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4.svg" ContentType="image/svg+xml"/>
  <Override PartName="/ppt/media/image16.svg" ContentType="image/svg+xml"/>
  <Override PartName="/ppt/media/image29.svg" ContentType="image/svg+xml"/>
  <Override PartName="/ppt/media/image36.svg" ContentType="image/svg+xml"/>
  <Override PartName="/ppt/media/image38.svg" ContentType="image/svg+xml"/>
  <Override PartName="/ppt/media/image4.svg" ContentType="image/svg+xml"/>
  <Override PartName="/ppt/media/image41.svg" ContentType="image/svg+xml"/>
  <Override PartName="/ppt/media/image44.svg" ContentType="image/svg+xml"/>
  <Override PartName="/ppt/media/image48.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Lst>
  <p:notesMasterIdLst>
    <p:notesMasterId r:id="rId18"/>
  </p:notesMasterIdLst>
  <p:sldIdLst>
    <p:sldId id="378" r:id="rId4"/>
    <p:sldId id="266" r:id="rId5"/>
    <p:sldId id="267" r:id="rId6"/>
    <p:sldId id="270" r:id="rId7"/>
    <p:sldId id="269" r:id="rId8"/>
    <p:sldId id="268" r:id="rId9"/>
    <p:sldId id="271" r:id="rId10"/>
    <p:sldId id="256" r:id="rId11"/>
    <p:sldId id="273" r:id="rId12"/>
    <p:sldId id="275" r:id="rId13"/>
    <p:sldId id="276" r:id="rId14"/>
    <p:sldId id="372" r:id="rId15"/>
    <p:sldId id="278" r:id="rId16"/>
    <p:sldId id="363" r:id="rId17"/>
    <p:sldId id="366" r:id="rId19"/>
    <p:sldId id="367" r:id="rId20"/>
    <p:sldId id="364" r:id="rId21"/>
    <p:sldId id="369" r:id="rId22"/>
    <p:sldId id="365" r:id="rId23"/>
    <p:sldId id="370" r:id="rId24"/>
    <p:sldId id="371" r:id="rId25"/>
    <p:sldId id="277" r:id="rId26"/>
    <p:sldId id="262" r:id="rId27"/>
    <p:sldId id="260" r:id="rId28"/>
    <p:sldId id="377" r:id="rId29"/>
    <p:sldId id="373" r:id="rId30"/>
    <p:sldId id="374" r:id="rId31"/>
    <p:sldId id="265" r:id="rId32"/>
  </p:sldIdLst>
  <p:sldSz cx="18288000" cy="10287000"/>
  <p:notesSz cx="6858000" cy="9144000"/>
  <p:embeddedFontLst>
    <p:embeddedFont>
      <p:font typeface="Puimek Font TH" panose="02000503000000000000"/>
      <p:regular r:id="rId36"/>
    </p:embeddedFont>
    <p:embeddedFont>
      <p:font typeface="Puimek Font TH" panose="02000503000000000000" charset="-34"/>
      <p:regular r:id="rId37"/>
    </p:embeddedFont>
    <p:embeddedFont>
      <p:font typeface="Calibri" panose="020F0502020204030204" pitchFamily="34" charset="0"/>
      <p:regular r:id="rId38"/>
      <p:bold r:id="rId39"/>
      <p:italic r:id="rId40"/>
      <p:boldItalic r:id="rId41"/>
    </p:embeddedFont>
    <p:embeddedFont>
      <p:font typeface="Abadi" panose="020B0604020104020204" pitchFamily="34" charset="0"/>
      <p:regular r:id="rId42"/>
    </p:embeddedFont>
    <p:embeddedFont>
      <p:font typeface="#9Slide07 SVNA Love Of Thunder"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2" d="100"/>
          <a:sy n="52" d="100"/>
        </p:scale>
        <p:origin x="850" y="-3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notesMaster" Target="notesMasters/notes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8FEA6-216D-440C-B364-8366E6044BF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3BEEF-0406-4961-99AB-475DA59E61A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997100" y="1084901"/>
            <a:ext cx="14293800" cy="9504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 name="Google Shape;234;p4"/>
          <p:cNvSpPr txBox="1">
            <a:spLocks noGrp="1"/>
          </p:cNvSpPr>
          <p:nvPr>
            <p:ph type="body" idx="1"/>
          </p:nvPr>
        </p:nvSpPr>
        <p:spPr>
          <a:xfrm>
            <a:off x="1997100" y="2035300"/>
            <a:ext cx="14293800" cy="7166400"/>
          </a:xfrm>
          <a:prstGeom prst="rect">
            <a:avLst/>
          </a:prstGeom>
        </p:spPr>
        <p:txBody>
          <a:bodyPr spcFirstLastPara="1" wrap="square" lIns="0" tIns="0" rIns="0" bIns="0" anchor="b" anchorCtr="0">
            <a:noAutofit/>
          </a:bodyPr>
          <a:lstStyle>
            <a:lvl1pPr marL="685800" lvl="0" indent="-457200" rtl="0">
              <a:lnSpc>
                <a:spcPct val="100000"/>
              </a:lnSpc>
              <a:spcBef>
                <a:spcPts val="0"/>
              </a:spcBef>
              <a:spcAft>
                <a:spcPts val="0"/>
              </a:spcAft>
              <a:buClr>
                <a:schemeClr val="lt1"/>
              </a:buClr>
              <a:buSzPts val="1200"/>
              <a:buChar char="●"/>
              <a:defRPr>
                <a:solidFill>
                  <a:schemeClr val="lt1"/>
                </a:solidFill>
              </a:defRPr>
            </a:lvl1pPr>
            <a:lvl2pPr marL="1371600" lvl="1" indent="-457200" rtl="0">
              <a:lnSpc>
                <a:spcPct val="100000"/>
              </a:lnSpc>
              <a:spcBef>
                <a:spcPts val="2400"/>
              </a:spcBef>
              <a:spcAft>
                <a:spcPts val="0"/>
              </a:spcAft>
              <a:buClr>
                <a:schemeClr val="lt1"/>
              </a:buClr>
              <a:buSzPts val="1200"/>
              <a:buChar char="○"/>
              <a:defRPr sz="1800">
                <a:solidFill>
                  <a:schemeClr val="lt1"/>
                </a:solidFill>
              </a:defRPr>
            </a:lvl2pPr>
            <a:lvl3pPr marL="2057400" lvl="2" indent="-457200" rtl="0">
              <a:lnSpc>
                <a:spcPct val="100000"/>
              </a:lnSpc>
              <a:spcBef>
                <a:spcPts val="2400"/>
              </a:spcBef>
              <a:spcAft>
                <a:spcPts val="0"/>
              </a:spcAft>
              <a:buClr>
                <a:schemeClr val="lt1"/>
              </a:buClr>
              <a:buSzPts val="1200"/>
              <a:buChar char="■"/>
              <a:defRPr sz="1800">
                <a:solidFill>
                  <a:schemeClr val="lt1"/>
                </a:solidFill>
              </a:defRPr>
            </a:lvl3pPr>
            <a:lvl4pPr marL="2743200" lvl="3" indent="-457200" rtl="0">
              <a:lnSpc>
                <a:spcPct val="100000"/>
              </a:lnSpc>
              <a:spcBef>
                <a:spcPts val="2400"/>
              </a:spcBef>
              <a:spcAft>
                <a:spcPts val="0"/>
              </a:spcAft>
              <a:buClr>
                <a:schemeClr val="lt1"/>
              </a:buClr>
              <a:buSzPts val="1200"/>
              <a:buChar char="●"/>
              <a:defRPr sz="1800">
                <a:solidFill>
                  <a:schemeClr val="lt1"/>
                </a:solidFill>
              </a:defRPr>
            </a:lvl4pPr>
            <a:lvl5pPr marL="3429000" lvl="4" indent="-457200" rtl="0">
              <a:lnSpc>
                <a:spcPct val="100000"/>
              </a:lnSpc>
              <a:spcBef>
                <a:spcPts val="2400"/>
              </a:spcBef>
              <a:spcAft>
                <a:spcPts val="0"/>
              </a:spcAft>
              <a:buClr>
                <a:schemeClr val="lt1"/>
              </a:buClr>
              <a:buSzPts val="1200"/>
              <a:buChar char="○"/>
              <a:defRPr sz="1800">
                <a:solidFill>
                  <a:schemeClr val="lt1"/>
                </a:solidFill>
              </a:defRPr>
            </a:lvl5pPr>
            <a:lvl6pPr marL="4114800" lvl="5" indent="-457200" rtl="0">
              <a:lnSpc>
                <a:spcPct val="100000"/>
              </a:lnSpc>
              <a:spcBef>
                <a:spcPts val="2400"/>
              </a:spcBef>
              <a:spcAft>
                <a:spcPts val="0"/>
              </a:spcAft>
              <a:buClr>
                <a:schemeClr val="lt1"/>
              </a:buClr>
              <a:buSzPts val="1200"/>
              <a:buChar char="■"/>
              <a:defRPr sz="1800">
                <a:solidFill>
                  <a:schemeClr val="lt1"/>
                </a:solidFill>
              </a:defRPr>
            </a:lvl6pPr>
            <a:lvl7pPr marL="4800600" lvl="6" indent="-457200" rtl="0">
              <a:lnSpc>
                <a:spcPct val="100000"/>
              </a:lnSpc>
              <a:spcBef>
                <a:spcPts val="2400"/>
              </a:spcBef>
              <a:spcAft>
                <a:spcPts val="0"/>
              </a:spcAft>
              <a:buClr>
                <a:schemeClr val="lt1"/>
              </a:buClr>
              <a:buSzPts val="1200"/>
              <a:buChar char="●"/>
              <a:defRPr sz="1800">
                <a:solidFill>
                  <a:schemeClr val="lt1"/>
                </a:solidFill>
              </a:defRPr>
            </a:lvl7pPr>
            <a:lvl8pPr marL="5486400" lvl="7" indent="-457200" rtl="0">
              <a:lnSpc>
                <a:spcPct val="100000"/>
              </a:lnSpc>
              <a:spcBef>
                <a:spcPts val="2400"/>
              </a:spcBef>
              <a:spcAft>
                <a:spcPts val="0"/>
              </a:spcAft>
              <a:buClr>
                <a:schemeClr val="lt1"/>
              </a:buClr>
              <a:buSzPts val="1200"/>
              <a:buChar char="○"/>
              <a:defRPr sz="1800">
                <a:solidFill>
                  <a:schemeClr val="lt1"/>
                </a:solidFill>
              </a:defRPr>
            </a:lvl8pPr>
            <a:lvl9pPr marL="6172200" lvl="8" indent="-457200" rtl="0">
              <a:lnSpc>
                <a:spcPct val="100000"/>
              </a:lnSpc>
              <a:spcBef>
                <a:spcPts val="2400"/>
              </a:spcBef>
              <a:spcAft>
                <a:spcPts val="2400"/>
              </a:spcAft>
              <a:buClr>
                <a:schemeClr val="lt1"/>
              </a:buClr>
              <a:buSzPts val="1200"/>
              <a:buChar char="■"/>
              <a:defRPr sz="1800">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073"/>
            <a:ext cx="15544800" cy="2205038"/>
          </a:xfrm>
        </p:spPr>
        <p:txBody>
          <a:bodyPr/>
          <a:lstStyle/>
          <a:p>
            <a:r>
              <a:rPr lang="en-US" smtClean="0"/>
              <a:t>Click to edit Master title style</a:t>
            </a:r>
            <a:endParaRPr lang="vi-V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b="1">
                <a:cs typeface="Arial" panose="020B0604020202020204" pitchFamily="34" charset="0"/>
              </a:defRPr>
            </a:lvl1pPr>
          </a:lstStyle>
          <a:p>
            <a:pPr>
              <a:defRPr/>
            </a:pPr>
            <a:fld id="{DD1BD1C0-55FD-46CF-AFDE-7750C2BFE004}" type="datetime1">
              <a:rPr lang="vi-VN"/>
            </a:fld>
            <a:endParaRPr lang="vi-VN"/>
          </a:p>
        </p:txBody>
      </p:sp>
      <p:sp>
        <p:nvSpPr>
          <p:cNvPr id="5"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87644826-311A-4070-A3C2-02E9B398EF28}" type="slidenum">
              <a:rPr lang="vi-VN"/>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lvl1pPr>
              <a:defRPr b="1">
                <a:cs typeface="Arial" panose="020B0604020202020204" pitchFamily="34" charset="0"/>
              </a:defRPr>
            </a:lvl1pPr>
          </a:lstStyle>
          <a:p>
            <a:pPr>
              <a:defRPr/>
            </a:pPr>
            <a:fld id="{1D260433-0BE2-4E71-8987-39B91AFC6D0C}" type="datetime1">
              <a:rPr lang="vi-VN"/>
            </a:fld>
            <a:endParaRPr lang="vi-VN"/>
          </a:p>
        </p:txBody>
      </p:sp>
      <p:sp>
        <p:nvSpPr>
          <p:cNvPr id="5"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CCA84B39-DA44-4391-8125-D81D31F78742}" type="slidenum">
              <a:rPr lang="vi-VN"/>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782"/>
            <a:ext cx="15544800" cy="2043113"/>
          </a:xfrm>
        </p:spPr>
        <p:txBody>
          <a:bodyPr anchor="t"/>
          <a:lstStyle>
            <a:lvl1pPr algn="l">
              <a:defRPr sz="6000" b="1" cap="all"/>
            </a:lvl1pPr>
          </a:lstStyle>
          <a:p>
            <a:r>
              <a:rPr lang="en-US" smtClean="0"/>
              <a:t>Click to edit Master title style</a:t>
            </a:r>
            <a:endParaRPr lang="vi-VN"/>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b="1">
                <a:cs typeface="Arial" panose="020B0604020202020204" pitchFamily="34" charset="0"/>
              </a:defRPr>
            </a:lvl1pPr>
          </a:lstStyle>
          <a:p>
            <a:pPr>
              <a:defRPr/>
            </a:pPr>
            <a:fld id="{669833BD-E44B-4415-890C-AD2A678F4A17}" type="datetime1">
              <a:rPr lang="vi-VN"/>
            </a:fld>
            <a:endParaRPr lang="vi-VN"/>
          </a:p>
        </p:txBody>
      </p:sp>
      <p:sp>
        <p:nvSpPr>
          <p:cNvPr id="5"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741A80D7-B83F-4DE5-B92A-BC16A8ABBCCC}" type="slidenum">
              <a:rPr lang="vi-VN"/>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914400" y="2400309"/>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9296400" y="2400309"/>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Date Placeholder 3"/>
          <p:cNvSpPr>
            <a:spLocks noGrp="1"/>
          </p:cNvSpPr>
          <p:nvPr>
            <p:ph type="dt" sz="half" idx="10"/>
          </p:nvPr>
        </p:nvSpPr>
        <p:spPr/>
        <p:txBody>
          <a:bodyPr/>
          <a:lstStyle>
            <a:lvl1pPr>
              <a:defRPr b="1">
                <a:cs typeface="Arial" panose="020B0604020202020204" pitchFamily="34" charset="0"/>
              </a:defRPr>
            </a:lvl1pPr>
          </a:lstStyle>
          <a:p>
            <a:pPr>
              <a:defRPr/>
            </a:pPr>
            <a:fld id="{EFF53C20-B21C-4366-9A90-89FA11334223}" type="datetime1">
              <a:rPr lang="vi-VN"/>
            </a:fld>
            <a:endParaRPr lang="vi-VN"/>
          </a:p>
        </p:txBody>
      </p:sp>
      <p:sp>
        <p:nvSpPr>
          <p:cNvPr id="6"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76716248-8B63-46AB-962A-28B1CBD3BE8A}" type="slidenum">
              <a:rPr lang="vi-VN"/>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914400" y="2302676"/>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9290346" y="2302676"/>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929034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Date Placeholder 3"/>
          <p:cNvSpPr>
            <a:spLocks noGrp="1"/>
          </p:cNvSpPr>
          <p:nvPr>
            <p:ph type="dt" sz="half" idx="10"/>
          </p:nvPr>
        </p:nvSpPr>
        <p:spPr/>
        <p:txBody>
          <a:bodyPr/>
          <a:lstStyle>
            <a:lvl1pPr>
              <a:defRPr b="1">
                <a:cs typeface="Arial" panose="020B0604020202020204" pitchFamily="34" charset="0"/>
              </a:defRPr>
            </a:lvl1pPr>
          </a:lstStyle>
          <a:p>
            <a:pPr>
              <a:defRPr/>
            </a:pPr>
            <a:fld id="{ABD20B56-8BEA-41A7-B239-890E5B63B074}" type="datetime1">
              <a:rPr lang="vi-VN"/>
            </a:fld>
            <a:endParaRPr lang="vi-VN"/>
          </a:p>
        </p:txBody>
      </p:sp>
      <p:sp>
        <p:nvSpPr>
          <p:cNvPr id="8"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F2470870-A945-43BC-9A83-46196394E0B5}" type="slidenum">
              <a:rPr lang="vi-VN"/>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b="1">
                <a:cs typeface="Arial" panose="020B0604020202020204" pitchFamily="34" charset="0"/>
              </a:defRPr>
            </a:lvl1pPr>
          </a:lstStyle>
          <a:p>
            <a:pPr>
              <a:defRPr/>
            </a:pPr>
            <a:fld id="{61314A18-F822-4C96-AF55-93D08DDE7729}" type="datetime1">
              <a:rPr lang="vi-VN"/>
            </a:fld>
            <a:endParaRPr lang="vi-VN"/>
          </a:p>
        </p:txBody>
      </p:sp>
      <p:sp>
        <p:nvSpPr>
          <p:cNvPr id="4"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59949C15-8D7F-48C4-A977-740EB3C1358D}" type="slidenum">
              <a:rPr lang="vi-VN"/>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a:cs typeface="Arial" panose="020B0604020202020204" pitchFamily="34" charset="0"/>
              </a:defRPr>
            </a:lvl1pPr>
          </a:lstStyle>
          <a:p>
            <a:pPr>
              <a:defRPr/>
            </a:pPr>
            <a:fld id="{9F23FA47-2914-40D3-9295-FB64EA4A2525}" type="datetime1">
              <a:rPr lang="vi-VN"/>
            </a:fld>
            <a:endParaRPr lang="vi-VN"/>
          </a:p>
        </p:txBody>
      </p:sp>
      <p:sp>
        <p:nvSpPr>
          <p:cNvPr id="3"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FF3ADB35-A5BB-4B5B-AA30-A729A7A09152}" type="slidenum">
              <a:rPr lang="vi-VN"/>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1" y="410004"/>
            <a:ext cx="6016626" cy="1743077"/>
          </a:xfrm>
        </p:spPr>
        <p:txBody>
          <a:bodyPr anchor="b"/>
          <a:lstStyle>
            <a:lvl1pPr algn="l">
              <a:defRPr sz="3000" b="1"/>
            </a:lvl1pPr>
          </a:lstStyle>
          <a:p>
            <a:r>
              <a:rPr lang="en-US" smtClean="0"/>
              <a:t>Click to edit Master title style</a:t>
            </a:r>
            <a:endParaRPr lang="vi-VN"/>
          </a:p>
        </p:txBody>
      </p:sp>
      <p:sp>
        <p:nvSpPr>
          <p:cNvPr id="3" name="Content Placeholder 2"/>
          <p:cNvSpPr>
            <a:spLocks noGrp="1"/>
          </p:cNvSpPr>
          <p:nvPr>
            <p:ph idx="1"/>
          </p:nvPr>
        </p:nvSpPr>
        <p:spPr>
          <a:xfrm>
            <a:off x="7150100" y="410010"/>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914411"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b="1">
                <a:cs typeface="Arial" panose="020B0604020202020204" pitchFamily="34" charset="0"/>
              </a:defRPr>
            </a:lvl1pPr>
          </a:lstStyle>
          <a:p>
            <a:pPr>
              <a:defRPr/>
            </a:pPr>
            <a:fld id="{80E7B1BA-5280-43DB-B76C-61487D3AB685}" type="datetime1">
              <a:rPr lang="vi-VN"/>
            </a:fld>
            <a:endParaRPr lang="vi-VN"/>
          </a:p>
        </p:txBody>
      </p:sp>
      <p:sp>
        <p:nvSpPr>
          <p:cNvPr id="6"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A1E5DA25-7226-4CB8-82CB-BB8D83BE4709}" type="slidenum">
              <a:rPr lang="vi-VN"/>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1332"/>
            <a:ext cx="10972800" cy="850109"/>
          </a:xfrm>
        </p:spPr>
        <p:txBody>
          <a:bodyPr anchor="b"/>
          <a:lstStyle>
            <a:lvl1pPr algn="l">
              <a:defRPr sz="3000" b="1"/>
            </a:lvl1pPr>
          </a:lstStyle>
          <a:p>
            <a:r>
              <a:rPr lang="en-US" smtClean="0"/>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vi-VN" noProof="0" smtClean="0"/>
          </a:p>
        </p:txBody>
      </p:sp>
      <p:sp>
        <p:nvSpPr>
          <p:cNvPr id="4" name="Text Placeholder 3"/>
          <p:cNvSpPr>
            <a:spLocks noGrp="1"/>
          </p:cNvSpPr>
          <p:nvPr>
            <p:ph type="body" sz="half" idx="2"/>
          </p:nvPr>
        </p:nvSpPr>
        <p:spPr>
          <a:xfrm>
            <a:off x="3584576" y="8051439"/>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b="1">
                <a:cs typeface="Arial" panose="020B0604020202020204" pitchFamily="34" charset="0"/>
              </a:defRPr>
            </a:lvl1pPr>
          </a:lstStyle>
          <a:p>
            <a:pPr>
              <a:defRPr/>
            </a:pPr>
            <a:fld id="{198E3574-DD02-49C3-A77A-EFDF4AAD0ECF}" type="datetime1">
              <a:rPr lang="vi-VN"/>
            </a:fld>
            <a:endParaRPr lang="vi-VN"/>
          </a:p>
        </p:txBody>
      </p:sp>
      <p:sp>
        <p:nvSpPr>
          <p:cNvPr id="6"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FC51C9C7-8C66-4E6C-95D9-38F46DB5D5C0}" type="slidenum">
              <a:rPr lang="vi-VN"/>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lvl1pPr>
              <a:defRPr b="1">
                <a:cs typeface="Arial" panose="020B0604020202020204" pitchFamily="34" charset="0"/>
              </a:defRPr>
            </a:lvl1pPr>
          </a:lstStyle>
          <a:p>
            <a:pPr>
              <a:defRPr/>
            </a:pPr>
            <a:fld id="{A8810048-01FB-4947-9C1A-F78DD792D753}" type="datetime1">
              <a:rPr lang="vi-VN"/>
            </a:fld>
            <a:endParaRPr lang="vi-VN"/>
          </a:p>
        </p:txBody>
      </p:sp>
      <p:sp>
        <p:nvSpPr>
          <p:cNvPr id="5"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A10AB7A1-5372-4EE6-8E74-2305120C7570}" type="slidenum">
              <a:rPr lang="vi-VN"/>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391"/>
            <a:ext cx="4114800" cy="87772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914400" y="412391"/>
            <a:ext cx="12039600" cy="87772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Date Placeholder 3"/>
          <p:cNvSpPr>
            <a:spLocks noGrp="1"/>
          </p:cNvSpPr>
          <p:nvPr>
            <p:ph type="dt" sz="half" idx="10"/>
          </p:nvPr>
        </p:nvSpPr>
        <p:spPr/>
        <p:txBody>
          <a:bodyPr/>
          <a:lstStyle>
            <a:lvl1pPr>
              <a:defRPr b="1">
                <a:cs typeface="Arial" panose="020B0604020202020204" pitchFamily="34" charset="0"/>
              </a:defRPr>
            </a:lvl1pPr>
          </a:lstStyle>
          <a:p>
            <a:pPr>
              <a:defRPr/>
            </a:pPr>
            <a:fld id="{F5B30ACD-B8B4-444E-BDF5-C1FCC6347B00}" type="datetime1">
              <a:rPr lang="vi-VN"/>
            </a:fld>
            <a:endParaRPr lang="vi-VN"/>
          </a:p>
        </p:txBody>
      </p:sp>
      <p:sp>
        <p:nvSpPr>
          <p:cNvPr id="5" name="Footer Placeholder 4"/>
          <p:cNvSpPr>
            <a:spLocks noGrp="1"/>
          </p:cNvSpPr>
          <p:nvPr>
            <p:ph type="ftr" sz="quarter" idx="11"/>
          </p:nvPr>
        </p:nvSpPr>
        <p:spPr/>
        <p:txBody>
          <a:bodyPr/>
          <a:lstStyle>
            <a:lvl1pPr>
              <a:defRPr b="1">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cs typeface="Arial" panose="020B0604020202020204" pitchFamily="34" charset="0"/>
              </a:defRPr>
            </a:lvl1pPr>
          </a:lstStyle>
          <a:p>
            <a:pPr>
              <a:defRPr/>
            </a:pPr>
            <a:fld id="{95BF4EED-6BFE-42B2-9AA4-73B1E8453CB7}" type="slidenum">
              <a:rPr lang="vi-VN"/>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vi-VN" smtClean="0"/>
              <a:t>Click to edit Master title style</a:t>
            </a:r>
            <a:endParaRPr lang="vi-VN" altLang="vi-VN" smtClean="0"/>
          </a:p>
        </p:txBody>
      </p:sp>
      <p:sp>
        <p:nvSpPr>
          <p:cNvPr id="2051" name="Text Placeholder 2"/>
          <p:cNvSpPr>
            <a:spLocks noGrp="1"/>
          </p:cNvSpPr>
          <p:nvPr>
            <p:ph type="body" idx="1"/>
          </p:nvPr>
        </p:nvSpPr>
        <p:spPr bwMode="auto">
          <a:xfrm>
            <a:off x="914400" y="2400309"/>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vi-VN" smtClean="0"/>
              <a:t>Click to edit Master text styles</a:t>
            </a:r>
            <a:endParaRPr lang="en-US" altLang="vi-VN" smtClean="0"/>
          </a:p>
          <a:p>
            <a:pPr lvl="1"/>
            <a:r>
              <a:rPr lang="en-US" altLang="vi-VN" smtClean="0"/>
              <a:t>Second level</a:t>
            </a:r>
            <a:endParaRPr lang="en-US" altLang="vi-VN" smtClean="0"/>
          </a:p>
          <a:p>
            <a:pPr lvl="2"/>
            <a:r>
              <a:rPr lang="en-US" altLang="vi-VN" smtClean="0"/>
              <a:t>Third level</a:t>
            </a:r>
            <a:endParaRPr lang="en-US" altLang="vi-VN" smtClean="0"/>
          </a:p>
          <a:p>
            <a:pPr lvl="3"/>
            <a:r>
              <a:rPr lang="en-US" altLang="vi-VN" smtClean="0"/>
              <a:t>Fourth level</a:t>
            </a:r>
            <a:endParaRPr lang="en-US" altLang="vi-VN" smtClean="0"/>
          </a:p>
          <a:p>
            <a:pPr lvl="4"/>
            <a:r>
              <a:rPr lang="en-US" altLang="vi-VN" smtClean="0"/>
              <a:t>Fifth level</a:t>
            </a:r>
            <a:endParaRPr lang="vi-VN" altLang="vi-VN" smtClean="0"/>
          </a:p>
        </p:txBody>
      </p:sp>
      <p:sp>
        <p:nvSpPr>
          <p:cNvPr id="4" name="Date Placeholder 3"/>
          <p:cNvSpPr>
            <a:spLocks noGrp="1"/>
          </p:cNvSpPr>
          <p:nvPr>
            <p:ph type="dt" sz="half" idx="2"/>
          </p:nvPr>
        </p:nvSpPr>
        <p:spPr>
          <a:xfrm>
            <a:off x="914400" y="9534956"/>
            <a:ext cx="4267200" cy="547688"/>
          </a:xfrm>
          <a:prstGeom prst="rect">
            <a:avLst/>
          </a:prstGeom>
        </p:spPr>
        <p:txBody>
          <a:bodyPr vert="horz" wrap="square" lIns="91440" tIns="45720" rIns="91440" bIns="45720" numCol="1" anchor="ctr" anchorCtr="0" compatLnSpc="1"/>
          <a:lstStyle>
            <a:lvl1pPr>
              <a:defRPr sz="1800" b="0">
                <a:solidFill>
                  <a:srgbClr val="898989"/>
                </a:solidFill>
                <a:latin typeface="Arial" panose="020B0604020202020204" pitchFamily="34" charset="0"/>
                <a:cs typeface="Arial" panose="020B0604020202020204" pitchFamily="34" charset="0"/>
              </a:defRPr>
            </a:lvl1pPr>
          </a:lstStyle>
          <a:p>
            <a:pPr fontAlgn="base">
              <a:spcBef>
                <a:spcPct val="0"/>
              </a:spcBef>
              <a:spcAft>
                <a:spcPct val="0"/>
              </a:spcAft>
              <a:defRPr/>
            </a:pPr>
            <a:fld id="{B2F1EB79-EC62-4937-8540-72CB8EBCC4EA}" type="datetime1">
              <a:rPr lang="vi-VN"/>
            </a:fld>
            <a:endParaRPr lang="vi-VN"/>
          </a:p>
        </p:txBody>
      </p:sp>
      <p:sp>
        <p:nvSpPr>
          <p:cNvPr id="5" name="Footer Placeholder 4"/>
          <p:cNvSpPr>
            <a:spLocks noGrp="1"/>
          </p:cNvSpPr>
          <p:nvPr>
            <p:ph type="ftr" sz="quarter" idx="3"/>
          </p:nvPr>
        </p:nvSpPr>
        <p:spPr>
          <a:xfrm>
            <a:off x="6248400" y="9534956"/>
            <a:ext cx="5791200" cy="547688"/>
          </a:xfrm>
          <a:prstGeom prst="rect">
            <a:avLst/>
          </a:prstGeom>
        </p:spPr>
        <p:txBody>
          <a:bodyPr vert="horz" wrap="square" lIns="91440" tIns="45720" rIns="91440" bIns="45720" numCol="1" anchor="ctr" anchorCtr="0" compatLnSpc="1"/>
          <a:lstStyle>
            <a:lvl1pPr algn="ctr">
              <a:defRPr sz="1800" b="0">
                <a:solidFill>
                  <a:srgbClr val="898989"/>
                </a:solidFill>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13106400" y="9534956"/>
            <a:ext cx="4267200" cy="547688"/>
          </a:xfrm>
          <a:prstGeom prst="rect">
            <a:avLst/>
          </a:prstGeom>
        </p:spPr>
        <p:txBody>
          <a:bodyPr vert="horz" wrap="square" lIns="91440" tIns="45720" rIns="91440" bIns="45720" numCol="1" anchor="ctr" anchorCtr="0" compatLnSpc="1"/>
          <a:lstStyle>
            <a:lvl1pPr algn="r">
              <a:defRPr sz="1800" b="0">
                <a:solidFill>
                  <a:srgbClr val="898989"/>
                </a:solidFill>
                <a:latin typeface="Arial" panose="020B0604020202020204" pitchFamily="34" charset="0"/>
                <a:cs typeface="Arial" panose="020B0604020202020204" pitchFamily="34" charset="0"/>
              </a:defRPr>
            </a:lvl1pPr>
          </a:lstStyle>
          <a:p>
            <a:pPr fontAlgn="base">
              <a:spcBef>
                <a:spcPct val="0"/>
              </a:spcBef>
              <a:spcAft>
                <a:spcPct val="0"/>
              </a:spcAft>
              <a:defRPr/>
            </a:pPr>
            <a:fld id="{AE7B7A46-0440-4C76-8D7F-76E9039045E6}" type="slidenum">
              <a:rPr lang="vi-VN"/>
            </a:fld>
            <a:endParaRPr lang="vi-VN"/>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514350" indent="-514350" algn="l" rtl="0" eaLnBrk="0" fontAlgn="base" hangingPunct="0">
        <a:spcBef>
          <a:spcPct val="3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3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3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3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3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3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3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3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30000"/>
        </a:spcBef>
        <a:buFont typeface="Arial" panose="020B0604020202020204" pitchFamily="34" charset="0"/>
        <a:buChar char="•"/>
        <a:defRPr sz="30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audio" Target="../media/audio1.wav"/><Relationship Id="rId2" Type="http://schemas.openxmlformats.org/officeDocument/2006/relationships/image" Target="../media/image2.GIF"/><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27.png"/><Relationship Id="rId2" Type="http://schemas.openxmlformats.org/officeDocument/2006/relationships/image" Target="../media/image4.svg"/><Relationship Id="rId10" Type="http://schemas.openxmlformats.org/officeDocument/2006/relationships/slideLayout" Target="../slideLayouts/slideLayout7.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27.png"/><Relationship Id="rId2" Type="http://schemas.openxmlformats.org/officeDocument/2006/relationships/image" Target="../media/image4.svg"/><Relationship Id="rId12" Type="http://schemas.openxmlformats.org/officeDocument/2006/relationships/slideLayout" Target="../slideLayouts/slideLayout7.xml"/><Relationship Id="rId11" Type="http://schemas.openxmlformats.org/officeDocument/2006/relationships/image" Target="../media/image29.svg"/><Relationship Id="rId10" Type="http://schemas.openxmlformats.org/officeDocument/2006/relationships/image" Target="../media/image28.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7.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svg"/><Relationship Id="rId3" Type="http://schemas.openxmlformats.org/officeDocument/2006/relationships/image" Target="../media/image27.png"/><Relationship Id="rId2" Type="http://schemas.openxmlformats.org/officeDocument/2006/relationships/image" Target="../media/image4.svg"/><Relationship Id="rId11" Type="http://schemas.openxmlformats.org/officeDocument/2006/relationships/slideLayout" Target="../slideLayouts/slideLayout7.xml"/><Relationship Id="rId10" Type="http://schemas.openxmlformats.org/officeDocument/2006/relationships/image" Target="../media/image30.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png"/><Relationship Id="rId2" Type="http://schemas.microsoft.com/office/2007/relationships/media" Target="../media/media2.mp4"/><Relationship Id="rId1" Type="http://schemas.openxmlformats.org/officeDocument/2006/relationships/video" Target="../media/media2.mp4"/></Relationships>
</file>

<file path=ppt/slides/_rels/slide2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27.png"/><Relationship Id="rId2" Type="http://schemas.openxmlformats.org/officeDocument/2006/relationships/image" Target="../media/image4.svg"/><Relationship Id="rId10" Type="http://schemas.openxmlformats.org/officeDocument/2006/relationships/slideLayout" Target="../slideLayouts/slideLayout7.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svg"/><Relationship Id="rId7" Type="http://schemas.openxmlformats.org/officeDocument/2006/relationships/image" Target="../media/image3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38.sv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27.pn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36.svg"/><Relationship Id="rId13" Type="http://schemas.openxmlformats.org/officeDocument/2006/relationships/slideLayout" Target="../slideLayouts/slideLayout7.xml"/><Relationship Id="rId12" Type="http://schemas.openxmlformats.org/officeDocument/2006/relationships/image" Target="../media/image39.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9" Type="http://schemas.openxmlformats.org/officeDocument/2006/relationships/image" Target="../media/image48.svg"/><Relationship Id="rId8" Type="http://schemas.openxmlformats.org/officeDocument/2006/relationships/image" Target="../media/image47.png"/><Relationship Id="rId7" Type="http://schemas.openxmlformats.org/officeDocument/2006/relationships/image" Target="../media/image46.jpeg"/><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svg"/><Relationship Id="rId10" Type="http://schemas.openxmlformats.org/officeDocument/2006/relationships/slideLayout" Target="../slideLayouts/slideLayout7.xml"/><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27.png"/><Relationship Id="rId2" Type="http://schemas.openxmlformats.org/officeDocument/2006/relationships/image" Target="../media/image4.svg"/><Relationship Id="rId10" Type="http://schemas.openxmlformats.org/officeDocument/2006/relationships/slideLayout" Target="../slideLayouts/slideLayout7.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27.png"/><Relationship Id="rId2" Type="http://schemas.openxmlformats.org/officeDocument/2006/relationships/image" Target="../media/image4.svg"/><Relationship Id="rId10" Type="http://schemas.openxmlformats.org/officeDocument/2006/relationships/slideLayout" Target="../slideLayouts/slideLayout7.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8.png"/><Relationship Id="rId2" Type="http://schemas.openxmlformats.org/officeDocument/2006/relationships/image" Target="../media/image6.svg"/><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16.sv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7.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16.sv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16.sv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9.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16.sv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20.jpe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7.png"/><Relationship Id="rId2" Type="http://schemas.openxmlformats.org/officeDocument/2006/relationships/image" Target="../media/image6.svg"/><Relationship Id="rId11" Type="http://schemas.openxmlformats.org/officeDocument/2006/relationships/slideLayout" Target="../slideLayouts/slideLayout7.xml"/><Relationship Id="rId10" Type="http://schemas.openxmlformats.org/officeDocument/2006/relationships/image" Target="../media/image16.sv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4.wdp"/><Relationship Id="rId4" Type="http://schemas.openxmlformats.org/officeDocument/2006/relationships/image" Target="../media/image23.png"/><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4000"/>
          </a:stretch>
        </a:blip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endParaRPr lang="vi-VN" altLang="vi-VN" sz="9000" smtClean="0"/>
          </a:p>
        </p:txBody>
      </p:sp>
      <p:sp>
        <p:nvSpPr>
          <p:cNvPr id="798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709340C1-8779-43FA-A946-688255DA5C45}" type="slidenum">
              <a:rPr lang="vi-VN" sz="2700" smtClean="0">
                <a:solidFill>
                  <a:srgbClr val="898989"/>
                </a:solidFill>
              </a:rPr>
            </a:fld>
            <a:endParaRPr lang="vi-VN" sz="2700" smtClean="0">
              <a:solidFill>
                <a:srgbClr val="898989"/>
              </a:solidFill>
            </a:endParaRPr>
          </a:p>
        </p:txBody>
      </p:sp>
      <p:pic>
        <p:nvPicPr>
          <p:cNvPr id="6" name="Picture 5"/>
          <p:cNvPicPr>
            <a:picLocks noChangeAspect="1"/>
          </p:cNvPicPr>
          <p:nvPr/>
        </p:nvPicPr>
        <p:blipFill>
          <a:blip r:embed="rId2"/>
          <a:srcRect/>
          <a:stretch>
            <a:fillRect/>
          </a:stretch>
        </p:blipFill>
        <p:spPr bwMode="auto">
          <a:xfrm>
            <a:off x="2124077" y="-228600"/>
            <a:ext cx="13792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002" y="3200400"/>
            <a:ext cx="16639308" cy="5029200"/>
          </a:xfrm>
          <a:prstGeom prst="rect">
            <a:avLst/>
          </a:prstGeom>
          <a:noFill/>
        </p:spPr>
        <p:txBody>
          <a:bodyPr>
            <a:prstTxWarp prst="textTriangle">
              <a:avLst/>
            </a:prstTxWarp>
            <a:spAutoFit/>
          </a:bodyPr>
          <a:lstStyle/>
          <a:p>
            <a:pPr algn="ctr">
              <a:defRPr/>
            </a:pPr>
            <a:r>
              <a:rPr lang="en-US" sz="120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1F497D">
                    <a:lumMod val="40000"/>
                    <a:lumOff val="60000"/>
                  </a:srgb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rPr>
              <a:t>To our class </a:t>
            </a:r>
            <a:endParaRPr lang="en-US" sz="120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1F497D">
                  <a:lumMod val="40000"/>
                  <a:lumOff val="60000"/>
                </a:srgbClr>
              </a:solidFill>
              <a:effectLst>
                <a:outerShdw blurRad="50800" dist="40000" dir="5400000" algn="tl" rotWithShape="0">
                  <a:srgbClr val="000000">
                    <a:shade val="5000"/>
                    <a:satMod val="120000"/>
                    <a:alpha val="33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sndAc>
      <p:stSnd>
        <p:snd r:embed="rId3"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10" name="Freeform 10"/>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26" name="Google Shape;1881;p31"/>
          <p:cNvSpPr txBox="1"/>
          <p:nvPr/>
        </p:nvSpPr>
        <p:spPr>
          <a:xfrm>
            <a:off x="909636" y="2343599"/>
            <a:ext cx="9264344"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6600" b="1" dirty="0">
              <a:solidFill>
                <a:schemeClr val="accent2"/>
              </a:solidFill>
              <a:cs typeface="Calibri" panose="020F0502020204030204" pitchFamily="34" charset="0"/>
            </a:endParaRPr>
          </a:p>
        </p:txBody>
      </p:sp>
      <p:sp>
        <p:nvSpPr>
          <p:cNvPr id="34" name="Slide Number Placeholder 5"/>
          <p:cNvSpPr>
            <a:spLocks noGrp="1"/>
          </p:cNvSpPr>
          <p:nvPr>
            <p:ph type="sldNum" sz="quarter" idx="12"/>
          </p:nvPr>
        </p:nvSpPr>
        <p:spPr>
          <a:xfrm>
            <a:off x="11929133" y="7373585"/>
            <a:ext cx="2743200" cy="365125"/>
          </a:xfrm>
        </p:spPr>
        <p:txBody>
          <a:bodyPr/>
          <a:lstStyle/>
          <a:p>
            <a:fld id="{52AF2F91-6C79-4775-9E01-5F8EDCA63F89}" type="slidenum">
              <a:rPr lang="en-US" smtClean="0"/>
            </a:fld>
            <a:endParaRPr lang="en-US" dirty="0"/>
          </a:p>
        </p:txBody>
      </p:sp>
      <p:grpSp>
        <p:nvGrpSpPr>
          <p:cNvPr id="21" name="Group 20"/>
          <p:cNvGrpSpPr/>
          <p:nvPr/>
        </p:nvGrpSpPr>
        <p:grpSpPr>
          <a:xfrm>
            <a:off x="289679" y="118050"/>
            <a:ext cx="18288000" cy="1569660"/>
            <a:chOff x="1044752" y="7102633"/>
            <a:chExt cx="11188944" cy="1569660"/>
          </a:xfrm>
        </p:grpSpPr>
        <p:sp>
          <p:nvSpPr>
            <p:cNvPr id="5" name="Rounded Rectangle 8"/>
            <p:cNvSpPr/>
            <p:nvPr/>
          </p:nvSpPr>
          <p:spPr>
            <a:xfrm>
              <a:off x="1044752" y="727448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p:cNvSpPr txBox="1"/>
            <p:nvPr/>
          </p:nvSpPr>
          <p:spPr>
            <a:xfrm>
              <a:off x="1044752" y="7118022"/>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7" name="TextBox 6"/>
            <p:cNvSpPr txBox="1"/>
            <p:nvPr/>
          </p:nvSpPr>
          <p:spPr>
            <a:xfrm>
              <a:off x="1615630" y="7102633"/>
              <a:ext cx="10618066" cy="1569660"/>
            </a:xfrm>
            <a:prstGeom prst="rect">
              <a:avLst/>
            </a:prstGeom>
            <a:noFill/>
          </p:spPr>
          <p:txBody>
            <a:bodyPr wrap="square">
              <a:spAutoFit/>
            </a:bodyPr>
            <a:lstStyle/>
            <a:p>
              <a:r>
                <a:rPr lang="en-US" sz="4800" b="1" dirty="0">
                  <a:cs typeface="Arial" panose="020B0604020202020204" pitchFamily="34" charset="0"/>
                </a:rPr>
                <a:t>Work in pairs. Choose a way to protect local biodiversity from the list in Task 1, and tell your partner about it. </a:t>
              </a:r>
              <a:endParaRPr lang="en-US" sz="4800" b="1" dirty="0">
                <a:cs typeface="Arial" panose="020B0604020202020204" pitchFamily="34" charset="0"/>
              </a:endParaRPr>
            </a:p>
          </p:txBody>
        </p:sp>
      </p:grpSp>
      <p:sp>
        <p:nvSpPr>
          <p:cNvPr id="9" name="Rectangle 8"/>
          <p:cNvSpPr/>
          <p:nvPr/>
        </p:nvSpPr>
        <p:spPr>
          <a:xfrm>
            <a:off x="457200" y="3018290"/>
            <a:ext cx="17830800" cy="6675867"/>
          </a:xfrm>
          <a:prstGeom prst="rect">
            <a:avLst/>
          </a:prstGeom>
        </p:spPr>
        <p:txBody>
          <a:bodyPr wrap="square">
            <a:spAutoFit/>
          </a:bodyPr>
          <a:lstStyle/>
          <a:p>
            <a:pPr>
              <a:lnSpc>
                <a:spcPct val="120000"/>
              </a:lnSpc>
            </a:pPr>
            <a:r>
              <a:rPr lang="en-US" sz="4000" b="1"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Example:</a:t>
            </a:r>
            <a:endParaRPr lang="en-US" sz="4000" dirty="0">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A: </a:t>
            </a:r>
            <a:r>
              <a:rPr lang="en-US" sz="4000" b="1" dirty="0">
                <a:latin typeface="Times New Roman" panose="02020603050405020304" pitchFamily="18" charset="0"/>
                <a:ea typeface="Calibri" panose="020F0502020204030204" pitchFamily="34" charset="0"/>
                <a:cs typeface="Times New Roman" panose="02020603050405020304" pitchFamily="18" charset="0"/>
              </a:rPr>
              <a:t>I will choose </a:t>
            </a:r>
            <a:r>
              <a:rPr lang="en-US" sz="4000" b="0" i="0" u="sng" dirty="0">
                <a:effectLst/>
                <a:latin typeface="Times New Roman" panose="02020603050405020304" pitchFamily="18" charset="0"/>
                <a:cs typeface="Times New Roman" panose="02020603050405020304" pitchFamily="18" charset="0"/>
              </a:rPr>
              <a:t>planting local trees, flowers, and other plants</a:t>
            </a:r>
            <a:endParaRPr lang="en-US" sz="4000" b="0" i="0" u="sng" dirty="0">
              <a:effectLst/>
              <a:latin typeface="Times New Roman" panose="02020603050405020304" pitchFamily="18"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B: </a:t>
            </a:r>
            <a:r>
              <a:rPr lang="en-US" sz="4000" b="1" dirty="0">
                <a:latin typeface="Times New Roman" panose="02020603050405020304" pitchFamily="18" charset="0"/>
                <a:cs typeface="Times New Roman" panose="02020603050405020304" pitchFamily="18" charset="0"/>
              </a:rPr>
              <a:t>Why is it important? </a:t>
            </a:r>
            <a:endParaRPr lang="en-US" sz="4000" b="1" dirty="0">
              <a:latin typeface="Times New Roman" panose="02020603050405020304" pitchFamily="18"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A:</a:t>
            </a:r>
            <a:r>
              <a:rPr lang="en-US" sz="4000" b="1" i="1" dirty="0">
                <a:latin typeface="Times New Roman" panose="02020603050405020304" pitchFamily="18" charset="0"/>
                <a:ea typeface="Calibri" panose="020F0502020204030204" pitchFamily="34" charset="0"/>
                <a:cs typeface="Times New Roman" panose="02020603050405020304" pitchFamily="18" charset="0"/>
              </a:rPr>
              <a:t> </a:t>
            </a:r>
            <a:r>
              <a:rPr lang="en-US" sz="4000" u="sng" dirty="0">
                <a:latin typeface="Times New Roman" panose="02020603050405020304" pitchFamily="18" charset="0"/>
                <a:ea typeface="Calibri" panose="020F0502020204030204" pitchFamily="34" charset="0"/>
                <a:cs typeface="Times New Roman" panose="02020603050405020304" pitchFamily="18" charset="0"/>
              </a:rPr>
              <a:t>Plants play an important role in ecosystems. They provide food and shelter for many animal species. </a:t>
            </a:r>
            <a:endParaRPr lang="en-US" sz="4000" u="sng" dirty="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B: </a:t>
            </a:r>
            <a:r>
              <a:rPr lang="en-US" sz="4000" b="1" dirty="0">
                <a:latin typeface="Times New Roman" panose="02020603050405020304" pitchFamily="18" charset="0"/>
                <a:cs typeface="Times New Roman" panose="02020603050405020304" pitchFamily="18" charset="0"/>
              </a:rPr>
              <a:t>How will it help protect local biodiversity?</a:t>
            </a:r>
            <a:endParaRPr lang="en-US" sz="4000" i="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A: </a:t>
            </a:r>
            <a:r>
              <a:rPr lang="en-US" sz="4000" u="sng" dirty="0">
                <a:latin typeface="Times New Roman" panose="02020603050405020304" pitchFamily="18" charset="0"/>
                <a:ea typeface="Calibri" panose="020F0502020204030204" pitchFamily="34" charset="0"/>
                <a:cs typeface="Times New Roman" panose="02020603050405020304" pitchFamily="18" charset="0"/>
              </a:rPr>
              <a:t>Each plant supports the ecosystem and biodiversity of the local area.</a:t>
            </a:r>
            <a:endParaRPr lang="en-US" sz="4000" u="sng" dirty="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B: </a:t>
            </a:r>
            <a:r>
              <a:rPr lang="en-US" sz="4000" b="1" dirty="0">
                <a:latin typeface="Times New Roman" panose="02020603050405020304" pitchFamily="18" charset="0"/>
                <a:cs typeface="Times New Roman" panose="02020603050405020304" pitchFamily="18" charset="0"/>
              </a:rPr>
              <a:t>What can you do to help? </a:t>
            </a:r>
            <a:endParaRPr lang="en-US" sz="4000" i="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4000" i="1" dirty="0">
                <a:latin typeface="Times New Roman" panose="02020603050405020304" pitchFamily="18" charset="0"/>
                <a:ea typeface="Calibri" panose="020F0502020204030204" pitchFamily="34" charset="0"/>
                <a:cs typeface="Times New Roman" panose="02020603050405020304" pitchFamily="18" charset="0"/>
              </a:rPr>
              <a:t>A: </a:t>
            </a:r>
            <a:r>
              <a:rPr lang="en-US" sz="4000" u="sng" dirty="0">
                <a:latin typeface="Times New Roman" panose="02020603050405020304" pitchFamily="18" charset="0"/>
                <a:ea typeface="Calibri" panose="020F0502020204030204" pitchFamily="34" charset="0"/>
                <a:cs typeface="Times New Roman" panose="02020603050405020304" pitchFamily="18" charset="0"/>
              </a:rPr>
              <a:t>We can help by researching the local flora, and planting more native plants.</a:t>
            </a:r>
            <a:endParaRPr lang="en-US" sz="4000" u="sng"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3" name="Group 22"/>
          <p:cNvGrpSpPr/>
          <p:nvPr/>
        </p:nvGrpSpPr>
        <p:grpSpPr>
          <a:xfrm>
            <a:off x="3267616" y="1812924"/>
            <a:ext cx="11305439" cy="1377060"/>
            <a:chOff x="1680164" y="2810137"/>
            <a:chExt cx="11305439" cy="1377060"/>
          </a:xfrm>
        </p:grpSpPr>
        <p:sp>
          <p:nvSpPr>
            <p:cNvPr id="22" name="Rectangle: Rounded Corners 21"/>
            <p:cNvSpPr/>
            <p:nvPr/>
          </p:nvSpPr>
          <p:spPr>
            <a:xfrm>
              <a:off x="2021936" y="2810137"/>
              <a:ext cx="10515600" cy="1331477"/>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80164" y="2986868"/>
              <a:ext cx="11305439" cy="1200329"/>
            </a:xfrm>
            <a:prstGeom prst="rect">
              <a:avLst/>
            </a:prstGeom>
          </p:spPr>
          <p:txBody>
            <a:bodyPr wrap="square">
              <a:spAutoFit/>
            </a:bodyPr>
            <a:lstStyle/>
            <a:p>
              <a:pPr algn="ctr"/>
              <a:r>
                <a:rPr lang="en-US" sz="3600" b="1" dirty="0"/>
                <a:t>Why is it important? How will it help protect local biodiversity? What can you do to help? </a:t>
              </a:r>
              <a:endParaRPr lang="en-US" sz="3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ng hồ đếm ngược 4 phút -- 4 Minutes Countdown Timer">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52400" y="0"/>
            <a:ext cx="185928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5"/>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7"/>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7"/>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5"/>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3" name="TextBox 13"/>
          <p:cNvSpPr txBox="1"/>
          <p:nvPr/>
        </p:nvSpPr>
        <p:spPr>
          <a:xfrm>
            <a:off x="1405711" y="5050973"/>
            <a:ext cx="15773400" cy="922817"/>
          </a:xfrm>
          <a:prstGeom prst="rect">
            <a:avLst/>
          </a:prstGeom>
        </p:spPr>
        <p:txBody>
          <a:bodyPr wrap="square" lIns="0" tIns="0" rIns="0" bIns="0" rtlCol="0" anchor="t">
            <a:spAutoFit/>
          </a:bodyPr>
          <a:lstStyle/>
          <a:p>
            <a:pPr algn="ctr">
              <a:lnSpc>
                <a:spcPts val="6970"/>
              </a:lnSpc>
            </a:pPr>
            <a:r>
              <a:rPr lang="en-US" sz="8015" spc="-288" dirty="0">
                <a:solidFill>
                  <a:srgbClr val="759B69"/>
                </a:solidFill>
                <a:latin typeface="Puimek Font TH" panose="02000503000000000000"/>
                <a:ea typeface="Puimek Font TH" panose="02000503000000000000"/>
                <a:cs typeface="Puimek Font TH" panose="02000503000000000000"/>
                <a:sym typeface="Puimek Font TH" panose="02000503000000000000"/>
              </a:rPr>
              <a:t>SPEAKING TIME</a:t>
            </a:r>
            <a:endParaRPr lang="en-US" sz="8015" spc="-288" dirty="0">
              <a:solidFill>
                <a:srgbClr val="759B69"/>
              </a:solidFill>
              <a:latin typeface="Puimek Font TH" panose="02000503000000000000"/>
              <a:ea typeface="Puimek Font TH" panose="02000503000000000000"/>
              <a:cs typeface="Puimek Font TH" panose="02000503000000000000"/>
              <a:sym typeface="Puimek Font TH" panose="02000503000000000000"/>
            </a:endParaRPr>
          </a:p>
        </p:txBody>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7"/>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253570" y="215019"/>
            <a:ext cx="15648871" cy="8863067"/>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37636">
            <a:off x="991538" y="930579"/>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5"/>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7"/>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7"/>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5"/>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3" name="TextBox 13"/>
          <p:cNvSpPr txBox="1"/>
          <p:nvPr/>
        </p:nvSpPr>
        <p:spPr>
          <a:xfrm>
            <a:off x="3553564" y="981526"/>
            <a:ext cx="12328713" cy="6832640"/>
          </a:xfrm>
          <a:prstGeom prst="rect">
            <a:avLst/>
          </a:prstGeom>
        </p:spPr>
        <p:txBody>
          <a:bodyPr wrap="square" lIns="0" tIns="0" rIns="0" bIns="0" rtlCol="0" anchor="t">
            <a:spAutoFit/>
          </a:bodyPr>
          <a:lstStyle/>
          <a:p>
            <a:r>
              <a:rPr lang="en-GB" sz="6000" b="1" dirty="0">
                <a:cs typeface="Arial" panose="020B0604020202020204" pitchFamily="34" charset="0"/>
              </a:rPr>
              <a:t>  Work in groups. Your class is on a field trip to a national park. Read the situations below and </a:t>
            </a:r>
            <a:endParaRPr lang="en-GB" sz="6000" b="1" dirty="0">
              <a:cs typeface="Arial" panose="020B0604020202020204" pitchFamily="34" charset="0"/>
            </a:endParaRPr>
          </a:p>
          <a:p>
            <a:r>
              <a:rPr lang="en-GB" sz="6600" b="1" dirty="0">
                <a:cs typeface="Arial" panose="020B0604020202020204" pitchFamily="34" charset="0"/>
              </a:rPr>
              <a:t>Think of some possible responses. Provide reasons for each answer.</a:t>
            </a:r>
            <a:endParaRPr lang="en-GB" sz="6600" b="1" dirty="0">
              <a:cs typeface="Arial" panose="020B0604020202020204" pitchFamily="34" charset="0"/>
            </a:endParaRPr>
          </a:p>
          <a:p>
            <a:endParaRPr lang="en-GB" sz="6600" b="1" dirty="0">
              <a:cs typeface="Arial" panose="020B0604020202020204" pitchFamily="34" charset="0"/>
            </a:endParaRPr>
          </a:p>
          <a:p>
            <a:r>
              <a:rPr lang="en-GB" sz="6600" b="1" dirty="0">
                <a:cs typeface="Arial" panose="020B0604020202020204" pitchFamily="34" charset="0"/>
              </a:rPr>
              <a:t>Create a slogan  </a:t>
            </a:r>
            <a:endParaRPr lang="en-US" sz="6000" b="1" dirty="0">
              <a:cs typeface="Arial" panose="020B0604020202020204" pitchFamily="34" charset="0"/>
            </a:endParaRPr>
          </a:p>
        </p:txBody>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7"/>
            <a:stretch>
              <a:fillRect/>
            </a:stretch>
          </a:blipFill>
        </p:spPr>
      </p:sp>
      <p:sp>
        <p:nvSpPr>
          <p:cNvPr id="17" name="Rounded Rectangle 11"/>
          <p:cNvSpPr/>
          <p:nvPr/>
        </p:nvSpPr>
        <p:spPr>
          <a:xfrm>
            <a:off x="2543075" y="842401"/>
            <a:ext cx="1013035" cy="110488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48DA4"/>
              </a:solidFill>
            </a:endParaRPr>
          </a:p>
        </p:txBody>
      </p:sp>
      <p:sp>
        <p:nvSpPr>
          <p:cNvPr id="18" name="TextBox 17"/>
          <p:cNvSpPr txBox="1"/>
          <p:nvPr/>
        </p:nvSpPr>
        <p:spPr>
          <a:xfrm>
            <a:off x="2334883" y="951546"/>
            <a:ext cx="1402505" cy="1015663"/>
          </a:xfrm>
          <a:prstGeom prst="rect">
            <a:avLst/>
          </a:prstGeom>
          <a:noFill/>
        </p:spPr>
        <p:txBody>
          <a:bodyPr wrap="square" rtlCol="0">
            <a:spAutoFit/>
          </a:bodyPr>
          <a:lstStyle/>
          <a:p>
            <a:pPr algn="ctr"/>
            <a:r>
              <a:rPr lang="en-US" sz="6000" b="1" dirty="0">
                <a:solidFill>
                  <a:schemeClr val="bg1"/>
                </a:solidFill>
                <a:latin typeface="Myriad Pro" pitchFamily="34" charset="0"/>
              </a:rPr>
              <a:t>3</a:t>
            </a:r>
            <a:endParaRPr lang="en-US" sz="6000" b="1" dirty="0">
              <a:solidFill>
                <a:schemeClr val="bg1"/>
              </a:solidFill>
              <a:latin typeface="Myriad Pro" pitchFamily="34" charset="0"/>
            </a:endParaRPr>
          </a:p>
        </p:txBody>
      </p:sp>
      <p:pic>
        <p:nvPicPr>
          <p:cNvPr id="24" name="Graphic 23" descr="Person with idea with solid fill"/>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09643" y="6669591"/>
            <a:ext cx="914400" cy="914400"/>
          </a:xfrm>
          <a:prstGeom prst="rect">
            <a:avLst/>
          </a:prstGeom>
        </p:spPr>
      </p:pic>
      <p:pic>
        <p:nvPicPr>
          <p:cNvPr id="26" name="Graphic 25" descr="Person with idea with solid fill"/>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71817" y="3681164"/>
            <a:ext cx="914400" cy="914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1"/>
          <a:stretch>
            <a:fillRect/>
          </a:stretch>
        </p:blipFill>
        <p:spPr>
          <a:xfrm>
            <a:off x="1" y="1"/>
            <a:ext cx="18287999" cy="10286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11"/>
          <p:cNvSpPr/>
          <p:nvPr/>
        </p:nvSpPr>
        <p:spPr>
          <a:xfrm>
            <a:off x="0" y="8397241"/>
            <a:ext cx="5577840" cy="175486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Times New Roman" panose="02020603050405020304" pitchFamily="18" charset="0"/>
                <a:cs typeface="Times New Roman" panose="02020603050405020304" pitchFamily="18" charset="0"/>
              </a:rPr>
              <a:t>GROUP 1</a:t>
            </a:r>
            <a:endParaRPr lang="en-US" sz="6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9" name="Picture 8"/>
          <p:cNvPicPr>
            <a:picLocks noChangeAspect="1"/>
          </p:cNvPicPr>
          <p:nvPr/>
        </p:nvPicPr>
        <p:blipFill>
          <a:blip r:embed="rId1"/>
          <a:srcRect t="-1" b="-9929"/>
          <a:stretch>
            <a:fillRect/>
          </a:stretch>
        </p:blipFill>
        <p:spPr>
          <a:xfrm>
            <a:off x="0" y="2"/>
            <a:ext cx="18288000" cy="11292840"/>
          </a:xfrm>
          <a:prstGeom prst="rect">
            <a:avLst/>
          </a:prstGeom>
        </p:spPr>
      </p:pic>
      <p:sp>
        <p:nvSpPr>
          <p:cNvPr id="4" name="Oval 3"/>
          <p:cNvSpPr/>
          <p:nvPr/>
        </p:nvSpPr>
        <p:spPr>
          <a:xfrm>
            <a:off x="0" y="8397241"/>
            <a:ext cx="5577840" cy="175486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Times New Roman" panose="02020603050405020304" pitchFamily="18" charset="0"/>
                <a:cs typeface="Times New Roman" panose="02020603050405020304" pitchFamily="18" charset="0"/>
              </a:rPr>
              <a:t>GROUP 2</a:t>
            </a:r>
            <a:endParaRPr lang="en-US" sz="6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742" y="1119480"/>
            <a:ext cx="14353358" cy="953920"/>
          </a:xfrm>
        </p:spPr>
        <p:txBody>
          <a:bodyPr/>
          <a:lstStyle/>
          <a:p>
            <a:endParaRPr lang="en-US"/>
          </a:p>
        </p:txBody>
      </p:sp>
      <p:sp>
        <p:nvSpPr>
          <p:cNvPr id="3" name="Text Placeholder 2"/>
          <p:cNvSpPr>
            <a:spLocks noGrp="1"/>
          </p:cNvSpPr>
          <p:nvPr>
            <p:ph type="body" idx="1"/>
          </p:nvPr>
        </p:nvSpPr>
        <p:spPr>
          <a:xfrm>
            <a:off x="2013742" y="2046857"/>
            <a:ext cx="14353358" cy="7192942"/>
          </a:xfrm>
        </p:spPr>
        <p:txBody>
          <a:bodyPr/>
          <a:lstStyle/>
          <a:p>
            <a:endParaRPr lang="en-US"/>
          </a:p>
        </p:txBody>
      </p:sp>
      <p:grpSp>
        <p:nvGrpSpPr>
          <p:cNvPr id="6" name="Group 5"/>
          <p:cNvGrpSpPr/>
          <p:nvPr/>
        </p:nvGrpSpPr>
        <p:grpSpPr>
          <a:xfrm>
            <a:off x="-29497" y="-21431"/>
            <a:ext cx="19360095" cy="10329861"/>
            <a:chOff x="0" y="-4762"/>
            <a:chExt cx="19360095" cy="10329861"/>
          </a:xfrm>
        </p:grpSpPr>
        <p:pic>
          <p:nvPicPr>
            <p:cNvPr id="11" name="Picture 10"/>
            <p:cNvPicPr>
              <a:picLocks noChangeAspect="1"/>
            </p:cNvPicPr>
            <p:nvPr/>
          </p:nvPicPr>
          <p:blipFill>
            <a:blip r:embed="rId1"/>
            <a:stretch>
              <a:fillRect/>
            </a:stretch>
          </p:blipFill>
          <p:spPr>
            <a:xfrm>
              <a:off x="0" y="-4762"/>
              <a:ext cx="18364200" cy="10329861"/>
            </a:xfrm>
            <a:prstGeom prst="rect">
              <a:avLst/>
            </a:prstGeom>
          </p:spPr>
        </p:pic>
        <p:sp>
          <p:nvSpPr>
            <p:cNvPr id="4" name="Oval 3"/>
            <p:cNvSpPr/>
            <p:nvPr/>
          </p:nvSpPr>
          <p:spPr>
            <a:xfrm>
              <a:off x="52959" y="8428842"/>
              <a:ext cx="5601081" cy="17613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Times New Roman" panose="02020603050405020304" pitchFamily="18" charset="0"/>
                  <a:cs typeface="Times New Roman" panose="02020603050405020304" pitchFamily="18" charset="0"/>
                </a:rPr>
                <a:t>GROUP 3</a:t>
              </a:r>
              <a:endParaRPr lang="en-US" sz="66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215904" y="952500"/>
              <a:ext cx="2144191" cy="1015663"/>
            </a:xfrm>
            <a:prstGeom prst="rect">
              <a:avLst/>
            </a:prstGeom>
            <a:noFill/>
          </p:spPr>
          <p:txBody>
            <a:bodyPr wrap="square" rtlCol="0">
              <a:spAutoFit/>
            </a:bodyPr>
            <a:lstStyle/>
            <a:p>
              <a:r>
                <a:rPr lang="en-US" sz="6000" b="1" dirty="0"/>
                <a:t>d</a:t>
              </a:r>
              <a:endParaRPr lang="en-US" sz="6000" b="1"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 name="Picture 6"/>
          <p:cNvPicPr>
            <a:picLocks noChangeAspect="1"/>
          </p:cNvPicPr>
          <p:nvPr/>
        </p:nvPicPr>
        <p:blipFill>
          <a:blip r:embed="rId1"/>
          <a:stretch>
            <a:fillRect/>
          </a:stretch>
        </p:blipFill>
        <p:spPr>
          <a:xfrm>
            <a:off x="0" y="1"/>
            <a:ext cx="18288000" cy="10286999"/>
          </a:xfrm>
          <a:prstGeom prst="rect">
            <a:avLst/>
          </a:prstGeom>
        </p:spPr>
      </p:pic>
      <p:sp>
        <p:nvSpPr>
          <p:cNvPr id="4" name="Oval 3"/>
          <p:cNvSpPr/>
          <p:nvPr/>
        </p:nvSpPr>
        <p:spPr>
          <a:xfrm>
            <a:off x="0" y="8397241"/>
            <a:ext cx="5577840" cy="175486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Times New Roman" panose="02020603050405020304" pitchFamily="18" charset="0"/>
                <a:cs typeface="Times New Roman" panose="02020603050405020304" pitchFamily="18" charset="0"/>
              </a:rPr>
              <a:t>GROUP 4</a:t>
            </a:r>
            <a:endParaRPr lang="en-US" sz="6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17" name="Freeform 2"/>
          <p:cNvSpPr/>
          <p:nvPr/>
        </p:nvSpPr>
        <p:spPr>
          <a:xfrm>
            <a:off x="152400" y="184638"/>
            <a:ext cx="16668118" cy="4830274"/>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5"/>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6"/>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6"/>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6"/>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6"/>
            <a:stretch>
              <a:fillRect/>
            </a:stretch>
          </a:blipFill>
        </p:spPr>
      </p:sp>
      <p:pic>
        <p:nvPicPr>
          <p:cNvPr id="15" name="Picture 14"/>
          <p:cNvPicPr>
            <a:picLocks noChangeAspect="1"/>
          </p:cNvPicPr>
          <p:nvPr/>
        </p:nvPicPr>
        <p:blipFill>
          <a:blip r:embed="rId10"/>
          <a:stretch>
            <a:fillRect/>
          </a:stretch>
        </p:blipFill>
        <p:spPr>
          <a:xfrm>
            <a:off x="2" y="5272088"/>
            <a:ext cx="8915398" cy="50149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rot="10800000" flipV="1">
            <a:off x="1467482" y="873658"/>
            <a:ext cx="14662876" cy="3477875"/>
          </a:xfrm>
          <a:prstGeom prst="rect">
            <a:avLst/>
          </a:prstGeom>
          <a:noFill/>
        </p:spPr>
        <p:txBody>
          <a:bodyPr wrap="square" rtlCol="0">
            <a:spAutoFit/>
          </a:bodyPr>
          <a:lstStyle/>
          <a:p>
            <a:r>
              <a:rPr lang="en-US" sz="4400" b="1" u="sng" dirty="0">
                <a:highlight>
                  <a:srgbClr val="C0C0C0"/>
                </a:highlight>
                <a:latin typeface="Abadi" panose="020B0604020104020204" pitchFamily="34" charset="0"/>
              </a:rPr>
              <a:t>Example: </a:t>
            </a:r>
            <a:r>
              <a:rPr lang="en-US" sz="4400" dirty="0">
                <a:latin typeface="Abadi" panose="020B0604020104020204" pitchFamily="34" charset="0"/>
              </a:rPr>
              <a:t>‘You shouldn’t do that for several reasons. First, rare plant and animal species are endangered. Second, if people start killing or collecting them, they will soon disappear. Finally, this will harm local biodiversity and have a serious effect on the balance of the local ecosystem.’</a:t>
            </a:r>
            <a:endParaRPr lang="en-US" sz="4400" dirty="0">
              <a:latin typeface="Abadi" panose="020B0604020104020204" pitchFamily="34" charset="0"/>
            </a:endParaRPr>
          </a:p>
        </p:txBody>
      </p:sp>
      <p:sp>
        <p:nvSpPr>
          <p:cNvPr id="18" name="Freeform 2"/>
          <p:cNvSpPr/>
          <p:nvPr/>
        </p:nvSpPr>
        <p:spPr>
          <a:xfrm>
            <a:off x="9054180" y="5140852"/>
            <a:ext cx="8915398" cy="2843212"/>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9" name="TextBox 18"/>
          <p:cNvSpPr txBox="1"/>
          <p:nvPr/>
        </p:nvSpPr>
        <p:spPr>
          <a:xfrm>
            <a:off x="9144000" y="6116563"/>
            <a:ext cx="8934479" cy="707886"/>
          </a:xfrm>
          <a:prstGeom prst="rect">
            <a:avLst/>
          </a:prstGeom>
          <a:noFill/>
        </p:spPr>
        <p:txBody>
          <a:bodyPr wrap="square" rtlCol="0">
            <a:spAutoFit/>
          </a:bodyPr>
          <a:lstStyle/>
          <a:p>
            <a:r>
              <a:rPr lang="en-US" sz="4000" b="1" u="sng" dirty="0">
                <a:highlight>
                  <a:srgbClr val="C0C0C0"/>
                </a:highlight>
                <a:latin typeface="Abadi" panose="020B0604020104020204" pitchFamily="34" charset="0"/>
              </a:rPr>
              <a:t>Slogan: </a:t>
            </a:r>
            <a:r>
              <a:rPr lang="en-US" sz="4000" dirty="0">
                <a:latin typeface="Abadi" panose="020B0604020104020204" pitchFamily="34" charset="0"/>
              </a:rPr>
              <a:t>"Look, Love, Leave Them Safe!"</a:t>
            </a:r>
            <a:endParaRPr lang="en-US" sz="4000" dirty="0">
              <a:latin typeface="Abadi" panose="020B06040201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1"/>
          <a:stretch>
            <a:fillRect/>
          </a:stretch>
        </p:blipFill>
        <p:spPr>
          <a:xfrm>
            <a:off x="-1" y="0"/>
            <a:ext cx="8427722" cy="4851405"/>
          </a:xfrm>
          <a:prstGeom prst="rect">
            <a:avLst/>
          </a:prstGeom>
        </p:spPr>
      </p:pic>
      <p:pic>
        <p:nvPicPr>
          <p:cNvPr id="7" name="Picture 6"/>
          <p:cNvPicPr>
            <a:picLocks noChangeAspect="1"/>
          </p:cNvPicPr>
          <p:nvPr/>
        </p:nvPicPr>
        <p:blipFill>
          <a:blip r:embed="rId2"/>
          <a:stretch>
            <a:fillRect/>
          </a:stretch>
        </p:blipFill>
        <p:spPr>
          <a:xfrm>
            <a:off x="8961121" y="5275892"/>
            <a:ext cx="9326882" cy="5011109"/>
          </a:xfrm>
          <a:prstGeom prst="rect">
            <a:avLst/>
          </a:prstGeom>
        </p:spPr>
      </p:pic>
      <p:pic>
        <p:nvPicPr>
          <p:cNvPr id="9" name="Picture 8"/>
          <p:cNvPicPr>
            <a:picLocks noChangeAspect="1"/>
          </p:cNvPicPr>
          <p:nvPr/>
        </p:nvPicPr>
        <p:blipFill>
          <a:blip r:embed="rId3"/>
          <a:stretch>
            <a:fillRect/>
          </a:stretch>
        </p:blipFill>
        <p:spPr>
          <a:xfrm>
            <a:off x="8961121" y="0"/>
            <a:ext cx="9326882" cy="4851405"/>
          </a:xfrm>
          <a:prstGeom prst="rect">
            <a:avLst/>
          </a:prstGeom>
        </p:spPr>
      </p:pic>
      <p:pic>
        <p:nvPicPr>
          <p:cNvPr id="11" name="Picture 10"/>
          <p:cNvPicPr>
            <a:picLocks noChangeAspect="1"/>
          </p:cNvPicPr>
          <p:nvPr/>
        </p:nvPicPr>
        <p:blipFill>
          <a:blip r:embed="rId4"/>
          <a:stretch>
            <a:fillRect/>
          </a:stretch>
        </p:blipFill>
        <p:spPr>
          <a:xfrm>
            <a:off x="0" y="5275893"/>
            <a:ext cx="8427720" cy="5011107"/>
          </a:xfrm>
          <a:prstGeom prst="rect">
            <a:avLst/>
          </a:prstGeom>
        </p:spPr>
      </p:pic>
      <p:sp>
        <p:nvSpPr>
          <p:cNvPr id="16" name="Oval 15"/>
          <p:cNvSpPr/>
          <p:nvPr/>
        </p:nvSpPr>
        <p:spPr>
          <a:xfrm>
            <a:off x="0" y="3187653"/>
            <a:ext cx="2529840" cy="16130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002060"/>
                </a:solidFill>
                <a:latin typeface="Times New Roman" panose="02020603050405020304" pitchFamily="18" charset="0"/>
                <a:cs typeface="Times New Roman" panose="02020603050405020304" pitchFamily="18" charset="0"/>
              </a:rPr>
              <a:t>GROUP 1</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21" name="Oval 20"/>
          <p:cNvSpPr/>
          <p:nvPr/>
        </p:nvSpPr>
        <p:spPr>
          <a:xfrm>
            <a:off x="8961120" y="8673960"/>
            <a:ext cx="2529840" cy="16130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002060"/>
                </a:solidFill>
                <a:latin typeface="Times New Roman" panose="02020603050405020304" pitchFamily="18" charset="0"/>
                <a:cs typeface="Times New Roman" panose="02020603050405020304" pitchFamily="18" charset="0"/>
              </a:rPr>
              <a:t>GROUP 4</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22" name="Oval 21"/>
          <p:cNvSpPr/>
          <p:nvPr/>
        </p:nvSpPr>
        <p:spPr>
          <a:xfrm>
            <a:off x="0" y="8641781"/>
            <a:ext cx="2529840" cy="16130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002060"/>
                </a:solidFill>
                <a:latin typeface="Times New Roman" panose="02020603050405020304" pitchFamily="18" charset="0"/>
                <a:cs typeface="Times New Roman" panose="02020603050405020304" pitchFamily="18" charset="0"/>
              </a:rPr>
              <a:t>GROUP 3</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23" name="Oval 22"/>
          <p:cNvSpPr/>
          <p:nvPr/>
        </p:nvSpPr>
        <p:spPr>
          <a:xfrm>
            <a:off x="8961120" y="3247763"/>
            <a:ext cx="2529840" cy="16130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002060"/>
                </a:solidFill>
                <a:latin typeface="Times New Roman" panose="02020603050405020304" pitchFamily="18" charset="0"/>
                <a:cs typeface="Times New Roman" panose="02020603050405020304" pitchFamily="18" charset="0"/>
              </a:rPr>
              <a:t>GROUP 2</a:t>
            </a:r>
            <a:endParaRPr lang="en-US" sz="27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5"/>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7"/>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7"/>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5"/>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3" name="TextBox 13"/>
          <p:cNvSpPr txBox="1"/>
          <p:nvPr/>
        </p:nvSpPr>
        <p:spPr>
          <a:xfrm>
            <a:off x="1405711" y="5050973"/>
            <a:ext cx="15773400" cy="1820498"/>
          </a:xfrm>
          <a:prstGeom prst="rect">
            <a:avLst/>
          </a:prstGeom>
        </p:spPr>
        <p:txBody>
          <a:bodyPr wrap="square" lIns="0" tIns="0" rIns="0" bIns="0" rtlCol="0" anchor="t">
            <a:spAutoFit/>
          </a:bodyPr>
          <a:lstStyle/>
          <a:p>
            <a:pPr algn="ctr">
              <a:lnSpc>
                <a:spcPts val="6970"/>
              </a:lnSpc>
            </a:pPr>
            <a:r>
              <a:rPr lang="en-US" sz="8015" spc="-288" dirty="0">
                <a:solidFill>
                  <a:srgbClr val="00B050"/>
                </a:solidFill>
                <a:latin typeface="Puimek Font TH" panose="02000503000000000000"/>
                <a:ea typeface="Puimek Font TH" panose="02000503000000000000"/>
                <a:cs typeface="Puimek Font TH" panose="02000503000000000000"/>
                <a:sym typeface="Puimek Font TH" panose="02000503000000000000"/>
              </a:rPr>
              <a:t>LOOK AT THE PICTURES AND SAY “SHOULD” OR “ SHOULDN’T”</a:t>
            </a:r>
            <a:endParaRPr lang="en-US" sz="8015" spc="-288" dirty="0">
              <a:solidFill>
                <a:srgbClr val="00B050"/>
              </a:solidFill>
              <a:latin typeface="Puimek Font TH" panose="02000503000000000000"/>
              <a:ea typeface="Puimek Font TH" panose="02000503000000000000"/>
              <a:cs typeface="Puimek Font TH" panose="02000503000000000000"/>
              <a:sym typeface="Puimek Font TH" panose="02000503000000000000"/>
            </a:endParaRPr>
          </a:p>
        </p:txBody>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7"/>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đếm ngược 4 phút -- 4 Minutes Countdown Timer">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đếm ngược 3 phút 3 Minutes Countdown Timer">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5"/>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7"/>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7"/>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5"/>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3" name="TextBox 13"/>
          <p:cNvSpPr txBox="1"/>
          <p:nvPr/>
        </p:nvSpPr>
        <p:spPr>
          <a:xfrm>
            <a:off x="1405711" y="5050973"/>
            <a:ext cx="15773400" cy="922817"/>
          </a:xfrm>
          <a:prstGeom prst="rect">
            <a:avLst/>
          </a:prstGeom>
        </p:spPr>
        <p:txBody>
          <a:bodyPr wrap="square" lIns="0" tIns="0" rIns="0" bIns="0" rtlCol="0" anchor="t">
            <a:spAutoFit/>
          </a:bodyPr>
          <a:lstStyle/>
          <a:p>
            <a:pPr algn="ctr">
              <a:lnSpc>
                <a:spcPts val="6970"/>
              </a:lnSpc>
            </a:pPr>
            <a:r>
              <a:rPr lang="en-US" sz="8015" spc="-288" dirty="0">
                <a:solidFill>
                  <a:srgbClr val="759B69"/>
                </a:solidFill>
                <a:latin typeface="Puimek Font TH" panose="02000503000000000000"/>
                <a:ea typeface="Puimek Font TH" panose="02000503000000000000"/>
                <a:cs typeface="Puimek Font TH" panose="02000503000000000000"/>
                <a:sym typeface="Puimek Font TH" panose="02000503000000000000"/>
              </a:rPr>
              <a:t>SPEAKING TIME</a:t>
            </a:r>
            <a:endParaRPr lang="en-US" sz="8015" spc="-288" dirty="0">
              <a:solidFill>
                <a:srgbClr val="759B69"/>
              </a:solidFill>
              <a:latin typeface="Puimek Font TH" panose="02000503000000000000"/>
              <a:ea typeface="Puimek Font TH" panose="02000503000000000000"/>
              <a:cs typeface="Puimek Font TH" panose="02000503000000000000"/>
              <a:sym typeface="Puimek Font TH" panose="02000503000000000000"/>
            </a:endParaRPr>
          </a:p>
        </p:txBody>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7"/>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rot="-3537636">
            <a:off x="9340010" y="269620"/>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1" name="Freeform 11"/>
          <p:cNvSpPr/>
          <p:nvPr/>
        </p:nvSpPr>
        <p:spPr>
          <a:xfrm rot="3540000" flipH="1">
            <a:off x="11616775"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6" name="Freeform 16"/>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17" name="Freeform 17"/>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4"/>
            <a:stretch>
              <a:fillRect/>
            </a:stretch>
          </a:blipFill>
        </p:spPr>
      </p:sp>
      <p:sp>
        <p:nvSpPr>
          <p:cNvPr id="18" name="Freeform 18"/>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5"/>
            <a:stretch>
              <a:fillRect/>
            </a:stretch>
          </a:blipFill>
        </p:spPr>
      </p:sp>
      <p:sp>
        <p:nvSpPr>
          <p:cNvPr id="19" name="Freeform 19"/>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5"/>
            <a:stretch>
              <a:fillRect/>
            </a:stretch>
          </a:blipFill>
        </p:spPr>
      </p:sp>
      <p:sp>
        <p:nvSpPr>
          <p:cNvPr id="20" name="Freeform 20"/>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21" name="Freeform 21"/>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5"/>
            <a:stretch>
              <a:fillRect/>
            </a:stretch>
          </a:blipFill>
        </p:spPr>
      </p:sp>
      <p:sp>
        <p:nvSpPr>
          <p:cNvPr id="23" name="Freeform 23"/>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5"/>
            <a:stretch>
              <a:fillRect/>
            </a:stretch>
          </a:blipFill>
        </p:spPr>
      </p:sp>
      <p:sp>
        <p:nvSpPr>
          <p:cNvPr id="24" name="TextBox 24"/>
          <p:cNvSpPr txBox="1"/>
          <p:nvPr/>
        </p:nvSpPr>
        <p:spPr>
          <a:xfrm>
            <a:off x="966057" y="1437152"/>
            <a:ext cx="16164509" cy="841449"/>
          </a:xfrm>
          <a:prstGeom prst="rect">
            <a:avLst/>
          </a:prstGeom>
        </p:spPr>
        <p:txBody>
          <a:bodyPr wrap="square" lIns="0" tIns="0" rIns="0" bIns="0" rtlCol="0" anchor="t">
            <a:spAutoFit/>
          </a:bodyPr>
          <a:lstStyle/>
          <a:p>
            <a:pPr algn="ctr">
              <a:lnSpc>
                <a:spcPts val="6970"/>
              </a:lnSpc>
            </a:pPr>
            <a:r>
              <a:rPr lang="en-US" sz="5400" b="1" dirty="0">
                <a:solidFill>
                  <a:srgbClr val="00B050"/>
                </a:solidFill>
                <a:latin typeface="Puimek Font TH" panose="02000503000000000000" charset="-34"/>
                <a:cs typeface="Puimek Font TH" panose="02000503000000000000" charset="-34"/>
              </a:rPr>
              <a:t>E</a:t>
            </a:r>
            <a:r>
              <a:rPr lang="en-US" sz="5400" b="1" i="0" dirty="0">
                <a:solidFill>
                  <a:srgbClr val="00B050"/>
                </a:solidFill>
                <a:effectLst/>
                <a:latin typeface="Puimek Font TH" panose="02000503000000000000" charset="-34"/>
                <a:cs typeface="Puimek Font TH" panose="02000503000000000000" charset="-34"/>
              </a:rPr>
              <a:t>valuation criteria</a:t>
            </a:r>
            <a:endParaRPr lang="en-US" sz="4800" spc="-288" dirty="0">
              <a:solidFill>
                <a:srgbClr val="00B050"/>
              </a:solidFill>
              <a:latin typeface="Puimek Font TH" panose="02000503000000000000" charset="-34"/>
              <a:ea typeface="Puimek Font TH" panose="02000503000000000000"/>
              <a:cs typeface="Puimek Font TH" panose="02000503000000000000" charset="-34"/>
              <a:sym typeface="Puimek Font TH" panose="02000503000000000000"/>
            </a:endParaRPr>
          </a:p>
        </p:txBody>
      </p:sp>
      <p:sp>
        <p:nvSpPr>
          <p:cNvPr id="29" name="Freeform 29"/>
          <p:cNvSpPr/>
          <p:nvPr/>
        </p:nvSpPr>
        <p:spPr>
          <a:xfrm>
            <a:off x="16247359" y="2456644"/>
            <a:ext cx="1658622" cy="1366981"/>
          </a:xfrm>
          <a:custGeom>
            <a:avLst/>
            <a:gdLst/>
            <a:ahLst/>
            <a:cxnLst/>
            <a:rect l="l" t="t" r="r" b="b"/>
            <a:pathLst>
              <a:path w="1658622" h="1366981">
                <a:moveTo>
                  <a:pt x="0" y="0"/>
                </a:moveTo>
                <a:lnTo>
                  <a:pt x="1658623" y="0"/>
                </a:lnTo>
                <a:lnTo>
                  <a:pt x="1658623" y="1366981"/>
                </a:lnTo>
                <a:lnTo>
                  <a:pt x="0" y="1366981"/>
                </a:lnTo>
                <a:lnTo>
                  <a:pt x="0" y="0"/>
                </a:lnTo>
                <a:close/>
              </a:path>
            </a:pathLst>
          </a:custGeom>
          <a:blipFill>
            <a:blip r:embed="rId6"/>
            <a:stretch>
              <a:fillRect/>
            </a:stretch>
          </a:blipFill>
        </p:spPr>
      </p:sp>
      <p:sp>
        <p:nvSpPr>
          <p:cNvPr id="47" name="TextBox 46"/>
          <p:cNvSpPr txBox="1"/>
          <p:nvPr/>
        </p:nvSpPr>
        <p:spPr>
          <a:xfrm>
            <a:off x="42317" y="750581"/>
            <a:ext cx="11201400" cy="369332"/>
          </a:xfrm>
          <a:prstGeom prst="rect">
            <a:avLst/>
          </a:prstGeom>
          <a:noFill/>
        </p:spPr>
        <p:txBody>
          <a:bodyPr wrap="square">
            <a:spAutoFit/>
          </a:bodyPr>
          <a:lstStyle/>
          <a:p>
            <a:endParaRPr lang="en-US" dirty="0"/>
          </a:p>
        </p:txBody>
      </p:sp>
      <p:grpSp>
        <p:nvGrpSpPr>
          <p:cNvPr id="80" name="Group 79"/>
          <p:cNvGrpSpPr/>
          <p:nvPr/>
        </p:nvGrpSpPr>
        <p:grpSpPr>
          <a:xfrm>
            <a:off x="1997981" y="2345131"/>
            <a:ext cx="14273851" cy="5152241"/>
            <a:chOff x="382019" y="2069810"/>
            <a:chExt cx="14273851" cy="5152241"/>
          </a:xfrm>
        </p:grpSpPr>
        <p:sp>
          <p:nvSpPr>
            <p:cNvPr id="33" name="TextBox 33"/>
            <p:cNvSpPr txBox="1"/>
            <p:nvPr/>
          </p:nvSpPr>
          <p:spPr>
            <a:xfrm>
              <a:off x="8826706" y="2828622"/>
              <a:ext cx="638970" cy="425625"/>
            </a:xfrm>
            <a:prstGeom prst="rect">
              <a:avLst/>
            </a:prstGeom>
          </p:spPr>
          <p:txBody>
            <a:bodyPr lIns="0" tIns="0" rIns="0" bIns="0" rtlCol="0" anchor="t">
              <a:spAutoFit/>
            </a:bodyPr>
            <a:lstStyle/>
            <a:p>
              <a:pPr algn="ctr">
                <a:lnSpc>
                  <a:spcPts val="3035"/>
                </a:lnSpc>
              </a:pPr>
              <a:r>
                <a:rPr lang="en-US" sz="3490" spc="-125">
                  <a:solidFill>
                    <a:srgbClr val="FFFFFF"/>
                  </a:solidFill>
                  <a:latin typeface="Puimek Font TH" panose="02000503000000000000"/>
                  <a:ea typeface="Puimek Font TH" panose="02000503000000000000"/>
                  <a:cs typeface="Puimek Font TH" panose="02000503000000000000"/>
                  <a:sym typeface="Puimek Font TH" panose="02000503000000000000"/>
                </a:rPr>
                <a:t>2</a:t>
              </a:r>
              <a:endParaRPr lang="en-US" sz="3490" spc="-125">
                <a:solidFill>
                  <a:srgbClr val="FFFFFF"/>
                </a:solidFill>
                <a:latin typeface="Puimek Font TH" panose="02000503000000000000"/>
                <a:ea typeface="Puimek Font TH" panose="02000503000000000000"/>
                <a:cs typeface="Puimek Font TH" panose="02000503000000000000"/>
                <a:sym typeface="Puimek Font TH" panose="02000503000000000000"/>
              </a:endParaRPr>
            </a:p>
          </p:txBody>
        </p:sp>
        <p:grpSp>
          <p:nvGrpSpPr>
            <p:cNvPr id="72" name="Group 71"/>
            <p:cNvGrpSpPr/>
            <p:nvPr/>
          </p:nvGrpSpPr>
          <p:grpSpPr>
            <a:xfrm>
              <a:off x="540383" y="3965124"/>
              <a:ext cx="6211814" cy="1381876"/>
              <a:chOff x="3061519" y="4307493"/>
              <a:chExt cx="6211814" cy="1381876"/>
            </a:xfrm>
          </p:grpSpPr>
          <p:grpSp>
            <p:nvGrpSpPr>
              <p:cNvPr id="61" name="Group 3"/>
              <p:cNvGrpSpPr/>
              <p:nvPr/>
            </p:nvGrpSpPr>
            <p:grpSpPr>
              <a:xfrm>
                <a:off x="3061519" y="4307493"/>
                <a:ext cx="6211814" cy="1381876"/>
                <a:chOff x="0" y="0"/>
                <a:chExt cx="7112125" cy="5935859"/>
              </a:xfrm>
            </p:grpSpPr>
            <p:sp>
              <p:nvSpPr>
                <p:cNvPr id="62" name="Freeform 4"/>
                <p:cNvSpPr/>
                <p:nvPr/>
              </p:nvSpPr>
              <p:spPr>
                <a:xfrm>
                  <a:off x="0" y="0"/>
                  <a:ext cx="7112125" cy="5935859"/>
                </a:xfrm>
                <a:custGeom>
                  <a:avLst/>
                  <a:gdLst/>
                  <a:ahLst/>
                  <a:cxnLst/>
                  <a:rect l="l" t="t" r="r" b="b"/>
                  <a:pathLst>
                    <a:path w="7112125" h="5935859">
                      <a:moveTo>
                        <a:pt x="0" y="0"/>
                      </a:moveTo>
                      <a:lnTo>
                        <a:pt x="7112125" y="0"/>
                      </a:lnTo>
                      <a:lnTo>
                        <a:pt x="7112125" y="5935859"/>
                      </a:lnTo>
                      <a:lnTo>
                        <a:pt x="0" y="5935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3" name="Freeform 5"/>
                <p:cNvSpPr/>
                <p:nvPr/>
              </p:nvSpPr>
              <p:spPr>
                <a:xfrm>
                  <a:off x="213941" y="228091"/>
                  <a:ext cx="6706157" cy="5597034"/>
                </a:xfrm>
                <a:custGeom>
                  <a:avLst/>
                  <a:gdLst/>
                  <a:ahLst/>
                  <a:cxnLst/>
                  <a:rect l="l" t="t" r="r" b="b"/>
                  <a:pathLst>
                    <a:path w="6706157" h="5597033">
                      <a:moveTo>
                        <a:pt x="0" y="0"/>
                      </a:moveTo>
                      <a:lnTo>
                        <a:pt x="6706157" y="0"/>
                      </a:lnTo>
                      <a:lnTo>
                        <a:pt x="6706157" y="5597033"/>
                      </a:lnTo>
                      <a:lnTo>
                        <a:pt x="0" y="559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49" name="TextBox 48"/>
              <p:cNvSpPr txBox="1"/>
              <p:nvPr/>
            </p:nvSpPr>
            <p:spPr>
              <a:xfrm>
                <a:off x="3247698" y="4705218"/>
                <a:ext cx="5929729" cy="646331"/>
              </a:xfrm>
              <a:prstGeom prst="rect">
                <a:avLst/>
              </a:prstGeom>
              <a:noFill/>
            </p:spPr>
            <p:txBody>
              <a:bodyPr wrap="square">
                <a:spAutoFit/>
              </a:bodyPr>
              <a:lstStyle/>
              <a:p>
                <a:r>
                  <a:rPr lang="en-US" sz="3600" b="0" i="0" dirty="0">
                    <a:solidFill>
                      <a:srgbClr val="202124"/>
                    </a:solidFill>
                    <a:effectLst/>
                    <a:latin typeface="Abadi" panose="020B0604020104020204" pitchFamily="34" charset="0"/>
                  </a:rPr>
                  <a:t>Speak clearly and naturally</a:t>
                </a:r>
                <a:endParaRPr lang="en-US" sz="3600" dirty="0">
                  <a:latin typeface="Abadi" panose="020B0604020104020204" pitchFamily="34" charset="0"/>
                </a:endParaRPr>
              </a:p>
            </p:txBody>
          </p:sp>
        </p:grpSp>
        <p:grpSp>
          <p:nvGrpSpPr>
            <p:cNvPr id="73" name="Group 72"/>
            <p:cNvGrpSpPr/>
            <p:nvPr/>
          </p:nvGrpSpPr>
          <p:grpSpPr>
            <a:xfrm>
              <a:off x="7834082" y="4068292"/>
              <a:ext cx="6821788" cy="1381876"/>
              <a:chOff x="9235072" y="4366537"/>
              <a:chExt cx="6821788" cy="1381876"/>
            </a:xfrm>
          </p:grpSpPr>
          <p:grpSp>
            <p:nvGrpSpPr>
              <p:cNvPr id="58" name="Group 3"/>
              <p:cNvGrpSpPr/>
              <p:nvPr/>
            </p:nvGrpSpPr>
            <p:grpSpPr>
              <a:xfrm>
                <a:off x="9235072" y="4366537"/>
                <a:ext cx="6821788" cy="1381876"/>
                <a:chOff x="0" y="0"/>
                <a:chExt cx="7112125" cy="5935859"/>
              </a:xfrm>
            </p:grpSpPr>
            <p:sp>
              <p:nvSpPr>
                <p:cNvPr id="59" name="Freeform 4"/>
                <p:cNvSpPr/>
                <p:nvPr/>
              </p:nvSpPr>
              <p:spPr>
                <a:xfrm>
                  <a:off x="0" y="0"/>
                  <a:ext cx="7112125" cy="5935859"/>
                </a:xfrm>
                <a:custGeom>
                  <a:avLst/>
                  <a:gdLst/>
                  <a:ahLst/>
                  <a:cxnLst/>
                  <a:rect l="l" t="t" r="r" b="b"/>
                  <a:pathLst>
                    <a:path w="7112125" h="5935859">
                      <a:moveTo>
                        <a:pt x="0" y="0"/>
                      </a:moveTo>
                      <a:lnTo>
                        <a:pt x="7112125" y="0"/>
                      </a:lnTo>
                      <a:lnTo>
                        <a:pt x="7112125" y="5935859"/>
                      </a:lnTo>
                      <a:lnTo>
                        <a:pt x="0" y="5935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0" name="Freeform 5"/>
                <p:cNvSpPr/>
                <p:nvPr/>
              </p:nvSpPr>
              <p:spPr>
                <a:xfrm>
                  <a:off x="202984" y="169413"/>
                  <a:ext cx="6706157" cy="5597033"/>
                </a:xfrm>
                <a:custGeom>
                  <a:avLst/>
                  <a:gdLst/>
                  <a:ahLst/>
                  <a:cxnLst/>
                  <a:rect l="l" t="t" r="r" b="b"/>
                  <a:pathLst>
                    <a:path w="6706157" h="5597033">
                      <a:moveTo>
                        <a:pt x="0" y="0"/>
                      </a:moveTo>
                      <a:lnTo>
                        <a:pt x="6706157" y="0"/>
                      </a:lnTo>
                      <a:lnTo>
                        <a:pt x="6706157" y="5597033"/>
                      </a:lnTo>
                      <a:lnTo>
                        <a:pt x="0" y="559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51" name="TextBox 50"/>
              <p:cNvSpPr txBox="1"/>
              <p:nvPr/>
            </p:nvSpPr>
            <p:spPr>
              <a:xfrm>
                <a:off x="9718352" y="4735954"/>
                <a:ext cx="6051188" cy="646331"/>
              </a:xfrm>
              <a:prstGeom prst="rect">
                <a:avLst/>
              </a:prstGeom>
              <a:noFill/>
            </p:spPr>
            <p:txBody>
              <a:bodyPr wrap="square">
                <a:spAutoFit/>
              </a:bodyPr>
              <a:lstStyle/>
              <a:p>
                <a:r>
                  <a:rPr lang="en-US" sz="3600" b="0" i="0" dirty="0">
                    <a:solidFill>
                      <a:srgbClr val="202124"/>
                    </a:solidFill>
                    <a:effectLst/>
                    <a:latin typeface="Abadi" panose="020B0604020104020204" pitchFamily="34" charset="0"/>
                  </a:rPr>
                  <a:t>Correct stress and intonation</a:t>
                </a:r>
                <a:endParaRPr lang="en-US" sz="3600" dirty="0">
                  <a:latin typeface="Abadi" panose="020B0604020104020204" pitchFamily="34" charset="0"/>
                </a:endParaRPr>
              </a:p>
            </p:txBody>
          </p:sp>
        </p:grpSp>
        <p:grpSp>
          <p:nvGrpSpPr>
            <p:cNvPr id="74" name="Group 73"/>
            <p:cNvGrpSpPr/>
            <p:nvPr/>
          </p:nvGrpSpPr>
          <p:grpSpPr>
            <a:xfrm>
              <a:off x="1675272" y="5788159"/>
              <a:ext cx="5334093" cy="1381876"/>
              <a:chOff x="5014316" y="6306215"/>
              <a:chExt cx="5334093" cy="1381876"/>
            </a:xfrm>
          </p:grpSpPr>
          <p:grpSp>
            <p:nvGrpSpPr>
              <p:cNvPr id="55" name="Group 3"/>
              <p:cNvGrpSpPr/>
              <p:nvPr/>
            </p:nvGrpSpPr>
            <p:grpSpPr>
              <a:xfrm>
                <a:off x="5014316" y="6306215"/>
                <a:ext cx="5334093" cy="1381876"/>
                <a:chOff x="0" y="0"/>
                <a:chExt cx="7112125" cy="5935859"/>
              </a:xfrm>
            </p:grpSpPr>
            <p:sp>
              <p:nvSpPr>
                <p:cNvPr id="56" name="Freeform 4"/>
                <p:cNvSpPr/>
                <p:nvPr/>
              </p:nvSpPr>
              <p:spPr>
                <a:xfrm>
                  <a:off x="0" y="0"/>
                  <a:ext cx="7112125" cy="5935859"/>
                </a:xfrm>
                <a:custGeom>
                  <a:avLst/>
                  <a:gdLst/>
                  <a:ahLst/>
                  <a:cxnLst/>
                  <a:rect l="l" t="t" r="r" b="b"/>
                  <a:pathLst>
                    <a:path w="7112125" h="5935859">
                      <a:moveTo>
                        <a:pt x="0" y="0"/>
                      </a:moveTo>
                      <a:lnTo>
                        <a:pt x="7112125" y="0"/>
                      </a:lnTo>
                      <a:lnTo>
                        <a:pt x="7112125" y="5935859"/>
                      </a:lnTo>
                      <a:lnTo>
                        <a:pt x="0" y="5935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7" name="Freeform 5"/>
                <p:cNvSpPr/>
                <p:nvPr/>
              </p:nvSpPr>
              <p:spPr>
                <a:xfrm>
                  <a:off x="202984" y="169413"/>
                  <a:ext cx="6706157" cy="5597033"/>
                </a:xfrm>
                <a:custGeom>
                  <a:avLst/>
                  <a:gdLst/>
                  <a:ahLst/>
                  <a:cxnLst/>
                  <a:rect l="l" t="t" r="r" b="b"/>
                  <a:pathLst>
                    <a:path w="6706157" h="5597033">
                      <a:moveTo>
                        <a:pt x="0" y="0"/>
                      </a:moveTo>
                      <a:lnTo>
                        <a:pt x="6706157" y="0"/>
                      </a:lnTo>
                      <a:lnTo>
                        <a:pt x="6706157" y="5597033"/>
                      </a:lnTo>
                      <a:lnTo>
                        <a:pt x="0" y="559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53" name="TextBox 52"/>
              <p:cNvSpPr txBox="1"/>
              <p:nvPr/>
            </p:nvSpPr>
            <p:spPr>
              <a:xfrm>
                <a:off x="6067036" y="6626947"/>
                <a:ext cx="3662214" cy="646331"/>
              </a:xfrm>
              <a:prstGeom prst="rect">
                <a:avLst/>
              </a:prstGeom>
              <a:noFill/>
            </p:spPr>
            <p:txBody>
              <a:bodyPr wrap="square">
                <a:spAutoFit/>
              </a:bodyPr>
              <a:lstStyle/>
              <a:p>
                <a:r>
                  <a:rPr lang="en-US" sz="3600" b="0" i="0" dirty="0">
                    <a:solidFill>
                      <a:srgbClr val="202124"/>
                    </a:solidFill>
                    <a:effectLst/>
                    <a:latin typeface="Abadi" panose="020B0604020104020204" pitchFamily="34" charset="0"/>
                  </a:rPr>
                  <a:t>Speak smoothly</a:t>
                </a:r>
                <a:endParaRPr lang="en-US" sz="3600" dirty="0">
                  <a:latin typeface="Abadi" panose="020B0604020104020204" pitchFamily="34" charset="0"/>
                </a:endParaRPr>
              </a:p>
            </p:txBody>
          </p:sp>
        </p:grpSp>
        <p:grpSp>
          <p:nvGrpSpPr>
            <p:cNvPr id="70" name="Group 69"/>
            <p:cNvGrpSpPr/>
            <p:nvPr/>
          </p:nvGrpSpPr>
          <p:grpSpPr>
            <a:xfrm>
              <a:off x="382019" y="2130985"/>
              <a:ext cx="6574814" cy="1464152"/>
              <a:chOff x="3733801" y="1936120"/>
              <a:chExt cx="6574814" cy="1464152"/>
            </a:xfrm>
          </p:grpSpPr>
          <p:grpSp>
            <p:nvGrpSpPr>
              <p:cNvPr id="3" name="Group 3"/>
              <p:cNvGrpSpPr/>
              <p:nvPr/>
            </p:nvGrpSpPr>
            <p:grpSpPr>
              <a:xfrm>
                <a:off x="3733801" y="1936120"/>
                <a:ext cx="6574814" cy="1381876"/>
                <a:chOff x="0" y="0"/>
                <a:chExt cx="7112125" cy="5935859"/>
              </a:xfrm>
            </p:grpSpPr>
            <p:sp>
              <p:nvSpPr>
                <p:cNvPr id="4" name="Freeform 4"/>
                <p:cNvSpPr/>
                <p:nvPr/>
              </p:nvSpPr>
              <p:spPr>
                <a:xfrm>
                  <a:off x="0" y="0"/>
                  <a:ext cx="7112125" cy="5935859"/>
                </a:xfrm>
                <a:custGeom>
                  <a:avLst/>
                  <a:gdLst/>
                  <a:ahLst/>
                  <a:cxnLst/>
                  <a:rect l="l" t="t" r="r" b="b"/>
                  <a:pathLst>
                    <a:path w="7112125" h="5935859">
                      <a:moveTo>
                        <a:pt x="0" y="0"/>
                      </a:moveTo>
                      <a:lnTo>
                        <a:pt x="7112125" y="0"/>
                      </a:lnTo>
                      <a:lnTo>
                        <a:pt x="7112125" y="5935859"/>
                      </a:lnTo>
                      <a:lnTo>
                        <a:pt x="0" y="5935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202984" y="169413"/>
                  <a:ext cx="6706157" cy="5597033"/>
                </a:xfrm>
                <a:custGeom>
                  <a:avLst/>
                  <a:gdLst/>
                  <a:ahLst/>
                  <a:cxnLst/>
                  <a:rect l="l" t="t" r="r" b="b"/>
                  <a:pathLst>
                    <a:path w="6706157" h="5597033">
                      <a:moveTo>
                        <a:pt x="0" y="0"/>
                      </a:moveTo>
                      <a:lnTo>
                        <a:pt x="6706157" y="0"/>
                      </a:lnTo>
                      <a:lnTo>
                        <a:pt x="6706157" y="5597033"/>
                      </a:lnTo>
                      <a:lnTo>
                        <a:pt x="0" y="559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54" name="TextBox 53"/>
              <p:cNvSpPr txBox="1"/>
              <p:nvPr/>
            </p:nvSpPr>
            <p:spPr>
              <a:xfrm>
                <a:off x="4063470" y="2199943"/>
                <a:ext cx="6046848" cy="1200329"/>
              </a:xfrm>
              <a:prstGeom prst="rect">
                <a:avLst/>
              </a:prstGeom>
              <a:noFill/>
            </p:spPr>
            <p:txBody>
              <a:bodyPr wrap="none" rtlCol="0">
                <a:spAutoFit/>
              </a:bodyPr>
              <a:lstStyle/>
              <a:p>
                <a:r>
                  <a:rPr lang="en-US" sz="3600" b="0" i="0" dirty="0">
                    <a:solidFill>
                      <a:srgbClr val="202124"/>
                    </a:solidFill>
                    <a:effectLst/>
                    <a:latin typeface="Abadi" panose="020B0604020104020204" pitchFamily="34" charset="0"/>
                  </a:rPr>
                  <a:t>Creative and interesting ideas</a:t>
                </a:r>
                <a:endParaRPr lang="en-US" sz="3600" dirty="0">
                  <a:latin typeface="Abadi" panose="020B0604020104020204" pitchFamily="34" charset="0"/>
                </a:endParaRPr>
              </a:p>
              <a:p>
                <a:endParaRPr lang="en-US" sz="3600" dirty="0">
                  <a:latin typeface="Abadi" panose="020B0604020104020204" pitchFamily="34" charset="0"/>
                </a:endParaRPr>
              </a:p>
            </p:txBody>
          </p:sp>
        </p:grpSp>
        <p:grpSp>
          <p:nvGrpSpPr>
            <p:cNvPr id="71" name="Group 70"/>
            <p:cNvGrpSpPr/>
            <p:nvPr/>
          </p:nvGrpSpPr>
          <p:grpSpPr>
            <a:xfrm>
              <a:off x="8093262" y="2069810"/>
              <a:ext cx="6149634" cy="1381876"/>
              <a:chOff x="11240985" y="2072090"/>
              <a:chExt cx="6149634" cy="1381876"/>
            </a:xfrm>
          </p:grpSpPr>
          <p:grpSp>
            <p:nvGrpSpPr>
              <p:cNvPr id="64" name="Group 3"/>
              <p:cNvGrpSpPr/>
              <p:nvPr/>
            </p:nvGrpSpPr>
            <p:grpSpPr>
              <a:xfrm>
                <a:off x="11240985" y="2072090"/>
                <a:ext cx="6149634" cy="1381876"/>
                <a:chOff x="0" y="0"/>
                <a:chExt cx="7112125" cy="5935859"/>
              </a:xfrm>
            </p:grpSpPr>
            <p:sp>
              <p:nvSpPr>
                <p:cNvPr id="65" name="Freeform 4"/>
                <p:cNvSpPr/>
                <p:nvPr/>
              </p:nvSpPr>
              <p:spPr>
                <a:xfrm>
                  <a:off x="0" y="0"/>
                  <a:ext cx="7112125" cy="5935859"/>
                </a:xfrm>
                <a:custGeom>
                  <a:avLst/>
                  <a:gdLst/>
                  <a:ahLst/>
                  <a:cxnLst/>
                  <a:rect l="l" t="t" r="r" b="b"/>
                  <a:pathLst>
                    <a:path w="7112125" h="5935859">
                      <a:moveTo>
                        <a:pt x="0" y="0"/>
                      </a:moveTo>
                      <a:lnTo>
                        <a:pt x="7112125" y="0"/>
                      </a:lnTo>
                      <a:lnTo>
                        <a:pt x="7112125" y="5935859"/>
                      </a:lnTo>
                      <a:lnTo>
                        <a:pt x="0" y="5935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6" name="Freeform 5"/>
                <p:cNvSpPr/>
                <p:nvPr/>
              </p:nvSpPr>
              <p:spPr>
                <a:xfrm>
                  <a:off x="202984" y="169413"/>
                  <a:ext cx="6706157" cy="5597033"/>
                </a:xfrm>
                <a:custGeom>
                  <a:avLst/>
                  <a:gdLst/>
                  <a:ahLst/>
                  <a:cxnLst/>
                  <a:rect l="l" t="t" r="r" b="b"/>
                  <a:pathLst>
                    <a:path w="6706157" h="5597033">
                      <a:moveTo>
                        <a:pt x="0" y="0"/>
                      </a:moveTo>
                      <a:lnTo>
                        <a:pt x="6706157" y="0"/>
                      </a:lnTo>
                      <a:lnTo>
                        <a:pt x="6706157" y="5597033"/>
                      </a:lnTo>
                      <a:lnTo>
                        <a:pt x="0" y="559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68" name="TextBox 67"/>
              <p:cNvSpPr txBox="1"/>
              <p:nvPr/>
            </p:nvSpPr>
            <p:spPr>
              <a:xfrm>
                <a:off x="11625173" y="2327347"/>
                <a:ext cx="5451497" cy="646331"/>
              </a:xfrm>
              <a:prstGeom prst="rect">
                <a:avLst/>
              </a:prstGeom>
              <a:noFill/>
            </p:spPr>
            <p:txBody>
              <a:bodyPr wrap="square">
                <a:spAutoFit/>
              </a:bodyPr>
              <a:lstStyle/>
              <a:p>
                <a:r>
                  <a:rPr lang="en-US" sz="3600" b="0" i="0" dirty="0">
                    <a:solidFill>
                      <a:srgbClr val="202124"/>
                    </a:solidFill>
                    <a:effectLst/>
                    <a:latin typeface="Abadi" panose="020B0604020104020204" pitchFamily="34" charset="0"/>
                  </a:rPr>
                  <a:t>Use a variety of vocabulary</a:t>
                </a:r>
                <a:endParaRPr lang="en-US" sz="3600" dirty="0">
                  <a:latin typeface="Abadi" panose="020B0604020104020204" pitchFamily="34" charset="0"/>
                </a:endParaRPr>
              </a:p>
            </p:txBody>
          </p:sp>
        </p:grpSp>
        <p:sp>
          <p:nvSpPr>
            <p:cNvPr id="69" name="TextBox 68"/>
            <p:cNvSpPr txBox="1"/>
            <p:nvPr/>
          </p:nvSpPr>
          <p:spPr>
            <a:xfrm>
              <a:off x="7208773" y="6242466"/>
              <a:ext cx="184731" cy="369332"/>
            </a:xfrm>
            <a:prstGeom prst="rect">
              <a:avLst/>
            </a:prstGeom>
            <a:noFill/>
          </p:spPr>
          <p:txBody>
            <a:bodyPr wrap="none" rtlCol="0">
              <a:spAutoFit/>
            </a:bodyPr>
            <a:lstStyle/>
            <a:p>
              <a:endParaRPr lang="en-US" dirty="0"/>
            </a:p>
          </p:txBody>
        </p:sp>
        <p:grpSp>
          <p:nvGrpSpPr>
            <p:cNvPr id="75" name="Group 74"/>
            <p:cNvGrpSpPr/>
            <p:nvPr/>
          </p:nvGrpSpPr>
          <p:grpSpPr>
            <a:xfrm>
              <a:off x="8351775" y="5840175"/>
              <a:ext cx="5334093" cy="1381876"/>
              <a:chOff x="5014316" y="6306215"/>
              <a:chExt cx="5334093" cy="1381876"/>
            </a:xfrm>
          </p:grpSpPr>
          <p:grpSp>
            <p:nvGrpSpPr>
              <p:cNvPr id="76" name="Group 3"/>
              <p:cNvGrpSpPr/>
              <p:nvPr/>
            </p:nvGrpSpPr>
            <p:grpSpPr>
              <a:xfrm>
                <a:off x="5014316" y="6306215"/>
                <a:ext cx="5334093" cy="1381876"/>
                <a:chOff x="0" y="0"/>
                <a:chExt cx="7112125" cy="5935859"/>
              </a:xfrm>
            </p:grpSpPr>
            <p:sp>
              <p:nvSpPr>
                <p:cNvPr id="78" name="Freeform 4"/>
                <p:cNvSpPr/>
                <p:nvPr/>
              </p:nvSpPr>
              <p:spPr>
                <a:xfrm>
                  <a:off x="0" y="0"/>
                  <a:ext cx="7112125" cy="5935859"/>
                </a:xfrm>
                <a:custGeom>
                  <a:avLst/>
                  <a:gdLst/>
                  <a:ahLst/>
                  <a:cxnLst/>
                  <a:rect l="l" t="t" r="r" b="b"/>
                  <a:pathLst>
                    <a:path w="7112125" h="5935859">
                      <a:moveTo>
                        <a:pt x="0" y="0"/>
                      </a:moveTo>
                      <a:lnTo>
                        <a:pt x="7112125" y="0"/>
                      </a:lnTo>
                      <a:lnTo>
                        <a:pt x="7112125" y="5935859"/>
                      </a:lnTo>
                      <a:lnTo>
                        <a:pt x="0" y="59358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9" name="Freeform 5"/>
                <p:cNvSpPr/>
                <p:nvPr/>
              </p:nvSpPr>
              <p:spPr>
                <a:xfrm>
                  <a:off x="202984" y="169413"/>
                  <a:ext cx="6706157" cy="5597033"/>
                </a:xfrm>
                <a:custGeom>
                  <a:avLst/>
                  <a:gdLst/>
                  <a:ahLst/>
                  <a:cxnLst/>
                  <a:rect l="l" t="t" r="r" b="b"/>
                  <a:pathLst>
                    <a:path w="6706157" h="5597033">
                      <a:moveTo>
                        <a:pt x="0" y="0"/>
                      </a:moveTo>
                      <a:lnTo>
                        <a:pt x="6706157" y="0"/>
                      </a:lnTo>
                      <a:lnTo>
                        <a:pt x="6706157" y="5597033"/>
                      </a:lnTo>
                      <a:lnTo>
                        <a:pt x="0" y="55970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77" name="TextBox 76"/>
              <p:cNvSpPr txBox="1"/>
              <p:nvPr/>
            </p:nvSpPr>
            <p:spPr>
              <a:xfrm>
                <a:off x="6067036" y="6626947"/>
                <a:ext cx="3662214" cy="646331"/>
              </a:xfrm>
              <a:prstGeom prst="rect">
                <a:avLst/>
              </a:prstGeom>
              <a:noFill/>
            </p:spPr>
            <p:txBody>
              <a:bodyPr wrap="square">
                <a:spAutoFit/>
              </a:bodyPr>
              <a:lstStyle/>
              <a:p>
                <a:r>
                  <a:rPr lang="en-US" sz="3600" dirty="0">
                    <a:solidFill>
                      <a:srgbClr val="202124"/>
                    </a:solidFill>
                    <a:latin typeface="Abadi" panose="020B0604020104020204" pitchFamily="34" charset="0"/>
                  </a:rPr>
                  <a:t>Eyes contact</a:t>
                </a:r>
                <a:endParaRPr lang="en-US" sz="3600" dirty="0">
                  <a:latin typeface="Abadi" panose="020B0604020104020204" pitchFamily="34" charset="0"/>
                </a:endParaRPr>
              </a:p>
            </p:txBody>
          </p:sp>
        </p:grpSp>
      </p:grpSp>
      <p:sp>
        <p:nvSpPr>
          <p:cNvPr id="82" name="TextBox 81"/>
          <p:cNvSpPr txBox="1"/>
          <p:nvPr/>
        </p:nvSpPr>
        <p:spPr>
          <a:xfrm>
            <a:off x="383400" y="126326"/>
            <a:ext cx="13998159" cy="1107996"/>
          </a:xfrm>
          <a:prstGeom prst="rect">
            <a:avLst/>
          </a:prstGeom>
          <a:noFill/>
        </p:spPr>
        <p:txBody>
          <a:bodyPr wrap="square">
            <a:spAutoFit/>
          </a:bodyPr>
          <a:lstStyle/>
          <a:p>
            <a:r>
              <a:rPr lang="en-GB" sz="6600" b="1" dirty="0">
                <a:latin typeface="Puimek Font TH" panose="02000503000000000000" charset="-34"/>
                <a:cs typeface="Puimek Font TH" panose="02000503000000000000" charset="-34"/>
              </a:rPr>
              <a:t>Vote for the best answer </a:t>
            </a:r>
            <a:endParaRPr lang="en-US" sz="6600" b="1" dirty="0">
              <a:latin typeface="Puimek Font TH" panose="02000503000000000000" charset="-34"/>
              <a:cs typeface="Puimek Font TH" panose="02000503000000000000" charset="-3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grpSp>
        <p:nvGrpSpPr>
          <p:cNvPr id="2" name="Group 2"/>
          <p:cNvGrpSpPr/>
          <p:nvPr/>
        </p:nvGrpSpPr>
        <p:grpSpPr>
          <a:xfrm>
            <a:off x="648116" y="2043545"/>
            <a:ext cx="6873403" cy="5736619"/>
            <a:chOff x="0" y="0"/>
            <a:chExt cx="9164537" cy="7648825"/>
          </a:xfrm>
        </p:grpSpPr>
        <p:sp>
          <p:nvSpPr>
            <p:cNvPr id="3" name="Freeform 3"/>
            <p:cNvSpPr/>
            <p:nvPr/>
          </p:nvSpPr>
          <p:spPr>
            <a:xfrm>
              <a:off x="0" y="0"/>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261562" y="218302"/>
              <a:ext cx="8641414" cy="7212220"/>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8073560" y="581646"/>
            <a:ext cx="9150454" cy="8295654"/>
            <a:chOff x="0" y="0"/>
            <a:chExt cx="9164537" cy="7648825"/>
          </a:xfrm>
        </p:grpSpPr>
        <p:sp>
          <p:nvSpPr>
            <p:cNvPr id="7" name="Freeform 7"/>
            <p:cNvSpPr/>
            <p:nvPr/>
          </p:nvSpPr>
          <p:spPr>
            <a:xfrm>
              <a:off x="0" y="0"/>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Freeform 8"/>
            <p:cNvSpPr/>
            <p:nvPr/>
          </p:nvSpPr>
          <p:spPr>
            <a:xfrm>
              <a:off x="261562" y="218302"/>
              <a:ext cx="8641414" cy="7212220"/>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0" name="Freeform 10"/>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13" name="Freeform 13"/>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14" name="Freeform 14"/>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9"/>
            <a:stretch>
              <a:fillRect/>
            </a:stretch>
          </a:blipFill>
        </p:spPr>
      </p:sp>
      <p:sp>
        <p:nvSpPr>
          <p:cNvPr id="15" name="Freeform 15"/>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9"/>
            <a:stretch>
              <a:fillRect/>
            </a:stretch>
          </a:blipFill>
        </p:spPr>
      </p:sp>
      <p:sp>
        <p:nvSpPr>
          <p:cNvPr id="16" name="Freeform 16"/>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17" name="Freeform 17"/>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9"/>
            <a:stretch>
              <a:fillRect/>
            </a:stretch>
          </a:blipFill>
        </p:spPr>
      </p:sp>
      <p:sp>
        <p:nvSpPr>
          <p:cNvPr id="18" name="Freeform 18"/>
          <p:cNvSpPr/>
          <p:nvPr/>
        </p:nvSpPr>
        <p:spPr>
          <a:xfrm>
            <a:off x="15881038" y="3219345"/>
            <a:ext cx="1676155" cy="1381431"/>
          </a:xfrm>
          <a:custGeom>
            <a:avLst/>
            <a:gdLst/>
            <a:ahLst/>
            <a:cxnLst/>
            <a:rect l="l" t="t" r="r" b="b"/>
            <a:pathLst>
              <a:path w="1676155" h="1381431">
                <a:moveTo>
                  <a:pt x="0" y="0"/>
                </a:moveTo>
                <a:lnTo>
                  <a:pt x="1676155" y="0"/>
                </a:lnTo>
                <a:lnTo>
                  <a:pt x="1676155" y="1381432"/>
                </a:lnTo>
                <a:lnTo>
                  <a:pt x="0" y="1381432"/>
                </a:lnTo>
                <a:lnTo>
                  <a:pt x="0" y="0"/>
                </a:lnTo>
                <a:close/>
              </a:path>
            </a:pathLst>
          </a:custGeom>
          <a:blipFill>
            <a:blip r:embed="rId10"/>
            <a:stretch>
              <a:fillRect/>
            </a:stretch>
          </a:blipFill>
        </p:spPr>
      </p:sp>
      <p:sp>
        <p:nvSpPr>
          <p:cNvPr id="19" name="Freeform 19"/>
          <p:cNvSpPr/>
          <p:nvPr/>
        </p:nvSpPr>
        <p:spPr>
          <a:xfrm flipH="1">
            <a:off x="694298" y="4064145"/>
            <a:ext cx="1851168" cy="1466280"/>
          </a:xfrm>
          <a:custGeom>
            <a:avLst/>
            <a:gdLst/>
            <a:ahLst/>
            <a:cxnLst/>
            <a:rect l="l" t="t" r="r" b="b"/>
            <a:pathLst>
              <a:path w="1851168" h="1466280">
                <a:moveTo>
                  <a:pt x="1851168" y="0"/>
                </a:moveTo>
                <a:lnTo>
                  <a:pt x="0" y="0"/>
                </a:lnTo>
                <a:lnTo>
                  <a:pt x="0" y="1466279"/>
                </a:lnTo>
                <a:lnTo>
                  <a:pt x="1851168" y="1466279"/>
                </a:lnTo>
                <a:lnTo>
                  <a:pt x="1851168" y="0"/>
                </a:lnTo>
                <a:close/>
              </a:path>
            </a:pathLst>
          </a:custGeom>
          <a:blipFill>
            <a:blip r:embed="rId11"/>
            <a:stretch>
              <a:fillRect/>
            </a:stretch>
          </a:blipFill>
        </p:spPr>
      </p:sp>
      <p:sp>
        <p:nvSpPr>
          <p:cNvPr id="20" name="Freeform 20"/>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9"/>
            <a:stretch>
              <a:fillRect/>
            </a:stretch>
          </a:blipFill>
        </p:spPr>
      </p:sp>
      <p:sp>
        <p:nvSpPr>
          <p:cNvPr id="23" name="TextBox 22"/>
          <p:cNvSpPr txBox="1"/>
          <p:nvPr/>
        </p:nvSpPr>
        <p:spPr>
          <a:xfrm>
            <a:off x="2087938" y="2834362"/>
            <a:ext cx="5531666" cy="4154984"/>
          </a:xfrm>
          <a:prstGeom prst="rect">
            <a:avLst/>
          </a:prstGeom>
          <a:noFill/>
        </p:spPr>
        <p:txBody>
          <a:bodyPr wrap="square">
            <a:spAutoFit/>
          </a:bodyPr>
          <a:lstStyle/>
          <a:p>
            <a:r>
              <a:rPr lang="en-GB" sz="8800" b="1" dirty="0">
                <a:latin typeface="Puimek Font TH" panose="02000503000000000000" charset="-34"/>
                <a:cs typeface="Puimek Font TH" panose="02000503000000000000" charset="-34"/>
              </a:rPr>
              <a:t>Vote for the best answer </a:t>
            </a:r>
            <a:endParaRPr lang="en-US" sz="8800" b="1" dirty="0">
              <a:latin typeface="Puimek Font TH" panose="02000503000000000000" charset="-34"/>
              <a:cs typeface="Puimek Font TH" panose="02000503000000000000" charset="-34"/>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7419" y="1293470"/>
            <a:ext cx="5102555" cy="66146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87142" y="3591284"/>
            <a:ext cx="9743171" cy="10527984"/>
          </a:xfrm>
          <a:custGeom>
            <a:avLst/>
            <a:gdLst/>
            <a:ahLst/>
            <a:cxnLst/>
            <a:rect l="l" t="t" r="r" b="b"/>
            <a:pathLst>
              <a:path w="9743171" h="10527984">
                <a:moveTo>
                  <a:pt x="0" y="0"/>
                </a:moveTo>
                <a:lnTo>
                  <a:pt x="9743171" y="0"/>
                </a:lnTo>
                <a:lnTo>
                  <a:pt x="9743171" y="10527984"/>
                </a:lnTo>
                <a:lnTo>
                  <a:pt x="0" y="1052798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5831304" y="-523516"/>
            <a:ext cx="9797143" cy="8229600"/>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3"/>
            <a:stretch>
              <a:fillRect/>
            </a:stretch>
          </a:blipFill>
        </p:spPr>
      </p:sp>
      <p:sp>
        <p:nvSpPr>
          <p:cNvPr id="4" name="Freeform 4"/>
          <p:cNvSpPr/>
          <p:nvPr/>
        </p:nvSpPr>
        <p:spPr>
          <a:xfrm>
            <a:off x="0" y="208649"/>
            <a:ext cx="7315200" cy="1848751"/>
          </a:xfrm>
          <a:custGeom>
            <a:avLst/>
            <a:gdLst/>
            <a:ahLst/>
            <a:cxnLst/>
            <a:rect l="l" t="t" r="r" b="b"/>
            <a:pathLst>
              <a:path w="7315200" h="1848751">
                <a:moveTo>
                  <a:pt x="0" y="0"/>
                </a:moveTo>
                <a:lnTo>
                  <a:pt x="7315200" y="0"/>
                </a:lnTo>
                <a:lnTo>
                  <a:pt x="7315200" y="1848751"/>
                </a:lnTo>
                <a:lnTo>
                  <a:pt x="0" y="1848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831304" y="208648"/>
            <a:ext cx="12456696" cy="10078351"/>
          </a:xfrm>
          <a:custGeom>
            <a:avLst/>
            <a:gdLst/>
            <a:ahLst/>
            <a:cxnLst/>
            <a:rect l="l" t="t" r="r" b="b"/>
            <a:pathLst>
              <a:path w="12677194" h="10425162">
                <a:moveTo>
                  <a:pt x="0" y="0"/>
                </a:moveTo>
                <a:lnTo>
                  <a:pt x="12677194" y="0"/>
                </a:lnTo>
                <a:lnTo>
                  <a:pt x="12677194" y="10425162"/>
                </a:lnTo>
                <a:lnTo>
                  <a:pt x="0" y="10425162"/>
                </a:lnTo>
                <a:lnTo>
                  <a:pt x="0" y="0"/>
                </a:lnTo>
                <a:close/>
              </a:path>
            </a:pathLst>
          </a:custGeom>
          <a:blipFill>
            <a:blip r:embed="rId6"/>
            <a:stretch>
              <a:fillRect t="-1072" b="-1072"/>
            </a:stretch>
          </a:blipFill>
        </p:spPr>
      </p:sp>
      <p:sp>
        <p:nvSpPr>
          <p:cNvPr id="6" name="Freeform 6"/>
          <p:cNvSpPr/>
          <p:nvPr/>
        </p:nvSpPr>
        <p:spPr>
          <a:xfrm>
            <a:off x="10556814" y="4169560"/>
            <a:ext cx="3596288" cy="4449711"/>
          </a:xfrm>
          <a:custGeom>
            <a:avLst/>
            <a:gdLst/>
            <a:ahLst/>
            <a:cxnLst/>
            <a:rect l="l" t="t" r="r" b="b"/>
            <a:pathLst>
              <a:path w="3596288" h="4449711">
                <a:moveTo>
                  <a:pt x="0" y="0"/>
                </a:moveTo>
                <a:lnTo>
                  <a:pt x="3596287" y="0"/>
                </a:lnTo>
                <a:lnTo>
                  <a:pt x="3596287" y="4449711"/>
                </a:lnTo>
                <a:lnTo>
                  <a:pt x="0" y="4449711"/>
                </a:lnTo>
                <a:lnTo>
                  <a:pt x="0" y="0"/>
                </a:lnTo>
                <a:close/>
              </a:path>
            </a:pathLst>
          </a:custGeom>
          <a:blipFill>
            <a:blip r:embed="rId7"/>
            <a:stretch>
              <a:fillRect l="-24447" r="-40527"/>
            </a:stretch>
          </a:blipFill>
        </p:spPr>
      </p:sp>
      <p:sp>
        <p:nvSpPr>
          <p:cNvPr id="7" name="Freeform 7"/>
          <p:cNvSpPr/>
          <p:nvPr/>
        </p:nvSpPr>
        <p:spPr>
          <a:xfrm>
            <a:off x="0" y="6853074"/>
            <a:ext cx="6212695" cy="3433926"/>
          </a:xfrm>
          <a:custGeom>
            <a:avLst/>
            <a:gdLst/>
            <a:ahLst/>
            <a:cxnLst/>
            <a:rect l="l" t="t" r="r" b="b"/>
            <a:pathLst>
              <a:path w="6212695" h="3433926">
                <a:moveTo>
                  <a:pt x="0" y="0"/>
                </a:moveTo>
                <a:lnTo>
                  <a:pt x="6212695" y="0"/>
                </a:lnTo>
                <a:lnTo>
                  <a:pt x="6212695" y="3433926"/>
                </a:lnTo>
                <a:lnTo>
                  <a:pt x="0" y="34339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430292" y="780783"/>
            <a:ext cx="15648871" cy="7872467"/>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5"/>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7"/>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7"/>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5"/>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7"/>
            <a:stretch>
              <a:fillRect/>
            </a:stretch>
          </a:blipFill>
        </p:spPr>
      </p:sp>
      <p:sp>
        <p:nvSpPr>
          <p:cNvPr id="15" name="Rounded Rectangle 7"/>
          <p:cNvSpPr/>
          <p:nvPr/>
        </p:nvSpPr>
        <p:spPr>
          <a:xfrm>
            <a:off x="3256355" y="2754006"/>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6" name="TextBox 15"/>
          <p:cNvSpPr txBox="1"/>
          <p:nvPr/>
        </p:nvSpPr>
        <p:spPr>
          <a:xfrm>
            <a:off x="3255667" y="2614802"/>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7" name="Rectangle 16"/>
          <p:cNvSpPr/>
          <p:nvPr/>
        </p:nvSpPr>
        <p:spPr>
          <a:xfrm>
            <a:off x="3906440" y="2666158"/>
            <a:ext cx="7947041" cy="646331"/>
          </a:xfrm>
          <a:prstGeom prst="rect">
            <a:avLst/>
          </a:prstGeom>
        </p:spPr>
        <p:txBody>
          <a:bodyPr wrap="square">
            <a:spAutoFit/>
          </a:bodyPr>
          <a:lstStyle/>
          <a:p>
            <a:pPr algn="just"/>
            <a:r>
              <a:rPr lang="en-US" sz="3600" b="1" dirty="0">
                <a:cs typeface="Arial" panose="020B0604020202020204" pitchFamily="34" charset="0"/>
              </a:rPr>
              <a:t>Wrap-up</a:t>
            </a:r>
            <a:endParaRPr lang="en-US" sz="3600" b="1" dirty="0">
              <a:cs typeface="Arial" panose="020B0604020202020204" pitchFamily="34" charset="0"/>
            </a:endParaRPr>
          </a:p>
        </p:txBody>
      </p:sp>
      <p:sp>
        <p:nvSpPr>
          <p:cNvPr id="18" name="TextBox 17"/>
          <p:cNvSpPr txBox="1"/>
          <p:nvPr/>
        </p:nvSpPr>
        <p:spPr>
          <a:xfrm>
            <a:off x="3793544" y="3506467"/>
            <a:ext cx="11059391" cy="4048096"/>
          </a:xfrm>
          <a:prstGeom prst="rect">
            <a:avLst/>
          </a:prstGeom>
          <a:noFill/>
        </p:spPr>
        <p:txBody>
          <a:bodyPr wrap="square" rtlCol="0">
            <a:spAutoFit/>
          </a:bodyPr>
          <a:lstStyle/>
          <a:p>
            <a:pPr>
              <a:lnSpc>
                <a:spcPct val="150000"/>
              </a:lnSpc>
            </a:pPr>
            <a:r>
              <a:rPr lang="vi-VN" sz="4400" dirty="0">
                <a:latin typeface="Arial" panose="020B0604020202020204" pitchFamily="34" charset="0"/>
                <a:cs typeface="Arial" panose="020B0604020202020204" pitchFamily="34" charset="0"/>
              </a:rPr>
              <a:t>What have you learnt today?</a:t>
            </a:r>
            <a:endParaRPr lang="en-US" sz="4400" dirty="0">
              <a:latin typeface="Abadi" panose="020B0604020104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4400" dirty="0">
                <a:latin typeface="Abadi" panose="020B0604020104020204" pitchFamily="34" charset="0"/>
                <a:cs typeface="Arial" panose="020B0604020202020204" pitchFamily="34" charset="0"/>
              </a:rPr>
              <a:t>How to protect local biodiversity;</a:t>
            </a:r>
            <a:endParaRPr lang="en-US" sz="4400" dirty="0">
              <a:latin typeface="Abadi" panose="020B0604020104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4400" dirty="0">
                <a:latin typeface="Abadi" panose="020B0604020104020204" pitchFamily="34" charset="0"/>
                <a:cs typeface="Arial" panose="020B0604020202020204" pitchFamily="34" charset="0"/>
              </a:rPr>
              <a:t>Vocabulary to talk about how to protect local biodiversity.</a:t>
            </a:r>
            <a:endParaRPr lang="en-US" sz="4400" dirty="0">
              <a:latin typeface="Abadi" panose="020B0604020104020204" pitchFamily="34" charset="0"/>
              <a:cs typeface="Arial" panose="020B0604020202020204" pitchFamily="34" charset="0"/>
            </a:endParaRPr>
          </a:p>
        </p:txBody>
      </p:sp>
      <p:sp>
        <p:nvSpPr>
          <p:cNvPr id="19" name="TextBox 18"/>
          <p:cNvSpPr txBox="1"/>
          <p:nvPr/>
        </p:nvSpPr>
        <p:spPr>
          <a:xfrm>
            <a:off x="3468725" y="1615189"/>
            <a:ext cx="5688365" cy="923330"/>
          </a:xfrm>
          <a:prstGeom prst="rect">
            <a:avLst/>
          </a:prstGeom>
          <a:noFill/>
        </p:spPr>
        <p:txBody>
          <a:bodyPr wrap="square">
            <a:spAutoFit/>
          </a:bodyPr>
          <a:lstStyle/>
          <a:p>
            <a:r>
              <a:rPr lang="en-US" sz="5400" b="1" dirty="0">
                <a:solidFill>
                  <a:srgbClr val="00B050"/>
                </a:solidFill>
                <a:latin typeface="#9Slide07 SVNA Love Of Thunder" panose="02040603050506020204" pitchFamily="18" charset="0"/>
                <a:cs typeface="Puimek Font TH" panose="02000503000000000000" charset="-34"/>
              </a:rPr>
              <a:t>CONSOLIDATION</a:t>
            </a:r>
            <a:endParaRPr lang="en-US" sz="5400" b="1" dirty="0">
              <a:solidFill>
                <a:srgbClr val="00B050"/>
              </a:solidFill>
              <a:latin typeface="#9Slide07 SVNA Love Of Thunder" panose="02040603050506020204" pitchFamily="18" charset="0"/>
              <a:cs typeface="Puimek Font TH" panose="02000503000000000000"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319565" y="581646"/>
            <a:ext cx="15648871" cy="8471921"/>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5"/>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7"/>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7"/>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5"/>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7"/>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8"/>
            <a:stretch>
              <a:fillRect/>
            </a:stretch>
          </a:blipFill>
        </p:spPr>
      </p:sp>
      <p:sp>
        <p:nvSpPr>
          <p:cNvPr id="12" name="Freeform 12"/>
          <p:cNvSpPr/>
          <p:nvPr/>
        </p:nvSpPr>
        <p:spPr>
          <a:xfrm flipH="1">
            <a:off x="967413" y="2591449"/>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7"/>
            <a:stretch>
              <a:fillRect/>
            </a:stretch>
          </a:blipFill>
        </p:spPr>
      </p:sp>
      <p:sp>
        <p:nvSpPr>
          <p:cNvPr id="15" name="Text Placeholder 2"/>
          <p:cNvSpPr txBox="1"/>
          <p:nvPr/>
        </p:nvSpPr>
        <p:spPr>
          <a:xfrm>
            <a:off x="4351136" y="3636739"/>
            <a:ext cx="10431664" cy="2315821"/>
          </a:xfrm>
          <a:prstGeom prst="rect">
            <a:avLst/>
          </a:prstGeom>
          <a:noFill/>
        </p:spPr>
        <p:txBody>
          <a:bodyPr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82600">
              <a:lnSpc>
                <a:spcPct val="150000"/>
              </a:lnSpc>
            </a:pPr>
            <a:r>
              <a:rPr lang="en-GB" sz="4400" dirty="0">
                <a:latin typeface="Abadi" panose="020B0604020104020204" pitchFamily="34" charset="0"/>
                <a:cs typeface="Arial" panose="020B0604020202020204" pitchFamily="34" charset="0"/>
              </a:rPr>
              <a:t>Do the exercises in the workbook.</a:t>
            </a:r>
            <a:endParaRPr lang="en-GB" sz="4400" dirty="0">
              <a:latin typeface="Abadi" panose="020B0604020104020204" pitchFamily="34" charset="0"/>
              <a:cs typeface="Arial" panose="020B0604020202020204" pitchFamily="34" charset="0"/>
            </a:endParaRPr>
          </a:p>
          <a:p>
            <a:pPr marL="482600">
              <a:lnSpc>
                <a:spcPct val="150000"/>
              </a:lnSpc>
            </a:pPr>
            <a:r>
              <a:rPr lang="en-GB" sz="4400" dirty="0">
                <a:latin typeface="Abadi" panose="020B0604020104020204" pitchFamily="34" charset="0"/>
                <a:cs typeface="Arial" panose="020B0604020202020204" pitchFamily="34" charset="0"/>
              </a:rPr>
              <a:t>Prepare for Listening-Unit 10.</a:t>
            </a:r>
            <a:endParaRPr lang="en-GB" sz="4400" dirty="0">
              <a:latin typeface="Abadi" panose="020B0604020104020204" pitchFamily="34" charset="0"/>
              <a:cs typeface="Arial" panose="020B0604020202020204" pitchFamily="34" charset="0"/>
            </a:endParaRPr>
          </a:p>
        </p:txBody>
      </p:sp>
      <p:sp>
        <p:nvSpPr>
          <p:cNvPr id="16" name="Rounded Rectangle 5"/>
          <p:cNvSpPr/>
          <p:nvPr/>
        </p:nvSpPr>
        <p:spPr>
          <a:xfrm>
            <a:off x="3346160" y="2674109"/>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376332" y="2578462"/>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8" name="Rectangle 17"/>
          <p:cNvSpPr/>
          <p:nvPr/>
        </p:nvSpPr>
        <p:spPr>
          <a:xfrm>
            <a:off x="3878938" y="2660189"/>
            <a:ext cx="4572000" cy="707886"/>
          </a:xfrm>
          <a:prstGeom prst="rect">
            <a:avLst/>
          </a:prstGeom>
        </p:spPr>
        <p:txBody>
          <a:bodyPr>
            <a:spAutoFit/>
          </a:bodyPr>
          <a:lstStyle/>
          <a:p>
            <a:pPr algn="just"/>
            <a:r>
              <a:rPr lang="en-US" sz="4000" b="1" dirty="0">
                <a:latin typeface="Arial" panose="020B0604020202020204" pitchFamily="34" charset="0"/>
                <a:cs typeface="Arial" panose="020B0604020202020204" pitchFamily="34" charset="0"/>
              </a:rPr>
              <a:t>Homework</a:t>
            </a:r>
            <a:endParaRPr lang="en-US" sz="4000" b="1" dirty="0">
              <a:latin typeface="Arial" panose="020B0604020202020204" pitchFamily="34" charset="0"/>
              <a:cs typeface="Arial" panose="020B0604020202020204" pitchFamily="34" charset="0"/>
            </a:endParaRPr>
          </a:p>
        </p:txBody>
      </p:sp>
      <p:sp>
        <p:nvSpPr>
          <p:cNvPr id="20" name="TextBox 19"/>
          <p:cNvSpPr txBox="1"/>
          <p:nvPr/>
        </p:nvSpPr>
        <p:spPr>
          <a:xfrm>
            <a:off x="4083135" y="1406682"/>
            <a:ext cx="7166744" cy="923330"/>
          </a:xfrm>
          <a:prstGeom prst="rect">
            <a:avLst/>
          </a:prstGeom>
          <a:noFill/>
        </p:spPr>
        <p:txBody>
          <a:bodyPr wrap="square">
            <a:spAutoFit/>
          </a:bodyPr>
          <a:lstStyle/>
          <a:p>
            <a:r>
              <a:rPr lang="en-US" sz="5400" b="1" dirty="0">
                <a:solidFill>
                  <a:srgbClr val="00B050"/>
                </a:solidFill>
                <a:latin typeface="#9Slide07 SVNA Love Of Thunder" panose="02040603050506020204" pitchFamily="18" charset="0"/>
                <a:cs typeface="Arial" panose="020B0604020202020204" pitchFamily="34" charset="0"/>
              </a:rPr>
              <a:t>CONSOLIDATION</a:t>
            </a:r>
            <a:endParaRPr lang="en-US" sz="5400" b="1" dirty="0">
              <a:solidFill>
                <a:srgbClr val="00B050"/>
              </a:solidFill>
              <a:latin typeface="#9Slide07 SVNA Love Of Thunder" panose="02040603050506020204" pitchFamily="18"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1701620" y="1028700"/>
            <a:ext cx="14884760" cy="8074982"/>
          </a:xfrm>
          <a:custGeom>
            <a:avLst/>
            <a:gdLst/>
            <a:ahLst/>
            <a:cxnLst/>
            <a:rect l="l" t="t" r="r" b="b"/>
            <a:pathLst>
              <a:path w="14884760" h="8074982">
                <a:moveTo>
                  <a:pt x="0" y="0"/>
                </a:moveTo>
                <a:lnTo>
                  <a:pt x="14884760" y="0"/>
                </a:lnTo>
                <a:lnTo>
                  <a:pt x="14884760" y="8074982"/>
                </a:lnTo>
                <a:lnTo>
                  <a:pt x="0" y="8074982"/>
                </a:lnTo>
                <a:lnTo>
                  <a:pt x="0" y="0"/>
                </a:lnTo>
                <a:close/>
              </a:path>
            </a:pathLst>
          </a:custGeom>
          <a:blipFill>
            <a:blip r:embed="rId3"/>
            <a:stretch>
              <a:fillRect/>
            </a:stretch>
          </a:blipFill>
        </p:spPr>
      </p:sp>
      <p:sp>
        <p:nvSpPr>
          <p:cNvPr id="5" name="Freeform 5"/>
          <p:cNvSpPr/>
          <p:nvPr/>
        </p:nvSpPr>
        <p:spPr>
          <a:xfrm>
            <a:off x="1028700" y="1308399"/>
            <a:ext cx="3938439" cy="1412915"/>
          </a:xfrm>
          <a:custGeom>
            <a:avLst/>
            <a:gdLst/>
            <a:ahLst/>
            <a:cxnLst/>
            <a:rect l="l" t="t" r="r" b="b"/>
            <a:pathLst>
              <a:path w="3938439" h="1412915">
                <a:moveTo>
                  <a:pt x="0" y="0"/>
                </a:moveTo>
                <a:lnTo>
                  <a:pt x="3938439" y="0"/>
                </a:lnTo>
                <a:lnTo>
                  <a:pt x="3938439" y="1412915"/>
                </a:lnTo>
                <a:lnTo>
                  <a:pt x="0" y="1412915"/>
                </a:lnTo>
                <a:lnTo>
                  <a:pt x="0" y="0"/>
                </a:lnTo>
                <a:close/>
              </a:path>
            </a:pathLst>
          </a:custGeom>
          <a:blipFill>
            <a:blip r:embed="rId4"/>
            <a:stretch>
              <a:fillRect/>
            </a:stretch>
          </a:blipFill>
        </p:spPr>
      </p:sp>
      <p:sp>
        <p:nvSpPr>
          <p:cNvPr id="6" name="Freeform 6"/>
          <p:cNvSpPr/>
          <p:nvPr/>
        </p:nvSpPr>
        <p:spPr>
          <a:xfrm>
            <a:off x="2574247" y="7265834"/>
            <a:ext cx="13139506" cy="7128182"/>
          </a:xfrm>
          <a:custGeom>
            <a:avLst/>
            <a:gdLst/>
            <a:ahLst/>
            <a:cxnLst/>
            <a:rect l="l" t="t" r="r" b="b"/>
            <a:pathLst>
              <a:path w="13139506" h="7128182">
                <a:moveTo>
                  <a:pt x="0" y="0"/>
                </a:moveTo>
                <a:lnTo>
                  <a:pt x="13139506" y="0"/>
                </a:lnTo>
                <a:lnTo>
                  <a:pt x="13139506" y="7128182"/>
                </a:lnTo>
                <a:lnTo>
                  <a:pt x="0" y="7128182"/>
                </a:lnTo>
                <a:lnTo>
                  <a:pt x="0" y="0"/>
                </a:lnTo>
                <a:close/>
              </a:path>
            </a:pathLst>
          </a:custGeom>
          <a:blipFill>
            <a:blip r:embed="rId3"/>
            <a:stretch>
              <a:fillRect/>
            </a:stretch>
          </a:blipFill>
        </p:spPr>
      </p:sp>
      <p:sp>
        <p:nvSpPr>
          <p:cNvPr id="7" name="Freeform 7"/>
          <p:cNvSpPr/>
          <p:nvPr/>
        </p:nvSpPr>
        <p:spPr>
          <a:xfrm flipH="1">
            <a:off x="9938742" y="8079113"/>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5"/>
            <a:stretch>
              <a:fillRect/>
            </a:stretch>
          </a:blipFill>
        </p:spPr>
      </p:sp>
      <p:sp>
        <p:nvSpPr>
          <p:cNvPr id="8" name="Freeform 8"/>
          <p:cNvSpPr/>
          <p:nvPr/>
        </p:nvSpPr>
        <p:spPr>
          <a:xfrm>
            <a:off x="1276262" y="8047425"/>
            <a:ext cx="7072996" cy="4993499"/>
          </a:xfrm>
          <a:custGeom>
            <a:avLst/>
            <a:gdLst/>
            <a:ahLst/>
            <a:cxnLst/>
            <a:rect l="l" t="t" r="r" b="b"/>
            <a:pathLst>
              <a:path w="7072996" h="4993499">
                <a:moveTo>
                  <a:pt x="0" y="0"/>
                </a:moveTo>
                <a:lnTo>
                  <a:pt x="7072996" y="0"/>
                </a:lnTo>
                <a:lnTo>
                  <a:pt x="7072996" y="4993500"/>
                </a:lnTo>
                <a:lnTo>
                  <a:pt x="0" y="4993500"/>
                </a:lnTo>
                <a:lnTo>
                  <a:pt x="0" y="0"/>
                </a:lnTo>
                <a:close/>
              </a:path>
            </a:pathLst>
          </a:custGeom>
          <a:blipFill>
            <a:blip r:embed="rId5"/>
            <a:stretch>
              <a:fillRect/>
            </a:stretch>
          </a:blipFill>
        </p:spPr>
      </p:sp>
      <p:sp>
        <p:nvSpPr>
          <p:cNvPr id="9" name="Freeform 9"/>
          <p:cNvSpPr/>
          <p:nvPr/>
        </p:nvSpPr>
        <p:spPr>
          <a:xfrm flipH="1">
            <a:off x="12988296" y="4762140"/>
            <a:ext cx="4396019" cy="1577072"/>
          </a:xfrm>
          <a:custGeom>
            <a:avLst/>
            <a:gdLst/>
            <a:ahLst/>
            <a:cxnLst/>
            <a:rect l="l" t="t" r="r" b="b"/>
            <a:pathLst>
              <a:path w="4396019" h="1577072">
                <a:moveTo>
                  <a:pt x="4396020" y="0"/>
                </a:moveTo>
                <a:lnTo>
                  <a:pt x="0" y="0"/>
                </a:lnTo>
                <a:lnTo>
                  <a:pt x="0" y="1577072"/>
                </a:lnTo>
                <a:lnTo>
                  <a:pt x="4396020" y="1577072"/>
                </a:lnTo>
                <a:lnTo>
                  <a:pt x="4396020" y="0"/>
                </a:lnTo>
                <a:close/>
              </a:path>
            </a:pathLst>
          </a:custGeom>
          <a:blipFill>
            <a:blip r:embed="rId4"/>
            <a:stretch>
              <a:fillRect/>
            </a:stretch>
          </a:blipFill>
        </p:spPr>
      </p:sp>
      <p:sp>
        <p:nvSpPr>
          <p:cNvPr id="10" name="Freeform 10"/>
          <p:cNvSpPr/>
          <p:nvPr/>
        </p:nvSpPr>
        <p:spPr>
          <a:xfrm>
            <a:off x="-1416404" y="5550676"/>
            <a:ext cx="7072996" cy="4993499"/>
          </a:xfrm>
          <a:custGeom>
            <a:avLst/>
            <a:gdLst/>
            <a:ahLst/>
            <a:cxnLst/>
            <a:rect l="l" t="t" r="r" b="b"/>
            <a:pathLst>
              <a:path w="7072996" h="4993499">
                <a:moveTo>
                  <a:pt x="0" y="0"/>
                </a:moveTo>
                <a:lnTo>
                  <a:pt x="7072995" y="0"/>
                </a:lnTo>
                <a:lnTo>
                  <a:pt x="7072995" y="4993499"/>
                </a:lnTo>
                <a:lnTo>
                  <a:pt x="0" y="4993499"/>
                </a:lnTo>
                <a:lnTo>
                  <a:pt x="0" y="0"/>
                </a:lnTo>
                <a:close/>
              </a:path>
            </a:pathLst>
          </a:custGeom>
          <a:blipFill>
            <a:blip r:embed="rId5"/>
            <a:stretch>
              <a:fillRect/>
            </a:stretch>
          </a:blipFill>
        </p:spPr>
      </p:sp>
      <p:sp>
        <p:nvSpPr>
          <p:cNvPr id="11" name="TextBox 11"/>
          <p:cNvSpPr txBox="1"/>
          <p:nvPr/>
        </p:nvSpPr>
        <p:spPr>
          <a:xfrm>
            <a:off x="4194388" y="2385885"/>
            <a:ext cx="9899224" cy="4369039"/>
          </a:xfrm>
          <a:prstGeom prst="rect">
            <a:avLst/>
          </a:prstGeom>
        </p:spPr>
        <p:txBody>
          <a:bodyPr lIns="0" tIns="0" rIns="0" bIns="0" rtlCol="0" anchor="t">
            <a:spAutoFit/>
          </a:bodyPr>
          <a:lstStyle/>
          <a:p>
            <a:pPr algn="ctr">
              <a:lnSpc>
                <a:spcPts val="16460"/>
              </a:lnSpc>
            </a:pPr>
            <a:r>
              <a:rPr lang="en-US" sz="18920" spc="-681">
                <a:solidFill>
                  <a:srgbClr val="FFFFFF"/>
                </a:solidFill>
                <a:latin typeface="Puimek Font TH" panose="02000503000000000000"/>
                <a:ea typeface="Puimek Font TH" panose="02000503000000000000"/>
                <a:cs typeface="Puimek Font TH" panose="02000503000000000000"/>
                <a:sym typeface="Puimek Font TH" panose="02000503000000000000"/>
              </a:rPr>
              <a:t>THANK</a:t>
            </a:r>
            <a:endParaRPr lang="en-US" sz="18920" spc="-681">
              <a:solidFill>
                <a:srgbClr val="FFFFFF"/>
              </a:solidFill>
              <a:latin typeface="Puimek Font TH" panose="02000503000000000000"/>
              <a:ea typeface="Puimek Font TH" panose="02000503000000000000"/>
              <a:cs typeface="Puimek Font TH" panose="02000503000000000000"/>
              <a:sym typeface="Puimek Font TH" panose="02000503000000000000"/>
            </a:endParaRPr>
          </a:p>
          <a:p>
            <a:pPr algn="ctr">
              <a:lnSpc>
                <a:spcPts val="16460"/>
              </a:lnSpc>
            </a:pPr>
            <a:r>
              <a:rPr lang="en-US" sz="18920" spc="-681">
                <a:solidFill>
                  <a:srgbClr val="FFFFFF"/>
                </a:solidFill>
                <a:latin typeface="Puimek Font TH" panose="02000503000000000000"/>
                <a:ea typeface="Puimek Font TH" panose="02000503000000000000"/>
                <a:cs typeface="Puimek Font TH" panose="02000503000000000000"/>
                <a:sym typeface="Puimek Font TH" panose="02000503000000000000"/>
              </a:rPr>
              <a:t>YOU</a:t>
            </a:r>
            <a:endParaRPr lang="en-US" sz="18920" spc="-681">
              <a:solidFill>
                <a:srgbClr val="FFFFFF"/>
              </a:solidFill>
              <a:latin typeface="Puimek Font TH" panose="02000503000000000000"/>
              <a:ea typeface="Puimek Font TH" panose="02000503000000000000"/>
              <a:cs typeface="Puimek Font TH" panose="02000503000000000000"/>
              <a:sym typeface="Puimek Font TH" panose="02000503000000000000"/>
            </a:endParaRPr>
          </a:p>
        </p:txBody>
      </p:sp>
      <p:sp>
        <p:nvSpPr>
          <p:cNvPr id="12" name="Freeform 12"/>
          <p:cNvSpPr/>
          <p:nvPr/>
        </p:nvSpPr>
        <p:spPr>
          <a:xfrm flipH="1">
            <a:off x="12591615" y="5582363"/>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5"/>
            <a:stretch>
              <a:fillRect/>
            </a:stretch>
          </a:blipFill>
        </p:spPr>
      </p:sp>
      <p:sp>
        <p:nvSpPr>
          <p:cNvPr id="13" name="Freeform 13"/>
          <p:cNvSpPr/>
          <p:nvPr/>
        </p:nvSpPr>
        <p:spPr>
          <a:xfrm>
            <a:off x="14036028" y="1308399"/>
            <a:ext cx="2550352" cy="2101915"/>
          </a:xfrm>
          <a:custGeom>
            <a:avLst/>
            <a:gdLst/>
            <a:ahLst/>
            <a:cxnLst/>
            <a:rect l="l" t="t" r="r" b="b"/>
            <a:pathLst>
              <a:path w="2550352" h="2101915">
                <a:moveTo>
                  <a:pt x="0" y="0"/>
                </a:moveTo>
                <a:lnTo>
                  <a:pt x="2550352" y="0"/>
                </a:lnTo>
                <a:lnTo>
                  <a:pt x="2550352" y="2101915"/>
                </a:lnTo>
                <a:lnTo>
                  <a:pt x="0" y="2101915"/>
                </a:lnTo>
                <a:lnTo>
                  <a:pt x="0" y="0"/>
                </a:lnTo>
                <a:close/>
              </a:path>
            </a:pathLst>
          </a:custGeom>
          <a:blipFill>
            <a:blip r:embed="rId6"/>
            <a:stretch>
              <a:fillRect/>
            </a:stretch>
          </a:blipFill>
        </p:spPr>
      </p:sp>
      <p:sp>
        <p:nvSpPr>
          <p:cNvPr id="14" name="Freeform 14"/>
          <p:cNvSpPr/>
          <p:nvPr/>
        </p:nvSpPr>
        <p:spPr>
          <a:xfrm flipH="1">
            <a:off x="1850083" y="4275129"/>
            <a:ext cx="3089454" cy="2447105"/>
          </a:xfrm>
          <a:custGeom>
            <a:avLst/>
            <a:gdLst/>
            <a:ahLst/>
            <a:cxnLst/>
            <a:rect l="l" t="t" r="r" b="b"/>
            <a:pathLst>
              <a:path w="3089454" h="2447105">
                <a:moveTo>
                  <a:pt x="3089455" y="0"/>
                </a:moveTo>
                <a:lnTo>
                  <a:pt x="0" y="0"/>
                </a:lnTo>
                <a:lnTo>
                  <a:pt x="0" y="2447105"/>
                </a:lnTo>
                <a:lnTo>
                  <a:pt x="3089455" y="2447105"/>
                </a:lnTo>
                <a:lnTo>
                  <a:pt x="3089455" y="0"/>
                </a:lnTo>
                <a:close/>
              </a:path>
            </a:pathLst>
          </a:custGeom>
          <a:blipFill>
            <a:blip r:embed="rId7"/>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4"/>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5"/>
            <a:stretch>
              <a:fillRect/>
            </a:stretch>
          </a:blipFill>
        </p:spPr>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0"/>
            <a:ext cx="13868400" cy="10287000"/>
          </a:xfrm>
          <a:prstGeom prst="rect">
            <a:avLst/>
          </a:prstGeom>
        </p:spPr>
      </p:pic>
      <p:sp>
        <p:nvSpPr>
          <p:cNvPr id="28" name="Rectangle: Rounded Corners 27"/>
          <p:cNvSpPr/>
          <p:nvPr/>
        </p:nvSpPr>
        <p:spPr>
          <a:xfrm>
            <a:off x="35907" y="5143500"/>
            <a:ext cx="4419600"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Puimek Font TH" panose="02000503000000000000" charset="-34"/>
                <a:cs typeface="Puimek Font TH" panose="02000503000000000000" charset="-34"/>
              </a:rPr>
              <a:t>Shouldn’t</a:t>
            </a:r>
            <a:endParaRPr lang="en-US" sz="5400" dirty="0">
              <a:solidFill>
                <a:schemeClr val="tx1"/>
              </a:solidFill>
              <a:latin typeface="Puimek Font TH" panose="02000503000000000000" charset="-34"/>
              <a:cs typeface="Puimek Font TH" panose="02000503000000000000" charset="-34"/>
            </a:endParaRPr>
          </a:p>
        </p:txBody>
      </p:sp>
      <p:grpSp>
        <p:nvGrpSpPr>
          <p:cNvPr id="34" name="Group 33"/>
          <p:cNvGrpSpPr/>
          <p:nvPr/>
        </p:nvGrpSpPr>
        <p:grpSpPr>
          <a:xfrm>
            <a:off x="154859" y="2587209"/>
            <a:ext cx="4223219" cy="1843124"/>
            <a:chOff x="154859" y="2587209"/>
            <a:chExt cx="4223219" cy="1843124"/>
          </a:xfrm>
        </p:grpSpPr>
        <p:sp>
          <p:nvSpPr>
            <p:cNvPr id="27" name="Rectangle: Rounded Corners 26"/>
            <p:cNvSpPr/>
            <p:nvPr/>
          </p:nvSpPr>
          <p:spPr>
            <a:xfrm>
              <a:off x="154859" y="2587209"/>
              <a:ext cx="4181696"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Puimek Font TH" panose="02000503000000000000" charset="-34"/>
                  <a:cs typeface="Puimek Font TH" panose="02000503000000000000" charset="-34"/>
                </a:rPr>
                <a:t>Should </a:t>
              </a:r>
              <a:endParaRPr lang="en-US" sz="6600" dirty="0">
                <a:solidFill>
                  <a:schemeClr val="tx1"/>
                </a:solidFill>
                <a:latin typeface="Puimek Font TH" panose="02000503000000000000" charset="-34"/>
                <a:cs typeface="Puimek Font TH" panose="02000503000000000000" charset="-34"/>
              </a:endParaRPr>
            </a:p>
          </p:txBody>
        </p:sp>
        <p:pic>
          <p:nvPicPr>
            <p:cNvPr id="30" name="Graphic 29" descr="Checkmar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3678" y="3067432"/>
              <a:ext cx="914400" cy="914400"/>
            </a:xfrm>
            <a:prstGeom prst="rect">
              <a:avLst/>
            </a:prstGeom>
          </p:spPr>
        </p:pic>
      </p:grpSp>
      <p:pic>
        <p:nvPicPr>
          <p:cNvPr id="32" name="Graphic 31" descr="Close with solid fil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4762" y="5592001"/>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34"/>
                                        </p:tgtEl>
                                      </p:cBhvr>
                                    </p:animEffect>
                                    <p:set>
                                      <p:cBhvr>
                                        <p:cTn id="7" dur="1" fill="hold">
                                          <p:stCondLst>
                                            <p:cond delay="1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4"/>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5"/>
            <a:stretch>
              <a:fillRect/>
            </a:stretch>
          </a:blipFill>
        </p:spPr>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829" y="0"/>
            <a:ext cx="13260171" cy="10287000"/>
          </a:xfrm>
          <a:prstGeom prst="rect">
            <a:avLst/>
          </a:prstGeom>
        </p:spPr>
      </p:pic>
      <p:sp>
        <p:nvSpPr>
          <p:cNvPr id="18" name="Rectangle: Rounded Corners 17"/>
          <p:cNvSpPr/>
          <p:nvPr/>
        </p:nvSpPr>
        <p:spPr>
          <a:xfrm>
            <a:off x="163344" y="5568891"/>
            <a:ext cx="4419600"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Puimek Font TH" panose="02000503000000000000" charset="-34"/>
                <a:cs typeface="Puimek Font TH" panose="02000503000000000000" charset="-34"/>
              </a:rPr>
              <a:t>Shouldn’t</a:t>
            </a:r>
            <a:endParaRPr lang="en-US" sz="5400" dirty="0">
              <a:solidFill>
                <a:schemeClr val="tx1"/>
              </a:solidFill>
              <a:latin typeface="Puimek Font TH" panose="02000503000000000000" charset="-34"/>
              <a:cs typeface="Puimek Font TH" panose="02000503000000000000" charset="-34"/>
            </a:endParaRPr>
          </a:p>
        </p:txBody>
      </p:sp>
      <p:grpSp>
        <p:nvGrpSpPr>
          <p:cNvPr id="21" name="Group 20"/>
          <p:cNvGrpSpPr/>
          <p:nvPr/>
        </p:nvGrpSpPr>
        <p:grpSpPr>
          <a:xfrm>
            <a:off x="163344" y="2654855"/>
            <a:ext cx="4181696" cy="1843124"/>
            <a:chOff x="163344" y="2654855"/>
            <a:chExt cx="4181696" cy="1843124"/>
          </a:xfrm>
        </p:grpSpPr>
        <p:sp>
          <p:nvSpPr>
            <p:cNvPr id="17" name="Rectangle: Rounded Corners 16"/>
            <p:cNvSpPr/>
            <p:nvPr/>
          </p:nvSpPr>
          <p:spPr>
            <a:xfrm>
              <a:off x="163344" y="2654855"/>
              <a:ext cx="4181696"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Puimek Font TH" panose="02000503000000000000" charset="-34"/>
                  <a:cs typeface="Puimek Font TH" panose="02000503000000000000" charset="-34"/>
                </a:rPr>
                <a:t>Should </a:t>
              </a:r>
              <a:endParaRPr lang="en-US" sz="6600" dirty="0">
                <a:solidFill>
                  <a:schemeClr val="tx1"/>
                </a:solidFill>
                <a:latin typeface="Puimek Font TH" panose="02000503000000000000" charset="-34"/>
                <a:cs typeface="Puimek Font TH" panose="02000503000000000000" charset="-34"/>
              </a:endParaRPr>
            </a:p>
          </p:txBody>
        </p:sp>
        <p:pic>
          <p:nvPicPr>
            <p:cNvPr id="19" name="Graphic 18" descr="Checkmar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0640" y="3119217"/>
              <a:ext cx="914400" cy="914400"/>
            </a:xfrm>
            <a:prstGeom prst="rect">
              <a:avLst/>
            </a:prstGeom>
          </p:spPr>
        </p:pic>
      </p:grpSp>
      <p:pic>
        <p:nvPicPr>
          <p:cNvPr id="20" name="Graphic 19" descr="Close with solid fil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2560" y="609009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4"/>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5"/>
            <a:stretch>
              <a:fillRect/>
            </a:stretch>
          </a:blipFill>
        </p:spPr>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1" y="0"/>
            <a:ext cx="13563600" cy="10287000"/>
          </a:xfrm>
          <a:prstGeom prst="rect">
            <a:avLst/>
          </a:prstGeom>
        </p:spPr>
      </p:pic>
      <p:sp>
        <p:nvSpPr>
          <p:cNvPr id="2" name="Rectangle: Rounded Corners 1"/>
          <p:cNvSpPr/>
          <p:nvPr/>
        </p:nvSpPr>
        <p:spPr>
          <a:xfrm>
            <a:off x="121495" y="2886636"/>
            <a:ext cx="4181696"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Puimek Font TH" panose="02000503000000000000" charset="-34"/>
                <a:cs typeface="Puimek Font TH" panose="02000503000000000000" charset="-34"/>
              </a:rPr>
              <a:t>Should </a:t>
            </a:r>
            <a:endParaRPr lang="en-US" sz="6600" dirty="0">
              <a:solidFill>
                <a:schemeClr val="tx1"/>
              </a:solidFill>
              <a:latin typeface="Puimek Font TH" panose="02000503000000000000" charset="-34"/>
              <a:cs typeface="Puimek Font TH" panose="02000503000000000000" charset="-34"/>
            </a:endParaRPr>
          </a:p>
        </p:txBody>
      </p:sp>
      <p:pic>
        <p:nvPicPr>
          <p:cNvPr id="15" name="Graphic 14" descr="Checkmar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88791" y="3350998"/>
            <a:ext cx="914400" cy="914400"/>
          </a:xfrm>
          <a:prstGeom prst="rect">
            <a:avLst/>
          </a:prstGeom>
        </p:spPr>
      </p:pic>
      <p:grpSp>
        <p:nvGrpSpPr>
          <p:cNvPr id="17" name="Group 16"/>
          <p:cNvGrpSpPr/>
          <p:nvPr/>
        </p:nvGrpSpPr>
        <p:grpSpPr>
          <a:xfrm>
            <a:off x="121495" y="5800672"/>
            <a:ext cx="4523616" cy="1843124"/>
            <a:chOff x="121495" y="5800672"/>
            <a:chExt cx="4523616" cy="1843124"/>
          </a:xfrm>
        </p:grpSpPr>
        <p:sp>
          <p:nvSpPr>
            <p:cNvPr id="13" name="Rectangle: Rounded Corners 12"/>
            <p:cNvSpPr/>
            <p:nvPr/>
          </p:nvSpPr>
          <p:spPr>
            <a:xfrm>
              <a:off x="121495" y="5800672"/>
              <a:ext cx="4419600"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Puimek Font TH" panose="02000503000000000000" charset="-34"/>
                  <a:cs typeface="Puimek Font TH" panose="02000503000000000000" charset="-34"/>
                </a:rPr>
                <a:t>Shouldn’t</a:t>
              </a:r>
              <a:endParaRPr lang="en-US" sz="5400" dirty="0">
                <a:solidFill>
                  <a:schemeClr val="tx1"/>
                </a:solidFill>
                <a:latin typeface="Puimek Font TH" panose="02000503000000000000" charset="-34"/>
                <a:cs typeface="Puimek Font TH" panose="02000503000000000000" charset="-34"/>
              </a:endParaRPr>
            </a:p>
          </p:txBody>
        </p:sp>
        <p:pic>
          <p:nvPicPr>
            <p:cNvPr id="16" name="Graphic 15" descr="Close with solid fil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30711" y="6321877"/>
              <a:ext cx="914400" cy="9144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4"/>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5"/>
            <a:stretch>
              <a:fillRect/>
            </a:stretch>
          </a:blipFill>
        </p:spPr>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823" y="-18593"/>
            <a:ext cx="13626177" cy="10324186"/>
          </a:xfrm>
          <a:prstGeom prst="rect">
            <a:avLst/>
          </a:prstGeom>
        </p:spPr>
      </p:pic>
      <p:sp>
        <p:nvSpPr>
          <p:cNvPr id="13" name="Rectangle: Rounded Corners 12"/>
          <p:cNvSpPr/>
          <p:nvPr/>
        </p:nvSpPr>
        <p:spPr>
          <a:xfrm>
            <a:off x="121495" y="5915713"/>
            <a:ext cx="4419600"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Puimek Font TH" panose="02000503000000000000" charset="-34"/>
                <a:cs typeface="Puimek Font TH" panose="02000503000000000000" charset="-34"/>
              </a:rPr>
              <a:t>Shouldn’t</a:t>
            </a:r>
            <a:endParaRPr lang="en-US" sz="5400" dirty="0">
              <a:solidFill>
                <a:schemeClr val="tx1"/>
              </a:solidFill>
              <a:latin typeface="Puimek Font TH" panose="02000503000000000000" charset="-34"/>
              <a:cs typeface="Puimek Font TH" panose="02000503000000000000" charset="-34"/>
            </a:endParaRPr>
          </a:p>
        </p:txBody>
      </p:sp>
      <p:grpSp>
        <p:nvGrpSpPr>
          <p:cNvPr id="17" name="Group 16"/>
          <p:cNvGrpSpPr/>
          <p:nvPr/>
        </p:nvGrpSpPr>
        <p:grpSpPr>
          <a:xfrm>
            <a:off x="121495" y="3001677"/>
            <a:ext cx="4181696" cy="1843124"/>
            <a:chOff x="121495" y="3001677"/>
            <a:chExt cx="4181696" cy="1843124"/>
          </a:xfrm>
        </p:grpSpPr>
        <p:sp>
          <p:nvSpPr>
            <p:cNvPr id="2" name="Rectangle: Rounded Corners 1"/>
            <p:cNvSpPr/>
            <p:nvPr/>
          </p:nvSpPr>
          <p:spPr>
            <a:xfrm>
              <a:off x="121495" y="3001677"/>
              <a:ext cx="4181696"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Puimek Font TH" panose="02000503000000000000" charset="-34"/>
                  <a:cs typeface="Puimek Font TH" panose="02000503000000000000" charset="-34"/>
                </a:rPr>
                <a:t>Should </a:t>
              </a:r>
              <a:endParaRPr lang="en-US" sz="6600" dirty="0">
                <a:solidFill>
                  <a:schemeClr val="tx1"/>
                </a:solidFill>
                <a:latin typeface="Puimek Font TH" panose="02000503000000000000" charset="-34"/>
                <a:cs typeface="Puimek Font TH" panose="02000503000000000000" charset="-34"/>
              </a:endParaRPr>
            </a:p>
          </p:txBody>
        </p:sp>
        <p:pic>
          <p:nvPicPr>
            <p:cNvPr id="15" name="Graphic 14" descr="Checkmar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88791" y="3466039"/>
              <a:ext cx="914400" cy="914400"/>
            </a:xfrm>
            <a:prstGeom prst="rect">
              <a:avLst/>
            </a:prstGeom>
          </p:spPr>
        </p:pic>
      </p:grpSp>
      <p:pic>
        <p:nvPicPr>
          <p:cNvPr id="16" name="Graphic 15" descr="Close with solid fil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30711" y="6436918"/>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3"/>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3"/>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4"/>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5"/>
            <a:stretch>
              <a:fillRect/>
            </a:stretch>
          </a:blipFill>
        </p:spPr>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
            <a:ext cx="13944600" cy="10287000"/>
          </a:xfrm>
          <a:prstGeom prst="rect">
            <a:avLst/>
          </a:prstGeom>
        </p:spPr>
      </p:pic>
      <p:sp>
        <p:nvSpPr>
          <p:cNvPr id="2" name="Rectangle: Rounded Corners 1"/>
          <p:cNvSpPr/>
          <p:nvPr/>
        </p:nvSpPr>
        <p:spPr>
          <a:xfrm>
            <a:off x="12290" y="3212002"/>
            <a:ext cx="4181696"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Puimek Font TH" panose="02000503000000000000" charset="-34"/>
                <a:cs typeface="Puimek Font TH" panose="02000503000000000000" charset="-34"/>
              </a:rPr>
              <a:t>Should </a:t>
            </a:r>
            <a:endParaRPr lang="en-US" sz="6600" dirty="0">
              <a:solidFill>
                <a:schemeClr val="tx1"/>
              </a:solidFill>
              <a:latin typeface="Puimek Font TH" panose="02000503000000000000" charset="-34"/>
              <a:cs typeface="Puimek Font TH" panose="02000503000000000000" charset="-34"/>
            </a:endParaRPr>
          </a:p>
        </p:txBody>
      </p:sp>
      <p:pic>
        <p:nvPicPr>
          <p:cNvPr id="15" name="Graphic 14" descr="Checkmar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9586" y="3676364"/>
            <a:ext cx="914400" cy="914400"/>
          </a:xfrm>
          <a:prstGeom prst="rect">
            <a:avLst/>
          </a:prstGeom>
        </p:spPr>
      </p:pic>
      <p:grpSp>
        <p:nvGrpSpPr>
          <p:cNvPr id="17" name="Group 16"/>
          <p:cNvGrpSpPr/>
          <p:nvPr/>
        </p:nvGrpSpPr>
        <p:grpSpPr>
          <a:xfrm>
            <a:off x="12290" y="6126038"/>
            <a:ext cx="4523616" cy="1843124"/>
            <a:chOff x="12290" y="6126038"/>
            <a:chExt cx="4523616" cy="1843124"/>
          </a:xfrm>
        </p:grpSpPr>
        <p:sp>
          <p:nvSpPr>
            <p:cNvPr id="13" name="Rectangle: Rounded Corners 12"/>
            <p:cNvSpPr/>
            <p:nvPr/>
          </p:nvSpPr>
          <p:spPr>
            <a:xfrm>
              <a:off x="12290" y="6126038"/>
              <a:ext cx="4419600" cy="1843124"/>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Puimek Font TH" panose="02000503000000000000" charset="-34"/>
                  <a:cs typeface="Puimek Font TH" panose="02000503000000000000" charset="-34"/>
                </a:rPr>
                <a:t>Shouldn’t</a:t>
              </a:r>
              <a:endParaRPr lang="en-US" sz="5400" dirty="0">
                <a:solidFill>
                  <a:schemeClr val="tx1"/>
                </a:solidFill>
                <a:latin typeface="Puimek Font TH" panose="02000503000000000000" charset="-34"/>
                <a:cs typeface="Puimek Font TH" panose="02000503000000000000" charset="-34"/>
              </a:endParaRPr>
            </a:p>
          </p:txBody>
        </p:sp>
        <p:pic>
          <p:nvPicPr>
            <p:cNvPr id="16" name="Graphic 15" descr="Close with solid fil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21506" y="6647243"/>
              <a:ext cx="914400" cy="9144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4" name="Freeform 4"/>
          <p:cNvSpPr/>
          <p:nvPr/>
        </p:nvSpPr>
        <p:spPr>
          <a:xfrm>
            <a:off x="1701620" y="1028700"/>
            <a:ext cx="14884760" cy="8074982"/>
          </a:xfrm>
          <a:custGeom>
            <a:avLst/>
            <a:gdLst/>
            <a:ahLst/>
            <a:cxnLst/>
            <a:rect l="l" t="t" r="r" b="b"/>
            <a:pathLst>
              <a:path w="14884760" h="8074982">
                <a:moveTo>
                  <a:pt x="0" y="0"/>
                </a:moveTo>
                <a:lnTo>
                  <a:pt x="14884760" y="0"/>
                </a:lnTo>
                <a:lnTo>
                  <a:pt x="14884760" y="8074982"/>
                </a:lnTo>
                <a:lnTo>
                  <a:pt x="0" y="8074982"/>
                </a:lnTo>
                <a:lnTo>
                  <a:pt x="0" y="0"/>
                </a:lnTo>
                <a:close/>
              </a:path>
            </a:pathLst>
          </a:custGeom>
          <a:blipFill>
            <a:blip r:embed="rId1"/>
            <a:stretch>
              <a:fillRect/>
            </a:stretch>
          </a:blipFill>
        </p:spPr>
      </p:sp>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852710" y="1028700"/>
            <a:ext cx="3938439" cy="1412915"/>
          </a:xfrm>
          <a:custGeom>
            <a:avLst/>
            <a:gdLst/>
            <a:ahLst/>
            <a:cxnLst/>
            <a:rect l="l" t="t" r="r" b="b"/>
            <a:pathLst>
              <a:path w="3938439" h="1412915">
                <a:moveTo>
                  <a:pt x="0" y="0"/>
                </a:moveTo>
                <a:lnTo>
                  <a:pt x="3938439" y="0"/>
                </a:lnTo>
                <a:lnTo>
                  <a:pt x="3938439" y="1412915"/>
                </a:lnTo>
                <a:lnTo>
                  <a:pt x="0" y="1412915"/>
                </a:lnTo>
                <a:lnTo>
                  <a:pt x="0" y="0"/>
                </a:lnTo>
                <a:close/>
              </a:path>
            </a:pathLst>
          </a:custGeom>
          <a:blipFill>
            <a:blip r:embed="rId4"/>
            <a:stretch>
              <a:fillRect/>
            </a:stretch>
          </a:blipFill>
        </p:spPr>
      </p:sp>
      <p:sp>
        <p:nvSpPr>
          <p:cNvPr id="6" name="Freeform 6"/>
          <p:cNvSpPr/>
          <p:nvPr/>
        </p:nvSpPr>
        <p:spPr>
          <a:xfrm>
            <a:off x="2574247" y="6980084"/>
            <a:ext cx="13139506" cy="7128182"/>
          </a:xfrm>
          <a:custGeom>
            <a:avLst/>
            <a:gdLst/>
            <a:ahLst/>
            <a:cxnLst/>
            <a:rect l="l" t="t" r="r" b="b"/>
            <a:pathLst>
              <a:path w="13139506" h="7128182">
                <a:moveTo>
                  <a:pt x="0" y="0"/>
                </a:moveTo>
                <a:lnTo>
                  <a:pt x="13139506" y="0"/>
                </a:lnTo>
                <a:lnTo>
                  <a:pt x="13139506" y="7128182"/>
                </a:lnTo>
                <a:lnTo>
                  <a:pt x="0" y="7128182"/>
                </a:lnTo>
                <a:lnTo>
                  <a:pt x="0" y="0"/>
                </a:lnTo>
                <a:close/>
              </a:path>
            </a:pathLst>
          </a:custGeom>
          <a:blipFill>
            <a:blip r:embed="rId1"/>
            <a:stretch>
              <a:fillRect/>
            </a:stretch>
          </a:blipFill>
        </p:spPr>
      </p:sp>
      <p:sp>
        <p:nvSpPr>
          <p:cNvPr id="7" name="Freeform 7"/>
          <p:cNvSpPr/>
          <p:nvPr/>
        </p:nvSpPr>
        <p:spPr>
          <a:xfrm flipH="1">
            <a:off x="12600203" y="7004572"/>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5"/>
            <a:stretch>
              <a:fillRect/>
            </a:stretch>
          </a:blipFill>
        </p:spPr>
      </p:sp>
      <p:sp>
        <p:nvSpPr>
          <p:cNvPr id="8" name="Freeform 8"/>
          <p:cNvSpPr/>
          <p:nvPr/>
        </p:nvSpPr>
        <p:spPr>
          <a:xfrm>
            <a:off x="-1413884" y="6920973"/>
            <a:ext cx="7072996" cy="4993499"/>
          </a:xfrm>
          <a:custGeom>
            <a:avLst/>
            <a:gdLst/>
            <a:ahLst/>
            <a:cxnLst/>
            <a:rect l="l" t="t" r="r" b="b"/>
            <a:pathLst>
              <a:path w="7072996" h="4993499">
                <a:moveTo>
                  <a:pt x="0" y="0"/>
                </a:moveTo>
                <a:lnTo>
                  <a:pt x="7072996" y="0"/>
                </a:lnTo>
                <a:lnTo>
                  <a:pt x="7072996" y="4993500"/>
                </a:lnTo>
                <a:lnTo>
                  <a:pt x="0" y="4993500"/>
                </a:lnTo>
                <a:lnTo>
                  <a:pt x="0" y="0"/>
                </a:lnTo>
                <a:close/>
              </a:path>
            </a:pathLst>
          </a:custGeom>
          <a:blipFill>
            <a:blip r:embed="rId5"/>
            <a:stretch>
              <a:fillRect/>
            </a:stretch>
          </a:blipFill>
        </p:spPr>
      </p:sp>
      <p:sp>
        <p:nvSpPr>
          <p:cNvPr id="9" name="Freeform 9"/>
          <p:cNvSpPr/>
          <p:nvPr/>
        </p:nvSpPr>
        <p:spPr>
          <a:xfrm flipH="1">
            <a:off x="12937871" y="837335"/>
            <a:ext cx="4818560" cy="1728658"/>
          </a:xfrm>
          <a:custGeom>
            <a:avLst/>
            <a:gdLst/>
            <a:ahLst/>
            <a:cxnLst/>
            <a:rect l="l" t="t" r="r" b="b"/>
            <a:pathLst>
              <a:path w="4818560" h="1728658">
                <a:moveTo>
                  <a:pt x="4818560" y="0"/>
                </a:moveTo>
                <a:lnTo>
                  <a:pt x="0" y="0"/>
                </a:lnTo>
                <a:lnTo>
                  <a:pt x="0" y="1728658"/>
                </a:lnTo>
                <a:lnTo>
                  <a:pt x="4818560" y="1728658"/>
                </a:lnTo>
                <a:lnTo>
                  <a:pt x="4818560" y="0"/>
                </a:lnTo>
                <a:close/>
              </a:path>
            </a:pathLst>
          </a:custGeom>
          <a:blipFill>
            <a:blip r:embed="rId4"/>
            <a:stretch>
              <a:fillRect/>
            </a:stretch>
          </a:blipFill>
        </p:spPr>
      </p:sp>
      <p:sp>
        <p:nvSpPr>
          <p:cNvPr id="11" name="TextBox 11"/>
          <p:cNvSpPr txBox="1"/>
          <p:nvPr/>
        </p:nvSpPr>
        <p:spPr>
          <a:xfrm>
            <a:off x="2302163" y="1522460"/>
            <a:ext cx="12524552" cy="2176109"/>
          </a:xfrm>
          <a:prstGeom prst="rect">
            <a:avLst/>
          </a:prstGeom>
        </p:spPr>
        <p:txBody>
          <a:bodyPr lIns="0" tIns="0" rIns="0" bIns="0" rtlCol="0" anchor="t">
            <a:spAutoFit/>
          </a:bodyPr>
          <a:lstStyle/>
          <a:p>
            <a:pPr algn="ctr">
              <a:lnSpc>
                <a:spcPts val="16460"/>
              </a:lnSpc>
            </a:pPr>
            <a:r>
              <a:rPr lang="en-US" sz="18920" spc="-681" dirty="0">
                <a:latin typeface="Puimek Font TH" panose="02000503000000000000"/>
                <a:ea typeface="Puimek Font TH" panose="02000503000000000000"/>
                <a:cs typeface="Puimek Font TH" panose="02000503000000000000"/>
                <a:sym typeface="Puimek Font TH" panose="02000503000000000000"/>
              </a:rPr>
              <a:t>Unit 10</a:t>
            </a:r>
            <a:endParaRPr lang="en-US" sz="18920" spc="-681" dirty="0">
              <a:latin typeface="Puimek Font TH" panose="02000503000000000000"/>
              <a:ea typeface="Puimek Font TH" panose="02000503000000000000"/>
              <a:cs typeface="Puimek Font TH" panose="02000503000000000000"/>
              <a:sym typeface="Puimek Font TH" panose="02000503000000000000"/>
            </a:endParaRPr>
          </a:p>
        </p:txBody>
      </p:sp>
      <p:sp>
        <p:nvSpPr>
          <p:cNvPr id="14" name="Freeform 14"/>
          <p:cNvSpPr/>
          <p:nvPr/>
        </p:nvSpPr>
        <p:spPr>
          <a:xfrm>
            <a:off x="14849777" y="3080343"/>
            <a:ext cx="2409523" cy="1985848"/>
          </a:xfrm>
          <a:custGeom>
            <a:avLst/>
            <a:gdLst/>
            <a:ahLst/>
            <a:cxnLst/>
            <a:rect l="l" t="t" r="r" b="b"/>
            <a:pathLst>
              <a:path w="2409523" h="1985848">
                <a:moveTo>
                  <a:pt x="0" y="0"/>
                </a:moveTo>
                <a:lnTo>
                  <a:pt x="2409523" y="0"/>
                </a:lnTo>
                <a:lnTo>
                  <a:pt x="2409523" y="1985848"/>
                </a:lnTo>
                <a:lnTo>
                  <a:pt x="0" y="1985848"/>
                </a:lnTo>
                <a:lnTo>
                  <a:pt x="0" y="0"/>
                </a:lnTo>
                <a:close/>
              </a:path>
            </a:pathLst>
          </a:custGeom>
          <a:blipFill>
            <a:blip r:embed="rId6"/>
            <a:stretch>
              <a:fillRect/>
            </a:stretch>
          </a:blipFill>
        </p:spPr>
      </p:sp>
      <p:sp>
        <p:nvSpPr>
          <p:cNvPr id="16" name="TextBox 15"/>
          <p:cNvSpPr txBox="1"/>
          <p:nvPr/>
        </p:nvSpPr>
        <p:spPr>
          <a:xfrm>
            <a:off x="5713222" y="3529745"/>
            <a:ext cx="12043209" cy="4001095"/>
          </a:xfrm>
          <a:prstGeom prst="rect">
            <a:avLst/>
          </a:prstGeom>
          <a:noFill/>
        </p:spPr>
        <p:txBody>
          <a:bodyPr wrap="square" rtlCol="0">
            <a:spAutoFit/>
          </a:bodyPr>
          <a:lstStyle/>
          <a:p>
            <a:r>
              <a:rPr lang="en-US" sz="10400" dirty="0">
                <a:latin typeface="Puimek Font TH" panose="02000503000000000000" charset="-34"/>
                <a:cs typeface="Puimek Font TH" panose="02000503000000000000" charset="-34"/>
              </a:rPr>
              <a:t>SPEAKING</a:t>
            </a:r>
            <a:endParaRPr lang="en-US" sz="10400" dirty="0">
              <a:latin typeface="Puimek Font TH" panose="02000503000000000000" charset="-34"/>
              <a:cs typeface="Puimek Font TH" panose="02000503000000000000" charset="-34"/>
            </a:endParaRPr>
          </a:p>
          <a:p>
            <a:endParaRPr lang="en-US" sz="15000" dirty="0">
              <a:latin typeface="Puimek Font TH" panose="02000503000000000000" charset="-34"/>
              <a:cs typeface="Puimek Font TH" panose="02000503000000000000" charset="-34"/>
            </a:endParaRPr>
          </a:p>
        </p:txBody>
      </p:sp>
      <p:sp>
        <p:nvSpPr>
          <p:cNvPr id="17" name="TextBox 16"/>
          <p:cNvSpPr txBox="1"/>
          <p:nvPr/>
        </p:nvSpPr>
        <p:spPr>
          <a:xfrm>
            <a:off x="6700292" y="7277715"/>
            <a:ext cx="184731" cy="369332"/>
          </a:xfrm>
          <a:prstGeom prst="rect">
            <a:avLst/>
          </a:prstGeom>
          <a:noFill/>
        </p:spPr>
        <p:txBody>
          <a:bodyPr wrap="none" rtlCol="0">
            <a:spAutoFit/>
          </a:bodyPr>
          <a:lstStyle/>
          <a:p>
            <a:endParaRPr lang="en-US" dirty="0"/>
          </a:p>
        </p:txBody>
      </p:sp>
      <p:sp>
        <p:nvSpPr>
          <p:cNvPr id="18" name="TextBox 17"/>
          <p:cNvSpPr txBox="1"/>
          <p:nvPr/>
        </p:nvSpPr>
        <p:spPr>
          <a:xfrm>
            <a:off x="152400" y="5306591"/>
            <a:ext cx="18516607" cy="1631216"/>
          </a:xfrm>
          <a:prstGeom prst="rect">
            <a:avLst/>
          </a:prstGeom>
          <a:noFill/>
        </p:spPr>
        <p:txBody>
          <a:bodyPr wrap="none" rtlCol="0">
            <a:spAutoFit/>
          </a:bodyPr>
          <a:lstStyle/>
          <a:p>
            <a:r>
              <a:rPr lang="en-GB" sz="10000" b="1" dirty="0">
                <a:latin typeface="Puimek Font TH" panose="02000503000000000000" charset="-34"/>
                <a:cs typeface="Puimek Font TH" panose="02000503000000000000" charset="-34"/>
              </a:rPr>
              <a:t>Ways to protect local biodiversity</a:t>
            </a:r>
            <a:endParaRPr lang="en-US" sz="10000" b="1" dirty="0">
              <a:latin typeface="Puimek Font TH" panose="02000503000000000000" charset="-34"/>
              <a:cs typeface="Puimek Font TH" panose="02000503000000000000" charset="-34"/>
            </a:endParaRPr>
          </a:p>
        </p:txBody>
      </p:sp>
      <p:sp>
        <p:nvSpPr>
          <p:cNvPr id="15" name="Freeform 15"/>
          <p:cNvSpPr/>
          <p:nvPr/>
        </p:nvSpPr>
        <p:spPr>
          <a:xfrm flipH="1">
            <a:off x="810836" y="2412202"/>
            <a:ext cx="2957172" cy="2342327"/>
          </a:xfrm>
          <a:custGeom>
            <a:avLst/>
            <a:gdLst/>
            <a:ahLst/>
            <a:cxnLst/>
            <a:rect l="l" t="t" r="r" b="b"/>
            <a:pathLst>
              <a:path w="2957172" h="2342327">
                <a:moveTo>
                  <a:pt x="2957172" y="0"/>
                </a:moveTo>
                <a:lnTo>
                  <a:pt x="0" y="0"/>
                </a:lnTo>
                <a:lnTo>
                  <a:pt x="0" y="2342327"/>
                </a:lnTo>
                <a:lnTo>
                  <a:pt x="2957172" y="2342327"/>
                </a:lnTo>
                <a:lnTo>
                  <a:pt x="2957172"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8"/>
                                        </p:tgtEl>
                                        <p:attrNameLst>
                                          <p:attrName>ppt_x</p:attrName>
                                          <p:attrName>ppt_y</p:attrName>
                                        </p:attrNameLst>
                                      </p:cBhvr>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4" name="Freeform 4"/>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1"/>
            <a:stretch>
              <a:fillRect/>
            </a:stretch>
          </a:blipFill>
        </p:spPr>
      </p:sp>
      <p:sp>
        <p:nvSpPr>
          <p:cNvPr id="10" name="Freeform 10"/>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1"/>
            <a:stretch>
              <a:fillRect/>
            </a:stretch>
          </a:blipFill>
        </p:spPr>
      </p:sp>
      <p:sp>
        <p:nvSpPr>
          <p:cNvPr id="26" name="Google Shape;1881;p31"/>
          <p:cNvSpPr txBox="1"/>
          <p:nvPr/>
        </p:nvSpPr>
        <p:spPr>
          <a:xfrm>
            <a:off x="1375523" y="2054650"/>
            <a:ext cx="9264344"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6600" b="1" dirty="0">
              <a:solidFill>
                <a:schemeClr val="accent2"/>
              </a:solidFill>
              <a:cs typeface="Calibri" panose="020F0502020204030204" pitchFamily="34" charset="0"/>
            </a:endParaRPr>
          </a:p>
        </p:txBody>
      </p:sp>
      <p:sp>
        <p:nvSpPr>
          <p:cNvPr id="34" name="Slide Number Placeholder 5"/>
          <p:cNvSpPr>
            <a:spLocks noGrp="1"/>
          </p:cNvSpPr>
          <p:nvPr>
            <p:ph type="sldNum" sz="quarter" idx="12"/>
          </p:nvPr>
        </p:nvSpPr>
        <p:spPr>
          <a:xfrm>
            <a:off x="11929133" y="7373585"/>
            <a:ext cx="2743200" cy="365125"/>
          </a:xfrm>
        </p:spPr>
        <p:txBody>
          <a:bodyPr/>
          <a:lstStyle/>
          <a:p>
            <a:fld id="{52AF2F91-6C79-4775-9E01-5F8EDCA63F89}" type="slidenum">
              <a:rPr lang="en-US" smtClean="0"/>
            </a:fld>
            <a:endParaRPr lang="en-US"/>
          </a:p>
        </p:txBody>
      </p:sp>
      <p:sp>
        <p:nvSpPr>
          <p:cNvPr id="5" name="Rounded Rectangle 8"/>
          <p:cNvSpPr/>
          <p:nvPr/>
        </p:nvSpPr>
        <p:spPr>
          <a:xfrm>
            <a:off x="506957" y="561473"/>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48DA4"/>
              </a:solidFill>
            </a:endParaRPr>
          </a:p>
        </p:txBody>
      </p:sp>
      <p:sp>
        <p:nvSpPr>
          <p:cNvPr id="6" name="TextBox 5"/>
          <p:cNvSpPr txBox="1"/>
          <p:nvPr/>
        </p:nvSpPr>
        <p:spPr>
          <a:xfrm>
            <a:off x="559742" y="428055"/>
            <a:ext cx="449821" cy="769441"/>
          </a:xfrm>
          <a:prstGeom prst="rect">
            <a:avLst/>
          </a:prstGeom>
          <a:noFill/>
        </p:spPr>
        <p:txBody>
          <a:bodyPr wrap="square" rtlCol="0">
            <a:spAutoFit/>
          </a:bodyPr>
          <a:lstStyle/>
          <a:p>
            <a:pPr algn="ctr"/>
            <a:r>
              <a:rPr lang="vi-VN" sz="4400" b="1" dirty="0">
                <a:solidFill>
                  <a:schemeClr val="bg1"/>
                </a:solidFill>
                <a:latin typeface="Myriad Pro" pitchFamily="34" charset="0"/>
              </a:rPr>
              <a:t>1</a:t>
            </a:r>
            <a:endParaRPr lang="en-US" sz="4400" b="1" dirty="0">
              <a:solidFill>
                <a:schemeClr val="bg1"/>
              </a:solidFill>
              <a:latin typeface="Myriad Pro" pitchFamily="34" charset="0"/>
            </a:endParaRPr>
          </a:p>
        </p:txBody>
      </p:sp>
      <p:sp>
        <p:nvSpPr>
          <p:cNvPr id="7" name="TextBox 6"/>
          <p:cNvSpPr txBox="1"/>
          <p:nvPr/>
        </p:nvSpPr>
        <p:spPr>
          <a:xfrm>
            <a:off x="1218207" y="491016"/>
            <a:ext cx="17064877" cy="1323439"/>
          </a:xfrm>
          <a:prstGeom prst="rect">
            <a:avLst/>
          </a:prstGeom>
          <a:noFill/>
        </p:spPr>
        <p:txBody>
          <a:bodyPr wrap="square">
            <a:spAutoFit/>
          </a:bodyPr>
          <a:lstStyle/>
          <a:p>
            <a:r>
              <a:rPr lang="en-US" sz="4000" b="1" dirty="0">
                <a:cs typeface="Arial" panose="020B0604020202020204" pitchFamily="34" charset="0"/>
              </a:rPr>
              <a:t>Which of the followings are ways to protect local biodiversity. Tick the correct boxes. </a:t>
            </a:r>
            <a:endParaRPr lang="en-US" sz="4000" b="1" dirty="0">
              <a:cs typeface="Arial" panose="020B0604020202020204" pitchFamily="34" charset="0"/>
            </a:endParaRPr>
          </a:p>
        </p:txBody>
      </p:sp>
      <p:graphicFrame>
        <p:nvGraphicFramePr>
          <p:cNvPr id="11" name="Table 10"/>
          <p:cNvGraphicFramePr>
            <a:graphicFrameLocks noGrp="1"/>
          </p:cNvGraphicFramePr>
          <p:nvPr/>
        </p:nvGraphicFramePr>
        <p:xfrm>
          <a:off x="0" y="1776515"/>
          <a:ext cx="18135600" cy="8248499"/>
        </p:xfrm>
        <a:graphic>
          <a:graphicData uri="http://schemas.openxmlformats.org/drawingml/2006/table">
            <a:tbl>
              <a:tblPr firstRow="1" bandRow="1">
                <a:tableStyleId>{5DA37D80-6434-44D0-A028-1B22A696006F}</a:tableStyleId>
              </a:tblPr>
              <a:tblGrid>
                <a:gridCol w="15150785"/>
                <a:gridCol w="2984815"/>
              </a:tblGrid>
              <a:tr h="1271478">
                <a:tc>
                  <a:txBody>
                    <a:bodyPr/>
                    <a:lstStyle/>
                    <a:p>
                      <a:r>
                        <a:rPr lang="en-US" sz="6000" b="1" i="0" dirty="0">
                          <a:solidFill>
                            <a:srgbClr val="E36427"/>
                          </a:solidFill>
                          <a:effectLst/>
                          <a:latin typeface="+mn-lt"/>
                        </a:rPr>
                        <a:t>1. </a:t>
                      </a:r>
                      <a:r>
                        <a:rPr lang="en-US" sz="6000" b="0" i="0" dirty="0">
                          <a:solidFill>
                            <a:srgbClr val="242021"/>
                          </a:solidFill>
                          <a:effectLst/>
                          <a:latin typeface="+mn-lt"/>
                        </a:rPr>
                        <a:t>banning the hunting of wild animals</a:t>
                      </a:r>
                      <a:endParaRPr lang="en-US" sz="11500" dirty="0">
                        <a:effectLst/>
                        <a:latin typeface="+mn-lt"/>
                      </a:endParaRPr>
                    </a:p>
                  </a:txBody>
                  <a:tcPr anchor="ctr"/>
                </a:tc>
                <a:tc>
                  <a:txBody>
                    <a:bodyPr/>
                    <a:lstStyle/>
                    <a:p>
                      <a:endParaRPr lang="en-US"/>
                    </a:p>
                  </a:txBody>
                  <a:tcPr/>
                </a:tc>
              </a:tr>
              <a:tr h="2091866">
                <a:tc>
                  <a:txBody>
                    <a:bodyPr/>
                    <a:lstStyle/>
                    <a:p>
                      <a:r>
                        <a:rPr lang="en-US" sz="6000" b="1" i="0" dirty="0">
                          <a:solidFill>
                            <a:srgbClr val="E36427"/>
                          </a:solidFill>
                          <a:effectLst/>
                          <a:latin typeface="+mn-lt"/>
                        </a:rPr>
                        <a:t>2. </a:t>
                      </a:r>
                      <a:r>
                        <a:rPr lang="en-US" sz="6000" b="0" i="0" dirty="0">
                          <a:solidFill>
                            <a:srgbClr val="242021"/>
                          </a:solidFill>
                          <a:effectLst/>
                          <a:latin typeface="+mn-lt"/>
                        </a:rPr>
                        <a:t>planting local trees, flowers, and other plants</a:t>
                      </a:r>
                      <a:endParaRPr lang="en-US" sz="11500" dirty="0">
                        <a:effectLst/>
                        <a:latin typeface="+mn-lt"/>
                      </a:endParaRPr>
                    </a:p>
                  </a:txBody>
                  <a:tcPr anchor="ctr"/>
                </a:tc>
                <a:tc>
                  <a:txBody>
                    <a:bodyPr/>
                    <a:lstStyle/>
                    <a:p>
                      <a:endParaRPr lang="en-US"/>
                    </a:p>
                  </a:txBody>
                  <a:tcPr/>
                </a:tc>
              </a:tr>
              <a:tr h="1271478">
                <a:tc>
                  <a:txBody>
                    <a:bodyPr/>
                    <a:lstStyle/>
                    <a:p>
                      <a:r>
                        <a:rPr lang="en-US" sz="6000" b="1" i="0" dirty="0">
                          <a:solidFill>
                            <a:srgbClr val="E36427"/>
                          </a:solidFill>
                          <a:effectLst/>
                          <a:latin typeface="+mn-lt"/>
                        </a:rPr>
                        <a:t>3. </a:t>
                      </a:r>
                      <a:r>
                        <a:rPr lang="en-US" sz="6000" b="0" i="0" dirty="0">
                          <a:solidFill>
                            <a:srgbClr val="242021"/>
                          </a:solidFill>
                          <a:effectLst/>
                          <a:latin typeface="+mn-lt"/>
                        </a:rPr>
                        <a:t>promoting mass tourism</a:t>
                      </a:r>
                      <a:endParaRPr lang="en-US" sz="11500" dirty="0">
                        <a:effectLst/>
                        <a:latin typeface="+mn-lt"/>
                      </a:endParaRPr>
                    </a:p>
                  </a:txBody>
                  <a:tcPr anchor="ctr"/>
                </a:tc>
                <a:tc>
                  <a:txBody>
                    <a:bodyPr/>
                    <a:lstStyle/>
                    <a:p>
                      <a:endParaRPr lang="en-US" dirty="0"/>
                    </a:p>
                  </a:txBody>
                  <a:tcPr/>
                </a:tc>
              </a:tr>
              <a:tr h="2342199">
                <a:tc>
                  <a:txBody>
                    <a:bodyPr/>
                    <a:lstStyle/>
                    <a:p>
                      <a:r>
                        <a:rPr lang="en-US" sz="6000" b="1" i="0" dirty="0">
                          <a:solidFill>
                            <a:srgbClr val="E36427"/>
                          </a:solidFill>
                          <a:effectLst/>
                          <a:latin typeface="+mn-lt"/>
                        </a:rPr>
                        <a:t>4. </a:t>
                      </a:r>
                      <a:r>
                        <a:rPr lang="en-US" sz="6000" b="0" i="0" dirty="0">
                          <a:solidFill>
                            <a:srgbClr val="242021"/>
                          </a:solidFill>
                          <a:effectLst/>
                          <a:latin typeface="+mn-lt"/>
                        </a:rPr>
                        <a:t>educating people about the importance of biodiversity</a:t>
                      </a:r>
                      <a:endParaRPr lang="en-US" sz="11500" dirty="0">
                        <a:effectLst/>
                        <a:latin typeface="+mn-lt"/>
                      </a:endParaRPr>
                    </a:p>
                  </a:txBody>
                  <a:tcPr anchor="ctr"/>
                </a:tc>
                <a:tc>
                  <a:txBody>
                    <a:bodyPr/>
                    <a:lstStyle/>
                    <a:p>
                      <a:endParaRPr lang="en-US"/>
                    </a:p>
                  </a:txBody>
                  <a:tcPr/>
                </a:tc>
              </a:tr>
              <a:tr h="1271478">
                <a:tc>
                  <a:txBody>
                    <a:bodyPr/>
                    <a:lstStyle/>
                    <a:p>
                      <a:r>
                        <a:rPr lang="en-US" sz="6000" b="1" i="0" dirty="0">
                          <a:solidFill>
                            <a:srgbClr val="E36427"/>
                          </a:solidFill>
                          <a:effectLst/>
                          <a:latin typeface="+mn-lt"/>
                        </a:rPr>
                        <a:t>5. </a:t>
                      </a:r>
                      <a:r>
                        <a:rPr lang="en-US" sz="6000" b="0" i="0" dirty="0">
                          <a:solidFill>
                            <a:srgbClr val="242021"/>
                          </a:solidFill>
                          <a:effectLst/>
                          <a:latin typeface="+mn-lt"/>
                        </a:rPr>
                        <a:t>increasing your carbon footprint</a:t>
                      </a:r>
                      <a:endParaRPr lang="en-US" sz="11500" dirty="0">
                        <a:effectLst/>
                        <a:latin typeface="+mn-lt"/>
                      </a:endParaRPr>
                    </a:p>
                  </a:txBody>
                  <a:tcPr anchor="ctr"/>
                </a:tc>
                <a:tc>
                  <a:txBody>
                    <a:bodyPr/>
                    <a:lstStyle/>
                    <a:p>
                      <a:endParaRPr lang="en-US" dirty="0"/>
                    </a:p>
                  </a:txBody>
                  <a:tcPr/>
                </a:tc>
              </a:tr>
            </a:tbl>
          </a:graphicData>
        </a:graphic>
      </p:graphicFrame>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5273" b="94182" l="6875" r="95625"/>
                    </a14:imgEffect>
                  </a14:imgLayer>
                </a14:imgProps>
              </a:ext>
              <a:ext uri="{28A0092B-C50C-407E-A947-70E740481C1C}">
                <a14:useLocalDpi xmlns:a14="http://schemas.microsoft.com/office/drawing/2010/main" val="0"/>
              </a:ext>
            </a:extLst>
          </a:blip>
          <a:stretch>
            <a:fillRect/>
          </a:stretch>
        </p:blipFill>
        <p:spPr>
          <a:xfrm>
            <a:off x="16215765" y="1977885"/>
            <a:ext cx="677047" cy="775783"/>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5273" b="94182" l="6875" r="95625"/>
                    </a14:imgEffect>
                  </a14:imgLayer>
                </a14:imgProps>
              </a:ext>
              <a:ext uri="{28A0092B-C50C-407E-A947-70E740481C1C}">
                <a14:useLocalDpi xmlns:a14="http://schemas.microsoft.com/office/drawing/2010/main" val="0"/>
              </a:ext>
            </a:extLst>
          </a:blip>
          <a:stretch>
            <a:fillRect/>
          </a:stretch>
        </p:blipFill>
        <p:spPr>
          <a:xfrm>
            <a:off x="16215764" y="4034770"/>
            <a:ext cx="677047" cy="775783"/>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5273" b="94182" l="6875" r="95625"/>
                    </a14:imgEffect>
                  </a14:imgLayer>
                </a14:imgProps>
              </a:ext>
              <a:ext uri="{28A0092B-C50C-407E-A947-70E740481C1C}">
                <a14:useLocalDpi xmlns:a14="http://schemas.microsoft.com/office/drawing/2010/main" val="0"/>
              </a:ext>
            </a:extLst>
          </a:blip>
          <a:stretch>
            <a:fillRect/>
          </a:stretch>
        </p:blipFill>
        <p:spPr>
          <a:xfrm>
            <a:off x="16215764" y="6985693"/>
            <a:ext cx="677047" cy="775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2161</Words>
  <Application>WPS Presentation</Application>
  <PresentationFormat>Custom</PresentationFormat>
  <Paragraphs>142</Paragraphs>
  <Slides>28</Slides>
  <Notes>1</Notes>
  <HiddenSlides>0</HiddenSlides>
  <MMClips>3</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28</vt:i4>
      </vt:variant>
    </vt:vector>
  </HeadingPairs>
  <TitlesOfParts>
    <vt:vector size="43" baseType="lpstr">
      <vt:lpstr>Arial</vt:lpstr>
      <vt:lpstr>SimSun</vt:lpstr>
      <vt:lpstr>Wingdings</vt:lpstr>
      <vt:lpstr>Puimek Font TH</vt:lpstr>
      <vt:lpstr>Puimek Font TH</vt:lpstr>
      <vt:lpstr>Calibri</vt:lpstr>
      <vt:lpstr>Myriad Pro</vt:lpstr>
      <vt:lpstr>Segoe Print</vt:lpstr>
      <vt:lpstr>Times New Roman</vt:lpstr>
      <vt:lpstr>Microsoft YaHei</vt:lpstr>
      <vt:lpstr>Arial Unicode MS</vt:lpstr>
      <vt:lpstr>Abadi</vt:lpstr>
      <vt:lpstr>#9Slide07 SVNA Love Of Thunder</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Beige Cute Playful Illustration Group Project Presentation</dc:title>
  <dc:creator/>
  <cp:lastModifiedBy>Chuyen Bui</cp:lastModifiedBy>
  <cp:revision>8</cp:revision>
  <dcterms:created xsi:type="dcterms:W3CDTF">2006-08-16T00:00:00Z</dcterms:created>
  <dcterms:modified xsi:type="dcterms:W3CDTF">2025-06-14T12:04:34Z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5EE4997E1CFD41BF9E15A480960B434B_12</vt:lpwstr>
  </property>
  <property fmtid="{D5CDD505-2E9C-101B-9397-08002B2CF9AE}" pid="3" name="KSOProductBuildVer">
    <vt:lpwstr>1033-12.2.0.21179</vt:lpwstr>
  </property>
</Properties>
</file>