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4"/>
  </p:notesMasterIdLst>
  <p:sldIdLst>
    <p:sldId id="368" r:id="rId3"/>
    <p:sldId id="370" r:id="rId4"/>
    <p:sldId id="364" r:id="rId5"/>
    <p:sldId id="371" r:id="rId6"/>
    <p:sldId id="362" r:id="rId7"/>
    <p:sldId id="372" r:id="rId8"/>
    <p:sldId id="360" r:id="rId9"/>
    <p:sldId id="355" r:id="rId10"/>
    <p:sldId id="356" r:id="rId11"/>
    <p:sldId id="317" r:id="rId12"/>
    <p:sldId id="374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983"/>
    <a:srgbClr val="EE8640"/>
    <a:srgbClr val="A493C6"/>
    <a:srgbClr val="D0DEEC"/>
    <a:srgbClr val="6593C3"/>
    <a:srgbClr val="F7DADE"/>
    <a:srgbClr val="FF9801"/>
    <a:srgbClr val="0FB7BD"/>
    <a:srgbClr val="048DA4"/>
    <a:srgbClr val="10C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3918" autoAdjust="0"/>
  </p:normalViewPr>
  <p:slideViewPr>
    <p:cSldViewPr snapToGrid="0" showGuides="1">
      <p:cViewPr>
        <p:scale>
          <a:sx n="156" d="100"/>
          <a:sy n="156" d="100"/>
        </p:scale>
        <p:origin x="-324" y="210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76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83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9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1568447"/>
            <a:ext cx="6801440" cy="1943100"/>
          </a:xfrm>
        </p:spPr>
        <p:txBody>
          <a:bodyPr tIns="34290" bIns="34290" anchor="ctr">
            <a:noAutofit/>
          </a:bodyPr>
          <a:lstStyle>
            <a:lvl1pPr algn="ctr">
              <a:lnSpc>
                <a:spcPct val="83000"/>
              </a:lnSpc>
              <a:defRPr lang="en-US" sz="5400" b="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3511547"/>
            <a:ext cx="6803136" cy="3429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spc="6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005942"/>
            <a:ext cx="1165860" cy="395410"/>
          </a:xfrm>
        </p:spPr>
        <p:txBody>
          <a:bodyPr/>
          <a:lstStyle>
            <a:lvl1pPr algn="ctr">
              <a:defRPr sz="1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>
                <a:solidFill>
                  <a:prstClr val="black"/>
                </a:solidFill>
              </a:rPr>
              <a:pPr/>
              <a:t>10/15/2024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2" y="3908295"/>
            <a:ext cx="4429125" cy="17145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3909060"/>
            <a:ext cx="1583911" cy="1714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66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10/15/2024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67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1570732"/>
            <a:ext cx="6803136" cy="1940814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540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3511547"/>
            <a:ext cx="6803136" cy="34290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008377"/>
            <a:ext cx="1165860" cy="397764"/>
          </a:xfrm>
        </p:spPr>
        <p:txBody>
          <a:bodyPr/>
          <a:lstStyle>
            <a:lvl1pPr algn="ctr">
              <a:defRPr lang="en-US" sz="1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dirty="0">
                <a:solidFill>
                  <a:prstClr val="black"/>
                </a:solidFill>
              </a:rPr>
              <a:pPr/>
              <a:t>10/15/2024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3908295"/>
            <a:ext cx="4430268" cy="171450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3908295"/>
            <a:ext cx="1584198" cy="171450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354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577340"/>
            <a:ext cx="3566160" cy="281178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1577340"/>
            <a:ext cx="3566160" cy="281178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10/15/2024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18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4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66924"/>
            <a:ext cx="3566160" cy="24003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sz="14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067436"/>
            <a:ext cx="3566160" cy="24003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10/15/2024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83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10/15/2024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11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10/15/2024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40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8308"/>
            <a:ext cx="6398514" cy="47868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5544"/>
            <a:ext cx="1823085" cy="1234440"/>
          </a:xfr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1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457200"/>
            <a:ext cx="5829300" cy="40005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3085" cy="26289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10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10/15/2024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4667252"/>
            <a:ext cx="1097280" cy="2057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6743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2628"/>
            <a:ext cx="1824228" cy="1234440"/>
          </a:xfrm>
        </p:spPr>
        <p:txBody>
          <a:bodyPr anchor="b">
            <a:noAutofit/>
          </a:bodyPr>
          <a:lstStyle>
            <a:lvl1pPr algn="l">
              <a:defRPr sz="21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8308"/>
            <a:ext cx="6398514" cy="4786884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4228" cy="262661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00"/>
              </a:spcBef>
              <a:buNone/>
              <a:defRPr sz="110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pPr/>
              <a:t>10/15/2024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685800" rtl="0" eaLnBrk="1" latinLnBrk="0" hangingPunct="1">
              <a:defRPr lang="en-US" sz="8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4670298"/>
            <a:ext cx="1097280" cy="2057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41135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10/15/2024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18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571500"/>
            <a:ext cx="1771650" cy="394335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571500"/>
            <a:ext cx="6057900" cy="394335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10/15/2024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62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8308"/>
            <a:ext cx="8791956" cy="4786884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77340"/>
            <a:ext cx="7543800" cy="29489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4730754"/>
            <a:ext cx="2057400" cy="205740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l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342900"/>
            <a:fld id="{CBC48EC7-AF6A-48D3-8284-14BACBEBDD84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10/15/2024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4730754"/>
            <a:ext cx="3909060" cy="205740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ct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4730754"/>
            <a:ext cx="1097280" cy="205740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342900"/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0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6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37160" indent="-137160" algn="l" defTabSz="685800" rtl="0" eaLnBrk="1" latinLnBrk="0" hangingPunct="1">
        <a:lnSpc>
          <a:spcPct val="100000"/>
        </a:lnSpc>
        <a:spcBef>
          <a:spcPts val="675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656A190-BE3B-4C77-6EC0-829B51EE4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282" y="1568447"/>
            <a:ext cx="6801440" cy="19431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.VnBodoni" pitchFamily="34" charset="0"/>
              </a:rPr>
              <a:t>WELCOME TO OUR CLASS</a:t>
            </a:r>
            <a:endParaRPr lang="vi-VN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5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Arial" panose="020B0604020202020204" pitchFamily="34" charset="0"/>
              </a:rPr>
              <a:t>Write a paragraph about what you have done to save the environment.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ổng hợp những hình nền powerpoint đẹp đến Nao Lòng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êu đề 1">
            <a:extLst>
              <a:ext uri="{FF2B5EF4-FFF2-40B4-BE49-F238E27FC236}">
                <a16:creationId xmlns="" xmlns:a16="http://schemas.microsoft.com/office/drawing/2014/main" id="{2656A190-BE3B-4C77-6EC0-829B51EE4ADB}"/>
              </a:ext>
            </a:extLst>
          </p:cNvPr>
          <p:cNvSpPr txBox="1">
            <a:spLocks/>
          </p:cNvSpPr>
          <p:nvPr/>
        </p:nvSpPr>
        <p:spPr>
          <a:xfrm>
            <a:off x="463296" y="1007615"/>
            <a:ext cx="8522208" cy="19431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r>
              <a:rPr lang="en-US" dirty="0" smtClean="0">
                <a:solidFill>
                  <a:schemeClr val="tx2"/>
                </a:solidFill>
                <a:latin typeface=".VnBodoni" pitchFamily="34" charset="0"/>
              </a:rPr>
              <a:t>THANKS FOR ATTENDING OUR CLASS</a:t>
            </a:r>
            <a:endParaRPr lang="vi-VN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39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537877"/>
            <a:chOff x="0" y="-15861"/>
            <a:chExt cx="12192000" cy="1748329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=""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748329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rgbClr val="FFFFFF"/>
                </a:solidFill>
                <a:effectLst/>
                <a:latin typeface="UTMFacebookK&amp;TBold"/>
              </a:rPr>
              <a:t>GREEN LIVING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170689" y="1537877"/>
            <a:ext cx="25054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Watch the video and </a:t>
            </a:r>
            <a:r>
              <a:rPr lang="en-US" sz="3200" b="1" u="sng" dirty="0" smtClean="0">
                <a:solidFill>
                  <a:srgbClr val="0070C0"/>
                </a:solidFill>
              </a:rPr>
              <a:t>write the things</a:t>
            </a:r>
            <a:r>
              <a:rPr lang="en-US" sz="3200" b="1" dirty="0" smtClean="0">
                <a:solidFill>
                  <a:srgbClr val="0070C0"/>
                </a:solidFill>
              </a:rPr>
              <a:t> we can reduce, reuse or recycle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6" name="Reduce Reuse Recycle Song - Sustainability Song for Schools - Protect Our Planet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3744" y="1436195"/>
            <a:ext cx="6620256" cy="352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5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=""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rgbClr val="FFFFFF"/>
                </a:solidFill>
                <a:effectLst/>
                <a:latin typeface="UTMFacebookK&amp;TBold"/>
              </a:rPr>
              <a:t>GREEN LIVING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219967" y="2494949"/>
            <a:ext cx="18343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Watch the video and check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5" name="Reduce Reuse Recycle Song - Sustainability Song for Schools - Protect Our Planet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4560" y="1436197"/>
            <a:ext cx="6949440" cy="371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3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1312" y="676656"/>
            <a:ext cx="76260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Plastic, paper, cardboard, wood, metal, textiles, stones, </a:t>
            </a:r>
            <a:r>
              <a:rPr lang="en-US" sz="3200" b="1" dirty="0" smtClean="0">
                <a:solidFill>
                  <a:srgbClr val="FF0000"/>
                </a:solidFill>
              </a:rPr>
              <a:t>glass</a:t>
            </a:r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3200" b="1" dirty="0">
                <a:solidFill>
                  <a:srgbClr val="FF0000"/>
                </a:solidFill>
              </a:rPr>
              <a:t>Aluminum, bricks, </a:t>
            </a:r>
            <a:r>
              <a:rPr lang="en-US" sz="3200" b="1" dirty="0" smtClean="0">
                <a:solidFill>
                  <a:srgbClr val="FF0000"/>
                </a:solidFill>
              </a:rPr>
              <a:t>wires</a:t>
            </a:r>
            <a:r>
              <a:rPr lang="en-US" sz="3200" b="1" dirty="0">
                <a:solidFill>
                  <a:srgbClr val="FF0000"/>
                </a:solidFill>
              </a:rPr>
              <a:t>, compost, copper, </a:t>
            </a:r>
            <a:r>
              <a:rPr lang="en-US" sz="3200" b="1" dirty="0" smtClean="0">
                <a:solidFill>
                  <a:srgbClr val="FF0000"/>
                </a:solidFill>
              </a:rPr>
              <a:t>steel, brass </a:t>
            </a:r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3200" b="1" dirty="0">
                <a:solidFill>
                  <a:srgbClr val="FF0000"/>
                </a:solidFill>
              </a:rPr>
              <a:t>Plastic bottles, old tin cans, garden waste, magazines, old sweet wrappers, old T-shirts</a:t>
            </a:r>
          </a:p>
        </p:txBody>
      </p:sp>
    </p:spTree>
    <p:extLst>
      <p:ext uri="{BB962C8B-B14F-4D97-AF65-F5344CB8AC3E}">
        <p14:creationId xmlns:p14="http://schemas.microsoft.com/office/powerpoint/2010/main" val="5134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=""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rgbClr val="FFFFFF"/>
                </a:solidFill>
                <a:effectLst/>
                <a:latin typeface="UTMFacebookK&amp;TBold"/>
              </a:rPr>
              <a:t>GREEN LIVING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SPEAKING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466725" y="3269170"/>
            <a:ext cx="8496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Paper: Reduce, Reuse, and Recycle!</a:t>
            </a:r>
          </a:p>
        </p:txBody>
      </p:sp>
    </p:spTree>
    <p:extLst>
      <p:ext uri="{BB962C8B-B14F-4D97-AF65-F5344CB8AC3E}">
        <p14:creationId xmlns:p14="http://schemas.microsoft.com/office/powerpoint/2010/main" val="232116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w does recycling paper and card save our plan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415" y="36794"/>
            <a:ext cx="6890082" cy="38756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521587" y="4109632"/>
            <a:ext cx="8165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Save paper, save _ _ _ _ _, save our _ _ _ _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3479480" y="4110780"/>
            <a:ext cx="1519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 r e </a:t>
            </a:r>
            <a:r>
              <a:rPr lang="en-US" sz="3200" b="1" dirty="0" err="1" smtClean="0">
                <a:solidFill>
                  <a:srgbClr val="FF0000"/>
                </a:solidFill>
              </a:rPr>
              <a:t>e</a:t>
            </a:r>
            <a:r>
              <a:rPr lang="en-US" sz="3200" b="1" dirty="0" smtClean="0">
                <a:solidFill>
                  <a:srgbClr val="FF0000"/>
                </a:solidFill>
              </a:rPr>
              <a:t> 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6692072" y="4112856"/>
            <a:ext cx="1080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life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6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3F4EB69-4597-9DFC-D3F5-0382BC854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543" y="1117277"/>
            <a:ext cx="4593400" cy="39466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67A06BC-4457-04BA-9C00-A53F31836F9A}"/>
              </a:ext>
            </a:extLst>
          </p:cNvPr>
          <p:cNvSpPr txBox="1"/>
          <p:nvPr/>
        </p:nvSpPr>
        <p:spPr>
          <a:xfrm>
            <a:off x="5652873" y="1108656"/>
            <a:ext cx="1421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reduce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7A7C71C-9E8F-36B0-D643-026161682C1B}"/>
              </a:ext>
            </a:extLst>
          </p:cNvPr>
          <p:cNvSpPr txBox="1"/>
          <p:nvPr/>
        </p:nvSpPr>
        <p:spPr>
          <a:xfrm>
            <a:off x="769542" y="723985"/>
            <a:ext cx="84454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Sort these activities into Reduce, Reuse, and Recycle activities.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35A35DD-A4DF-CA7F-4BC4-AD97FC83EB7E}"/>
              </a:ext>
            </a:extLst>
          </p:cNvPr>
          <p:cNvSpPr txBox="1"/>
          <p:nvPr/>
        </p:nvSpPr>
        <p:spPr>
          <a:xfrm>
            <a:off x="5652873" y="1458365"/>
            <a:ext cx="1421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recycle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C94EABB-A3D2-3BA4-C0BA-732FD786E360}"/>
              </a:ext>
            </a:extLst>
          </p:cNvPr>
          <p:cNvSpPr txBox="1"/>
          <p:nvPr/>
        </p:nvSpPr>
        <p:spPr>
          <a:xfrm>
            <a:off x="5664748" y="1813456"/>
            <a:ext cx="1421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reduce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F17C956-2BDB-D9BA-3F39-FD997BFCE387}"/>
              </a:ext>
            </a:extLst>
          </p:cNvPr>
          <p:cNvSpPr txBox="1"/>
          <p:nvPr/>
        </p:nvSpPr>
        <p:spPr>
          <a:xfrm>
            <a:off x="5803975" y="2192745"/>
            <a:ext cx="1421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reuse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6EA8BF9-4877-0FA2-C8FC-B036ED87735A}"/>
              </a:ext>
            </a:extLst>
          </p:cNvPr>
          <p:cNvSpPr txBox="1"/>
          <p:nvPr/>
        </p:nvSpPr>
        <p:spPr>
          <a:xfrm>
            <a:off x="5652873" y="2637022"/>
            <a:ext cx="1421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reduce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1EBFC34-0833-AAD0-5B01-FD8907E37E36}"/>
              </a:ext>
            </a:extLst>
          </p:cNvPr>
          <p:cNvSpPr txBox="1"/>
          <p:nvPr/>
        </p:nvSpPr>
        <p:spPr>
          <a:xfrm>
            <a:off x="5664748" y="3175364"/>
            <a:ext cx="1421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reduce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7A5248A-C250-F402-DED3-59A77DD5E852}"/>
              </a:ext>
            </a:extLst>
          </p:cNvPr>
          <p:cNvSpPr txBox="1"/>
          <p:nvPr/>
        </p:nvSpPr>
        <p:spPr>
          <a:xfrm>
            <a:off x="5744335" y="3635604"/>
            <a:ext cx="1421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reuse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25A554D-4973-1B8F-0907-0BE480AAAAC9}"/>
              </a:ext>
            </a:extLst>
          </p:cNvPr>
          <p:cNvSpPr txBox="1"/>
          <p:nvPr/>
        </p:nvSpPr>
        <p:spPr>
          <a:xfrm>
            <a:off x="5664748" y="4090084"/>
            <a:ext cx="1421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reduce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92611F9-8E7C-BBE1-3D9C-5FF8B86155E0}"/>
              </a:ext>
            </a:extLst>
          </p:cNvPr>
          <p:cNvSpPr txBox="1"/>
          <p:nvPr/>
        </p:nvSpPr>
        <p:spPr>
          <a:xfrm>
            <a:off x="5664748" y="4561073"/>
            <a:ext cx="1421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recycle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D242D08-D7E4-D4C8-3087-FC76843F6404}"/>
              </a:ext>
            </a:extLst>
          </p:cNvPr>
          <p:cNvSpPr/>
          <p:nvPr/>
        </p:nvSpPr>
        <p:spPr>
          <a:xfrm>
            <a:off x="318407" y="729183"/>
            <a:ext cx="451135" cy="434330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9410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7A7C71C-9E8F-36B0-D643-026161682C1B}"/>
              </a:ext>
            </a:extLst>
          </p:cNvPr>
          <p:cNvSpPr txBox="1"/>
          <p:nvPr/>
        </p:nvSpPr>
        <p:spPr>
          <a:xfrm>
            <a:off x="769542" y="723985"/>
            <a:ext cx="8056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Pairwork</a:t>
            </a:r>
            <a:r>
              <a:rPr lang="en-US" sz="2400" b="1" kern="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Talk </a:t>
            </a:r>
            <a:r>
              <a:rPr lang="en-US" sz="2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about how to reduce, reuse, and recycle paper.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D242D08-D7E4-D4C8-3087-FC76843F6404}"/>
              </a:ext>
            </a:extLst>
          </p:cNvPr>
          <p:cNvSpPr/>
          <p:nvPr/>
        </p:nvSpPr>
        <p:spPr>
          <a:xfrm>
            <a:off x="318407" y="729183"/>
            <a:ext cx="451135" cy="434330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49CF65F-061C-7704-746C-9130CA1687D9}"/>
              </a:ext>
            </a:extLst>
          </p:cNvPr>
          <p:cNvSpPr txBox="1"/>
          <p:nvPr/>
        </p:nvSpPr>
        <p:spPr>
          <a:xfrm>
            <a:off x="256032" y="1163513"/>
            <a:ext cx="8820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E45A83"/>
                </a:solidFill>
                <a:effectLst/>
              </a:rPr>
              <a:t>1.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Which of the activities (a–i) above are you doing?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5695" y="1655956"/>
            <a:ext cx="820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I’m </a:t>
            </a:r>
            <a:r>
              <a:rPr lang="en-US" sz="32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sorting paper waste.</a:t>
            </a:r>
            <a:endParaRPr lang="en-US" sz="32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49CF65F-061C-7704-746C-9130CA1687D9}"/>
              </a:ext>
            </a:extLst>
          </p:cNvPr>
          <p:cNvSpPr txBox="1"/>
          <p:nvPr/>
        </p:nvSpPr>
        <p:spPr>
          <a:xfrm>
            <a:off x="318407" y="2173233"/>
            <a:ext cx="7780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 smtClean="0">
                <a:solidFill>
                  <a:srgbClr val="E45A83"/>
                </a:solidFill>
                <a:effectLst/>
              </a:rPr>
              <a:t>2</a:t>
            </a:r>
            <a:r>
              <a:rPr lang="en-US" sz="3200" b="1" i="0" dirty="0">
                <a:solidFill>
                  <a:srgbClr val="E45A83"/>
                </a:solidFill>
                <a:effectLst/>
              </a:rPr>
              <a:t>.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Can you suggest more ideas?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57196" y="2850991"/>
            <a:ext cx="80284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E45A83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vi-VN" sz="3200" b="1" dirty="0" smtClean="0">
                <a:solidFill>
                  <a:srgbClr val="E45A83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vi-VN" sz="3200" b="1" dirty="0">
                <a:solidFill>
                  <a:srgbClr val="E45A83"/>
                </a:solidFill>
                <a:latin typeface="Times New Roman" pitchFamily="18" charset="0"/>
                <a:cs typeface="Times New Roman" pitchFamily="18" charset="0"/>
              </a:rPr>
              <a:t>suggest </a:t>
            </a:r>
            <a:r>
              <a:rPr lang="vi-VN" sz="32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donating second-hand books to school library</a:t>
            </a:r>
            <a:r>
              <a:rPr lang="en-US" sz="32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>
            <a:hlinkClick r:id="rId3" action="ppaction://hlinksldjump"/>
          </p:cNvPr>
          <p:cNvSpPr/>
          <p:nvPr/>
        </p:nvSpPr>
        <p:spPr>
          <a:xfrm>
            <a:off x="8677656" y="860329"/>
            <a:ext cx="201168" cy="188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0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849FB91C-C73E-FBB0-C1B0-9DC4C6962C2D}"/>
              </a:ext>
            </a:extLst>
          </p:cNvPr>
          <p:cNvSpPr/>
          <p:nvPr/>
        </p:nvSpPr>
        <p:spPr>
          <a:xfrm>
            <a:off x="92469" y="34596"/>
            <a:ext cx="8710154" cy="1199170"/>
          </a:xfrm>
          <a:prstGeom prst="wedgeRoundRectCallout">
            <a:avLst>
              <a:gd name="adj1" fmla="val -34968"/>
              <a:gd name="adj2" fmla="val 4963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Group 1 . </a:t>
            </a:r>
            <a:r>
              <a:rPr lang="en-US" sz="2000" dirty="0"/>
              <a:t>After a club meeting, you notice that there are </a:t>
            </a:r>
            <a:r>
              <a:rPr lang="en-US" sz="2000" u="sng" dirty="0"/>
              <a:t>a lot of leaflets left, and they are only printed on one side</a:t>
            </a:r>
            <a:r>
              <a:rPr lang="en-US" sz="2000" dirty="0"/>
              <a:t>. Your friend is asking you to help throw them away.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CBD29FFD-5188-B5D6-372D-F1727C031B75}"/>
              </a:ext>
            </a:extLst>
          </p:cNvPr>
          <p:cNvSpPr/>
          <p:nvPr/>
        </p:nvSpPr>
        <p:spPr>
          <a:xfrm>
            <a:off x="92468" y="2485188"/>
            <a:ext cx="8710154" cy="1199170"/>
          </a:xfrm>
          <a:prstGeom prst="wedgeRoundRectCallout">
            <a:avLst>
              <a:gd name="adj1" fmla="val 33444"/>
              <a:gd name="adj2" fmla="val 48913"/>
              <a:gd name="adj3" fmla="val 16667"/>
            </a:avLst>
          </a:prstGeom>
          <a:solidFill>
            <a:srgbClr val="E459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Group 3. </a:t>
            </a:r>
            <a:r>
              <a:rPr lang="en-US" sz="2000" dirty="0"/>
              <a:t>Your group is preparing for a presentation, and everyone has found a lot of useful online material. A group member is asking you to </a:t>
            </a:r>
            <a:r>
              <a:rPr lang="en-US" sz="2000" u="sng" dirty="0"/>
              <a:t>print out about 50 pages</a:t>
            </a:r>
            <a:r>
              <a:rPr lang="en-US" sz="2000" dirty="0"/>
              <a:t> of information for the group to read.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99E5F88B-2360-D61D-434F-1A92914D8246}"/>
              </a:ext>
            </a:extLst>
          </p:cNvPr>
          <p:cNvSpPr/>
          <p:nvPr/>
        </p:nvSpPr>
        <p:spPr>
          <a:xfrm>
            <a:off x="92468" y="3785834"/>
            <a:ext cx="8710154" cy="1199170"/>
          </a:xfrm>
          <a:prstGeom prst="wedgeRoundRectCallout">
            <a:avLst>
              <a:gd name="adj1" fmla="val -34959"/>
              <a:gd name="adj2" fmla="val 5057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Group 4. </a:t>
            </a:r>
            <a:r>
              <a:rPr lang="en-US" sz="2000" dirty="0"/>
              <a:t>Your club is </a:t>
            </a:r>
            <a:r>
              <a:rPr lang="en-US" sz="2000" dirty="0" err="1"/>
              <a:t>organising</a:t>
            </a:r>
            <a:r>
              <a:rPr lang="en-US" sz="2000" dirty="0"/>
              <a:t> a meeting, including a game in which people should write down something about themselves to share with others. The club president is asking you to </a:t>
            </a:r>
            <a:r>
              <a:rPr lang="en-US" sz="2000" u="sng" dirty="0"/>
              <a:t>buy a lot of Post-it notes</a:t>
            </a:r>
            <a:r>
              <a:rPr lang="en-US" sz="2000" dirty="0"/>
              <a:t> for the game.</a:t>
            </a:r>
          </a:p>
        </p:txBody>
      </p:sp>
      <p:sp>
        <p:nvSpPr>
          <p:cNvPr id="10" name="Speech Bubble: Rectangle with Corners Rounded 8">
            <a:extLst>
              <a:ext uri="{FF2B5EF4-FFF2-40B4-BE49-F238E27FC236}">
                <a16:creationId xmlns="" xmlns:a16="http://schemas.microsoft.com/office/drawing/2014/main" id="{99E5F88B-2360-D61D-434F-1A92914D8246}"/>
              </a:ext>
            </a:extLst>
          </p:cNvPr>
          <p:cNvSpPr/>
          <p:nvPr/>
        </p:nvSpPr>
        <p:spPr>
          <a:xfrm>
            <a:off x="92468" y="1335024"/>
            <a:ext cx="8710154" cy="1000376"/>
          </a:xfrm>
          <a:prstGeom prst="wedgeRoundRectCallout">
            <a:avLst>
              <a:gd name="adj1" fmla="val -33196"/>
              <a:gd name="adj2" fmla="val 49046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Group 2. You are asked to </a:t>
            </a:r>
            <a:r>
              <a:rPr lang="en-US" sz="2000" u="sng" dirty="0" smtClean="0"/>
              <a:t>make something from old newspapers </a:t>
            </a:r>
            <a:r>
              <a:rPr lang="en-US" sz="2000" dirty="0" smtClean="0"/>
              <a:t>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2315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Xà bông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2805</TotalTime>
  <Words>356</Words>
  <Application>Microsoft Office PowerPoint</Application>
  <PresentationFormat>On-screen Show (16:9)</PresentationFormat>
  <Paragraphs>47</Paragraphs>
  <Slides>11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Xà bông</vt:lpstr>
      <vt:lpstr>WELCOME TO OUR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HS</cp:lastModifiedBy>
  <cp:revision>143</cp:revision>
  <dcterms:created xsi:type="dcterms:W3CDTF">2020-12-09T02:04:09Z</dcterms:created>
  <dcterms:modified xsi:type="dcterms:W3CDTF">2024-10-15T16:21:07Z</dcterms:modified>
</cp:coreProperties>
</file>