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 id="2147483720" r:id="rId6"/>
    <p:sldMasterId id="2147483741" r:id="rId7"/>
  </p:sldMasterIdLst>
  <p:notesMasterIdLst>
    <p:notesMasterId r:id="rId39"/>
  </p:notesMasterIdLst>
  <p:sldIdLst>
    <p:sldId id="366" r:id="rId8"/>
    <p:sldId id="321" r:id="rId9"/>
    <p:sldId id="267" r:id="rId10"/>
    <p:sldId id="257" r:id="rId11"/>
    <p:sldId id="256" r:id="rId12"/>
    <p:sldId id="258" r:id="rId13"/>
    <p:sldId id="259" r:id="rId14"/>
    <p:sldId id="260" r:id="rId15"/>
    <p:sldId id="261" r:id="rId16"/>
    <p:sldId id="374" r:id="rId17"/>
    <p:sldId id="375" r:id="rId18"/>
    <p:sldId id="324" r:id="rId19"/>
    <p:sldId id="325" r:id="rId20"/>
    <p:sldId id="326" r:id="rId21"/>
    <p:sldId id="377" r:id="rId22"/>
    <p:sldId id="378" r:id="rId23"/>
    <p:sldId id="327" r:id="rId24"/>
    <p:sldId id="328" r:id="rId25"/>
    <p:sldId id="329" r:id="rId26"/>
    <p:sldId id="371" r:id="rId27"/>
    <p:sldId id="372" r:id="rId28"/>
    <p:sldId id="370" r:id="rId29"/>
    <p:sldId id="272" r:id="rId30"/>
    <p:sldId id="273" r:id="rId31"/>
    <p:sldId id="274" r:id="rId32"/>
    <p:sldId id="275" r:id="rId33"/>
    <p:sldId id="276" r:id="rId34"/>
    <p:sldId id="277" r:id="rId35"/>
    <p:sldId id="278" r:id="rId36"/>
    <p:sldId id="279" r:id="rId37"/>
    <p:sldId id="280" r:id="rId3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66"/>
    <a:srgbClr val="FF7C80"/>
    <a:srgbClr val="FF9966"/>
    <a:srgbClr val="FFFF99"/>
    <a:srgbClr val="00CC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0" autoAdjust="0"/>
    <p:restoredTop sz="94636"/>
  </p:normalViewPr>
  <p:slideViewPr>
    <p:cSldViewPr snapToGrid="0">
      <p:cViewPr varScale="1">
        <p:scale>
          <a:sx n="88" d="100"/>
          <a:sy n="88" d="100"/>
        </p:scale>
        <p:origin x="96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A18CE-FC13-AA48-9506-3D4FB9B5325E}" type="datetimeFigureOut">
              <a:rPr lang="en-VN" smtClean="0"/>
              <a:t>14/10/2024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006A9-E016-CD42-BFC8-53A2BA621CE4}" type="slidenum">
              <a:rPr lang="en-VN" smtClean="0"/>
              <a:t>‹#›</a:t>
            </a:fld>
            <a:endParaRPr lang="en-VN"/>
          </a:p>
        </p:txBody>
      </p:sp>
    </p:spTree>
    <p:extLst>
      <p:ext uri="{BB962C8B-B14F-4D97-AF65-F5344CB8AC3E}">
        <p14:creationId xmlns:p14="http://schemas.microsoft.com/office/powerpoint/2010/main" val="3842379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b8ad8aa3d3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b8ad8aa3d3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1586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b8ad8aa3d3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b8ad8aa3d3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6609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BC63-0AE7-5C0C-4C61-4460A4827F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1EFB47F-C38D-E686-7D6C-A8D5D713B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9214CB9-56B4-A0FB-7C02-1934BE1114A2}"/>
              </a:ext>
            </a:extLst>
          </p:cNvPr>
          <p:cNvSpPr>
            <a:spLocks noGrp="1"/>
          </p:cNvSpPr>
          <p:nvPr>
            <p:ph type="dt" sz="half" idx="10"/>
          </p:nvPr>
        </p:nvSpPr>
        <p:spPr/>
        <p:txBody>
          <a:bodyPr/>
          <a:lstStyle/>
          <a:p>
            <a:fld id="{A705244D-C92D-491D-9248-77D0C4B998B7}" type="datetimeFigureOut">
              <a:rPr lang="vi-VN" smtClean="0"/>
              <a:t>14/10/2024</a:t>
            </a:fld>
            <a:endParaRPr lang="vi-VN"/>
          </a:p>
        </p:txBody>
      </p:sp>
      <p:sp>
        <p:nvSpPr>
          <p:cNvPr id="5" name="Footer Placeholder 4">
            <a:extLst>
              <a:ext uri="{FF2B5EF4-FFF2-40B4-BE49-F238E27FC236}">
                <a16:creationId xmlns:a16="http://schemas.microsoft.com/office/drawing/2014/main" id="{7815603B-DB9A-025A-08BF-8687C8036AE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CE5FA89-5CB9-533B-D0F4-35D82201CB43}"/>
              </a:ext>
            </a:extLst>
          </p:cNvPr>
          <p:cNvSpPr>
            <a:spLocks noGrp="1"/>
          </p:cNvSpPr>
          <p:nvPr>
            <p:ph type="sldNum" sz="quarter" idx="12"/>
          </p:nvPr>
        </p:nvSpPr>
        <p:spPr/>
        <p:txBody>
          <a:bodyPr/>
          <a:lstStyle/>
          <a:p>
            <a:fld id="{7DAF6280-84A5-4BD0-B057-CFD5D4074212}" type="slidenum">
              <a:rPr lang="vi-VN" smtClean="0"/>
              <a:t>‹#›</a:t>
            </a:fld>
            <a:endParaRPr lang="vi-VN"/>
          </a:p>
        </p:txBody>
      </p:sp>
    </p:spTree>
    <p:extLst>
      <p:ext uri="{BB962C8B-B14F-4D97-AF65-F5344CB8AC3E}">
        <p14:creationId xmlns:p14="http://schemas.microsoft.com/office/powerpoint/2010/main" val="275411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713A0-D35C-F9A3-C2CA-4AF17091C9A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E63D311-E26A-DD2F-9C5B-801DA69600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4823356-C12E-EE34-7681-05A9A0EAE85B}"/>
              </a:ext>
            </a:extLst>
          </p:cNvPr>
          <p:cNvSpPr>
            <a:spLocks noGrp="1"/>
          </p:cNvSpPr>
          <p:nvPr>
            <p:ph type="dt" sz="half" idx="10"/>
          </p:nvPr>
        </p:nvSpPr>
        <p:spPr/>
        <p:txBody>
          <a:bodyPr/>
          <a:lstStyle/>
          <a:p>
            <a:fld id="{A705244D-C92D-491D-9248-77D0C4B998B7}" type="datetimeFigureOut">
              <a:rPr lang="vi-VN" smtClean="0"/>
              <a:t>14/10/2024</a:t>
            </a:fld>
            <a:endParaRPr lang="vi-VN"/>
          </a:p>
        </p:txBody>
      </p:sp>
      <p:sp>
        <p:nvSpPr>
          <p:cNvPr id="5" name="Footer Placeholder 4">
            <a:extLst>
              <a:ext uri="{FF2B5EF4-FFF2-40B4-BE49-F238E27FC236}">
                <a16:creationId xmlns:a16="http://schemas.microsoft.com/office/drawing/2014/main" id="{1CF5C813-9B01-9163-20A1-4D226BDEF26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6AC4E6F-3C8D-4F3C-0DC6-7E7477CDD430}"/>
              </a:ext>
            </a:extLst>
          </p:cNvPr>
          <p:cNvSpPr>
            <a:spLocks noGrp="1"/>
          </p:cNvSpPr>
          <p:nvPr>
            <p:ph type="sldNum" sz="quarter" idx="12"/>
          </p:nvPr>
        </p:nvSpPr>
        <p:spPr/>
        <p:txBody>
          <a:bodyPr/>
          <a:lstStyle/>
          <a:p>
            <a:fld id="{7DAF6280-84A5-4BD0-B057-CFD5D4074212}" type="slidenum">
              <a:rPr lang="vi-VN" smtClean="0"/>
              <a:t>‹#›</a:t>
            </a:fld>
            <a:endParaRPr lang="vi-VN"/>
          </a:p>
        </p:txBody>
      </p:sp>
    </p:spTree>
    <p:extLst>
      <p:ext uri="{BB962C8B-B14F-4D97-AF65-F5344CB8AC3E}">
        <p14:creationId xmlns:p14="http://schemas.microsoft.com/office/powerpoint/2010/main" val="2551245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444BC6-933E-9370-B1F1-0209AE5D3E7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A257D07-4CC5-B17B-E9F5-714117AC01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79AB4C1-6030-E8EC-7088-C27CF10C33DC}"/>
              </a:ext>
            </a:extLst>
          </p:cNvPr>
          <p:cNvSpPr>
            <a:spLocks noGrp="1"/>
          </p:cNvSpPr>
          <p:nvPr>
            <p:ph type="dt" sz="half" idx="10"/>
          </p:nvPr>
        </p:nvSpPr>
        <p:spPr/>
        <p:txBody>
          <a:bodyPr/>
          <a:lstStyle/>
          <a:p>
            <a:fld id="{A705244D-C92D-491D-9248-77D0C4B998B7}" type="datetimeFigureOut">
              <a:rPr lang="vi-VN" smtClean="0"/>
              <a:t>14/10/2024</a:t>
            </a:fld>
            <a:endParaRPr lang="vi-VN"/>
          </a:p>
        </p:txBody>
      </p:sp>
      <p:sp>
        <p:nvSpPr>
          <p:cNvPr id="5" name="Footer Placeholder 4">
            <a:extLst>
              <a:ext uri="{FF2B5EF4-FFF2-40B4-BE49-F238E27FC236}">
                <a16:creationId xmlns:a16="http://schemas.microsoft.com/office/drawing/2014/main" id="{A2A63545-FC6A-7B1A-F94E-07EA840840A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EA4FFC8-87D0-9F1F-B731-4300554315E0}"/>
              </a:ext>
            </a:extLst>
          </p:cNvPr>
          <p:cNvSpPr>
            <a:spLocks noGrp="1"/>
          </p:cNvSpPr>
          <p:nvPr>
            <p:ph type="sldNum" sz="quarter" idx="12"/>
          </p:nvPr>
        </p:nvSpPr>
        <p:spPr/>
        <p:txBody>
          <a:bodyPr/>
          <a:lstStyle/>
          <a:p>
            <a:fld id="{7DAF6280-84A5-4BD0-B057-CFD5D4074212}" type="slidenum">
              <a:rPr lang="vi-VN" smtClean="0"/>
              <a:t>‹#›</a:t>
            </a:fld>
            <a:endParaRPr lang="vi-VN"/>
          </a:p>
        </p:txBody>
      </p:sp>
    </p:spTree>
    <p:extLst>
      <p:ext uri="{BB962C8B-B14F-4D97-AF65-F5344CB8AC3E}">
        <p14:creationId xmlns:p14="http://schemas.microsoft.com/office/powerpoint/2010/main" val="1385392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355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6425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6722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7741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491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2465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901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70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C469-3BC7-02A7-6616-B79222FB1C9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59B8037-7346-9F2B-464B-97F396C585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FE82510-79D2-BE4D-2CD1-A7F5C8226F34}"/>
              </a:ext>
            </a:extLst>
          </p:cNvPr>
          <p:cNvSpPr>
            <a:spLocks noGrp="1"/>
          </p:cNvSpPr>
          <p:nvPr>
            <p:ph type="dt" sz="half" idx="10"/>
          </p:nvPr>
        </p:nvSpPr>
        <p:spPr/>
        <p:txBody>
          <a:bodyPr/>
          <a:lstStyle/>
          <a:p>
            <a:fld id="{A705244D-C92D-491D-9248-77D0C4B998B7}" type="datetimeFigureOut">
              <a:rPr lang="vi-VN" smtClean="0"/>
              <a:t>14/10/2024</a:t>
            </a:fld>
            <a:endParaRPr lang="vi-VN"/>
          </a:p>
        </p:txBody>
      </p:sp>
      <p:sp>
        <p:nvSpPr>
          <p:cNvPr id="5" name="Footer Placeholder 4">
            <a:extLst>
              <a:ext uri="{FF2B5EF4-FFF2-40B4-BE49-F238E27FC236}">
                <a16:creationId xmlns:a16="http://schemas.microsoft.com/office/drawing/2014/main" id="{5AD0B2CF-7261-A4A3-3282-E492443D17B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0753A6C-9B6D-D863-8586-243F3463DC7B}"/>
              </a:ext>
            </a:extLst>
          </p:cNvPr>
          <p:cNvSpPr>
            <a:spLocks noGrp="1"/>
          </p:cNvSpPr>
          <p:nvPr>
            <p:ph type="sldNum" sz="quarter" idx="12"/>
          </p:nvPr>
        </p:nvSpPr>
        <p:spPr/>
        <p:txBody>
          <a:bodyPr/>
          <a:lstStyle/>
          <a:p>
            <a:fld id="{7DAF6280-84A5-4BD0-B057-CFD5D4074212}" type="slidenum">
              <a:rPr lang="vi-VN" smtClean="0"/>
              <a:t>‹#›</a:t>
            </a:fld>
            <a:endParaRPr lang="vi-VN"/>
          </a:p>
        </p:txBody>
      </p:sp>
    </p:spTree>
    <p:extLst>
      <p:ext uri="{BB962C8B-B14F-4D97-AF65-F5344CB8AC3E}">
        <p14:creationId xmlns:p14="http://schemas.microsoft.com/office/powerpoint/2010/main" val="712603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140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260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27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3036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7663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9858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2587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1268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69751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3246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1DBD-8A59-3DD8-FA4C-6A832FEA45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7A00C9C-4BF3-D39A-1AB6-3A5264876BA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C35F6C-D72C-14C9-91A2-DF5AB968C85B}"/>
              </a:ext>
            </a:extLst>
          </p:cNvPr>
          <p:cNvSpPr>
            <a:spLocks noGrp="1"/>
          </p:cNvSpPr>
          <p:nvPr>
            <p:ph type="dt" sz="half" idx="10"/>
          </p:nvPr>
        </p:nvSpPr>
        <p:spPr/>
        <p:txBody>
          <a:bodyPr/>
          <a:lstStyle/>
          <a:p>
            <a:fld id="{A705244D-C92D-491D-9248-77D0C4B998B7}" type="datetimeFigureOut">
              <a:rPr lang="vi-VN" smtClean="0"/>
              <a:t>14/10/2024</a:t>
            </a:fld>
            <a:endParaRPr lang="vi-VN"/>
          </a:p>
        </p:txBody>
      </p:sp>
      <p:sp>
        <p:nvSpPr>
          <p:cNvPr id="5" name="Footer Placeholder 4">
            <a:extLst>
              <a:ext uri="{FF2B5EF4-FFF2-40B4-BE49-F238E27FC236}">
                <a16:creationId xmlns:a16="http://schemas.microsoft.com/office/drawing/2014/main" id="{772ECA64-6694-048F-35E5-5782B0C0D3A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1FE9507-A852-9CBF-0F4D-8FA2D8FD76A9}"/>
              </a:ext>
            </a:extLst>
          </p:cNvPr>
          <p:cNvSpPr>
            <a:spLocks noGrp="1"/>
          </p:cNvSpPr>
          <p:nvPr>
            <p:ph type="sldNum" sz="quarter" idx="12"/>
          </p:nvPr>
        </p:nvSpPr>
        <p:spPr/>
        <p:txBody>
          <a:bodyPr/>
          <a:lstStyle/>
          <a:p>
            <a:fld id="{7DAF6280-84A5-4BD0-B057-CFD5D4074212}" type="slidenum">
              <a:rPr lang="vi-VN" smtClean="0"/>
              <a:t>‹#›</a:t>
            </a:fld>
            <a:endParaRPr lang="vi-VN"/>
          </a:p>
        </p:txBody>
      </p:sp>
    </p:spTree>
    <p:extLst>
      <p:ext uri="{BB962C8B-B14F-4D97-AF65-F5344CB8AC3E}">
        <p14:creationId xmlns:p14="http://schemas.microsoft.com/office/powerpoint/2010/main" val="909032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2439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8803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6269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6829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BAC5AD-F86E-4A0F-B608-197580096FE8}" type="datetimeFigureOut">
              <a:rPr lang="en-US" smtClean="0"/>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3100206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AC5AD-F86E-4A0F-B608-197580096FE8}" type="datetimeFigureOut">
              <a:rPr lang="en-US" smtClean="0"/>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672863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BAC5AD-F86E-4A0F-B608-197580096FE8}" type="datetimeFigureOut">
              <a:rPr lang="en-US" smtClean="0"/>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3349708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BAC5AD-F86E-4A0F-B608-197580096FE8}" type="datetimeFigureOut">
              <a:rPr lang="en-US" smtClean="0"/>
              <a:t>10/14/24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37208927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BAC5AD-F86E-4A0F-B608-197580096FE8}" type="datetimeFigureOut">
              <a:rPr lang="en-US" smtClean="0"/>
              <a:t>10/14/24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1201844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BAC5AD-F86E-4A0F-B608-197580096FE8}" type="datetimeFigureOut">
              <a:rPr lang="en-US" smtClean="0"/>
              <a:t>10/14/24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2905365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01FC9-E091-C00A-051A-655BAC0A411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1853B78-DFC0-06CE-EE39-DFB1A41AD3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8548ED0-D346-7D32-324D-8583A2AC28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9D5F217-D009-563A-A540-24E806E62020}"/>
              </a:ext>
            </a:extLst>
          </p:cNvPr>
          <p:cNvSpPr>
            <a:spLocks noGrp="1"/>
          </p:cNvSpPr>
          <p:nvPr>
            <p:ph type="dt" sz="half" idx="10"/>
          </p:nvPr>
        </p:nvSpPr>
        <p:spPr/>
        <p:txBody>
          <a:bodyPr/>
          <a:lstStyle/>
          <a:p>
            <a:fld id="{A705244D-C92D-491D-9248-77D0C4B998B7}" type="datetimeFigureOut">
              <a:rPr lang="vi-VN" smtClean="0"/>
              <a:t>14/10/2024</a:t>
            </a:fld>
            <a:endParaRPr lang="vi-VN"/>
          </a:p>
        </p:txBody>
      </p:sp>
      <p:sp>
        <p:nvSpPr>
          <p:cNvPr id="6" name="Footer Placeholder 5">
            <a:extLst>
              <a:ext uri="{FF2B5EF4-FFF2-40B4-BE49-F238E27FC236}">
                <a16:creationId xmlns:a16="http://schemas.microsoft.com/office/drawing/2014/main" id="{F3B34902-E5E0-EC30-197D-F155443AB42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823E6F2-7C54-61FD-A58E-D3F9A52CE020}"/>
              </a:ext>
            </a:extLst>
          </p:cNvPr>
          <p:cNvSpPr>
            <a:spLocks noGrp="1"/>
          </p:cNvSpPr>
          <p:nvPr>
            <p:ph type="sldNum" sz="quarter" idx="12"/>
          </p:nvPr>
        </p:nvSpPr>
        <p:spPr/>
        <p:txBody>
          <a:bodyPr/>
          <a:lstStyle/>
          <a:p>
            <a:fld id="{7DAF6280-84A5-4BD0-B057-CFD5D4074212}" type="slidenum">
              <a:rPr lang="vi-VN" smtClean="0"/>
              <a:t>‹#›</a:t>
            </a:fld>
            <a:endParaRPr lang="vi-VN"/>
          </a:p>
        </p:txBody>
      </p:sp>
    </p:spTree>
    <p:extLst>
      <p:ext uri="{BB962C8B-B14F-4D97-AF65-F5344CB8AC3E}">
        <p14:creationId xmlns:p14="http://schemas.microsoft.com/office/powerpoint/2010/main" val="1590285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BAC5AD-F86E-4A0F-B608-197580096FE8}" type="datetimeFigureOut">
              <a:rPr lang="en-US" smtClean="0"/>
              <a:t>10/14/24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2326000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BAC5AD-F86E-4A0F-B608-197580096FE8}" type="datetimeFigureOut">
              <a:rPr lang="en-US" smtClean="0"/>
              <a:t>10/14/24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4714426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BAC5AD-F86E-4A0F-B608-197580096FE8}" type="datetimeFigureOut">
              <a:rPr lang="en-US" smtClean="0"/>
              <a:t>10/14/24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172564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AC5AD-F86E-4A0F-B608-197580096FE8}" type="datetimeFigureOut">
              <a:rPr lang="en-US" smtClean="0"/>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31543190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AC5AD-F86E-4A0F-B608-197580096FE8}" type="datetimeFigureOut">
              <a:rPr lang="en-US" smtClean="0"/>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2234414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10/14/24</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9993768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10/14/24</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2277702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10/14/24</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6263379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10/14/24</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913293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10/14/24</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862868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F8238-1AF6-B577-1DFC-662130E4173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C4857C9-920A-DE79-4B56-5F5E51DF92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9EAAA8-9059-32F9-9607-D2057698D1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8EFB462-7FD3-F189-DB07-10498A8055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99E468-B3DE-D0FF-B893-5422D33225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61FE597-A9DF-C9AF-7ED6-20494A8815EE}"/>
              </a:ext>
            </a:extLst>
          </p:cNvPr>
          <p:cNvSpPr>
            <a:spLocks noGrp="1"/>
          </p:cNvSpPr>
          <p:nvPr>
            <p:ph type="dt" sz="half" idx="10"/>
          </p:nvPr>
        </p:nvSpPr>
        <p:spPr/>
        <p:txBody>
          <a:bodyPr/>
          <a:lstStyle/>
          <a:p>
            <a:fld id="{A705244D-C92D-491D-9248-77D0C4B998B7}" type="datetimeFigureOut">
              <a:rPr lang="vi-VN" smtClean="0"/>
              <a:t>14/10/2024</a:t>
            </a:fld>
            <a:endParaRPr lang="vi-VN"/>
          </a:p>
        </p:txBody>
      </p:sp>
      <p:sp>
        <p:nvSpPr>
          <p:cNvPr id="8" name="Footer Placeholder 7">
            <a:extLst>
              <a:ext uri="{FF2B5EF4-FFF2-40B4-BE49-F238E27FC236}">
                <a16:creationId xmlns:a16="http://schemas.microsoft.com/office/drawing/2014/main" id="{F4E349A6-48DE-89B5-D233-C80B0F60D34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2D9AD291-3899-F994-D01D-F250FEF399D8}"/>
              </a:ext>
            </a:extLst>
          </p:cNvPr>
          <p:cNvSpPr>
            <a:spLocks noGrp="1"/>
          </p:cNvSpPr>
          <p:nvPr>
            <p:ph type="sldNum" sz="quarter" idx="12"/>
          </p:nvPr>
        </p:nvSpPr>
        <p:spPr/>
        <p:txBody>
          <a:bodyPr/>
          <a:lstStyle/>
          <a:p>
            <a:fld id="{7DAF6280-84A5-4BD0-B057-CFD5D4074212}" type="slidenum">
              <a:rPr lang="vi-VN" smtClean="0"/>
              <a:t>‹#›</a:t>
            </a:fld>
            <a:endParaRPr lang="vi-VN"/>
          </a:p>
        </p:txBody>
      </p:sp>
    </p:spTree>
    <p:extLst>
      <p:ext uri="{BB962C8B-B14F-4D97-AF65-F5344CB8AC3E}">
        <p14:creationId xmlns:p14="http://schemas.microsoft.com/office/powerpoint/2010/main" val="37510993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10/14/24</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40267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10/14/24</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5871971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10/14/24</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9661912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10/14/24</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646771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10/14/24</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5947920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10/14/24</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06574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49200" y="1848852"/>
            <a:ext cx="8261600" cy="25444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7333">
                <a:solidFill>
                  <a:schemeClr val="accent2"/>
                </a:solidFill>
                <a:latin typeface="Paytone One"/>
                <a:ea typeface="Paytone One"/>
                <a:cs typeface="Paytone One"/>
                <a:sym typeface="Paytone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949200" y="4393252"/>
            <a:ext cx="8261600" cy="60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solidFill>
                  <a:schemeClr val="accent2"/>
                </a:solidFill>
                <a:latin typeface="Questrial"/>
                <a:ea typeface="Questrial"/>
                <a:cs typeface="Questrial"/>
                <a:sym typeface="Questria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9755400" y="0"/>
            <a:ext cx="24316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8967681" y="1798757"/>
            <a:ext cx="1565139" cy="3281944"/>
            <a:chOff x="6725761" y="1349068"/>
            <a:chExt cx="1173854" cy="2461458"/>
          </a:xfrm>
        </p:grpSpPr>
        <p:grpSp>
          <p:nvGrpSpPr>
            <p:cNvPr id="13" name="Google Shape;13;p2"/>
            <p:cNvGrpSpPr/>
            <p:nvPr/>
          </p:nvGrpSpPr>
          <p:grpSpPr>
            <a:xfrm rot="-5400000">
              <a:off x="6747803" y="1327027"/>
              <a:ext cx="1129770" cy="1173854"/>
              <a:chOff x="11" y="583339"/>
              <a:chExt cx="1129770" cy="1173854"/>
            </a:xfrm>
          </p:grpSpPr>
          <p:sp>
            <p:nvSpPr>
              <p:cNvPr id="14" name="Google Shape;14;p2"/>
              <p:cNvSpPr/>
              <p:nvPr/>
            </p:nvSpPr>
            <p:spPr>
              <a:xfrm>
                <a:off x="9686" y="583339"/>
                <a:ext cx="51388" cy="52830"/>
              </a:xfrm>
              <a:custGeom>
                <a:avLst/>
                <a:gdLst/>
                <a:ahLst/>
                <a:cxnLst/>
                <a:rect l="l" t="t" r="r" b="b"/>
                <a:pathLst>
                  <a:path w="1604" h="1649" extrusionOk="0">
                    <a:moveTo>
                      <a:pt x="802" y="0"/>
                    </a:moveTo>
                    <a:cubicBezTo>
                      <a:pt x="364" y="15"/>
                      <a:pt x="1" y="378"/>
                      <a:pt x="16" y="832"/>
                    </a:cubicBezTo>
                    <a:cubicBezTo>
                      <a:pt x="1" y="1270"/>
                      <a:pt x="364" y="1633"/>
                      <a:pt x="802" y="1648"/>
                    </a:cubicBezTo>
                    <a:cubicBezTo>
                      <a:pt x="1256" y="1633"/>
                      <a:pt x="1604" y="1270"/>
                      <a:pt x="1589" y="832"/>
                    </a:cubicBezTo>
                    <a:cubicBezTo>
                      <a:pt x="1604" y="378"/>
                      <a:pt x="1256" y="15"/>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5" name="Google Shape;15;p2"/>
              <p:cNvSpPr/>
              <p:nvPr/>
            </p:nvSpPr>
            <p:spPr>
              <a:xfrm>
                <a:off x="277103" y="584524"/>
                <a:ext cx="50908" cy="50555"/>
              </a:xfrm>
              <a:custGeom>
                <a:avLst/>
                <a:gdLst/>
                <a:ahLst/>
                <a:cxnLst/>
                <a:rect l="l" t="t" r="r" b="b"/>
                <a:pathLst>
                  <a:path w="1589" h="1578" extrusionOk="0">
                    <a:moveTo>
                      <a:pt x="795" y="1"/>
                    </a:moveTo>
                    <a:cubicBezTo>
                      <a:pt x="398" y="1"/>
                      <a:pt x="1" y="265"/>
                      <a:pt x="1" y="795"/>
                    </a:cubicBezTo>
                    <a:cubicBezTo>
                      <a:pt x="1" y="1316"/>
                      <a:pt x="398" y="1577"/>
                      <a:pt x="795" y="1577"/>
                    </a:cubicBezTo>
                    <a:cubicBezTo>
                      <a:pt x="1192" y="1577"/>
                      <a:pt x="1589" y="1316"/>
                      <a:pt x="1589" y="795"/>
                    </a:cubicBezTo>
                    <a:cubicBezTo>
                      <a:pt x="1589" y="265"/>
                      <a:pt x="1192" y="1"/>
                      <a:pt x="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6" name="Google Shape;16;p2"/>
              <p:cNvSpPr/>
              <p:nvPr/>
            </p:nvSpPr>
            <p:spPr>
              <a:xfrm>
                <a:off x="543559" y="583435"/>
                <a:ext cx="52349" cy="52734"/>
              </a:xfrm>
              <a:custGeom>
                <a:avLst/>
                <a:gdLst/>
                <a:ahLst/>
                <a:cxnLst/>
                <a:rect l="l" t="t" r="r" b="b"/>
                <a:pathLst>
                  <a:path w="1634" h="1646" extrusionOk="0">
                    <a:moveTo>
                      <a:pt x="817" y="1"/>
                    </a:moveTo>
                    <a:cubicBezTo>
                      <a:pt x="409" y="1"/>
                      <a:pt x="1" y="277"/>
                      <a:pt x="31" y="829"/>
                    </a:cubicBezTo>
                    <a:cubicBezTo>
                      <a:pt x="1" y="1267"/>
                      <a:pt x="364" y="1645"/>
                      <a:pt x="817" y="1645"/>
                    </a:cubicBezTo>
                    <a:cubicBezTo>
                      <a:pt x="1271" y="1645"/>
                      <a:pt x="1619" y="1267"/>
                      <a:pt x="1604" y="829"/>
                    </a:cubicBezTo>
                    <a:cubicBezTo>
                      <a:pt x="1634" y="277"/>
                      <a:pt x="1226" y="1"/>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7" name="Google Shape;17;p2"/>
              <p:cNvSpPr/>
              <p:nvPr/>
            </p:nvSpPr>
            <p:spPr>
              <a:xfrm>
                <a:off x="810752" y="583435"/>
                <a:ext cx="52093" cy="52734"/>
              </a:xfrm>
              <a:custGeom>
                <a:avLst/>
                <a:gdLst/>
                <a:ahLst/>
                <a:cxnLst/>
                <a:rect l="l" t="t" r="r" b="b"/>
                <a:pathLst>
                  <a:path w="1626" h="1646" extrusionOk="0">
                    <a:moveTo>
                      <a:pt x="815" y="1"/>
                    </a:moveTo>
                    <a:cubicBezTo>
                      <a:pt x="408" y="1"/>
                      <a:pt x="0" y="277"/>
                      <a:pt x="23" y="829"/>
                    </a:cubicBezTo>
                    <a:cubicBezTo>
                      <a:pt x="8" y="1267"/>
                      <a:pt x="371" y="1645"/>
                      <a:pt x="809" y="1645"/>
                    </a:cubicBezTo>
                    <a:cubicBezTo>
                      <a:pt x="1263" y="1645"/>
                      <a:pt x="1626" y="1267"/>
                      <a:pt x="1596" y="829"/>
                    </a:cubicBezTo>
                    <a:cubicBezTo>
                      <a:pt x="1626" y="277"/>
                      <a:pt x="1221" y="1"/>
                      <a:pt x="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8" name="Google Shape;18;p2"/>
              <p:cNvSpPr/>
              <p:nvPr/>
            </p:nvSpPr>
            <p:spPr>
              <a:xfrm>
                <a:off x="1078874" y="584524"/>
                <a:ext cx="50427" cy="50555"/>
              </a:xfrm>
              <a:custGeom>
                <a:avLst/>
                <a:gdLst/>
                <a:ahLst/>
                <a:cxnLst/>
                <a:rect l="l" t="t" r="r" b="b"/>
                <a:pathLst>
                  <a:path w="1574" h="1578" extrusionOk="0">
                    <a:moveTo>
                      <a:pt x="787" y="1"/>
                    </a:moveTo>
                    <a:cubicBezTo>
                      <a:pt x="394" y="1"/>
                      <a:pt x="1" y="265"/>
                      <a:pt x="1" y="795"/>
                    </a:cubicBezTo>
                    <a:cubicBezTo>
                      <a:pt x="1" y="1316"/>
                      <a:pt x="394" y="1577"/>
                      <a:pt x="787" y="1577"/>
                    </a:cubicBezTo>
                    <a:cubicBezTo>
                      <a:pt x="1180" y="1577"/>
                      <a:pt x="1574" y="1316"/>
                      <a:pt x="1574" y="795"/>
                    </a:cubicBezTo>
                    <a:cubicBezTo>
                      <a:pt x="1574" y="265"/>
                      <a:pt x="1180"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9" name="Google Shape;19;p2"/>
              <p:cNvSpPr/>
              <p:nvPr/>
            </p:nvSpPr>
            <p:spPr>
              <a:xfrm>
                <a:off x="1933" y="863347"/>
                <a:ext cx="59141" cy="53310"/>
              </a:xfrm>
              <a:custGeom>
                <a:avLst/>
                <a:gdLst/>
                <a:ahLst/>
                <a:cxnLst/>
                <a:rect l="l" t="t" r="r" b="b"/>
                <a:pathLst>
                  <a:path w="1846" h="1664" extrusionOk="0">
                    <a:moveTo>
                      <a:pt x="1044" y="0"/>
                    </a:moveTo>
                    <a:cubicBezTo>
                      <a:pt x="1" y="61"/>
                      <a:pt x="1" y="1603"/>
                      <a:pt x="1044" y="1663"/>
                    </a:cubicBezTo>
                    <a:cubicBezTo>
                      <a:pt x="1483" y="1648"/>
                      <a:pt x="1846" y="1270"/>
                      <a:pt x="1831" y="832"/>
                    </a:cubicBezTo>
                    <a:cubicBezTo>
                      <a:pt x="1846" y="393"/>
                      <a:pt x="1498" y="15"/>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0" name="Google Shape;20;p2"/>
              <p:cNvSpPr/>
              <p:nvPr/>
            </p:nvSpPr>
            <p:spPr>
              <a:xfrm>
                <a:off x="268870" y="863827"/>
                <a:ext cx="59141" cy="50459"/>
              </a:xfrm>
              <a:custGeom>
                <a:avLst/>
                <a:gdLst/>
                <a:ahLst/>
                <a:cxnLst/>
                <a:rect l="l" t="t" r="r" b="b"/>
                <a:pathLst>
                  <a:path w="1846" h="1575" extrusionOk="0">
                    <a:moveTo>
                      <a:pt x="1059" y="0"/>
                    </a:moveTo>
                    <a:cubicBezTo>
                      <a:pt x="364" y="0"/>
                      <a:pt x="1" y="817"/>
                      <a:pt x="485" y="1331"/>
                    </a:cubicBezTo>
                    <a:cubicBezTo>
                      <a:pt x="642" y="1499"/>
                      <a:pt x="842" y="1574"/>
                      <a:pt x="1040" y="1574"/>
                    </a:cubicBezTo>
                    <a:cubicBezTo>
                      <a:pt x="1432" y="1574"/>
                      <a:pt x="1816" y="1279"/>
                      <a:pt x="1846" y="817"/>
                    </a:cubicBezTo>
                    <a:cubicBezTo>
                      <a:pt x="1846"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1" name="Google Shape;21;p2"/>
              <p:cNvSpPr/>
              <p:nvPr/>
            </p:nvSpPr>
            <p:spPr>
              <a:xfrm>
                <a:off x="536287" y="863827"/>
                <a:ext cx="59141" cy="50459"/>
              </a:xfrm>
              <a:custGeom>
                <a:avLst/>
                <a:gdLst/>
                <a:ahLst/>
                <a:cxnLst/>
                <a:rect l="l" t="t" r="r" b="b"/>
                <a:pathLst>
                  <a:path w="1846" h="1575" extrusionOk="0">
                    <a:moveTo>
                      <a:pt x="1044" y="0"/>
                    </a:moveTo>
                    <a:cubicBezTo>
                      <a:pt x="349" y="0"/>
                      <a:pt x="1" y="817"/>
                      <a:pt x="470" y="1331"/>
                    </a:cubicBezTo>
                    <a:cubicBezTo>
                      <a:pt x="632" y="1499"/>
                      <a:pt x="836" y="1574"/>
                      <a:pt x="1035" y="1574"/>
                    </a:cubicBezTo>
                    <a:cubicBezTo>
                      <a:pt x="1430" y="1574"/>
                      <a:pt x="1811" y="1279"/>
                      <a:pt x="1831" y="817"/>
                    </a:cubicBezTo>
                    <a:cubicBezTo>
                      <a:pt x="1846" y="378"/>
                      <a:pt x="1483"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2" name="Google Shape;22;p2"/>
              <p:cNvSpPr/>
              <p:nvPr/>
            </p:nvSpPr>
            <p:spPr>
              <a:xfrm>
                <a:off x="803383" y="863827"/>
                <a:ext cx="58981" cy="50459"/>
              </a:xfrm>
              <a:custGeom>
                <a:avLst/>
                <a:gdLst/>
                <a:ahLst/>
                <a:cxnLst/>
                <a:rect l="l" t="t" r="r" b="b"/>
                <a:pathLst>
                  <a:path w="1841" h="1575" extrusionOk="0">
                    <a:moveTo>
                      <a:pt x="1021" y="0"/>
                    </a:moveTo>
                    <a:cubicBezTo>
                      <a:pt x="352" y="0"/>
                      <a:pt x="0" y="821"/>
                      <a:pt x="480" y="1331"/>
                    </a:cubicBezTo>
                    <a:cubicBezTo>
                      <a:pt x="637" y="1499"/>
                      <a:pt x="837" y="1574"/>
                      <a:pt x="1035" y="1574"/>
                    </a:cubicBezTo>
                    <a:cubicBezTo>
                      <a:pt x="1425" y="1574"/>
                      <a:pt x="1805" y="1279"/>
                      <a:pt x="1826" y="817"/>
                    </a:cubicBezTo>
                    <a:cubicBezTo>
                      <a:pt x="1841" y="378"/>
                      <a:pt x="1493" y="0"/>
                      <a:pt x="1039" y="0"/>
                    </a:cubicBezTo>
                    <a:cubicBezTo>
                      <a:pt x="1033" y="0"/>
                      <a:pt x="1027" y="0"/>
                      <a:pt x="1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3" name="Google Shape;23;p2"/>
              <p:cNvSpPr/>
              <p:nvPr/>
            </p:nvSpPr>
            <p:spPr>
              <a:xfrm>
                <a:off x="1070160" y="863827"/>
                <a:ext cx="59622" cy="50459"/>
              </a:xfrm>
              <a:custGeom>
                <a:avLst/>
                <a:gdLst/>
                <a:ahLst/>
                <a:cxnLst/>
                <a:rect l="l" t="t" r="r" b="b"/>
                <a:pathLst>
                  <a:path w="1861" h="1575" extrusionOk="0">
                    <a:moveTo>
                      <a:pt x="1059" y="0"/>
                    </a:moveTo>
                    <a:cubicBezTo>
                      <a:pt x="364" y="0"/>
                      <a:pt x="1" y="817"/>
                      <a:pt x="485" y="1331"/>
                    </a:cubicBezTo>
                    <a:cubicBezTo>
                      <a:pt x="647" y="1499"/>
                      <a:pt x="851" y="1574"/>
                      <a:pt x="1050" y="1574"/>
                    </a:cubicBezTo>
                    <a:cubicBezTo>
                      <a:pt x="1445" y="1574"/>
                      <a:pt x="1825" y="1279"/>
                      <a:pt x="1846" y="817"/>
                    </a:cubicBezTo>
                    <a:cubicBezTo>
                      <a:pt x="1861"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4" name="Google Shape;24;p2"/>
              <p:cNvSpPr/>
              <p:nvPr/>
            </p:nvSpPr>
            <p:spPr>
              <a:xfrm>
                <a:off x="11" y="1143835"/>
                <a:ext cx="61063" cy="52830"/>
              </a:xfrm>
              <a:custGeom>
                <a:avLst/>
                <a:gdLst/>
                <a:ahLst/>
                <a:cxnLst/>
                <a:rect l="l" t="t" r="r" b="b"/>
                <a:pathLst>
                  <a:path w="1906" h="1649" extrusionOk="0">
                    <a:moveTo>
                      <a:pt x="1104" y="0"/>
                    </a:moveTo>
                    <a:cubicBezTo>
                      <a:pt x="0" y="0"/>
                      <a:pt x="0" y="1649"/>
                      <a:pt x="1104" y="1649"/>
                    </a:cubicBezTo>
                    <a:cubicBezTo>
                      <a:pt x="1558" y="1634"/>
                      <a:pt x="1906" y="1271"/>
                      <a:pt x="1891" y="832"/>
                    </a:cubicBezTo>
                    <a:cubicBezTo>
                      <a:pt x="1906" y="378"/>
                      <a:pt x="1558" y="16"/>
                      <a:pt x="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5" name="Google Shape;25;p2"/>
              <p:cNvSpPr/>
              <p:nvPr/>
            </p:nvSpPr>
            <p:spPr>
              <a:xfrm>
                <a:off x="268870" y="1143835"/>
                <a:ext cx="59141" cy="50459"/>
              </a:xfrm>
              <a:custGeom>
                <a:avLst/>
                <a:gdLst/>
                <a:ahLst/>
                <a:cxnLst/>
                <a:rect l="l" t="t" r="r" b="b"/>
                <a:pathLst>
                  <a:path w="1846" h="1575" extrusionOk="0">
                    <a:moveTo>
                      <a:pt x="1059" y="0"/>
                    </a:moveTo>
                    <a:cubicBezTo>
                      <a:pt x="364" y="0"/>
                      <a:pt x="1" y="832"/>
                      <a:pt x="485" y="1331"/>
                    </a:cubicBezTo>
                    <a:cubicBezTo>
                      <a:pt x="648" y="1499"/>
                      <a:pt x="852" y="1575"/>
                      <a:pt x="1053" y="1575"/>
                    </a:cubicBezTo>
                    <a:cubicBezTo>
                      <a:pt x="1447" y="1575"/>
                      <a:pt x="1826" y="1283"/>
                      <a:pt x="1846" y="832"/>
                    </a:cubicBezTo>
                    <a:cubicBezTo>
                      <a:pt x="1846"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6" name="Google Shape;26;p2"/>
              <p:cNvSpPr/>
              <p:nvPr/>
            </p:nvSpPr>
            <p:spPr>
              <a:xfrm>
                <a:off x="536287" y="1143835"/>
                <a:ext cx="59141" cy="50459"/>
              </a:xfrm>
              <a:custGeom>
                <a:avLst/>
                <a:gdLst/>
                <a:ahLst/>
                <a:cxnLst/>
                <a:rect l="l" t="t" r="r" b="b"/>
                <a:pathLst>
                  <a:path w="1846" h="1575" extrusionOk="0">
                    <a:moveTo>
                      <a:pt x="1044" y="0"/>
                    </a:moveTo>
                    <a:cubicBezTo>
                      <a:pt x="349" y="0"/>
                      <a:pt x="1" y="832"/>
                      <a:pt x="470" y="1331"/>
                    </a:cubicBezTo>
                    <a:cubicBezTo>
                      <a:pt x="633" y="1499"/>
                      <a:pt x="837" y="1575"/>
                      <a:pt x="1038" y="1575"/>
                    </a:cubicBezTo>
                    <a:cubicBezTo>
                      <a:pt x="1432" y="1575"/>
                      <a:pt x="1811" y="1283"/>
                      <a:pt x="1831" y="832"/>
                    </a:cubicBezTo>
                    <a:cubicBezTo>
                      <a:pt x="1846" y="378"/>
                      <a:pt x="1483"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7" name="Google Shape;27;p2"/>
              <p:cNvSpPr/>
              <p:nvPr/>
            </p:nvSpPr>
            <p:spPr>
              <a:xfrm>
                <a:off x="803223" y="1143835"/>
                <a:ext cx="59141" cy="50459"/>
              </a:xfrm>
              <a:custGeom>
                <a:avLst/>
                <a:gdLst/>
                <a:ahLst/>
                <a:cxnLst/>
                <a:rect l="l" t="t" r="r" b="b"/>
                <a:pathLst>
                  <a:path w="1846" h="1575" extrusionOk="0">
                    <a:moveTo>
                      <a:pt x="1044" y="0"/>
                    </a:moveTo>
                    <a:cubicBezTo>
                      <a:pt x="349" y="0"/>
                      <a:pt x="1" y="832"/>
                      <a:pt x="485" y="1331"/>
                    </a:cubicBezTo>
                    <a:cubicBezTo>
                      <a:pt x="643" y="1499"/>
                      <a:pt x="844" y="1575"/>
                      <a:pt x="1042" y="1575"/>
                    </a:cubicBezTo>
                    <a:cubicBezTo>
                      <a:pt x="1432" y="1575"/>
                      <a:pt x="1810" y="1283"/>
                      <a:pt x="1831" y="832"/>
                    </a:cubicBezTo>
                    <a:cubicBezTo>
                      <a:pt x="1846" y="378"/>
                      <a:pt x="1498"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8" name="Google Shape;28;p2"/>
              <p:cNvSpPr/>
              <p:nvPr/>
            </p:nvSpPr>
            <p:spPr>
              <a:xfrm>
                <a:off x="1070160" y="1143835"/>
                <a:ext cx="59622" cy="50459"/>
              </a:xfrm>
              <a:custGeom>
                <a:avLst/>
                <a:gdLst/>
                <a:ahLst/>
                <a:cxnLst/>
                <a:rect l="l" t="t" r="r" b="b"/>
                <a:pathLst>
                  <a:path w="1861" h="1575" extrusionOk="0">
                    <a:moveTo>
                      <a:pt x="1059" y="0"/>
                    </a:moveTo>
                    <a:cubicBezTo>
                      <a:pt x="364" y="0"/>
                      <a:pt x="1" y="832"/>
                      <a:pt x="485" y="1331"/>
                    </a:cubicBezTo>
                    <a:cubicBezTo>
                      <a:pt x="648" y="1499"/>
                      <a:pt x="852" y="1575"/>
                      <a:pt x="1053" y="1575"/>
                    </a:cubicBezTo>
                    <a:cubicBezTo>
                      <a:pt x="1447" y="1575"/>
                      <a:pt x="1825" y="1283"/>
                      <a:pt x="1846" y="832"/>
                    </a:cubicBezTo>
                    <a:cubicBezTo>
                      <a:pt x="1861"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9" name="Google Shape;29;p2"/>
              <p:cNvSpPr/>
              <p:nvPr/>
            </p:nvSpPr>
            <p:spPr>
              <a:xfrm>
                <a:off x="1933" y="1424323"/>
                <a:ext cx="59141" cy="52830"/>
              </a:xfrm>
              <a:custGeom>
                <a:avLst/>
                <a:gdLst/>
                <a:ahLst/>
                <a:cxnLst/>
                <a:rect l="l" t="t" r="r" b="b"/>
                <a:pathLst>
                  <a:path w="1846" h="1649" extrusionOk="0">
                    <a:moveTo>
                      <a:pt x="1044" y="1"/>
                    </a:moveTo>
                    <a:cubicBezTo>
                      <a:pt x="1" y="46"/>
                      <a:pt x="1" y="1588"/>
                      <a:pt x="1044" y="1649"/>
                    </a:cubicBezTo>
                    <a:cubicBezTo>
                      <a:pt x="1498" y="1634"/>
                      <a:pt x="1846" y="1271"/>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0" name="Google Shape;30;p2"/>
              <p:cNvSpPr/>
              <p:nvPr/>
            </p:nvSpPr>
            <p:spPr>
              <a:xfrm>
                <a:off x="268870" y="1424323"/>
                <a:ext cx="59141" cy="50459"/>
              </a:xfrm>
              <a:custGeom>
                <a:avLst/>
                <a:gdLst/>
                <a:ahLst/>
                <a:cxnLst/>
                <a:rect l="l" t="t" r="r" b="b"/>
                <a:pathLst>
                  <a:path w="1846" h="1575" extrusionOk="0">
                    <a:moveTo>
                      <a:pt x="1059" y="1"/>
                    </a:moveTo>
                    <a:cubicBezTo>
                      <a:pt x="364" y="1"/>
                      <a:pt x="1" y="832"/>
                      <a:pt x="485" y="1331"/>
                    </a:cubicBezTo>
                    <a:cubicBezTo>
                      <a:pt x="642" y="1499"/>
                      <a:pt x="842" y="1574"/>
                      <a:pt x="1040" y="1574"/>
                    </a:cubicBezTo>
                    <a:cubicBezTo>
                      <a:pt x="1432" y="1574"/>
                      <a:pt x="1816" y="1279"/>
                      <a:pt x="1846" y="817"/>
                    </a:cubicBezTo>
                    <a:cubicBezTo>
                      <a:pt x="1846"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1" name="Google Shape;31;p2"/>
              <p:cNvSpPr/>
              <p:nvPr/>
            </p:nvSpPr>
            <p:spPr>
              <a:xfrm>
                <a:off x="536287" y="1424323"/>
                <a:ext cx="59141" cy="50459"/>
              </a:xfrm>
              <a:custGeom>
                <a:avLst/>
                <a:gdLst/>
                <a:ahLst/>
                <a:cxnLst/>
                <a:rect l="l" t="t" r="r" b="b"/>
                <a:pathLst>
                  <a:path w="1846" h="1575" extrusionOk="0">
                    <a:moveTo>
                      <a:pt x="1044" y="1"/>
                    </a:moveTo>
                    <a:cubicBezTo>
                      <a:pt x="349" y="1"/>
                      <a:pt x="1" y="832"/>
                      <a:pt x="470" y="1331"/>
                    </a:cubicBezTo>
                    <a:cubicBezTo>
                      <a:pt x="632" y="1499"/>
                      <a:pt x="836" y="1574"/>
                      <a:pt x="1035" y="1574"/>
                    </a:cubicBezTo>
                    <a:cubicBezTo>
                      <a:pt x="1430" y="1574"/>
                      <a:pt x="1811" y="1279"/>
                      <a:pt x="1831" y="817"/>
                    </a:cubicBezTo>
                    <a:cubicBezTo>
                      <a:pt x="1846" y="379"/>
                      <a:pt x="1483"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2" name="Google Shape;32;p2"/>
              <p:cNvSpPr/>
              <p:nvPr/>
            </p:nvSpPr>
            <p:spPr>
              <a:xfrm>
                <a:off x="803223" y="1424323"/>
                <a:ext cx="59141" cy="50459"/>
              </a:xfrm>
              <a:custGeom>
                <a:avLst/>
                <a:gdLst/>
                <a:ahLst/>
                <a:cxnLst/>
                <a:rect l="l" t="t" r="r" b="b"/>
                <a:pathLst>
                  <a:path w="1846" h="1575" extrusionOk="0">
                    <a:moveTo>
                      <a:pt x="1044" y="1"/>
                    </a:moveTo>
                    <a:cubicBezTo>
                      <a:pt x="364" y="1"/>
                      <a:pt x="1" y="817"/>
                      <a:pt x="485" y="1331"/>
                    </a:cubicBezTo>
                    <a:cubicBezTo>
                      <a:pt x="642" y="1499"/>
                      <a:pt x="842" y="1574"/>
                      <a:pt x="1040" y="1574"/>
                    </a:cubicBezTo>
                    <a:cubicBezTo>
                      <a:pt x="1430" y="1574"/>
                      <a:pt x="1810" y="1279"/>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3" name="Google Shape;33;p2"/>
              <p:cNvSpPr/>
              <p:nvPr/>
            </p:nvSpPr>
            <p:spPr>
              <a:xfrm>
                <a:off x="1070160" y="1424323"/>
                <a:ext cx="59622" cy="50459"/>
              </a:xfrm>
              <a:custGeom>
                <a:avLst/>
                <a:gdLst/>
                <a:ahLst/>
                <a:cxnLst/>
                <a:rect l="l" t="t" r="r" b="b"/>
                <a:pathLst>
                  <a:path w="1861" h="1575" extrusionOk="0">
                    <a:moveTo>
                      <a:pt x="1059" y="1"/>
                    </a:moveTo>
                    <a:cubicBezTo>
                      <a:pt x="364" y="1"/>
                      <a:pt x="1" y="832"/>
                      <a:pt x="485" y="1331"/>
                    </a:cubicBezTo>
                    <a:cubicBezTo>
                      <a:pt x="647" y="1499"/>
                      <a:pt x="851" y="1574"/>
                      <a:pt x="1050" y="1574"/>
                    </a:cubicBezTo>
                    <a:cubicBezTo>
                      <a:pt x="1445" y="1574"/>
                      <a:pt x="1825" y="1279"/>
                      <a:pt x="1846" y="817"/>
                    </a:cubicBezTo>
                    <a:cubicBezTo>
                      <a:pt x="1861"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4" name="Google Shape;34;p2"/>
              <p:cNvSpPr/>
              <p:nvPr/>
            </p:nvSpPr>
            <p:spPr>
              <a:xfrm>
                <a:off x="11" y="1704331"/>
                <a:ext cx="61063" cy="52862"/>
              </a:xfrm>
              <a:custGeom>
                <a:avLst/>
                <a:gdLst/>
                <a:ahLst/>
                <a:cxnLst/>
                <a:rect l="l" t="t" r="r" b="b"/>
                <a:pathLst>
                  <a:path w="1906" h="1650" extrusionOk="0">
                    <a:moveTo>
                      <a:pt x="1104" y="1"/>
                    </a:moveTo>
                    <a:cubicBezTo>
                      <a:pt x="0" y="1"/>
                      <a:pt x="0" y="1649"/>
                      <a:pt x="1104" y="1649"/>
                    </a:cubicBezTo>
                    <a:cubicBezTo>
                      <a:pt x="1558" y="1649"/>
                      <a:pt x="1906" y="1271"/>
                      <a:pt x="1891" y="833"/>
                    </a:cubicBezTo>
                    <a:cubicBezTo>
                      <a:pt x="1906" y="379"/>
                      <a:pt x="1558" y="16"/>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5" name="Google Shape;35;p2"/>
              <p:cNvSpPr/>
              <p:nvPr/>
            </p:nvSpPr>
            <p:spPr>
              <a:xfrm>
                <a:off x="268870" y="1704331"/>
                <a:ext cx="59141" cy="50811"/>
              </a:xfrm>
              <a:custGeom>
                <a:avLst/>
                <a:gdLst/>
                <a:ahLst/>
                <a:cxnLst/>
                <a:rect l="l" t="t" r="r" b="b"/>
                <a:pathLst>
                  <a:path w="1846" h="1586" extrusionOk="0">
                    <a:moveTo>
                      <a:pt x="1059" y="1"/>
                    </a:moveTo>
                    <a:cubicBezTo>
                      <a:pt x="364" y="1"/>
                      <a:pt x="1" y="833"/>
                      <a:pt x="485" y="1332"/>
                    </a:cubicBezTo>
                    <a:cubicBezTo>
                      <a:pt x="650" y="1507"/>
                      <a:pt x="857" y="1585"/>
                      <a:pt x="1059" y="1585"/>
                    </a:cubicBezTo>
                    <a:cubicBezTo>
                      <a:pt x="1451" y="1585"/>
                      <a:pt x="1826" y="1291"/>
                      <a:pt x="1846" y="833"/>
                    </a:cubicBezTo>
                    <a:cubicBezTo>
                      <a:pt x="1846"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6" name="Google Shape;36;p2"/>
              <p:cNvSpPr/>
              <p:nvPr/>
            </p:nvSpPr>
            <p:spPr>
              <a:xfrm>
                <a:off x="536287" y="1704331"/>
                <a:ext cx="59141" cy="50811"/>
              </a:xfrm>
              <a:custGeom>
                <a:avLst/>
                <a:gdLst/>
                <a:ahLst/>
                <a:cxnLst/>
                <a:rect l="l" t="t" r="r" b="b"/>
                <a:pathLst>
                  <a:path w="1846" h="1586" extrusionOk="0">
                    <a:moveTo>
                      <a:pt x="1044" y="1"/>
                    </a:moveTo>
                    <a:cubicBezTo>
                      <a:pt x="349" y="1"/>
                      <a:pt x="1" y="833"/>
                      <a:pt x="470" y="1332"/>
                    </a:cubicBezTo>
                    <a:cubicBezTo>
                      <a:pt x="635" y="1507"/>
                      <a:pt x="842" y="1585"/>
                      <a:pt x="1044" y="1585"/>
                    </a:cubicBezTo>
                    <a:cubicBezTo>
                      <a:pt x="1436" y="1585"/>
                      <a:pt x="1811" y="1291"/>
                      <a:pt x="1831" y="833"/>
                    </a:cubicBezTo>
                    <a:cubicBezTo>
                      <a:pt x="1846" y="379"/>
                      <a:pt x="1483"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7" name="Google Shape;37;p2"/>
              <p:cNvSpPr/>
              <p:nvPr/>
            </p:nvSpPr>
            <p:spPr>
              <a:xfrm>
                <a:off x="803223" y="1704331"/>
                <a:ext cx="59141" cy="50811"/>
              </a:xfrm>
              <a:custGeom>
                <a:avLst/>
                <a:gdLst/>
                <a:ahLst/>
                <a:cxnLst/>
                <a:rect l="l" t="t" r="r" b="b"/>
                <a:pathLst>
                  <a:path w="1846" h="1586" extrusionOk="0">
                    <a:moveTo>
                      <a:pt x="1044" y="1"/>
                    </a:moveTo>
                    <a:cubicBezTo>
                      <a:pt x="349" y="1"/>
                      <a:pt x="1" y="833"/>
                      <a:pt x="485" y="1332"/>
                    </a:cubicBezTo>
                    <a:cubicBezTo>
                      <a:pt x="644" y="1507"/>
                      <a:pt x="848" y="1585"/>
                      <a:pt x="1048" y="1585"/>
                    </a:cubicBezTo>
                    <a:cubicBezTo>
                      <a:pt x="1436" y="1585"/>
                      <a:pt x="1811" y="1291"/>
                      <a:pt x="1831" y="833"/>
                    </a:cubicBezTo>
                    <a:cubicBezTo>
                      <a:pt x="1846" y="379"/>
                      <a:pt x="1498"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8" name="Google Shape;38;p2"/>
              <p:cNvSpPr/>
              <p:nvPr/>
            </p:nvSpPr>
            <p:spPr>
              <a:xfrm>
                <a:off x="1070160" y="1704331"/>
                <a:ext cx="59622" cy="50811"/>
              </a:xfrm>
              <a:custGeom>
                <a:avLst/>
                <a:gdLst/>
                <a:ahLst/>
                <a:cxnLst/>
                <a:rect l="l" t="t" r="r" b="b"/>
                <a:pathLst>
                  <a:path w="1861" h="1586" extrusionOk="0">
                    <a:moveTo>
                      <a:pt x="1059" y="1"/>
                    </a:moveTo>
                    <a:cubicBezTo>
                      <a:pt x="364" y="1"/>
                      <a:pt x="1" y="833"/>
                      <a:pt x="485" y="1332"/>
                    </a:cubicBezTo>
                    <a:cubicBezTo>
                      <a:pt x="650" y="1507"/>
                      <a:pt x="857" y="1585"/>
                      <a:pt x="1059" y="1585"/>
                    </a:cubicBezTo>
                    <a:cubicBezTo>
                      <a:pt x="1451" y="1585"/>
                      <a:pt x="1826" y="1291"/>
                      <a:pt x="1846" y="833"/>
                    </a:cubicBezTo>
                    <a:cubicBezTo>
                      <a:pt x="1861"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grpSp>
        <p:grpSp>
          <p:nvGrpSpPr>
            <p:cNvPr id="39" name="Google Shape;39;p2"/>
            <p:cNvGrpSpPr/>
            <p:nvPr/>
          </p:nvGrpSpPr>
          <p:grpSpPr>
            <a:xfrm rot="-5400000">
              <a:off x="6747803" y="2658714"/>
              <a:ext cx="1129770" cy="1173854"/>
              <a:chOff x="11" y="583339"/>
              <a:chExt cx="1129770" cy="1173854"/>
            </a:xfrm>
          </p:grpSpPr>
          <p:sp>
            <p:nvSpPr>
              <p:cNvPr id="40" name="Google Shape;40;p2"/>
              <p:cNvSpPr/>
              <p:nvPr/>
            </p:nvSpPr>
            <p:spPr>
              <a:xfrm>
                <a:off x="9686" y="583339"/>
                <a:ext cx="51388" cy="52830"/>
              </a:xfrm>
              <a:custGeom>
                <a:avLst/>
                <a:gdLst/>
                <a:ahLst/>
                <a:cxnLst/>
                <a:rect l="l" t="t" r="r" b="b"/>
                <a:pathLst>
                  <a:path w="1604" h="1649" extrusionOk="0">
                    <a:moveTo>
                      <a:pt x="802" y="0"/>
                    </a:moveTo>
                    <a:cubicBezTo>
                      <a:pt x="364" y="15"/>
                      <a:pt x="1" y="378"/>
                      <a:pt x="16" y="832"/>
                    </a:cubicBezTo>
                    <a:cubicBezTo>
                      <a:pt x="1" y="1270"/>
                      <a:pt x="364" y="1633"/>
                      <a:pt x="802" y="1648"/>
                    </a:cubicBezTo>
                    <a:cubicBezTo>
                      <a:pt x="1256" y="1633"/>
                      <a:pt x="1604" y="1270"/>
                      <a:pt x="1589" y="832"/>
                    </a:cubicBezTo>
                    <a:cubicBezTo>
                      <a:pt x="1604" y="378"/>
                      <a:pt x="1256" y="15"/>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1" name="Google Shape;41;p2"/>
              <p:cNvSpPr/>
              <p:nvPr/>
            </p:nvSpPr>
            <p:spPr>
              <a:xfrm>
                <a:off x="277103" y="584524"/>
                <a:ext cx="50908" cy="50555"/>
              </a:xfrm>
              <a:custGeom>
                <a:avLst/>
                <a:gdLst/>
                <a:ahLst/>
                <a:cxnLst/>
                <a:rect l="l" t="t" r="r" b="b"/>
                <a:pathLst>
                  <a:path w="1589" h="1578" extrusionOk="0">
                    <a:moveTo>
                      <a:pt x="795" y="1"/>
                    </a:moveTo>
                    <a:cubicBezTo>
                      <a:pt x="398" y="1"/>
                      <a:pt x="1" y="265"/>
                      <a:pt x="1" y="795"/>
                    </a:cubicBezTo>
                    <a:cubicBezTo>
                      <a:pt x="1" y="1316"/>
                      <a:pt x="398" y="1577"/>
                      <a:pt x="795" y="1577"/>
                    </a:cubicBezTo>
                    <a:cubicBezTo>
                      <a:pt x="1192" y="1577"/>
                      <a:pt x="1589" y="1316"/>
                      <a:pt x="1589" y="795"/>
                    </a:cubicBezTo>
                    <a:cubicBezTo>
                      <a:pt x="1589" y="265"/>
                      <a:pt x="1192" y="1"/>
                      <a:pt x="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2" name="Google Shape;42;p2"/>
              <p:cNvSpPr/>
              <p:nvPr/>
            </p:nvSpPr>
            <p:spPr>
              <a:xfrm>
                <a:off x="543559" y="583435"/>
                <a:ext cx="52349" cy="52734"/>
              </a:xfrm>
              <a:custGeom>
                <a:avLst/>
                <a:gdLst/>
                <a:ahLst/>
                <a:cxnLst/>
                <a:rect l="l" t="t" r="r" b="b"/>
                <a:pathLst>
                  <a:path w="1634" h="1646" extrusionOk="0">
                    <a:moveTo>
                      <a:pt x="817" y="1"/>
                    </a:moveTo>
                    <a:cubicBezTo>
                      <a:pt x="409" y="1"/>
                      <a:pt x="1" y="277"/>
                      <a:pt x="31" y="829"/>
                    </a:cubicBezTo>
                    <a:cubicBezTo>
                      <a:pt x="1" y="1267"/>
                      <a:pt x="364" y="1645"/>
                      <a:pt x="817" y="1645"/>
                    </a:cubicBezTo>
                    <a:cubicBezTo>
                      <a:pt x="1271" y="1645"/>
                      <a:pt x="1619" y="1267"/>
                      <a:pt x="1604" y="829"/>
                    </a:cubicBezTo>
                    <a:cubicBezTo>
                      <a:pt x="1634" y="277"/>
                      <a:pt x="1226" y="1"/>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3" name="Google Shape;43;p2"/>
              <p:cNvSpPr/>
              <p:nvPr/>
            </p:nvSpPr>
            <p:spPr>
              <a:xfrm>
                <a:off x="810752" y="583435"/>
                <a:ext cx="52093" cy="52734"/>
              </a:xfrm>
              <a:custGeom>
                <a:avLst/>
                <a:gdLst/>
                <a:ahLst/>
                <a:cxnLst/>
                <a:rect l="l" t="t" r="r" b="b"/>
                <a:pathLst>
                  <a:path w="1626" h="1646" extrusionOk="0">
                    <a:moveTo>
                      <a:pt x="815" y="1"/>
                    </a:moveTo>
                    <a:cubicBezTo>
                      <a:pt x="408" y="1"/>
                      <a:pt x="0" y="277"/>
                      <a:pt x="23" y="829"/>
                    </a:cubicBezTo>
                    <a:cubicBezTo>
                      <a:pt x="8" y="1267"/>
                      <a:pt x="371" y="1645"/>
                      <a:pt x="809" y="1645"/>
                    </a:cubicBezTo>
                    <a:cubicBezTo>
                      <a:pt x="1263" y="1645"/>
                      <a:pt x="1626" y="1267"/>
                      <a:pt x="1596" y="829"/>
                    </a:cubicBezTo>
                    <a:cubicBezTo>
                      <a:pt x="1626" y="277"/>
                      <a:pt x="1221" y="1"/>
                      <a:pt x="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4" name="Google Shape;44;p2"/>
              <p:cNvSpPr/>
              <p:nvPr/>
            </p:nvSpPr>
            <p:spPr>
              <a:xfrm>
                <a:off x="1078874" y="584524"/>
                <a:ext cx="50427" cy="50555"/>
              </a:xfrm>
              <a:custGeom>
                <a:avLst/>
                <a:gdLst/>
                <a:ahLst/>
                <a:cxnLst/>
                <a:rect l="l" t="t" r="r" b="b"/>
                <a:pathLst>
                  <a:path w="1574" h="1578" extrusionOk="0">
                    <a:moveTo>
                      <a:pt x="787" y="1"/>
                    </a:moveTo>
                    <a:cubicBezTo>
                      <a:pt x="394" y="1"/>
                      <a:pt x="1" y="265"/>
                      <a:pt x="1" y="795"/>
                    </a:cubicBezTo>
                    <a:cubicBezTo>
                      <a:pt x="1" y="1316"/>
                      <a:pt x="394" y="1577"/>
                      <a:pt x="787" y="1577"/>
                    </a:cubicBezTo>
                    <a:cubicBezTo>
                      <a:pt x="1180" y="1577"/>
                      <a:pt x="1574" y="1316"/>
                      <a:pt x="1574" y="795"/>
                    </a:cubicBezTo>
                    <a:cubicBezTo>
                      <a:pt x="1574" y="265"/>
                      <a:pt x="1180"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5" name="Google Shape;45;p2"/>
              <p:cNvSpPr/>
              <p:nvPr/>
            </p:nvSpPr>
            <p:spPr>
              <a:xfrm>
                <a:off x="1933" y="863347"/>
                <a:ext cx="59141" cy="53310"/>
              </a:xfrm>
              <a:custGeom>
                <a:avLst/>
                <a:gdLst/>
                <a:ahLst/>
                <a:cxnLst/>
                <a:rect l="l" t="t" r="r" b="b"/>
                <a:pathLst>
                  <a:path w="1846" h="1664" extrusionOk="0">
                    <a:moveTo>
                      <a:pt x="1044" y="0"/>
                    </a:moveTo>
                    <a:cubicBezTo>
                      <a:pt x="1" y="61"/>
                      <a:pt x="1" y="1603"/>
                      <a:pt x="1044" y="1663"/>
                    </a:cubicBezTo>
                    <a:cubicBezTo>
                      <a:pt x="1483" y="1648"/>
                      <a:pt x="1846" y="1270"/>
                      <a:pt x="1831" y="832"/>
                    </a:cubicBezTo>
                    <a:cubicBezTo>
                      <a:pt x="1846" y="393"/>
                      <a:pt x="1498" y="15"/>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6" name="Google Shape;46;p2"/>
              <p:cNvSpPr/>
              <p:nvPr/>
            </p:nvSpPr>
            <p:spPr>
              <a:xfrm>
                <a:off x="268870" y="863827"/>
                <a:ext cx="59141" cy="50459"/>
              </a:xfrm>
              <a:custGeom>
                <a:avLst/>
                <a:gdLst/>
                <a:ahLst/>
                <a:cxnLst/>
                <a:rect l="l" t="t" r="r" b="b"/>
                <a:pathLst>
                  <a:path w="1846" h="1575" extrusionOk="0">
                    <a:moveTo>
                      <a:pt x="1059" y="0"/>
                    </a:moveTo>
                    <a:cubicBezTo>
                      <a:pt x="364" y="0"/>
                      <a:pt x="1" y="817"/>
                      <a:pt x="485" y="1331"/>
                    </a:cubicBezTo>
                    <a:cubicBezTo>
                      <a:pt x="642" y="1499"/>
                      <a:pt x="842" y="1574"/>
                      <a:pt x="1040" y="1574"/>
                    </a:cubicBezTo>
                    <a:cubicBezTo>
                      <a:pt x="1432" y="1574"/>
                      <a:pt x="1816" y="1279"/>
                      <a:pt x="1846" y="817"/>
                    </a:cubicBezTo>
                    <a:cubicBezTo>
                      <a:pt x="1846"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7" name="Google Shape;47;p2"/>
              <p:cNvSpPr/>
              <p:nvPr/>
            </p:nvSpPr>
            <p:spPr>
              <a:xfrm>
                <a:off x="536287" y="863827"/>
                <a:ext cx="59141" cy="50459"/>
              </a:xfrm>
              <a:custGeom>
                <a:avLst/>
                <a:gdLst/>
                <a:ahLst/>
                <a:cxnLst/>
                <a:rect l="l" t="t" r="r" b="b"/>
                <a:pathLst>
                  <a:path w="1846" h="1575" extrusionOk="0">
                    <a:moveTo>
                      <a:pt x="1044" y="0"/>
                    </a:moveTo>
                    <a:cubicBezTo>
                      <a:pt x="349" y="0"/>
                      <a:pt x="1" y="817"/>
                      <a:pt x="470" y="1331"/>
                    </a:cubicBezTo>
                    <a:cubicBezTo>
                      <a:pt x="632" y="1499"/>
                      <a:pt x="836" y="1574"/>
                      <a:pt x="1035" y="1574"/>
                    </a:cubicBezTo>
                    <a:cubicBezTo>
                      <a:pt x="1430" y="1574"/>
                      <a:pt x="1811" y="1279"/>
                      <a:pt x="1831" y="817"/>
                    </a:cubicBezTo>
                    <a:cubicBezTo>
                      <a:pt x="1846" y="378"/>
                      <a:pt x="1483"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8" name="Google Shape;48;p2"/>
              <p:cNvSpPr/>
              <p:nvPr/>
            </p:nvSpPr>
            <p:spPr>
              <a:xfrm>
                <a:off x="803383" y="863827"/>
                <a:ext cx="58981" cy="50459"/>
              </a:xfrm>
              <a:custGeom>
                <a:avLst/>
                <a:gdLst/>
                <a:ahLst/>
                <a:cxnLst/>
                <a:rect l="l" t="t" r="r" b="b"/>
                <a:pathLst>
                  <a:path w="1841" h="1575" extrusionOk="0">
                    <a:moveTo>
                      <a:pt x="1021" y="0"/>
                    </a:moveTo>
                    <a:cubicBezTo>
                      <a:pt x="352" y="0"/>
                      <a:pt x="0" y="821"/>
                      <a:pt x="480" y="1331"/>
                    </a:cubicBezTo>
                    <a:cubicBezTo>
                      <a:pt x="637" y="1499"/>
                      <a:pt x="837" y="1574"/>
                      <a:pt x="1035" y="1574"/>
                    </a:cubicBezTo>
                    <a:cubicBezTo>
                      <a:pt x="1425" y="1574"/>
                      <a:pt x="1805" y="1279"/>
                      <a:pt x="1826" y="817"/>
                    </a:cubicBezTo>
                    <a:cubicBezTo>
                      <a:pt x="1841" y="378"/>
                      <a:pt x="1493" y="0"/>
                      <a:pt x="1039" y="0"/>
                    </a:cubicBezTo>
                    <a:cubicBezTo>
                      <a:pt x="1033" y="0"/>
                      <a:pt x="1027" y="0"/>
                      <a:pt x="1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9" name="Google Shape;49;p2"/>
              <p:cNvSpPr/>
              <p:nvPr/>
            </p:nvSpPr>
            <p:spPr>
              <a:xfrm>
                <a:off x="1070160" y="863827"/>
                <a:ext cx="59622" cy="50459"/>
              </a:xfrm>
              <a:custGeom>
                <a:avLst/>
                <a:gdLst/>
                <a:ahLst/>
                <a:cxnLst/>
                <a:rect l="l" t="t" r="r" b="b"/>
                <a:pathLst>
                  <a:path w="1861" h="1575" extrusionOk="0">
                    <a:moveTo>
                      <a:pt x="1059" y="0"/>
                    </a:moveTo>
                    <a:cubicBezTo>
                      <a:pt x="364" y="0"/>
                      <a:pt x="1" y="817"/>
                      <a:pt x="485" y="1331"/>
                    </a:cubicBezTo>
                    <a:cubicBezTo>
                      <a:pt x="647" y="1499"/>
                      <a:pt x="851" y="1574"/>
                      <a:pt x="1050" y="1574"/>
                    </a:cubicBezTo>
                    <a:cubicBezTo>
                      <a:pt x="1445" y="1574"/>
                      <a:pt x="1825" y="1279"/>
                      <a:pt x="1846" y="817"/>
                    </a:cubicBezTo>
                    <a:cubicBezTo>
                      <a:pt x="1861"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0" name="Google Shape;50;p2"/>
              <p:cNvSpPr/>
              <p:nvPr/>
            </p:nvSpPr>
            <p:spPr>
              <a:xfrm>
                <a:off x="11" y="1143835"/>
                <a:ext cx="61063" cy="52830"/>
              </a:xfrm>
              <a:custGeom>
                <a:avLst/>
                <a:gdLst/>
                <a:ahLst/>
                <a:cxnLst/>
                <a:rect l="l" t="t" r="r" b="b"/>
                <a:pathLst>
                  <a:path w="1906" h="1649" extrusionOk="0">
                    <a:moveTo>
                      <a:pt x="1104" y="0"/>
                    </a:moveTo>
                    <a:cubicBezTo>
                      <a:pt x="0" y="0"/>
                      <a:pt x="0" y="1649"/>
                      <a:pt x="1104" y="1649"/>
                    </a:cubicBezTo>
                    <a:cubicBezTo>
                      <a:pt x="1558" y="1634"/>
                      <a:pt x="1906" y="1271"/>
                      <a:pt x="1891" y="832"/>
                    </a:cubicBezTo>
                    <a:cubicBezTo>
                      <a:pt x="1906" y="378"/>
                      <a:pt x="1558" y="16"/>
                      <a:pt x="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1" name="Google Shape;51;p2"/>
              <p:cNvSpPr/>
              <p:nvPr/>
            </p:nvSpPr>
            <p:spPr>
              <a:xfrm>
                <a:off x="268870" y="1143835"/>
                <a:ext cx="59141" cy="50459"/>
              </a:xfrm>
              <a:custGeom>
                <a:avLst/>
                <a:gdLst/>
                <a:ahLst/>
                <a:cxnLst/>
                <a:rect l="l" t="t" r="r" b="b"/>
                <a:pathLst>
                  <a:path w="1846" h="1575" extrusionOk="0">
                    <a:moveTo>
                      <a:pt x="1059" y="0"/>
                    </a:moveTo>
                    <a:cubicBezTo>
                      <a:pt x="364" y="0"/>
                      <a:pt x="1" y="832"/>
                      <a:pt x="485" y="1331"/>
                    </a:cubicBezTo>
                    <a:cubicBezTo>
                      <a:pt x="648" y="1499"/>
                      <a:pt x="852" y="1575"/>
                      <a:pt x="1053" y="1575"/>
                    </a:cubicBezTo>
                    <a:cubicBezTo>
                      <a:pt x="1447" y="1575"/>
                      <a:pt x="1826" y="1283"/>
                      <a:pt x="1846" y="832"/>
                    </a:cubicBezTo>
                    <a:cubicBezTo>
                      <a:pt x="1846"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2" name="Google Shape;52;p2"/>
              <p:cNvSpPr/>
              <p:nvPr/>
            </p:nvSpPr>
            <p:spPr>
              <a:xfrm>
                <a:off x="536287" y="1143835"/>
                <a:ext cx="59141" cy="50459"/>
              </a:xfrm>
              <a:custGeom>
                <a:avLst/>
                <a:gdLst/>
                <a:ahLst/>
                <a:cxnLst/>
                <a:rect l="l" t="t" r="r" b="b"/>
                <a:pathLst>
                  <a:path w="1846" h="1575" extrusionOk="0">
                    <a:moveTo>
                      <a:pt x="1044" y="0"/>
                    </a:moveTo>
                    <a:cubicBezTo>
                      <a:pt x="349" y="0"/>
                      <a:pt x="1" y="832"/>
                      <a:pt x="470" y="1331"/>
                    </a:cubicBezTo>
                    <a:cubicBezTo>
                      <a:pt x="633" y="1499"/>
                      <a:pt x="837" y="1575"/>
                      <a:pt x="1038" y="1575"/>
                    </a:cubicBezTo>
                    <a:cubicBezTo>
                      <a:pt x="1432" y="1575"/>
                      <a:pt x="1811" y="1283"/>
                      <a:pt x="1831" y="832"/>
                    </a:cubicBezTo>
                    <a:cubicBezTo>
                      <a:pt x="1846" y="378"/>
                      <a:pt x="1483"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3" name="Google Shape;53;p2"/>
              <p:cNvSpPr/>
              <p:nvPr/>
            </p:nvSpPr>
            <p:spPr>
              <a:xfrm>
                <a:off x="803223" y="1143835"/>
                <a:ext cx="59141" cy="50459"/>
              </a:xfrm>
              <a:custGeom>
                <a:avLst/>
                <a:gdLst/>
                <a:ahLst/>
                <a:cxnLst/>
                <a:rect l="l" t="t" r="r" b="b"/>
                <a:pathLst>
                  <a:path w="1846" h="1575" extrusionOk="0">
                    <a:moveTo>
                      <a:pt x="1044" y="0"/>
                    </a:moveTo>
                    <a:cubicBezTo>
                      <a:pt x="349" y="0"/>
                      <a:pt x="1" y="832"/>
                      <a:pt x="485" y="1331"/>
                    </a:cubicBezTo>
                    <a:cubicBezTo>
                      <a:pt x="643" y="1499"/>
                      <a:pt x="844" y="1575"/>
                      <a:pt x="1042" y="1575"/>
                    </a:cubicBezTo>
                    <a:cubicBezTo>
                      <a:pt x="1432" y="1575"/>
                      <a:pt x="1810" y="1283"/>
                      <a:pt x="1831" y="832"/>
                    </a:cubicBezTo>
                    <a:cubicBezTo>
                      <a:pt x="1846" y="378"/>
                      <a:pt x="1498"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4" name="Google Shape;54;p2"/>
              <p:cNvSpPr/>
              <p:nvPr/>
            </p:nvSpPr>
            <p:spPr>
              <a:xfrm>
                <a:off x="1070160" y="1143835"/>
                <a:ext cx="59622" cy="50459"/>
              </a:xfrm>
              <a:custGeom>
                <a:avLst/>
                <a:gdLst/>
                <a:ahLst/>
                <a:cxnLst/>
                <a:rect l="l" t="t" r="r" b="b"/>
                <a:pathLst>
                  <a:path w="1861" h="1575" extrusionOk="0">
                    <a:moveTo>
                      <a:pt x="1059" y="0"/>
                    </a:moveTo>
                    <a:cubicBezTo>
                      <a:pt x="364" y="0"/>
                      <a:pt x="1" y="832"/>
                      <a:pt x="485" y="1331"/>
                    </a:cubicBezTo>
                    <a:cubicBezTo>
                      <a:pt x="648" y="1499"/>
                      <a:pt x="852" y="1575"/>
                      <a:pt x="1053" y="1575"/>
                    </a:cubicBezTo>
                    <a:cubicBezTo>
                      <a:pt x="1447" y="1575"/>
                      <a:pt x="1825" y="1283"/>
                      <a:pt x="1846" y="832"/>
                    </a:cubicBezTo>
                    <a:cubicBezTo>
                      <a:pt x="1861"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5" name="Google Shape;55;p2"/>
              <p:cNvSpPr/>
              <p:nvPr/>
            </p:nvSpPr>
            <p:spPr>
              <a:xfrm>
                <a:off x="1933" y="1424323"/>
                <a:ext cx="59141" cy="52830"/>
              </a:xfrm>
              <a:custGeom>
                <a:avLst/>
                <a:gdLst/>
                <a:ahLst/>
                <a:cxnLst/>
                <a:rect l="l" t="t" r="r" b="b"/>
                <a:pathLst>
                  <a:path w="1846" h="1649" extrusionOk="0">
                    <a:moveTo>
                      <a:pt x="1044" y="1"/>
                    </a:moveTo>
                    <a:cubicBezTo>
                      <a:pt x="1" y="46"/>
                      <a:pt x="1" y="1588"/>
                      <a:pt x="1044" y="1649"/>
                    </a:cubicBezTo>
                    <a:cubicBezTo>
                      <a:pt x="1498" y="1634"/>
                      <a:pt x="1846" y="1271"/>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6" name="Google Shape;56;p2"/>
              <p:cNvSpPr/>
              <p:nvPr/>
            </p:nvSpPr>
            <p:spPr>
              <a:xfrm>
                <a:off x="268870" y="1424323"/>
                <a:ext cx="59141" cy="50459"/>
              </a:xfrm>
              <a:custGeom>
                <a:avLst/>
                <a:gdLst/>
                <a:ahLst/>
                <a:cxnLst/>
                <a:rect l="l" t="t" r="r" b="b"/>
                <a:pathLst>
                  <a:path w="1846" h="1575" extrusionOk="0">
                    <a:moveTo>
                      <a:pt x="1059" y="1"/>
                    </a:moveTo>
                    <a:cubicBezTo>
                      <a:pt x="364" y="1"/>
                      <a:pt x="1" y="832"/>
                      <a:pt x="485" y="1331"/>
                    </a:cubicBezTo>
                    <a:cubicBezTo>
                      <a:pt x="642" y="1499"/>
                      <a:pt x="842" y="1574"/>
                      <a:pt x="1040" y="1574"/>
                    </a:cubicBezTo>
                    <a:cubicBezTo>
                      <a:pt x="1432" y="1574"/>
                      <a:pt x="1816" y="1279"/>
                      <a:pt x="1846" y="817"/>
                    </a:cubicBezTo>
                    <a:cubicBezTo>
                      <a:pt x="1846"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7" name="Google Shape;57;p2"/>
              <p:cNvSpPr/>
              <p:nvPr/>
            </p:nvSpPr>
            <p:spPr>
              <a:xfrm>
                <a:off x="536287" y="1424323"/>
                <a:ext cx="59141" cy="50459"/>
              </a:xfrm>
              <a:custGeom>
                <a:avLst/>
                <a:gdLst/>
                <a:ahLst/>
                <a:cxnLst/>
                <a:rect l="l" t="t" r="r" b="b"/>
                <a:pathLst>
                  <a:path w="1846" h="1575" extrusionOk="0">
                    <a:moveTo>
                      <a:pt x="1044" y="1"/>
                    </a:moveTo>
                    <a:cubicBezTo>
                      <a:pt x="349" y="1"/>
                      <a:pt x="1" y="832"/>
                      <a:pt x="470" y="1331"/>
                    </a:cubicBezTo>
                    <a:cubicBezTo>
                      <a:pt x="632" y="1499"/>
                      <a:pt x="836" y="1574"/>
                      <a:pt x="1035" y="1574"/>
                    </a:cubicBezTo>
                    <a:cubicBezTo>
                      <a:pt x="1430" y="1574"/>
                      <a:pt x="1811" y="1279"/>
                      <a:pt x="1831" y="817"/>
                    </a:cubicBezTo>
                    <a:cubicBezTo>
                      <a:pt x="1846" y="379"/>
                      <a:pt x="1483"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8" name="Google Shape;58;p2"/>
              <p:cNvSpPr/>
              <p:nvPr/>
            </p:nvSpPr>
            <p:spPr>
              <a:xfrm>
                <a:off x="803223" y="1424323"/>
                <a:ext cx="59141" cy="50459"/>
              </a:xfrm>
              <a:custGeom>
                <a:avLst/>
                <a:gdLst/>
                <a:ahLst/>
                <a:cxnLst/>
                <a:rect l="l" t="t" r="r" b="b"/>
                <a:pathLst>
                  <a:path w="1846" h="1575" extrusionOk="0">
                    <a:moveTo>
                      <a:pt x="1044" y="1"/>
                    </a:moveTo>
                    <a:cubicBezTo>
                      <a:pt x="364" y="1"/>
                      <a:pt x="1" y="817"/>
                      <a:pt x="485" y="1331"/>
                    </a:cubicBezTo>
                    <a:cubicBezTo>
                      <a:pt x="642" y="1499"/>
                      <a:pt x="842" y="1574"/>
                      <a:pt x="1040" y="1574"/>
                    </a:cubicBezTo>
                    <a:cubicBezTo>
                      <a:pt x="1430" y="1574"/>
                      <a:pt x="1810" y="1279"/>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9" name="Google Shape;59;p2"/>
              <p:cNvSpPr/>
              <p:nvPr/>
            </p:nvSpPr>
            <p:spPr>
              <a:xfrm>
                <a:off x="1070160" y="1424323"/>
                <a:ext cx="59622" cy="50459"/>
              </a:xfrm>
              <a:custGeom>
                <a:avLst/>
                <a:gdLst/>
                <a:ahLst/>
                <a:cxnLst/>
                <a:rect l="l" t="t" r="r" b="b"/>
                <a:pathLst>
                  <a:path w="1861" h="1575" extrusionOk="0">
                    <a:moveTo>
                      <a:pt x="1059" y="1"/>
                    </a:moveTo>
                    <a:cubicBezTo>
                      <a:pt x="364" y="1"/>
                      <a:pt x="1" y="832"/>
                      <a:pt x="485" y="1331"/>
                    </a:cubicBezTo>
                    <a:cubicBezTo>
                      <a:pt x="647" y="1499"/>
                      <a:pt x="851" y="1574"/>
                      <a:pt x="1050" y="1574"/>
                    </a:cubicBezTo>
                    <a:cubicBezTo>
                      <a:pt x="1445" y="1574"/>
                      <a:pt x="1825" y="1279"/>
                      <a:pt x="1846" y="817"/>
                    </a:cubicBezTo>
                    <a:cubicBezTo>
                      <a:pt x="1861"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0" name="Google Shape;60;p2"/>
              <p:cNvSpPr/>
              <p:nvPr/>
            </p:nvSpPr>
            <p:spPr>
              <a:xfrm>
                <a:off x="11" y="1704331"/>
                <a:ext cx="61063" cy="52862"/>
              </a:xfrm>
              <a:custGeom>
                <a:avLst/>
                <a:gdLst/>
                <a:ahLst/>
                <a:cxnLst/>
                <a:rect l="l" t="t" r="r" b="b"/>
                <a:pathLst>
                  <a:path w="1906" h="1650" extrusionOk="0">
                    <a:moveTo>
                      <a:pt x="1104" y="1"/>
                    </a:moveTo>
                    <a:cubicBezTo>
                      <a:pt x="0" y="1"/>
                      <a:pt x="0" y="1649"/>
                      <a:pt x="1104" y="1649"/>
                    </a:cubicBezTo>
                    <a:cubicBezTo>
                      <a:pt x="1558" y="1649"/>
                      <a:pt x="1906" y="1271"/>
                      <a:pt x="1891" y="833"/>
                    </a:cubicBezTo>
                    <a:cubicBezTo>
                      <a:pt x="1906" y="379"/>
                      <a:pt x="1558" y="16"/>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1" name="Google Shape;61;p2"/>
              <p:cNvSpPr/>
              <p:nvPr/>
            </p:nvSpPr>
            <p:spPr>
              <a:xfrm>
                <a:off x="268870" y="1704331"/>
                <a:ext cx="59141" cy="50811"/>
              </a:xfrm>
              <a:custGeom>
                <a:avLst/>
                <a:gdLst/>
                <a:ahLst/>
                <a:cxnLst/>
                <a:rect l="l" t="t" r="r" b="b"/>
                <a:pathLst>
                  <a:path w="1846" h="1586" extrusionOk="0">
                    <a:moveTo>
                      <a:pt x="1059" y="1"/>
                    </a:moveTo>
                    <a:cubicBezTo>
                      <a:pt x="364" y="1"/>
                      <a:pt x="1" y="833"/>
                      <a:pt x="485" y="1332"/>
                    </a:cubicBezTo>
                    <a:cubicBezTo>
                      <a:pt x="650" y="1507"/>
                      <a:pt x="857" y="1585"/>
                      <a:pt x="1059" y="1585"/>
                    </a:cubicBezTo>
                    <a:cubicBezTo>
                      <a:pt x="1451" y="1585"/>
                      <a:pt x="1826" y="1291"/>
                      <a:pt x="1846" y="833"/>
                    </a:cubicBezTo>
                    <a:cubicBezTo>
                      <a:pt x="1846"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2" name="Google Shape;62;p2"/>
              <p:cNvSpPr/>
              <p:nvPr/>
            </p:nvSpPr>
            <p:spPr>
              <a:xfrm>
                <a:off x="536287" y="1704331"/>
                <a:ext cx="59141" cy="50811"/>
              </a:xfrm>
              <a:custGeom>
                <a:avLst/>
                <a:gdLst/>
                <a:ahLst/>
                <a:cxnLst/>
                <a:rect l="l" t="t" r="r" b="b"/>
                <a:pathLst>
                  <a:path w="1846" h="1586" extrusionOk="0">
                    <a:moveTo>
                      <a:pt x="1044" y="1"/>
                    </a:moveTo>
                    <a:cubicBezTo>
                      <a:pt x="349" y="1"/>
                      <a:pt x="1" y="833"/>
                      <a:pt x="470" y="1332"/>
                    </a:cubicBezTo>
                    <a:cubicBezTo>
                      <a:pt x="635" y="1507"/>
                      <a:pt x="842" y="1585"/>
                      <a:pt x="1044" y="1585"/>
                    </a:cubicBezTo>
                    <a:cubicBezTo>
                      <a:pt x="1436" y="1585"/>
                      <a:pt x="1811" y="1291"/>
                      <a:pt x="1831" y="833"/>
                    </a:cubicBezTo>
                    <a:cubicBezTo>
                      <a:pt x="1846" y="379"/>
                      <a:pt x="1483"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3" name="Google Shape;63;p2"/>
              <p:cNvSpPr/>
              <p:nvPr/>
            </p:nvSpPr>
            <p:spPr>
              <a:xfrm>
                <a:off x="803223" y="1704331"/>
                <a:ext cx="59141" cy="50811"/>
              </a:xfrm>
              <a:custGeom>
                <a:avLst/>
                <a:gdLst/>
                <a:ahLst/>
                <a:cxnLst/>
                <a:rect l="l" t="t" r="r" b="b"/>
                <a:pathLst>
                  <a:path w="1846" h="1586" extrusionOk="0">
                    <a:moveTo>
                      <a:pt x="1044" y="1"/>
                    </a:moveTo>
                    <a:cubicBezTo>
                      <a:pt x="349" y="1"/>
                      <a:pt x="1" y="833"/>
                      <a:pt x="485" y="1332"/>
                    </a:cubicBezTo>
                    <a:cubicBezTo>
                      <a:pt x="644" y="1507"/>
                      <a:pt x="848" y="1585"/>
                      <a:pt x="1048" y="1585"/>
                    </a:cubicBezTo>
                    <a:cubicBezTo>
                      <a:pt x="1436" y="1585"/>
                      <a:pt x="1811" y="1291"/>
                      <a:pt x="1831" y="833"/>
                    </a:cubicBezTo>
                    <a:cubicBezTo>
                      <a:pt x="1846" y="379"/>
                      <a:pt x="1498"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4" name="Google Shape;64;p2"/>
              <p:cNvSpPr/>
              <p:nvPr/>
            </p:nvSpPr>
            <p:spPr>
              <a:xfrm>
                <a:off x="1070160" y="1704331"/>
                <a:ext cx="59622" cy="50811"/>
              </a:xfrm>
              <a:custGeom>
                <a:avLst/>
                <a:gdLst/>
                <a:ahLst/>
                <a:cxnLst/>
                <a:rect l="l" t="t" r="r" b="b"/>
                <a:pathLst>
                  <a:path w="1861" h="1586" extrusionOk="0">
                    <a:moveTo>
                      <a:pt x="1059" y="1"/>
                    </a:moveTo>
                    <a:cubicBezTo>
                      <a:pt x="364" y="1"/>
                      <a:pt x="1" y="833"/>
                      <a:pt x="485" y="1332"/>
                    </a:cubicBezTo>
                    <a:cubicBezTo>
                      <a:pt x="650" y="1507"/>
                      <a:pt x="857" y="1585"/>
                      <a:pt x="1059" y="1585"/>
                    </a:cubicBezTo>
                    <a:cubicBezTo>
                      <a:pt x="1451" y="1585"/>
                      <a:pt x="1826" y="1291"/>
                      <a:pt x="1846" y="833"/>
                    </a:cubicBezTo>
                    <a:cubicBezTo>
                      <a:pt x="1861"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grpSp>
      </p:grpSp>
    </p:spTree>
    <p:extLst>
      <p:ext uri="{BB962C8B-B14F-4D97-AF65-F5344CB8AC3E}">
        <p14:creationId xmlns:p14="http://schemas.microsoft.com/office/powerpoint/2010/main" val="2491225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5"/>
        <p:cNvGrpSpPr/>
        <p:nvPr/>
      </p:nvGrpSpPr>
      <p:grpSpPr>
        <a:xfrm>
          <a:off x="0" y="0"/>
          <a:ext cx="0" cy="0"/>
          <a:chOff x="0" y="0"/>
          <a:chExt cx="0" cy="0"/>
        </a:xfrm>
      </p:grpSpPr>
      <p:sp>
        <p:nvSpPr>
          <p:cNvPr id="66" name="Google Shape;66;p3"/>
          <p:cNvSpPr/>
          <p:nvPr/>
        </p:nvSpPr>
        <p:spPr>
          <a:xfrm>
            <a:off x="0" y="4127700"/>
            <a:ext cx="8668400" cy="2740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 name="Google Shape;67;p3"/>
          <p:cNvGrpSpPr/>
          <p:nvPr/>
        </p:nvGrpSpPr>
        <p:grpSpPr>
          <a:xfrm rot="-5400000">
            <a:off x="464420" y="4909681"/>
            <a:ext cx="1506360" cy="1565139"/>
            <a:chOff x="11" y="583339"/>
            <a:chExt cx="1129770" cy="1173854"/>
          </a:xfrm>
        </p:grpSpPr>
        <p:sp>
          <p:nvSpPr>
            <p:cNvPr id="68" name="Google Shape;68;p3"/>
            <p:cNvSpPr/>
            <p:nvPr/>
          </p:nvSpPr>
          <p:spPr>
            <a:xfrm>
              <a:off x="9686" y="583339"/>
              <a:ext cx="51388" cy="52830"/>
            </a:xfrm>
            <a:custGeom>
              <a:avLst/>
              <a:gdLst/>
              <a:ahLst/>
              <a:cxnLst/>
              <a:rect l="l" t="t" r="r" b="b"/>
              <a:pathLst>
                <a:path w="1604" h="1649" extrusionOk="0">
                  <a:moveTo>
                    <a:pt x="802" y="0"/>
                  </a:moveTo>
                  <a:cubicBezTo>
                    <a:pt x="364" y="15"/>
                    <a:pt x="1" y="378"/>
                    <a:pt x="16" y="832"/>
                  </a:cubicBezTo>
                  <a:cubicBezTo>
                    <a:pt x="1" y="1270"/>
                    <a:pt x="364" y="1633"/>
                    <a:pt x="802" y="1648"/>
                  </a:cubicBezTo>
                  <a:cubicBezTo>
                    <a:pt x="1256" y="1633"/>
                    <a:pt x="1604" y="1270"/>
                    <a:pt x="1589" y="832"/>
                  </a:cubicBezTo>
                  <a:cubicBezTo>
                    <a:pt x="1604" y="378"/>
                    <a:pt x="1256" y="15"/>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9" name="Google Shape;69;p3"/>
            <p:cNvSpPr/>
            <p:nvPr/>
          </p:nvSpPr>
          <p:spPr>
            <a:xfrm>
              <a:off x="277103" y="584524"/>
              <a:ext cx="50908" cy="50555"/>
            </a:xfrm>
            <a:custGeom>
              <a:avLst/>
              <a:gdLst/>
              <a:ahLst/>
              <a:cxnLst/>
              <a:rect l="l" t="t" r="r" b="b"/>
              <a:pathLst>
                <a:path w="1589" h="1578" extrusionOk="0">
                  <a:moveTo>
                    <a:pt x="795" y="1"/>
                  </a:moveTo>
                  <a:cubicBezTo>
                    <a:pt x="398" y="1"/>
                    <a:pt x="1" y="265"/>
                    <a:pt x="1" y="795"/>
                  </a:cubicBezTo>
                  <a:cubicBezTo>
                    <a:pt x="1" y="1316"/>
                    <a:pt x="398" y="1577"/>
                    <a:pt x="795" y="1577"/>
                  </a:cubicBezTo>
                  <a:cubicBezTo>
                    <a:pt x="1192" y="1577"/>
                    <a:pt x="1589" y="1316"/>
                    <a:pt x="1589" y="795"/>
                  </a:cubicBezTo>
                  <a:cubicBezTo>
                    <a:pt x="1589" y="265"/>
                    <a:pt x="1192" y="1"/>
                    <a:pt x="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0" name="Google Shape;70;p3"/>
            <p:cNvSpPr/>
            <p:nvPr/>
          </p:nvSpPr>
          <p:spPr>
            <a:xfrm>
              <a:off x="543559" y="583435"/>
              <a:ext cx="52349" cy="52734"/>
            </a:xfrm>
            <a:custGeom>
              <a:avLst/>
              <a:gdLst/>
              <a:ahLst/>
              <a:cxnLst/>
              <a:rect l="l" t="t" r="r" b="b"/>
              <a:pathLst>
                <a:path w="1634" h="1646" extrusionOk="0">
                  <a:moveTo>
                    <a:pt x="817" y="1"/>
                  </a:moveTo>
                  <a:cubicBezTo>
                    <a:pt x="409" y="1"/>
                    <a:pt x="1" y="277"/>
                    <a:pt x="31" y="829"/>
                  </a:cubicBezTo>
                  <a:cubicBezTo>
                    <a:pt x="1" y="1267"/>
                    <a:pt x="364" y="1645"/>
                    <a:pt x="817" y="1645"/>
                  </a:cubicBezTo>
                  <a:cubicBezTo>
                    <a:pt x="1271" y="1645"/>
                    <a:pt x="1619" y="1267"/>
                    <a:pt x="1604" y="829"/>
                  </a:cubicBezTo>
                  <a:cubicBezTo>
                    <a:pt x="1634" y="277"/>
                    <a:pt x="1226" y="1"/>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1" name="Google Shape;71;p3"/>
            <p:cNvSpPr/>
            <p:nvPr/>
          </p:nvSpPr>
          <p:spPr>
            <a:xfrm>
              <a:off x="810752" y="583435"/>
              <a:ext cx="52093" cy="52734"/>
            </a:xfrm>
            <a:custGeom>
              <a:avLst/>
              <a:gdLst/>
              <a:ahLst/>
              <a:cxnLst/>
              <a:rect l="l" t="t" r="r" b="b"/>
              <a:pathLst>
                <a:path w="1626" h="1646" extrusionOk="0">
                  <a:moveTo>
                    <a:pt x="815" y="1"/>
                  </a:moveTo>
                  <a:cubicBezTo>
                    <a:pt x="408" y="1"/>
                    <a:pt x="0" y="277"/>
                    <a:pt x="23" y="829"/>
                  </a:cubicBezTo>
                  <a:cubicBezTo>
                    <a:pt x="8" y="1267"/>
                    <a:pt x="371" y="1645"/>
                    <a:pt x="809" y="1645"/>
                  </a:cubicBezTo>
                  <a:cubicBezTo>
                    <a:pt x="1263" y="1645"/>
                    <a:pt x="1626" y="1267"/>
                    <a:pt x="1596" y="829"/>
                  </a:cubicBezTo>
                  <a:cubicBezTo>
                    <a:pt x="1626" y="277"/>
                    <a:pt x="1221" y="1"/>
                    <a:pt x="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2" name="Google Shape;72;p3"/>
            <p:cNvSpPr/>
            <p:nvPr/>
          </p:nvSpPr>
          <p:spPr>
            <a:xfrm>
              <a:off x="1078874" y="584524"/>
              <a:ext cx="50427" cy="50555"/>
            </a:xfrm>
            <a:custGeom>
              <a:avLst/>
              <a:gdLst/>
              <a:ahLst/>
              <a:cxnLst/>
              <a:rect l="l" t="t" r="r" b="b"/>
              <a:pathLst>
                <a:path w="1574" h="1578" extrusionOk="0">
                  <a:moveTo>
                    <a:pt x="787" y="1"/>
                  </a:moveTo>
                  <a:cubicBezTo>
                    <a:pt x="394" y="1"/>
                    <a:pt x="1" y="265"/>
                    <a:pt x="1" y="795"/>
                  </a:cubicBezTo>
                  <a:cubicBezTo>
                    <a:pt x="1" y="1316"/>
                    <a:pt x="394" y="1577"/>
                    <a:pt x="787" y="1577"/>
                  </a:cubicBezTo>
                  <a:cubicBezTo>
                    <a:pt x="1180" y="1577"/>
                    <a:pt x="1574" y="1316"/>
                    <a:pt x="1574" y="795"/>
                  </a:cubicBezTo>
                  <a:cubicBezTo>
                    <a:pt x="1574" y="265"/>
                    <a:pt x="1180"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3" name="Google Shape;73;p3"/>
            <p:cNvSpPr/>
            <p:nvPr/>
          </p:nvSpPr>
          <p:spPr>
            <a:xfrm>
              <a:off x="1933" y="863347"/>
              <a:ext cx="59141" cy="53310"/>
            </a:xfrm>
            <a:custGeom>
              <a:avLst/>
              <a:gdLst/>
              <a:ahLst/>
              <a:cxnLst/>
              <a:rect l="l" t="t" r="r" b="b"/>
              <a:pathLst>
                <a:path w="1846" h="1664" extrusionOk="0">
                  <a:moveTo>
                    <a:pt x="1044" y="0"/>
                  </a:moveTo>
                  <a:cubicBezTo>
                    <a:pt x="1" y="61"/>
                    <a:pt x="1" y="1603"/>
                    <a:pt x="1044" y="1663"/>
                  </a:cubicBezTo>
                  <a:cubicBezTo>
                    <a:pt x="1483" y="1648"/>
                    <a:pt x="1846" y="1270"/>
                    <a:pt x="1831" y="832"/>
                  </a:cubicBezTo>
                  <a:cubicBezTo>
                    <a:pt x="1846" y="393"/>
                    <a:pt x="1498" y="15"/>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4" name="Google Shape;74;p3"/>
            <p:cNvSpPr/>
            <p:nvPr/>
          </p:nvSpPr>
          <p:spPr>
            <a:xfrm>
              <a:off x="268870" y="863827"/>
              <a:ext cx="59141" cy="50459"/>
            </a:xfrm>
            <a:custGeom>
              <a:avLst/>
              <a:gdLst/>
              <a:ahLst/>
              <a:cxnLst/>
              <a:rect l="l" t="t" r="r" b="b"/>
              <a:pathLst>
                <a:path w="1846" h="1575" extrusionOk="0">
                  <a:moveTo>
                    <a:pt x="1059" y="0"/>
                  </a:moveTo>
                  <a:cubicBezTo>
                    <a:pt x="364" y="0"/>
                    <a:pt x="1" y="817"/>
                    <a:pt x="485" y="1331"/>
                  </a:cubicBezTo>
                  <a:cubicBezTo>
                    <a:pt x="642" y="1499"/>
                    <a:pt x="842" y="1574"/>
                    <a:pt x="1040" y="1574"/>
                  </a:cubicBezTo>
                  <a:cubicBezTo>
                    <a:pt x="1432" y="1574"/>
                    <a:pt x="1816" y="1279"/>
                    <a:pt x="1846" y="817"/>
                  </a:cubicBezTo>
                  <a:cubicBezTo>
                    <a:pt x="1846"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5" name="Google Shape;75;p3"/>
            <p:cNvSpPr/>
            <p:nvPr/>
          </p:nvSpPr>
          <p:spPr>
            <a:xfrm>
              <a:off x="536287" y="863827"/>
              <a:ext cx="59141" cy="50459"/>
            </a:xfrm>
            <a:custGeom>
              <a:avLst/>
              <a:gdLst/>
              <a:ahLst/>
              <a:cxnLst/>
              <a:rect l="l" t="t" r="r" b="b"/>
              <a:pathLst>
                <a:path w="1846" h="1575" extrusionOk="0">
                  <a:moveTo>
                    <a:pt x="1044" y="0"/>
                  </a:moveTo>
                  <a:cubicBezTo>
                    <a:pt x="349" y="0"/>
                    <a:pt x="1" y="817"/>
                    <a:pt x="470" y="1331"/>
                  </a:cubicBezTo>
                  <a:cubicBezTo>
                    <a:pt x="632" y="1499"/>
                    <a:pt x="836" y="1574"/>
                    <a:pt x="1035" y="1574"/>
                  </a:cubicBezTo>
                  <a:cubicBezTo>
                    <a:pt x="1430" y="1574"/>
                    <a:pt x="1811" y="1279"/>
                    <a:pt x="1831" y="817"/>
                  </a:cubicBezTo>
                  <a:cubicBezTo>
                    <a:pt x="1846" y="378"/>
                    <a:pt x="1483"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6" name="Google Shape;76;p3"/>
            <p:cNvSpPr/>
            <p:nvPr/>
          </p:nvSpPr>
          <p:spPr>
            <a:xfrm>
              <a:off x="803383" y="863827"/>
              <a:ext cx="58981" cy="50459"/>
            </a:xfrm>
            <a:custGeom>
              <a:avLst/>
              <a:gdLst/>
              <a:ahLst/>
              <a:cxnLst/>
              <a:rect l="l" t="t" r="r" b="b"/>
              <a:pathLst>
                <a:path w="1841" h="1575" extrusionOk="0">
                  <a:moveTo>
                    <a:pt x="1021" y="0"/>
                  </a:moveTo>
                  <a:cubicBezTo>
                    <a:pt x="352" y="0"/>
                    <a:pt x="0" y="821"/>
                    <a:pt x="480" y="1331"/>
                  </a:cubicBezTo>
                  <a:cubicBezTo>
                    <a:pt x="637" y="1499"/>
                    <a:pt x="837" y="1574"/>
                    <a:pt x="1035" y="1574"/>
                  </a:cubicBezTo>
                  <a:cubicBezTo>
                    <a:pt x="1425" y="1574"/>
                    <a:pt x="1805" y="1279"/>
                    <a:pt x="1826" y="817"/>
                  </a:cubicBezTo>
                  <a:cubicBezTo>
                    <a:pt x="1841" y="378"/>
                    <a:pt x="1493" y="0"/>
                    <a:pt x="1039" y="0"/>
                  </a:cubicBezTo>
                  <a:cubicBezTo>
                    <a:pt x="1033" y="0"/>
                    <a:pt x="1027" y="0"/>
                    <a:pt x="1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7" name="Google Shape;77;p3"/>
            <p:cNvSpPr/>
            <p:nvPr/>
          </p:nvSpPr>
          <p:spPr>
            <a:xfrm>
              <a:off x="1070160" y="863827"/>
              <a:ext cx="59622" cy="50459"/>
            </a:xfrm>
            <a:custGeom>
              <a:avLst/>
              <a:gdLst/>
              <a:ahLst/>
              <a:cxnLst/>
              <a:rect l="l" t="t" r="r" b="b"/>
              <a:pathLst>
                <a:path w="1861" h="1575" extrusionOk="0">
                  <a:moveTo>
                    <a:pt x="1059" y="0"/>
                  </a:moveTo>
                  <a:cubicBezTo>
                    <a:pt x="364" y="0"/>
                    <a:pt x="1" y="817"/>
                    <a:pt x="485" y="1331"/>
                  </a:cubicBezTo>
                  <a:cubicBezTo>
                    <a:pt x="647" y="1499"/>
                    <a:pt x="851" y="1574"/>
                    <a:pt x="1050" y="1574"/>
                  </a:cubicBezTo>
                  <a:cubicBezTo>
                    <a:pt x="1445" y="1574"/>
                    <a:pt x="1825" y="1279"/>
                    <a:pt x="1846" y="817"/>
                  </a:cubicBezTo>
                  <a:cubicBezTo>
                    <a:pt x="1861"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8" name="Google Shape;78;p3"/>
            <p:cNvSpPr/>
            <p:nvPr/>
          </p:nvSpPr>
          <p:spPr>
            <a:xfrm>
              <a:off x="11" y="1143835"/>
              <a:ext cx="61063" cy="52830"/>
            </a:xfrm>
            <a:custGeom>
              <a:avLst/>
              <a:gdLst/>
              <a:ahLst/>
              <a:cxnLst/>
              <a:rect l="l" t="t" r="r" b="b"/>
              <a:pathLst>
                <a:path w="1906" h="1649" extrusionOk="0">
                  <a:moveTo>
                    <a:pt x="1104" y="0"/>
                  </a:moveTo>
                  <a:cubicBezTo>
                    <a:pt x="0" y="0"/>
                    <a:pt x="0" y="1649"/>
                    <a:pt x="1104" y="1649"/>
                  </a:cubicBezTo>
                  <a:cubicBezTo>
                    <a:pt x="1558" y="1634"/>
                    <a:pt x="1906" y="1271"/>
                    <a:pt x="1891" y="832"/>
                  </a:cubicBezTo>
                  <a:cubicBezTo>
                    <a:pt x="1906" y="378"/>
                    <a:pt x="1558" y="16"/>
                    <a:pt x="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9" name="Google Shape;79;p3"/>
            <p:cNvSpPr/>
            <p:nvPr/>
          </p:nvSpPr>
          <p:spPr>
            <a:xfrm>
              <a:off x="268870" y="1143835"/>
              <a:ext cx="59141" cy="50459"/>
            </a:xfrm>
            <a:custGeom>
              <a:avLst/>
              <a:gdLst/>
              <a:ahLst/>
              <a:cxnLst/>
              <a:rect l="l" t="t" r="r" b="b"/>
              <a:pathLst>
                <a:path w="1846" h="1575" extrusionOk="0">
                  <a:moveTo>
                    <a:pt x="1059" y="0"/>
                  </a:moveTo>
                  <a:cubicBezTo>
                    <a:pt x="364" y="0"/>
                    <a:pt x="1" y="832"/>
                    <a:pt x="485" y="1331"/>
                  </a:cubicBezTo>
                  <a:cubicBezTo>
                    <a:pt x="648" y="1499"/>
                    <a:pt x="852" y="1575"/>
                    <a:pt x="1053" y="1575"/>
                  </a:cubicBezTo>
                  <a:cubicBezTo>
                    <a:pt x="1447" y="1575"/>
                    <a:pt x="1826" y="1283"/>
                    <a:pt x="1846" y="832"/>
                  </a:cubicBezTo>
                  <a:cubicBezTo>
                    <a:pt x="1846"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80" name="Google Shape;80;p3"/>
            <p:cNvSpPr/>
            <p:nvPr/>
          </p:nvSpPr>
          <p:spPr>
            <a:xfrm>
              <a:off x="536287" y="1143835"/>
              <a:ext cx="59141" cy="50459"/>
            </a:xfrm>
            <a:custGeom>
              <a:avLst/>
              <a:gdLst/>
              <a:ahLst/>
              <a:cxnLst/>
              <a:rect l="l" t="t" r="r" b="b"/>
              <a:pathLst>
                <a:path w="1846" h="1575" extrusionOk="0">
                  <a:moveTo>
                    <a:pt x="1044" y="0"/>
                  </a:moveTo>
                  <a:cubicBezTo>
                    <a:pt x="349" y="0"/>
                    <a:pt x="1" y="832"/>
                    <a:pt x="470" y="1331"/>
                  </a:cubicBezTo>
                  <a:cubicBezTo>
                    <a:pt x="633" y="1499"/>
                    <a:pt x="837" y="1575"/>
                    <a:pt x="1038" y="1575"/>
                  </a:cubicBezTo>
                  <a:cubicBezTo>
                    <a:pt x="1432" y="1575"/>
                    <a:pt x="1811" y="1283"/>
                    <a:pt x="1831" y="832"/>
                  </a:cubicBezTo>
                  <a:cubicBezTo>
                    <a:pt x="1846" y="378"/>
                    <a:pt x="1483"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81" name="Google Shape;81;p3"/>
            <p:cNvSpPr/>
            <p:nvPr/>
          </p:nvSpPr>
          <p:spPr>
            <a:xfrm>
              <a:off x="803223" y="1143835"/>
              <a:ext cx="59141" cy="50459"/>
            </a:xfrm>
            <a:custGeom>
              <a:avLst/>
              <a:gdLst/>
              <a:ahLst/>
              <a:cxnLst/>
              <a:rect l="l" t="t" r="r" b="b"/>
              <a:pathLst>
                <a:path w="1846" h="1575" extrusionOk="0">
                  <a:moveTo>
                    <a:pt x="1044" y="0"/>
                  </a:moveTo>
                  <a:cubicBezTo>
                    <a:pt x="349" y="0"/>
                    <a:pt x="1" y="832"/>
                    <a:pt x="485" y="1331"/>
                  </a:cubicBezTo>
                  <a:cubicBezTo>
                    <a:pt x="643" y="1499"/>
                    <a:pt x="844" y="1575"/>
                    <a:pt x="1042" y="1575"/>
                  </a:cubicBezTo>
                  <a:cubicBezTo>
                    <a:pt x="1432" y="1575"/>
                    <a:pt x="1810" y="1283"/>
                    <a:pt x="1831" y="832"/>
                  </a:cubicBezTo>
                  <a:cubicBezTo>
                    <a:pt x="1846" y="378"/>
                    <a:pt x="1498"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82" name="Google Shape;82;p3"/>
            <p:cNvSpPr/>
            <p:nvPr/>
          </p:nvSpPr>
          <p:spPr>
            <a:xfrm>
              <a:off x="1070160" y="1143835"/>
              <a:ext cx="59622" cy="50459"/>
            </a:xfrm>
            <a:custGeom>
              <a:avLst/>
              <a:gdLst/>
              <a:ahLst/>
              <a:cxnLst/>
              <a:rect l="l" t="t" r="r" b="b"/>
              <a:pathLst>
                <a:path w="1861" h="1575" extrusionOk="0">
                  <a:moveTo>
                    <a:pt x="1059" y="0"/>
                  </a:moveTo>
                  <a:cubicBezTo>
                    <a:pt x="364" y="0"/>
                    <a:pt x="1" y="832"/>
                    <a:pt x="485" y="1331"/>
                  </a:cubicBezTo>
                  <a:cubicBezTo>
                    <a:pt x="648" y="1499"/>
                    <a:pt x="852" y="1575"/>
                    <a:pt x="1053" y="1575"/>
                  </a:cubicBezTo>
                  <a:cubicBezTo>
                    <a:pt x="1447" y="1575"/>
                    <a:pt x="1825" y="1283"/>
                    <a:pt x="1846" y="832"/>
                  </a:cubicBezTo>
                  <a:cubicBezTo>
                    <a:pt x="1861"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83" name="Google Shape;83;p3"/>
            <p:cNvSpPr/>
            <p:nvPr/>
          </p:nvSpPr>
          <p:spPr>
            <a:xfrm>
              <a:off x="1933" y="1424323"/>
              <a:ext cx="59141" cy="52830"/>
            </a:xfrm>
            <a:custGeom>
              <a:avLst/>
              <a:gdLst/>
              <a:ahLst/>
              <a:cxnLst/>
              <a:rect l="l" t="t" r="r" b="b"/>
              <a:pathLst>
                <a:path w="1846" h="1649" extrusionOk="0">
                  <a:moveTo>
                    <a:pt x="1044" y="1"/>
                  </a:moveTo>
                  <a:cubicBezTo>
                    <a:pt x="1" y="46"/>
                    <a:pt x="1" y="1588"/>
                    <a:pt x="1044" y="1649"/>
                  </a:cubicBezTo>
                  <a:cubicBezTo>
                    <a:pt x="1498" y="1634"/>
                    <a:pt x="1846" y="1271"/>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84" name="Google Shape;84;p3"/>
            <p:cNvSpPr/>
            <p:nvPr/>
          </p:nvSpPr>
          <p:spPr>
            <a:xfrm>
              <a:off x="268870" y="1424323"/>
              <a:ext cx="59141" cy="50459"/>
            </a:xfrm>
            <a:custGeom>
              <a:avLst/>
              <a:gdLst/>
              <a:ahLst/>
              <a:cxnLst/>
              <a:rect l="l" t="t" r="r" b="b"/>
              <a:pathLst>
                <a:path w="1846" h="1575" extrusionOk="0">
                  <a:moveTo>
                    <a:pt x="1059" y="1"/>
                  </a:moveTo>
                  <a:cubicBezTo>
                    <a:pt x="364" y="1"/>
                    <a:pt x="1" y="832"/>
                    <a:pt x="485" y="1331"/>
                  </a:cubicBezTo>
                  <a:cubicBezTo>
                    <a:pt x="642" y="1499"/>
                    <a:pt x="842" y="1574"/>
                    <a:pt x="1040" y="1574"/>
                  </a:cubicBezTo>
                  <a:cubicBezTo>
                    <a:pt x="1432" y="1574"/>
                    <a:pt x="1816" y="1279"/>
                    <a:pt x="1846" y="817"/>
                  </a:cubicBezTo>
                  <a:cubicBezTo>
                    <a:pt x="1846"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85" name="Google Shape;85;p3"/>
            <p:cNvSpPr/>
            <p:nvPr/>
          </p:nvSpPr>
          <p:spPr>
            <a:xfrm>
              <a:off x="536287" y="1424323"/>
              <a:ext cx="59141" cy="50459"/>
            </a:xfrm>
            <a:custGeom>
              <a:avLst/>
              <a:gdLst/>
              <a:ahLst/>
              <a:cxnLst/>
              <a:rect l="l" t="t" r="r" b="b"/>
              <a:pathLst>
                <a:path w="1846" h="1575" extrusionOk="0">
                  <a:moveTo>
                    <a:pt x="1044" y="1"/>
                  </a:moveTo>
                  <a:cubicBezTo>
                    <a:pt x="349" y="1"/>
                    <a:pt x="1" y="832"/>
                    <a:pt x="470" y="1331"/>
                  </a:cubicBezTo>
                  <a:cubicBezTo>
                    <a:pt x="632" y="1499"/>
                    <a:pt x="836" y="1574"/>
                    <a:pt x="1035" y="1574"/>
                  </a:cubicBezTo>
                  <a:cubicBezTo>
                    <a:pt x="1430" y="1574"/>
                    <a:pt x="1811" y="1279"/>
                    <a:pt x="1831" y="817"/>
                  </a:cubicBezTo>
                  <a:cubicBezTo>
                    <a:pt x="1846" y="379"/>
                    <a:pt x="1483"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86" name="Google Shape;86;p3"/>
            <p:cNvSpPr/>
            <p:nvPr/>
          </p:nvSpPr>
          <p:spPr>
            <a:xfrm>
              <a:off x="803223" y="1424323"/>
              <a:ext cx="59141" cy="50459"/>
            </a:xfrm>
            <a:custGeom>
              <a:avLst/>
              <a:gdLst/>
              <a:ahLst/>
              <a:cxnLst/>
              <a:rect l="l" t="t" r="r" b="b"/>
              <a:pathLst>
                <a:path w="1846" h="1575" extrusionOk="0">
                  <a:moveTo>
                    <a:pt x="1044" y="1"/>
                  </a:moveTo>
                  <a:cubicBezTo>
                    <a:pt x="364" y="1"/>
                    <a:pt x="1" y="817"/>
                    <a:pt x="485" y="1331"/>
                  </a:cubicBezTo>
                  <a:cubicBezTo>
                    <a:pt x="642" y="1499"/>
                    <a:pt x="842" y="1574"/>
                    <a:pt x="1040" y="1574"/>
                  </a:cubicBezTo>
                  <a:cubicBezTo>
                    <a:pt x="1430" y="1574"/>
                    <a:pt x="1810" y="1279"/>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87" name="Google Shape;87;p3"/>
            <p:cNvSpPr/>
            <p:nvPr/>
          </p:nvSpPr>
          <p:spPr>
            <a:xfrm>
              <a:off x="1070160" y="1424323"/>
              <a:ext cx="59622" cy="50459"/>
            </a:xfrm>
            <a:custGeom>
              <a:avLst/>
              <a:gdLst/>
              <a:ahLst/>
              <a:cxnLst/>
              <a:rect l="l" t="t" r="r" b="b"/>
              <a:pathLst>
                <a:path w="1861" h="1575" extrusionOk="0">
                  <a:moveTo>
                    <a:pt x="1059" y="1"/>
                  </a:moveTo>
                  <a:cubicBezTo>
                    <a:pt x="364" y="1"/>
                    <a:pt x="1" y="832"/>
                    <a:pt x="485" y="1331"/>
                  </a:cubicBezTo>
                  <a:cubicBezTo>
                    <a:pt x="647" y="1499"/>
                    <a:pt x="851" y="1574"/>
                    <a:pt x="1050" y="1574"/>
                  </a:cubicBezTo>
                  <a:cubicBezTo>
                    <a:pt x="1445" y="1574"/>
                    <a:pt x="1825" y="1279"/>
                    <a:pt x="1846" y="817"/>
                  </a:cubicBezTo>
                  <a:cubicBezTo>
                    <a:pt x="1861"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88" name="Google Shape;88;p3"/>
            <p:cNvSpPr/>
            <p:nvPr/>
          </p:nvSpPr>
          <p:spPr>
            <a:xfrm>
              <a:off x="11" y="1704331"/>
              <a:ext cx="61063" cy="52862"/>
            </a:xfrm>
            <a:custGeom>
              <a:avLst/>
              <a:gdLst/>
              <a:ahLst/>
              <a:cxnLst/>
              <a:rect l="l" t="t" r="r" b="b"/>
              <a:pathLst>
                <a:path w="1906" h="1650" extrusionOk="0">
                  <a:moveTo>
                    <a:pt x="1104" y="1"/>
                  </a:moveTo>
                  <a:cubicBezTo>
                    <a:pt x="0" y="1"/>
                    <a:pt x="0" y="1649"/>
                    <a:pt x="1104" y="1649"/>
                  </a:cubicBezTo>
                  <a:cubicBezTo>
                    <a:pt x="1558" y="1649"/>
                    <a:pt x="1906" y="1271"/>
                    <a:pt x="1891" y="833"/>
                  </a:cubicBezTo>
                  <a:cubicBezTo>
                    <a:pt x="1906" y="379"/>
                    <a:pt x="1558" y="16"/>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89" name="Google Shape;89;p3"/>
            <p:cNvSpPr/>
            <p:nvPr/>
          </p:nvSpPr>
          <p:spPr>
            <a:xfrm>
              <a:off x="268870" y="1704331"/>
              <a:ext cx="59141" cy="50811"/>
            </a:xfrm>
            <a:custGeom>
              <a:avLst/>
              <a:gdLst/>
              <a:ahLst/>
              <a:cxnLst/>
              <a:rect l="l" t="t" r="r" b="b"/>
              <a:pathLst>
                <a:path w="1846" h="1586" extrusionOk="0">
                  <a:moveTo>
                    <a:pt x="1059" y="1"/>
                  </a:moveTo>
                  <a:cubicBezTo>
                    <a:pt x="364" y="1"/>
                    <a:pt x="1" y="833"/>
                    <a:pt x="485" y="1332"/>
                  </a:cubicBezTo>
                  <a:cubicBezTo>
                    <a:pt x="650" y="1507"/>
                    <a:pt x="857" y="1585"/>
                    <a:pt x="1059" y="1585"/>
                  </a:cubicBezTo>
                  <a:cubicBezTo>
                    <a:pt x="1451" y="1585"/>
                    <a:pt x="1826" y="1291"/>
                    <a:pt x="1846" y="833"/>
                  </a:cubicBezTo>
                  <a:cubicBezTo>
                    <a:pt x="1846"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90" name="Google Shape;90;p3"/>
            <p:cNvSpPr/>
            <p:nvPr/>
          </p:nvSpPr>
          <p:spPr>
            <a:xfrm>
              <a:off x="536287" y="1704331"/>
              <a:ext cx="59141" cy="50811"/>
            </a:xfrm>
            <a:custGeom>
              <a:avLst/>
              <a:gdLst/>
              <a:ahLst/>
              <a:cxnLst/>
              <a:rect l="l" t="t" r="r" b="b"/>
              <a:pathLst>
                <a:path w="1846" h="1586" extrusionOk="0">
                  <a:moveTo>
                    <a:pt x="1044" y="1"/>
                  </a:moveTo>
                  <a:cubicBezTo>
                    <a:pt x="349" y="1"/>
                    <a:pt x="1" y="833"/>
                    <a:pt x="470" y="1332"/>
                  </a:cubicBezTo>
                  <a:cubicBezTo>
                    <a:pt x="635" y="1507"/>
                    <a:pt x="842" y="1585"/>
                    <a:pt x="1044" y="1585"/>
                  </a:cubicBezTo>
                  <a:cubicBezTo>
                    <a:pt x="1436" y="1585"/>
                    <a:pt x="1811" y="1291"/>
                    <a:pt x="1831" y="833"/>
                  </a:cubicBezTo>
                  <a:cubicBezTo>
                    <a:pt x="1846" y="379"/>
                    <a:pt x="1483"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91" name="Google Shape;91;p3"/>
            <p:cNvSpPr/>
            <p:nvPr/>
          </p:nvSpPr>
          <p:spPr>
            <a:xfrm>
              <a:off x="803223" y="1704331"/>
              <a:ext cx="59141" cy="50811"/>
            </a:xfrm>
            <a:custGeom>
              <a:avLst/>
              <a:gdLst/>
              <a:ahLst/>
              <a:cxnLst/>
              <a:rect l="l" t="t" r="r" b="b"/>
              <a:pathLst>
                <a:path w="1846" h="1586" extrusionOk="0">
                  <a:moveTo>
                    <a:pt x="1044" y="1"/>
                  </a:moveTo>
                  <a:cubicBezTo>
                    <a:pt x="349" y="1"/>
                    <a:pt x="1" y="833"/>
                    <a:pt x="485" y="1332"/>
                  </a:cubicBezTo>
                  <a:cubicBezTo>
                    <a:pt x="644" y="1507"/>
                    <a:pt x="848" y="1585"/>
                    <a:pt x="1048" y="1585"/>
                  </a:cubicBezTo>
                  <a:cubicBezTo>
                    <a:pt x="1436" y="1585"/>
                    <a:pt x="1811" y="1291"/>
                    <a:pt x="1831" y="833"/>
                  </a:cubicBezTo>
                  <a:cubicBezTo>
                    <a:pt x="1846" y="379"/>
                    <a:pt x="1498"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92" name="Google Shape;92;p3"/>
            <p:cNvSpPr/>
            <p:nvPr/>
          </p:nvSpPr>
          <p:spPr>
            <a:xfrm>
              <a:off x="1070160" y="1704331"/>
              <a:ext cx="59622" cy="50811"/>
            </a:xfrm>
            <a:custGeom>
              <a:avLst/>
              <a:gdLst/>
              <a:ahLst/>
              <a:cxnLst/>
              <a:rect l="l" t="t" r="r" b="b"/>
              <a:pathLst>
                <a:path w="1861" h="1586" extrusionOk="0">
                  <a:moveTo>
                    <a:pt x="1059" y="1"/>
                  </a:moveTo>
                  <a:cubicBezTo>
                    <a:pt x="364" y="1"/>
                    <a:pt x="1" y="833"/>
                    <a:pt x="485" y="1332"/>
                  </a:cubicBezTo>
                  <a:cubicBezTo>
                    <a:pt x="650" y="1507"/>
                    <a:pt x="857" y="1585"/>
                    <a:pt x="1059" y="1585"/>
                  </a:cubicBezTo>
                  <a:cubicBezTo>
                    <a:pt x="1451" y="1585"/>
                    <a:pt x="1826" y="1291"/>
                    <a:pt x="1846" y="833"/>
                  </a:cubicBezTo>
                  <a:cubicBezTo>
                    <a:pt x="1861"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grpSp>
      <p:sp>
        <p:nvSpPr>
          <p:cNvPr id="93" name="Google Shape;93;p3"/>
          <p:cNvSpPr txBox="1">
            <a:spLocks noGrp="1"/>
          </p:cNvSpPr>
          <p:nvPr>
            <p:ph type="title"/>
          </p:nvPr>
        </p:nvSpPr>
        <p:spPr>
          <a:xfrm>
            <a:off x="960667" y="3432625"/>
            <a:ext cx="5136000" cy="9740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7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4" name="Google Shape;94;p3"/>
          <p:cNvSpPr txBox="1">
            <a:spLocks noGrp="1"/>
          </p:cNvSpPr>
          <p:nvPr>
            <p:ph type="title" idx="2" hasCustomPrompt="1"/>
          </p:nvPr>
        </p:nvSpPr>
        <p:spPr>
          <a:xfrm>
            <a:off x="960000" y="2399025"/>
            <a:ext cx="5136000" cy="103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 name="Google Shape;95;p3"/>
          <p:cNvSpPr txBox="1">
            <a:spLocks noGrp="1"/>
          </p:cNvSpPr>
          <p:nvPr>
            <p:ph type="subTitle" idx="1"/>
          </p:nvPr>
        </p:nvSpPr>
        <p:spPr>
          <a:xfrm>
            <a:off x="6795351" y="2855333"/>
            <a:ext cx="4436000" cy="11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988871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6"/>
        <p:cNvGrpSpPr/>
        <p:nvPr/>
      </p:nvGrpSpPr>
      <p:grpSpPr>
        <a:xfrm>
          <a:off x="0" y="0"/>
          <a:ext cx="0" cy="0"/>
          <a:chOff x="0" y="0"/>
          <a:chExt cx="0" cy="0"/>
        </a:xfrm>
      </p:grpSpPr>
      <p:sp>
        <p:nvSpPr>
          <p:cNvPr id="97" name="Google Shape;97;p4"/>
          <p:cNvSpPr/>
          <p:nvPr/>
        </p:nvSpPr>
        <p:spPr>
          <a:xfrm>
            <a:off x="0" y="107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4"/>
          <p:cNvGrpSpPr/>
          <p:nvPr/>
        </p:nvGrpSpPr>
        <p:grpSpPr>
          <a:xfrm rot="-5400000">
            <a:off x="10225421" y="395785"/>
            <a:ext cx="1506360" cy="1565139"/>
            <a:chOff x="11" y="583339"/>
            <a:chExt cx="1129770" cy="1173854"/>
          </a:xfrm>
        </p:grpSpPr>
        <p:sp>
          <p:nvSpPr>
            <p:cNvPr id="99" name="Google Shape;99;p4"/>
            <p:cNvSpPr/>
            <p:nvPr/>
          </p:nvSpPr>
          <p:spPr>
            <a:xfrm>
              <a:off x="9686" y="583339"/>
              <a:ext cx="51388" cy="52830"/>
            </a:xfrm>
            <a:custGeom>
              <a:avLst/>
              <a:gdLst/>
              <a:ahLst/>
              <a:cxnLst/>
              <a:rect l="l" t="t" r="r" b="b"/>
              <a:pathLst>
                <a:path w="1604" h="1649" extrusionOk="0">
                  <a:moveTo>
                    <a:pt x="802" y="0"/>
                  </a:moveTo>
                  <a:cubicBezTo>
                    <a:pt x="364" y="15"/>
                    <a:pt x="1" y="378"/>
                    <a:pt x="16" y="832"/>
                  </a:cubicBezTo>
                  <a:cubicBezTo>
                    <a:pt x="1" y="1270"/>
                    <a:pt x="364" y="1633"/>
                    <a:pt x="802" y="1648"/>
                  </a:cubicBezTo>
                  <a:cubicBezTo>
                    <a:pt x="1256" y="1633"/>
                    <a:pt x="1604" y="1270"/>
                    <a:pt x="1589" y="832"/>
                  </a:cubicBezTo>
                  <a:cubicBezTo>
                    <a:pt x="1604" y="378"/>
                    <a:pt x="1256" y="15"/>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00" name="Google Shape;100;p4"/>
            <p:cNvSpPr/>
            <p:nvPr/>
          </p:nvSpPr>
          <p:spPr>
            <a:xfrm>
              <a:off x="277103" y="584524"/>
              <a:ext cx="50908" cy="50555"/>
            </a:xfrm>
            <a:custGeom>
              <a:avLst/>
              <a:gdLst/>
              <a:ahLst/>
              <a:cxnLst/>
              <a:rect l="l" t="t" r="r" b="b"/>
              <a:pathLst>
                <a:path w="1589" h="1578" extrusionOk="0">
                  <a:moveTo>
                    <a:pt x="795" y="1"/>
                  </a:moveTo>
                  <a:cubicBezTo>
                    <a:pt x="398" y="1"/>
                    <a:pt x="1" y="265"/>
                    <a:pt x="1" y="795"/>
                  </a:cubicBezTo>
                  <a:cubicBezTo>
                    <a:pt x="1" y="1316"/>
                    <a:pt x="398" y="1577"/>
                    <a:pt x="795" y="1577"/>
                  </a:cubicBezTo>
                  <a:cubicBezTo>
                    <a:pt x="1192" y="1577"/>
                    <a:pt x="1589" y="1316"/>
                    <a:pt x="1589" y="795"/>
                  </a:cubicBezTo>
                  <a:cubicBezTo>
                    <a:pt x="1589" y="265"/>
                    <a:pt x="1192" y="1"/>
                    <a:pt x="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01" name="Google Shape;101;p4"/>
            <p:cNvSpPr/>
            <p:nvPr/>
          </p:nvSpPr>
          <p:spPr>
            <a:xfrm>
              <a:off x="543559" y="583435"/>
              <a:ext cx="52349" cy="52734"/>
            </a:xfrm>
            <a:custGeom>
              <a:avLst/>
              <a:gdLst/>
              <a:ahLst/>
              <a:cxnLst/>
              <a:rect l="l" t="t" r="r" b="b"/>
              <a:pathLst>
                <a:path w="1634" h="1646" extrusionOk="0">
                  <a:moveTo>
                    <a:pt x="817" y="1"/>
                  </a:moveTo>
                  <a:cubicBezTo>
                    <a:pt x="409" y="1"/>
                    <a:pt x="1" y="277"/>
                    <a:pt x="31" y="829"/>
                  </a:cubicBezTo>
                  <a:cubicBezTo>
                    <a:pt x="1" y="1267"/>
                    <a:pt x="364" y="1645"/>
                    <a:pt x="817" y="1645"/>
                  </a:cubicBezTo>
                  <a:cubicBezTo>
                    <a:pt x="1271" y="1645"/>
                    <a:pt x="1619" y="1267"/>
                    <a:pt x="1604" y="829"/>
                  </a:cubicBezTo>
                  <a:cubicBezTo>
                    <a:pt x="1634" y="277"/>
                    <a:pt x="1226" y="1"/>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02" name="Google Shape;102;p4"/>
            <p:cNvSpPr/>
            <p:nvPr/>
          </p:nvSpPr>
          <p:spPr>
            <a:xfrm>
              <a:off x="810752" y="583435"/>
              <a:ext cx="52093" cy="52734"/>
            </a:xfrm>
            <a:custGeom>
              <a:avLst/>
              <a:gdLst/>
              <a:ahLst/>
              <a:cxnLst/>
              <a:rect l="l" t="t" r="r" b="b"/>
              <a:pathLst>
                <a:path w="1626" h="1646" extrusionOk="0">
                  <a:moveTo>
                    <a:pt x="815" y="1"/>
                  </a:moveTo>
                  <a:cubicBezTo>
                    <a:pt x="408" y="1"/>
                    <a:pt x="0" y="277"/>
                    <a:pt x="23" y="829"/>
                  </a:cubicBezTo>
                  <a:cubicBezTo>
                    <a:pt x="8" y="1267"/>
                    <a:pt x="371" y="1645"/>
                    <a:pt x="809" y="1645"/>
                  </a:cubicBezTo>
                  <a:cubicBezTo>
                    <a:pt x="1263" y="1645"/>
                    <a:pt x="1626" y="1267"/>
                    <a:pt x="1596" y="829"/>
                  </a:cubicBezTo>
                  <a:cubicBezTo>
                    <a:pt x="1626" y="277"/>
                    <a:pt x="1221" y="1"/>
                    <a:pt x="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03" name="Google Shape;103;p4"/>
            <p:cNvSpPr/>
            <p:nvPr/>
          </p:nvSpPr>
          <p:spPr>
            <a:xfrm>
              <a:off x="1078874" y="584524"/>
              <a:ext cx="50427" cy="50555"/>
            </a:xfrm>
            <a:custGeom>
              <a:avLst/>
              <a:gdLst/>
              <a:ahLst/>
              <a:cxnLst/>
              <a:rect l="l" t="t" r="r" b="b"/>
              <a:pathLst>
                <a:path w="1574" h="1578" extrusionOk="0">
                  <a:moveTo>
                    <a:pt x="787" y="1"/>
                  </a:moveTo>
                  <a:cubicBezTo>
                    <a:pt x="394" y="1"/>
                    <a:pt x="1" y="265"/>
                    <a:pt x="1" y="795"/>
                  </a:cubicBezTo>
                  <a:cubicBezTo>
                    <a:pt x="1" y="1316"/>
                    <a:pt x="394" y="1577"/>
                    <a:pt x="787" y="1577"/>
                  </a:cubicBezTo>
                  <a:cubicBezTo>
                    <a:pt x="1180" y="1577"/>
                    <a:pt x="1574" y="1316"/>
                    <a:pt x="1574" y="795"/>
                  </a:cubicBezTo>
                  <a:cubicBezTo>
                    <a:pt x="1574" y="265"/>
                    <a:pt x="1180"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04" name="Google Shape;104;p4"/>
            <p:cNvSpPr/>
            <p:nvPr/>
          </p:nvSpPr>
          <p:spPr>
            <a:xfrm>
              <a:off x="1933" y="863347"/>
              <a:ext cx="59141" cy="53310"/>
            </a:xfrm>
            <a:custGeom>
              <a:avLst/>
              <a:gdLst/>
              <a:ahLst/>
              <a:cxnLst/>
              <a:rect l="l" t="t" r="r" b="b"/>
              <a:pathLst>
                <a:path w="1846" h="1664" extrusionOk="0">
                  <a:moveTo>
                    <a:pt x="1044" y="0"/>
                  </a:moveTo>
                  <a:cubicBezTo>
                    <a:pt x="1" y="61"/>
                    <a:pt x="1" y="1603"/>
                    <a:pt x="1044" y="1663"/>
                  </a:cubicBezTo>
                  <a:cubicBezTo>
                    <a:pt x="1483" y="1648"/>
                    <a:pt x="1846" y="1270"/>
                    <a:pt x="1831" y="832"/>
                  </a:cubicBezTo>
                  <a:cubicBezTo>
                    <a:pt x="1846" y="393"/>
                    <a:pt x="1498" y="15"/>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05" name="Google Shape;105;p4"/>
            <p:cNvSpPr/>
            <p:nvPr/>
          </p:nvSpPr>
          <p:spPr>
            <a:xfrm>
              <a:off x="268870" y="863827"/>
              <a:ext cx="59141" cy="50459"/>
            </a:xfrm>
            <a:custGeom>
              <a:avLst/>
              <a:gdLst/>
              <a:ahLst/>
              <a:cxnLst/>
              <a:rect l="l" t="t" r="r" b="b"/>
              <a:pathLst>
                <a:path w="1846" h="1575" extrusionOk="0">
                  <a:moveTo>
                    <a:pt x="1059" y="0"/>
                  </a:moveTo>
                  <a:cubicBezTo>
                    <a:pt x="364" y="0"/>
                    <a:pt x="1" y="817"/>
                    <a:pt x="485" y="1331"/>
                  </a:cubicBezTo>
                  <a:cubicBezTo>
                    <a:pt x="642" y="1499"/>
                    <a:pt x="842" y="1574"/>
                    <a:pt x="1040" y="1574"/>
                  </a:cubicBezTo>
                  <a:cubicBezTo>
                    <a:pt x="1432" y="1574"/>
                    <a:pt x="1816" y="1279"/>
                    <a:pt x="1846" y="817"/>
                  </a:cubicBezTo>
                  <a:cubicBezTo>
                    <a:pt x="1846"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06" name="Google Shape;106;p4"/>
            <p:cNvSpPr/>
            <p:nvPr/>
          </p:nvSpPr>
          <p:spPr>
            <a:xfrm>
              <a:off x="536287" y="863827"/>
              <a:ext cx="59141" cy="50459"/>
            </a:xfrm>
            <a:custGeom>
              <a:avLst/>
              <a:gdLst/>
              <a:ahLst/>
              <a:cxnLst/>
              <a:rect l="l" t="t" r="r" b="b"/>
              <a:pathLst>
                <a:path w="1846" h="1575" extrusionOk="0">
                  <a:moveTo>
                    <a:pt x="1044" y="0"/>
                  </a:moveTo>
                  <a:cubicBezTo>
                    <a:pt x="349" y="0"/>
                    <a:pt x="1" y="817"/>
                    <a:pt x="470" y="1331"/>
                  </a:cubicBezTo>
                  <a:cubicBezTo>
                    <a:pt x="632" y="1499"/>
                    <a:pt x="836" y="1574"/>
                    <a:pt x="1035" y="1574"/>
                  </a:cubicBezTo>
                  <a:cubicBezTo>
                    <a:pt x="1430" y="1574"/>
                    <a:pt x="1811" y="1279"/>
                    <a:pt x="1831" y="817"/>
                  </a:cubicBezTo>
                  <a:cubicBezTo>
                    <a:pt x="1846" y="378"/>
                    <a:pt x="1483"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07" name="Google Shape;107;p4"/>
            <p:cNvSpPr/>
            <p:nvPr/>
          </p:nvSpPr>
          <p:spPr>
            <a:xfrm>
              <a:off x="803383" y="863827"/>
              <a:ext cx="58981" cy="50459"/>
            </a:xfrm>
            <a:custGeom>
              <a:avLst/>
              <a:gdLst/>
              <a:ahLst/>
              <a:cxnLst/>
              <a:rect l="l" t="t" r="r" b="b"/>
              <a:pathLst>
                <a:path w="1841" h="1575" extrusionOk="0">
                  <a:moveTo>
                    <a:pt x="1021" y="0"/>
                  </a:moveTo>
                  <a:cubicBezTo>
                    <a:pt x="352" y="0"/>
                    <a:pt x="0" y="821"/>
                    <a:pt x="480" y="1331"/>
                  </a:cubicBezTo>
                  <a:cubicBezTo>
                    <a:pt x="637" y="1499"/>
                    <a:pt x="837" y="1574"/>
                    <a:pt x="1035" y="1574"/>
                  </a:cubicBezTo>
                  <a:cubicBezTo>
                    <a:pt x="1425" y="1574"/>
                    <a:pt x="1805" y="1279"/>
                    <a:pt x="1826" y="817"/>
                  </a:cubicBezTo>
                  <a:cubicBezTo>
                    <a:pt x="1841" y="378"/>
                    <a:pt x="1493" y="0"/>
                    <a:pt x="1039" y="0"/>
                  </a:cubicBezTo>
                  <a:cubicBezTo>
                    <a:pt x="1033" y="0"/>
                    <a:pt x="1027" y="0"/>
                    <a:pt x="1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08" name="Google Shape;108;p4"/>
            <p:cNvSpPr/>
            <p:nvPr/>
          </p:nvSpPr>
          <p:spPr>
            <a:xfrm>
              <a:off x="1070160" y="863827"/>
              <a:ext cx="59622" cy="50459"/>
            </a:xfrm>
            <a:custGeom>
              <a:avLst/>
              <a:gdLst/>
              <a:ahLst/>
              <a:cxnLst/>
              <a:rect l="l" t="t" r="r" b="b"/>
              <a:pathLst>
                <a:path w="1861" h="1575" extrusionOk="0">
                  <a:moveTo>
                    <a:pt x="1059" y="0"/>
                  </a:moveTo>
                  <a:cubicBezTo>
                    <a:pt x="364" y="0"/>
                    <a:pt x="1" y="817"/>
                    <a:pt x="485" y="1331"/>
                  </a:cubicBezTo>
                  <a:cubicBezTo>
                    <a:pt x="647" y="1499"/>
                    <a:pt x="851" y="1574"/>
                    <a:pt x="1050" y="1574"/>
                  </a:cubicBezTo>
                  <a:cubicBezTo>
                    <a:pt x="1445" y="1574"/>
                    <a:pt x="1825" y="1279"/>
                    <a:pt x="1846" y="817"/>
                  </a:cubicBezTo>
                  <a:cubicBezTo>
                    <a:pt x="1861"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09" name="Google Shape;109;p4"/>
            <p:cNvSpPr/>
            <p:nvPr/>
          </p:nvSpPr>
          <p:spPr>
            <a:xfrm>
              <a:off x="11" y="1143835"/>
              <a:ext cx="61063" cy="52830"/>
            </a:xfrm>
            <a:custGeom>
              <a:avLst/>
              <a:gdLst/>
              <a:ahLst/>
              <a:cxnLst/>
              <a:rect l="l" t="t" r="r" b="b"/>
              <a:pathLst>
                <a:path w="1906" h="1649" extrusionOk="0">
                  <a:moveTo>
                    <a:pt x="1104" y="0"/>
                  </a:moveTo>
                  <a:cubicBezTo>
                    <a:pt x="0" y="0"/>
                    <a:pt x="0" y="1649"/>
                    <a:pt x="1104" y="1649"/>
                  </a:cubicBezTo>
                  <a:cubicBezTo>
                    <a:pt x="1558" y="1634"/>
                    <a:pt x="1906" y="1271"/>
                    <a:pt x="1891" y="832"/>
                  </a:cubicBezTo>
                  <a:cubicBezTo>
                    <a:pt x="1906" y="378"/>
                    <a:pt x="1558" y="16"/>
                    <a:pt x="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10" name="Google Shape;110;p4"/>
            <p:cNvSpPr/>
            <p:nvPr/>
          </p:nvSpPr>
          <p:spPr>
            <a:xfrm>
              <a:off x="268870" y="1143835"/>
              <a:ext cx="59141" cy="50459"/>
            </a:xfrm>
            <a:custGeom>
              <a:avLst/>
              <a:gdLst/>
              <a:ahLst/>
              <a:cxnLst/>
              <a:rect l="l" t="t" r="r" b="b"/>
              <a:pathLst>
                <a:path w="1846" h="1575" extrusionOk="0">
                  <a:moveTo>
                    <a:pt x="1059" y="0"/>
                  </a:moveTo>
                  <a:cubicBezTo>
                    <a:pt x="364" y="0"/>
                    <a:pt x="1" y="832"/>
                    <a:pt x="485" y="1331"/>
                  </a:cubicBezTo>
                  <a:cubicBezTo>
                    <a:pt x="648" y="1499"/>
                    <a:pt x="852" y="1575"/>
                    <a:pt x="1053" y="1575"/>
                  </a:cubicBezTo>
                  <a:cubicBezTo>
                    <a:pt x="1447" y="1575"/>
                    <a:pt x="1826" y="1283"/>
                    <a:pt x="1846" y="832"/>
                  </a:cubicBezTo>
                  <a:cubicBezTo>
                    <a:pt x="1846"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11" name="Google Shape;111;p4"/>
            <p:cNvSpPr/>
            <p:nvPr/>
          </p:nvSpPr>
          <p:spPr>
            <a:xfrm>
              <a:off x="536287" y="1143835"/>
              <a:ext cx="59141" cy="50459"/>
            </a:xfrm>
            <a:custGeom>
              <a:avLst/>
              <a:gdLst/>
              <a:ahLst/>
              <a:cxnLst/>
              <a:rect l="l" t="t" r="r" b="b"/>
              <a:pathLst>
                <a:path w="1846" h="1575" extrusionOk="0">
                  <a:moveTo>
                    <a:pt x="1044" y="0"/>
                  </a:moveTo>
                  <a:cubicBezTo>
                    <a:pt x="349" y="0"/>
                    <a:pt x="1" y="832"/>
                    <a:pt x="470" y="1331"/>
                  </a:cubicBezTo>
                  <a:cubicBezTo>
                    <a:pt x="633" y="1499"/>
                    <a:pt x="837" y="1575"/>
                    <a:pt x="1038" y="1575"/>
                  </a:cubicBezTo>
                  <a:cubicBezTo>
                    <a:pt x="1432" y="1575"/>
                    <a:pt x="1811" y="1283"/>
                    <a:pt x="1831" y="832"/>
                  </a:cubicBezTo>
                  <a:cubicBezTo>
                    <a:pt x="1846" y="378"/>
                    <a:pt x="1483"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12" name="Google Shape;112;p4"/>
            <p:cNvSpPr/>
            <p:nvPr/>
          </p:nvSpPr>
          <p:spPr>
            <a:xfrm>
              <a:off x="803223" y="1143835"/>
              <a:ext cx="59141" cy="50459"/>
            </a:xfrm>
            <a:custGeom>
              <a:avLst/>
              <a:gdLst/>
              <a:ahLst/>
              <a:cxnLst/>
              <a:rect l="l" t="t" r="r" b="b"/>
              <a:pathLst>
                <a:path w="1846" h="1575" extrusionOk="0">
                  <a:moveTo>
                    <a:pt x="1044" y="0"/>
                  </a:moveTo>
                  <a:cubicBezTo>
                    <a:pt x="349" y="0"/>
                    <a:pt x="1" y="832"/>
                    <a:pt x="485" y="1331"/>
                  </a:cubicBezTo>
                  <a:cubicBezTo>
                    <a:pt x="643" y="1499"/>
                    <a:pt x="844" y="1575"/>
                    <a:pt x="1042" y="1575"/>
                  </a:cubicBezTo>
                  <a:cubicBezTo>
                    <a:pt x="1432" y="1575"/>
                    <a:pt x="1810" y="1283"/>
                    <a:pt x="1831" y="832"/>
                  </a:cubicBezTo>
                  <a:cubicBezTo>
                    <a:pt x="1846" y="378"/>
                    <a:pt x="1498"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13" name="Google Shape;113;p4"/>
            <p:cNvSpPr/>
            <p:nvPr/>
          </p:nvSpPr>
          <p:spPr>
            <a:xfrm>
              <a:off x="1070160" y="1143835"/>
              <a:ext cx="59622" cy="50459"/>
            </a:xfrm>
            <a:custGeom>
              <a:avLst/>
              <a:gdLst/>
              <a:ahLst/>
              <a:cxnLst/>
              <a:rect l="l" t="t" r="r" b="b"/>
              <a:pathLst>
                <a:path w="1861" h="1575" extrusionOk="0">
                  <a:moveTo>
                    <a:pt x="1059" y="0"/>
                  </a:moveTo>
                  <a:cubicBezTo>
                    <a:pt x="364" y="0"/>
                    <a:pt x="1" y="832"/>
                    <a:pt x="485" y="1331"/>
                  </a:cubicBezTo>
                  <a:cubicBezTo>
                    <a:pt x="648" y="1499"/>
                    <a:pt x="852" y="1575"/>
                    <a:pt x="1053" y="1575"/>
                  </a:cubicBezTo>
                  <a:cubicBezTo>
                    <a:pt x="1447" y="1575"/>
                    <a:pt x="1825" y="1283"/>
                    <a:pt x="1846" y="832"/>
                  </a:cubicBezTo>
                  <a:cubicBezTo>
                    <a:pt x="1861"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14" name="Google Shape;114;p4"/>
            <p:cNvSpPr/>
            <p:nvPr/>
          </p:nvSpPr>
          <p:spPr>
            <a:xfrm>
              <a:off x="1933" y="1424323"/>
              <a:ext cx="59141" cy="52830"/>
            </a:xfrm>
            <a:custGeom>
              <a:avLst/>
              <a:gdLst/>
              <a:ahLst/>
              <a:cxnLst/>
              <a:rect l="l" t="t" r="r" b="b"/>
              <a:pathLst>
                <a:path w="1846" h="1649" extrusionOk="0">
                  <a:moveTo>
                    <a:pt x="1044" y="1"/>
                  </a:moveTo>
                  <a:cubicBezTo>
                    <a:pt x="1" y="46"/>
                    <a:pt x="1" y="1588"/>
                    <a:pt x="1044" y="1649"/>
                  </a:cubicBezTo>
                  <a:cubicBezTo>
                    <a:pt x="1498" y="1634"/>
                    <a:pt x="1846" y="1271"/>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15" name="Google Shape;115;p4"/>
            <p:cNvSpPr/>
            <p:nvPr/>
          </p:nvSpPr>
          <p:spPr>
            <a:xfrm>
              <a:off x="268870" y="1424323"/>
              <a:ext cx="59141" cy="50459"/>
            </a:xfrm>
            <a:custGeom>
              <a:avLst/>
              <a:gdLst/>
              <a:ahLst/>
              <a:cxnLst/>
              <a:rect l="l" t="t" r="r" b="b"/>
              <a:pathLst>
                <a:path w="1846" h="1575" extrusionOk="0">
                  <a:moveTo>
                    <a:pt x="1059" y="1"/>
                  </a:moveTo>
                  <a:cubicBezTo>
                    <a:pt x="364" y="1"/>
                    <a:pt x="1" y="832"/>
                    <a:pt x="485" y="1331"/>
                  </a:cubicBezTo>
                  <a:cubicBezTo>
                    <a:pt x="642" y="1499"/>
                    <a:pt x="842" y="1574"/>
                    <a:pt x="1040" y="1574"/>
                  </a:cubicBezTo>
                  <a:cubicBezTo>
                    <a:pt x="1432" y="1574"/>
                    <a:pt x="1816" y="1279"/>
                    <a:pt x="1846" y="817"/>
                  </a:cubicBezTo>
                  <a:cubicBezTo>
                    <a:pt x="1846"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16" name="Google Shape;116;p4"/>
            <p:cNvSpPr/>
            <p:nvPr/>
          </p:nvSpPr>
          <p:spPr>
            <a:xfrm>
              <a:off x="536287" y="1424323"/>
              <a:ext cx="59141" cy="50459"/>
            </a:xfrm>
            <a:custGeom>
              <a:avLst/>
              <a:gdLst/>
              <a:ahLst/>
              <a:cxnLst/>
              <a:rect l="l" t="t" r="r" b="b"/>
              <a:pathLst>
                <a:path w="1846" h="1575" extrusionOk="0">
                  <a:moveTo>
                    <a:pt x="1044" y="1"/>
                  </a:moveTo>
                  <a:cubicBezTo>
                    <a:pt x="349" y="1"/>
                    <a:pt x="1" y="832"/>
                    <a:pt x="470" y="1331"/>
                  </a:cubicBezTo>
                  <a:cubicBezTo>
                    <a:pt x="632" y="1499"/>
                    <a:pt x="836" y="1574"/>
                    <a:pt x="1035" y="1574"/>
                  </a:cubicBezTo>
                  <a:cubicBezTo>
                    <a:pt x="1430" y="1574"/>
                    <a:pt x="1811" y="1279"/>
                    <a:pt x="1831" y="817"/>
                  </a:cubicBezTo>
                  <a:cubicBezTo>
                    <a:pt x="1846" y="379"/>
                    <a:pt x="1483"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17" name="Google Shape;117;p4"/>
            <p:cNvSpPr/>
            <p:nvPr/>
          </p:nvSpPr>
          <p:spPr>
            <a:xfrm>
              <a:off x="803223" y="1424323"/>
              <a:ext cx="59141" cy="50459"/>
            </a:xfrm>
            <a:custGeom>
              <a:avLst/>
              <a:gdLst/>
              <a:ahLst/>
              <a:cxnLst/>
              <a:rect l="l" t="t" r="r" b="b"/>
              <a:pathLst>
                <a:path w="1846" h="1575" extrusionOk="0">
                  <a:moveTo>
                    <a:pt x="1044" y="1"/>
                  </a:moveTo>
                  <a:cubicBezTo>
                    <a:pt x="364" y="1"/>
                    <a:pt x="1" y="817"/>
                    <a:pt x="485" y="1331"/>
                  </a:cubicBezTo>
                  <a:cubicBezTo>
                    <a:pt x="642" y="1499"/>
                    <a:pt x="842" y="1574"/>
                    <a:pt x="1040" y="1574"/>
                  </a:cubicBezTo>
                  <a:cubicBezTo>
                    <a:pt x="1430" y="1574"/>
                    <a:pt x="1810" y="1279"/>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18" name="Google Shape;118;p4"/>
            <p:cNvSpPr/>
            <p:nvPr/>
          </p:nvSpPr>
          <p:spPr>
            <a:xfrm>
              <a:off x="1070160" y="1424323"/>
              <a:ext cx="59622" cy="50459"/>
            </a:xfrm>
            <a:custGeom>
              <a:avLst/>
              <a:gdLst/>
              <a:ahLst/>
              <a:cxnLst/>
              <a:rect l="l" t="t" r="r" b="b"/>
              <a:pathLst>
                <a:path w="1861" h="1575" extrusionOk="0">
                  <a:moveTo>
                    <a:pt x="1059" y="1"/>
                  </a:moveTo>
                  <a:cubicBezTo>
                    <a:pt x="364" y="1"/>
                    <a:pt x="1" y="832"/>
                    <a:pt x="485" y="1331"/>
                  </a:cubicBezTo>
                  <a:cubicBezTo>
                    <a:pt x="647" y="1499"/>
                    <a:pt x="851" y="1574"/>
                    <a:pt x="1050" y="1574"/>
                  </a:cubicBezTo>
                  <a:cubicBezTo>
                    <a:pt x="1445" y="1574"/>
                    <a:pt x="1825" y="1279"/>
                    <a:pt x="1846" y="817"/>
                  </a:cubicBezTo>
                  <a:cubicBezTo>
                    <a:pt x="1861"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19" name="Google Shape;119;p4"/>
            <p:cNvSpPr/>
            <p:nvPr/>
          </p:nvSpPr>
          <p:spPr>
            <a:xfrm>
              <a:off x="11" y="1704331"/>
              <a:ext cx="61063" cy="52862"/>
            </a:xfrm>
            <a:custGeom>
              <a:avLst/>
              <a:gdLst/>
              <a:ahLst/>
              <a:cxnLst/>
              <a:rect l="l" t="t" r="r" b="b"/>
              <a:pathLst>
                <a:path w="1906" h="1650" extrusionOk="0">
                  <a:moveTo>
                    <a:pt x="1104" y="1"/>
                  </a:moveTo>
                  <a:cubicBezTo>
                    <a:pt x="0" y="1"/>
                    <a:pt x="0" y="1649"/>
                    <a:pt x="1104" y="1649"/>
                  </a:cubicBezTo>
                  <a:cubicBezTo>
                    <a:pt x="1558" y="1649"/>
                    <a:pt x="1906" y="1271"/>
                    <a:pt x="1891" y="833"/>
                  </a:cubicBezTo>
                  <a:cubicBezTo>
                    <a:pt x="1906" y="379"/>
                    <a:pt x="1558" y="16"/>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20" name="Google Shape;120;p4"/>
            <p:cNvSpPr/>
            <p:nvPr/>
          </p:nvSpPr>
          <p:spPr>
            <a:xfrm>
              <a:off x="268870" y="1704331"/>
              <a:ext cx="59141" cy="50811"/>
            </a:xfrm>
            <a:custGeom>
              <a:avLst/>
              <a:gdLst/>
              <a:ahLst/>
              <a:cxnLst/>
              <a:rect l="l" t="t" r="r" b="b"/>
              <a:pathLst>
                <a:path w="1846" h="1586" extrusionOk="0">
                  <a:moveTo>
                    <a:pt x="1059" y="1"/>
                  </a:moveTo>
                  <a:cubicBezTo>
                    <a:pt x="364" y="1"/>
                    <a:pt x="1" y="833"/>
                    <a:pt x="485" y="1332"/>
                  </a:cubicBezTo>
                  <a:cubicBezTo>
                    <a:pt x="650" y="1507"/>
                    <a:pt x="857" y="1585"/>
                    <a:pt x="1059" y="1585"/>
                  </a:cubicBezTo>
                  <a:cubicBezTo>
                    <a:pt x="1451" y="1585"/>
                    <a:pt x="1826" y="1291"/>
                    <a:pt x="1846" y="833"/>
                  </a:cubicBezTo>
                  <a:cubicBezTo>
                    <a:pt x="1846"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21" name="Google Shape;121;p4"/>
            <p:cNvSpPr/>
            <p:nvPr/>
          </p:nvSpPr>
          <p:spPr>
            <a:xfrm>
              <a:off x="536287" y="1704331"/>
              <a:ext cx="59141" cy="50811"/>
            </a:xfrm>
            <a:custGeom>
              <a:avLst/>
              <a:gdLst/>
              <a:ahLst/>
              <a:cxnLst/>
              <a:rect l="l" t="t" r="r" b="b"/>
              <a:pathLst>
                <a:path w="1846" h="1586" extrusionOk="0">
                  <a:moveTo>
                    <a:pt x="1044" y="1"/>
                  </a:moveTo>
                  <a:cubicBezTo>
                    <a:pt x="349" y="1"/>
                    <a:pt x="1" y="833"/>
                    <a:pt x="470" y="1332"/>
                  </a:cubicBezTo>
                  <a:cubicBezTo>
                    <a:pt x="635" y="1507"/>
                    <a:pt x="842" y="1585"/>
                    <a:pt x="1044" y="1585"/>
                  </a:cubicBezTo>
                  <a:cubicBezTo>
                    <a:pt x="1436" y="1585"/>
                    <a:pt x="1811" y="1291"/>
                    <a:pt x="1831" y="833"/>
                  </a:cubicBezTo>
                  <a:cubicBezTo>
                    <a:pt x="1846" y="379"/>
                    <a:pt x="1483"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22" name="Google Shape;122;p4"/>
            <p:cNvSpPr/>
            <p:nvPr/>
          </p:nvSpPr>
          <p:spPr>
            <a:xfrm>
              <a:off x="803223" y="1704331"/>
              <a:ext cx="59141" cy="50811"/>
            </a:xfrm>
            <a:custGeom>
              <a:avLst/>
              <a:gdLst/>
              <a:ahLst/>
              <a:cxnLst/>
              <a:rect l="l" t="t" r="r" b="b"/>
              <a:pathLst>
                <a:path w="1846" h="1586" extrusionOk="0">
                  <a:moveTo>
                    <a:pt x="1044" y="1"/>
                  </a:moveTo>
                  <a:cubicBezTo>
                    <a:pt x="349" y="1"/>
                    <a:pt x="1" y="833"/>
                    <a:pt x="485" y="1332"/>
                  </a:cubicBezTo>
                  <a:cubicBezTo>
                    <a:pt x="644" y="1507"/>
                    <a:pt x="848" y="1585"/>
                    <a:pt x="1048" y="1585"/>
                  </a:cubicBezTo>
                  <a:cubicBezTo>
                    <a:pt x="1436" y="1585"/>
                    <a:pt x="1811" y="1291"/>
                    <a:pt x="1831" y="833"/>
                  </a:cubicBezTo>
                  <a:cubicBezTo>
                    <a:pt x="1846" y="379"/>
                    <a:pt x="1498"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23" name="Google Shape;123;p4"/>
            <p:cNvSpPr/>
            <p:nvPr/>
          </p:nvSpPr>
          <p:spPr>
            <a:xfrm>
              <a:off x="1070160" y="1704331"/>
              <a:ext cx="59622" cy="50811"/>
            </a:xfrm>
            <a:custGeom>
              <a:avLst/>
              <a:gdLst/>
              <a:ahLst/>
              <a:cxnLst/>
              <a:rect l="l" t="t" r="r" b="b"/>
              <a:pathLst>
                <a:path w="1861" h="1586" extrusionOk="0">
                  <a:moveTo>
                    <a:pt x="1059" y="1"/>
                  </a:moveTo>
                  <a:cubicBezTo>
                    <a:pt x="364" y="1"/>
                    <a:pt x="1" y="833"/>
                    <a:pt x="485" y="1332"/>
                  </a:cubicBezTo>
                  <a:cubicBezTo>
                    <a:pt x="650" y="1507"/>
                    <a:pt x="857" y="1585"/>
                    <a:pt x="1059" y="1585"/>
                  </a:cubicBezTo>
                  <a:cubicBezTo>
                    <a:pt x="1451" y="1585"/>
                    <a:pt x="1826" y="1291"/>
                    <a:pt x="1846" y="833"/>
                  </a:cubicBezTo>
                  <a:cubicBezTo>
                    <a:pt x="1861"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grpSp>
      <p:sp>
        <p:nvSpPr>
          <p:cNvPr id="124" name="Google Shape;12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 name="Google Shape;125;p4"/>
          <p:cNvSpPr txBox="1">
            <a:spLocks noGrp="1"/>
          </p:cNvSpPr>
          <p:nvPr>
            <p:ph type="body" idx="1"/>
          </p:nvPr>
        </p:nvSpPr>
        <p:spPr>
          <a:xfrm>
            <a:off x="960000" y="1525884"/>
            <a:ext cx="10272000" cy="460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AutoNum type="arabicPeriod"/>
              <a:defRPr sz="1733"/>
            </a:lvl1pPr>
            <a:lvl2pPr marL="1219170" lvl="1" indent="-423323" rtl="0">
              <a:lnSpc>
                <a:spcPct val="100000"/>
              </a:lnSpc>
              <a:spcBef>
                <a:spcPts val="2133"/>
              </a:spcBef>
              <a:spcAft>
                <a:spcPts val="0"/>
              </a:spcAft>
              <a:buSzPts val="1400"/>
              <a:buAutoNum type="alphaLcPeriod"/>
              <a:defRPr/>
            </a:lvl2pPr>
            <a:lvl3pPr marL="1828754" lvl="2" indent="-423323" rtl="0">
              <a:lnSpc>
                <a:spcPct val="100000"/>
              </a:lnSpc>
              <a:spcBef>
                <a:spcPts val="2133"/>
              </a:spcBef>
              <a:spcAft>
                <a:spcPts val="0"/>
              </a:spcAft>
              <a:buSzPts val="1400"/>
              <a:buAutoNum type="romanLcPeriod"/>
              <a:defRPr/>
            </a:lvl3pPr>
            <a:lvl4pPr marL="2438339" lvl="3" indent="-423323" rtl="0">
              <a:lnSpc>
                <a:spcPct val="100000"/>
              </a:lnSpc>
              <a:spcBef>
                <a:spcPts val="2133"/>
              </a:spcBef>
              <a:spcAft>
                <a:spcPts val="0"/>
              </a:spcAft>
              <a:buSzPts val="1400"/>
              <a:buAutoNum type="arabicPeriod"/>
              <a:defRPr/>
            </a:lvl4pPr>
            <a:lvl5pPr marL="3047924" lvl="4" indent="-423323" rtl="0">
              <a:lnSpc>
                <a:spcPct val="100000"/>
              </a:lnSpc>
              <a:spcBef>
                <a:spcPts val="2133"/>
              </a:spcBef>
              <a:spcAft>
                <a:spcPts val="0"/>
              </a:spcAft>
              <a:buSzPts val="1400"/>
              <a:buAutoNum type="alphaLcPeriod"/>
              <a:defRPr/>
            </a:lvl5pPr>
            <a:lvl6pPr marL="3657509" lvl="5" indent="-423323" rtl="0">
              <a:lnSpc>
                <a:spcPct val="100000"/>
              </a:lnSpc>
              <a:spcBef>
                <a:spcPts val="2133"/>
              </a:spcBef>
              <a:spcAft>
                <a:spcPts val="0"/>
              </a:spcAft>
              <a:buSzPts val="1400"/>
              <a:buAutoNum type="romanLcPeriod"/>
              <a:defRPr/>
            </a:lvl6pPr>
            <a:lvl7pPr marL="4267093" lvl="6" indent="-423323" rtl="0">
              <a:lnSpc>
                <a:spcPct val="100000"/>
              </a:lnSpc>
              <a:spcBef>
                <a:spcPts val="2133"/>
              </a:spcBef>
              <a:spcAft>
                <a:spcPts val="0"/>
              </a:spcAft>
              <a:buSzPts val="1400"/>
              <a:buAutoNum type="arabicPeriod"/>
              <a:defRPr/>
            </a:lvl7pPr>
            <a:lvl8pPr marL="4876678" lvl="7" indent="-423323" rtl="0">
              <a:lnSpc>
                <a:spcPct val="100000"/>
              </a:lnSpc>
              <a:spcBef>
                <a:spcPts val="2133"/>
              </a:spcBef>
              <a:spcAft>
                <a:spcPts val="0"/>
              </a:spcAft>
              <a:buSzPts val="1400"/>
              <a:buAutoNum type="alphaLcPeriod"/>
              <a:defRPr/>
            </a:lvl8pPr>
            <a:lvl9pPr marL="5486263" lvl="8" indent="-423323" rtl="0">
              <a:lnSpc>
                <a:spcPct val="100000"/>
              </a:lnSpc>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2283384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6"/>
        <p:cNvGrpSpPr/>
        <p:nvPr/>
      </p:nvGrpSpPr>
      <p:grpSpPr>
        <a:xfrm>
          <a:off x="0" y="0"/>
          <a:ext cx="0" cy="0"/>
          <a:chOff x="0" y="0"/>
          <a:chExt cx="0" cy="0"/>
        </a:xfrm>
      </p:grpSpPr>
      <p:sp>
        <p:nvSpPr>
          <p:cNvPr id="127" name="Google Shape;127;p5"/>
          <p:cNvSpPr/>
          <p:nvPr/>
        </p:nvSpPr>
        <p:spPr>
          <a:xfrm rot="5400000">
            <a:off x="3126967" y="-1542957"/>
            <a:ext cx="2431600" cy="8685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rot="5400000">
            <a:off x="6650300" y="1298560"/>
            <a:ext cx="2431600" cy="8685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9" name="Google Shape;129;p5"/>
          <p:cNvGrpSpPr/>
          <p:nvPr/>
        </p:nvGrpSpPr>
        <p:grpSpPr>
          <a:xfrm rot="-5400000">
            <a:off x="10215717" y="405691"/>
            <a:ext cx="1506360" cy="1565139"/>
            <a:chOff x="11" y="583339"/>
            <a:chExt cx="1129770" cy="1173854"/>
          </a:xfrm>
        </p:grpSpPr>
        <p:sp>
          <p:nvSpPr>
            <p:cNvPr id="130" name="Google Shape;130;p5"/>
            <p:cNvSpPr/>
            <p:nvPr/>
          </p:nvSpPr>
          <p:spPr>
            <a:xfrm>
              <a:off x="9686" y="583339"/>
              <a:ext cx="51388" cy="52830"/>
            </a:xfrm>
            <a:custGeom>
              <a:avLst/>
              <a:gdLst/>
              <a:ahLst/>
              <a:cxnLst/>
              <a:rect l="l" t="t" r="r" b="b"/>
              <a:pathLst>
                <a:path w="1604" h="1649" extrusionOk="0">
                  <a:moveTo>
                    <a:pt x="802" y="0"/>
                  </a:moveTo>
                  <a:cubicBezTo>
                    <a:pt x="364" y="15"/>
                    <a:pt x="1" y="378"/>
                    <a:pt x="16" y="832"/>
                  </a:cubicBezTo>
                  <a:cubicBezTo>
                    <a:pt x="1" y="1270"/>
                    <a:pt x="364" y="1633"/>
                    <a:pt x="802" y="1648"/>
                  </a:cubicBezTo>
                  <a:cubicBezTo>
                    <a:pt x="1256" y="1633"/>
                    <a:pt x="1604" y="1270"/>
                    <a:pt x="1589" y="832"/>
                  </a:cubicBezTo>
                  <a:cubicBezTo>
                    <a:pt x="1604" y="378"/>
                    <a:pt x="1256" y="15"/>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31" name="Google Shape;131;p5"/>
            <p:cNvSpPr/>
            <p:nvPr/>
          </p:nvSpPr>
          <p:spPr>
            <a:xfrm>
              <a:off x="277103" y="584524"/>
              <a:ext cx="50908" cy="50555"/>
            </a:xfrm>
            <a:custGeom>
              <a:avLst/>
              <a:gdLst/>
              <a:ahLst/>
              <a:cxnLst/>
              <a:rect l="l" t="t" r="r" b="b"/>
              <a:pathLst>
                <a:path w="1589" h="1578" extrusionOk="0">
                  <a:moveTo>
                    <a:pt x="795" y="1"/>
                  </a:moveTo>
                  <a:cubicBezTo>
                    <a:pt x="398" y="1"/>
                    <a:pt x="1" y="265"/>
                    <a:pt x="1" y="795"/>
                  </a:cubicBezTo>
                  <a:cubicBezTo>
                    <a:pt x="1" y="1316"/>
                    <a:pt x="398" y="1577"/>
                    <a:pt x="795" y="1577"/>
                  </a:cubicBezTo>
                  <a:cubicBezTo>
                    <a:pt x="1192" y="1577"/>
                    <a:pt x="1589" y="1316"/>
                    <a:pt x="1589" y="795"/>
                  </a:cubicBezTo>
                  <a:cubicBezTo>
                    <a:pt x="1589" y="265"/>
                    <a:pt x="1192" y="1"/>
                    <a:pt x="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32" name="Google Shape;132;p5"/>
            <p:cNvSpPr/>
            <p:nvPr/>
          </p:nvSpPr>
          <p:spPr>
            <a:xfrm>
              <a:off x="543559" y="583435"/>
              <a:ext cx="52349" cy="52734"/>
            </a:xfrm>
            <a:custGeom>
              <a:avLst/>
              <a:gdLst/>
              <a:ahLst/>
              <a:cxnLst/>
              <a:rect l="l" t="t" r="r" b="b"/>
              <a:pathLst>
                <a:path w="1634" h="1646" extrusionOk="0">
                  <a:moveTo>
                    <a:pt x="817" y="1"/>
                  </a:moveTo>
                  <a:cubicBezTo>
                    <a:pt x="409" y="1"/>
                    <a:pt x="1" y="277"/>
                    <a:pt x="31" y="829"/>
                  </a:cubicBezTo>
                  <a:cubicBezTo>
                    <a:pt x="1" y="1267"/>
                    <a:pt x="364" y="1645"/>
                    <a:pt x="817" y="1645"/>
                  </a:cubicBezTo>
                  <a:cubicBezTo>
                    <a:pt x="1271" y="1645"/>
                    <a:pt x="1619" y="1267"/>
                    <a:pt x="1604" y="829"/>
                  </a:cubicBezTo>
                  <a:cubicBezTo>
                    <a:pt x="1634" y="277"/>
                    <a:pt x="1226" y="1"/>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33" name="Google Shape;133;p5"/>
            <p:cNvSpPr/>
            <p:nvPr/>
          </p:nvSpPr>
          <p:spPr>
            <a:xfrm>
              <a:off x="810752" y="583435"/>
              <a:ext cx="52093" cy="52734"/>
            </a:xfrm>
            <a:custGeom>
              <a:avLst/>
              <a:gdLst/>
              <a:ahLst/>
              <a:cxnLst/>
              <a:rect l="l" t="t" r="r" b="b"/>
              <a:pathLst>
                <a:path w="1626" h="1646" extrusionOk="0">
                  <a:moveTo>
                    <a:pt x="815" y="1"/>
                  </a:moveTo>
                  <a:cubicBezTo>
                    <a:pt x="408" y="1"/>
                    <a:pt x="0" y="277"/>
                    <a:pt x="23" y="829"/>
                  </a:cubicBezTo>
                  <a:cubicBezTo>
                    <a:pt x="8" y="1267"/>
                    <a:pt x="371" y="1645"/>
                    <a:pt x="809" y="1645"/>
                  </a:cubicBezTo>
                  <a:cubicBezTo>
                    <a:pt x="1263" y="1645"/>
                    <a:pt x="1626" y="1267"/>
                    <a:pt x="1596" y="829"/>
                  </a:cubicBezTo>
                  <a:cubicBezTo>
                    <a:pt x="1626" y="277"/>
                    <a:pt x="1221" y="1"/>
                    <a:pt x="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34" name="Google Shape;134;p5"/>
            <p:cNvSpPr/>
            <p:nvPr/>
          </p:nvSpPr>
          <p:spPr>
            <a:xfrm>
              <a:off x="1078874" y="584524"/>
              <a:ext cx="50427" cy="50555"/>
            </a:xfrm>
            <a:custGeom>
              <a:avLst/>
              <a:gdLst/>
              <a:ahLst/>
              <a:cxnLst/>
              <a:rect l="l" t="t" r="r" b="b"/>
              <a:pathLst>
                <a:path w="1574" h="1578" extrusionOk="0">
                  <a:moveTo>
                    <a:pt x="787" y="1"/>
                  </a:moveTo>
                  <a:cubicBezTo>
                    <a:pt x="394" y="1"/>
                    <a:pt x="1" y="265"/>
                    <a:pt x="1" y="795"/>
                  </a:cubicBezTo>
                  <a:cubicBezTo>
                    <a:pt x="1" y="1316"/>
                    <a:pt x="394" y="1577"/>
                    <a:pt x="787" y="1577"/>
                  </a:cubicBezTo>
                  <a:cubicBezTo>
                    <a:pt x="1180" y="1577"/>
                    <a:pt x="1574" y="1316"/>
                    <a:pt x="1574" y="795"/>
                  </a:cubicBezTo>
                  <a:cubicBezTo>
                    <a:pt x="1574" y="265"/>
                    <a:pt x="1180"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35" name="Google Shape;135;p5"/>
            <p:cNvSpPr/>
            <p:nvPr/>
          </p:nvSpPr>
          <p:spPr>
            <a:xfrm>
              <a:off x="1933" y="863347"/>
              <a:ext cx="59141" cy="53310"/>
            </a:xfrm>
            <a:custGeom>
              <a:avLst/>
              <a:gdLst/>
              <a:ahLst/>
              <a:cxnLst/>
              <a:rect l="l" t="t" r="r" b="b"/>
              <a:pathLst>
                <a:path w="1846" h="1664" extrusionOk="0">
                  <a:moveTo>
                    <a:pt x="1044" y="0"/>
                  </a:moveTo>
                  <a:cubicBezTo>
                    <a:pt x="1" y="61"/>
                    <a:pt x="1" y="1603"/>
                    <a:pt x="1044" y="1663"/>
                  </a:cubicBezTo>
                  <a:cubicBezTo>
                    <a:pt x="1483" y="1648"/>
                    <a:pt x="1846" y="1270"/>
                    <a:pt x="1831" y="832"/>
                  </a:cubicBezTo>
                  <a:cubicBezTo>
                    <a:pt x="1846" y="393"/>
                    <a:pt x="1498" y="15"/>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36" name="Google Shape;136;p5"/>
            <p:cNvSpPr/>
            <p:nvPr/>
          </p:nvSpPr>
          <p:spPr>
            <a:xfrm>
              <a:off x="268870" y="863827"/>
              <a:ext cx="59141" cy="50459"/>
            </a:xfrm>
            <a:custGeom>
              <a:avLst/>
              <a:gdLst/>
              <a:ahLst/>
              <a:cxnLst/>
              <a:rect l="l" t="t" r="r" b="b"/>
              <a:pathLst>
                <a:path w="1846" h="1575" extrusionOk="0">
                  <a:moveTo>
                    <a:pt x="1059" y="0"/>
                  </a:moveTo>
                  <a:cubicBezTo>
                    <a:pt x="364" y="0"/>
                    <a:pt x="1" y="817"/>
                    <a:pt x="485" y="1331"/>
                  </a:cubicBezTo>
                  <a:cubicBezTo>
                    <a:pt x="642" y="1499"/>
                    <a:pt x="842" y="1574"/>
                    <a:pt x="1040" y="1574"/>
                  </a:cubicBezTo>
                  <a:cubicBezTo>
                    <a:pt x="1432" y="1574"/>
                    <a:pt x="1816" y="1279"/>
                    <a:pt x="1846" y="817"/>
                  </a:cubicBezTo>
                  <a:cubicBezTo>
                    <a:pt x="1846"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37" name="Google Shape;137;p5"/>
            <p:cNvSpPr/>
            <p:nvPr/>
          </p:nvSpPr>
          <p:spPr>
            <a:xfrm>
              <a:off x="536287" y="863827"/>
              <a:ext cx="59141" cy="50459"/>
            </a:xfrm>
            <a:custGeom>
              <a:avLst/>
              <a:gdLst/>
              <a:ahLst/>
              <a:cxnLst/>
              <a:rect l="l" t="t" r="r" b="b"/>
              <a:pathLst>
                <a:path w="1846" h="1575" extrusionOk="0">
                  <a:moveTo>
                    <a:pt x="1044" y="0"/>
                  </a:moveTo>
                  <a:cubicBezTo>
                    <a:pt x="349" y="0"/>
                    <a:pt x="1" y="817"/>
                    <a:pt x="470" y="1331"/>
                  </a:cubicBezTo>
                  <a:cubicBezTo>
                    <a:pt x="632" y="1499"/>
                    <a:pt x="836" y="1574"/>
                    <a:pt x="1035" y="1574"/>
                  </a:cubicBezTo>
                  <a:cubicBezTo>
                    <a:pt x="1430" y="1574"/>
                    <a:pt x="1811" y="1279"/>
                    <a:pt x="1831" y="817"/>
                  </a:cubicBezTo>
                  <a:cubicBezTo>
                    <a:pt x="1846" y="378"/>
                    <a:pt x="1483"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38" name="Google Shape;138;p5"/>
            <p:cNvSpPr/>
            <p:nvPr/>
          </p:nvSpPr>
          <p:spPr>
            <a:xfrm>
              <a:off x="803383" y="863827"/>
              <a:ext cx="58981" cy="50459"/>
            </a:xfrm>
            <a:custGeom>
              <a:avLst/>
              <a:gdLst/>
              <a:ahLst/>
              <a:cxnLst/>
              <a:rect l="l" t="t" r="r" b="b"/>
              <a:pathLst>
                <a:path w="1841" h="1575" extrusionOk="0">
                  <a:moveTo>
                    <a:pt x="1021" y="0"/>
                  </a:moveTo>
                  <a:cubicBezTo>
                    <a:pt x="352" y="0"/>
                    <a:pt x="0" y="821"/>
                    <a:pt x="480" y="1331"/>
                  </a:cubicBezTo>
                  <a:cubicBezTo>
                    <a:pt x="637" y="1499"/>
                    <a:pt x="837" y="1574"/>
                    <a:pt x="1035" y="1574"/>
                  </a:cubicBezTo>
                  <a:cubicBezTo>
                    <a:pt x="1425" y="1574"/>
                    <a:pt x="1805" y="1279"/>
                    <a:pt x="1826" y="817"/>
                  </a:cubicBezTo>
                  <a:cubicBezTo>
                    <a:pt x="1841" y="378"/>
                    <a:pt x="1493" y="0"/>
                    <a:pt x="1039" y="0"/>
                  </a:cubicBezTo>
                  <a:cubicBezTo>
                    <a:pt x="1033" y="0"/>
                    <a:pt x="1027" y="0"/>
                    <a:pt x="1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39" name="Google Shape;139;p5"/>
            <p:cNvSpPr/>
            <p:nvPr/>
          </p:nvSpPr>
          <p:spPr>
            <a:xfrm>
              <a:off x="1070160" y="863827"/>
              <a:ext cx="59622" cy="50459"/>
            </a:xfrm>
            <a:custGeom>
              <a:avLst/>
              <a:gdLst/>
              <a:ahLst/>
              <a:cxnLst/>
              <a:rect l="l" t="t" r="r" b="b"/>
              <a:pathLst>
                <a:path w="1861" h="1575" extrusionOk="0">
                  <a:moveTo>
                    <a:pt x="1059" y="0"/>
                  </a:moveTo>
                  <a:cubicBezTo>
                    <a:pt x="364" y="0"/>
                    <a:pt x="1" y="817"/>
                    <a:pt x="485" y="1331"/>
                  </a:cubicBezTo>
                  <a:cubicBezTo>
                    <a:pt x="647" y="1499"/>
                    <a:pt x="851" y="1574"/>
                    <a:pt x="1050" y="1574"/>
                  </a:cubicBezTo>
                  <a:cubicBezTo>
                    <a:pt x="1445" y="1574"/>
                    <a:pt x="1825" y="1279"/>
                    <a:pt x="1846" y="817"/>
                  </a:cubicBezTo>
                  <a:cubicBezTo>
                    <a:pt x="1861"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40" name="Google Shape;140;p5"/>
            <p:cNvSpPr/>
            <p:nvPr/>
          </p:nvSpPr>
          <p:spPr>
            <a:xfrm>
              <a:off x="11" y="1143835"/>
              <a:ext cx="61063" cy="52830"/>
            </a:xfrm>
            <a:custGeom>
              <a:avLst/>
              <a:gdLst/>
              <a:ahLst/>
              <a:cxnLst/>
              <a:rect l="l" t="t" r="r" b="b"/>
              <a:pathLst>
                <a:path w="1906" h="1649" extrusionOk="0">
                  <a:moveTo>
                    <a:pt x="1104" y="0"/>
                  </a:moveTo>
                  <a:cubicBezTo>
                    <a:pt x="0" y="0"/>
                    <a:pt x="0" y="1649"/>
                    <a:pt x="1104" y="1649"/>
                  </a:cubicBezTo>
                  <a:cubicBezTo>
                    <a:pt x="1558" y="1634"/>
                    <a:pt x="1906" y="1271"/>
                    <a:pt x="1891" y="832"/>
                  </a:cubicBezTo>
                  <a:cubicBezTo>
                    <a:pt x="1906" y="378"/>
                    <a:pt x="1558" y="16"/>
                    <a:pt x="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41" name="Google Shape;141;p5"/>
            <p:cNvSpPr/>
            <p:nvPr/>
          </p:nvSpPr>
          <p:spPr>
            <a:xfrm>
              <a:off x="268870" y="1143835"/>
              <a:ext cx="59141" cy="50459"/>
            </a:xfrm>
            <a:custGeom>
              <a:avLst/>
              <a:gdLst/>
              <a:ahLst/>
              <a:cxnLst/>
              <a:rect l="l" t="t" r="r" b="b"/>
              <a:pathLst>
                <a:path w="1846" h="1575" extrusionOk="0">
                  <a:moveTo>
                    <a:pt x="1059" y="0"/>
                  </a:moveTo>
                  <a:cubicBezTo>
                    <a:pt x="364" y="0"/>
                    <a:pt x="1" y="832"/>
                    <a:pt x="485" y="1331"/>
                  </a:cubicBezTo>
                  <a:cubicBezTo>
                    <a:pt x="648" y="1499"/>
                    <a:pt x="852" y="1575"/>
                    <a:pt x="1053" y="1575"/>
                  </a:cubicBezTo>
                  <a:cubicBezTo>
                    <a:pt x="1447" y="1575"/>
                    <a:pt x="1826" y="1283"/>
                    <a:pt x="1846" y="832"/>
                  </a:cubicBezTo>
                  <a:cubicBezTo>
                    <a:pt x="1846"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42" name="Google Shape;142;p5"/>
            <p:cNvSpPr/>
            <p:nvPr/>
          </p:nvSpPr>
          <p:spPr>
            <a:xfrm>
              <a:off x="536287" y="1143835"/>
              <a:ext cx="59141" cy="50459"/>
            </a:xfrm>
            <a:custGeom>
              <a:avLst/>
              <a:gdLst/>
              <a:ahLst/>
              <a:cxnLst/>
              <a:rect l="l" t="t" r="r" b="b"/>
              <a:pathLst>
                <a:path w="1846" h="1575" extrusionOk="0">
                  <a:moveTo>
                    <a:pt x="1044" y="0"/>
                  </a:moveTo>
                  <a:cubicBezTo>
                    <a:pt x="349" y="0"/>
                    <a:pt x="1" y="832"/>
                    <a:pt x="470" y="1331"/>
                  </a:cubicBezTo>
                  <a:cubicBezTo>
                    <a:pt x="633" y="1499"/>
                    <a:pt x="837" y="1575"/>
                    <a:pt x="1038" y="1575"/>
                  </a:cubicBezTo>
                  <a:cubicBezTo>
                    <a:pt x="1432" y="1575"/>
                    <a:pt x="1811" y="1283"/>
                    <a:pt x="1831" y="832"/>
                  </a:cubicBezTo>
                  <a:cubicBezTo>
                    <a:pt x="1846" y="378"/>
                    <a:pt x="1483"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43" name="Google Shape;143;p5"/>
            <p:cNvSpPr/>
            <p:nvPr/>
          </p:nvSpPr>
          <p:spPr>
            <a:xfrm>
              <a:off x="803223" y="1143835"/>
              <a:ext cx="59141" cy="50459"/>
            </a:xfrm>
            <a:custGeom>
              <a:avLst/>
              <a:gdLst/>
              <a:ahLst/>
              <a:cxnLst/>
              <a:rect l="l" t="t" r="r" b="b"/>
              <a:pathLst>
                <a:path w="1846" h="1575" extrusionOk="0">
                  <a:moveTo>
                    <a:pt x="1044" y="0"/>
                  </a:moveTo>
                  <a:cubicBezTo>
                    <a:pt x="349" y="0"/>
                    <a:pt x="1" y="832"/>
                    <a:pt x="485" y="1331"/>
                  </a:cubicBezTo>
                  <a:cubicBezTo>
                    <a:pt x="643" y="1499"/>
                    <a:pt x="844" y="1575"/>
                    <a:pt x="1042" y="1575"/>
                  </a:cubicBezTo>
                  <a:cubicBezTo>
                    <a:pt x="1432" y="1575"/>
                    <a:pt x="1810" y="1283"/>
                    <a:pt x="1831" y="832"/>
                  </a:cubicBezTo>
                  <a:cubicBezTo>
                    <a:pt x="1846" y="378"/>
                    <a:pt x="1498"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44" name="Google Shape;144;p5"/>
            <p:cNvSpPr/>
            <p:nvPr/>
          </p:nvSpPr>
          <p:spPr>
            <a:xfrm>
              <a:off x="1070160" y="1143835"/>
              <a:ext cx="59622" cy="50459"/>
            </a:xfrm>
            <a:custGeom>
              <a:avLst/>
              <a:gdLst/>
              <a:ahLst/>
              <a:cxnLst/>
              <a:rect l="l" t="t" r="r" b="b"/>
              <a:pathLst>
                <a:path w="1861" h="1575" extrusionOk="0">
                  <a:moveTo>
                    <a:pt x="1059" y="0"/>
                  </a:moveTo>
                  <a:cubicBezTo>
                    <a:pt x="364" y="0"/>
                    <a:pt x="1" y="832"/>
                    <a:pt x="485" y="1331"/>
                  </a:cubicBezTo>
                  <a:cubicBezTo>
                    <a:pt x="648" y="1499"/>
                    <a:pt x="852" y="1575"/>
                    <a:pt x="1053" y="1575"/>
                  </a:cubicBezTo>
                  <a:cubicBezTo>
                    <a:pt x="1447" y="1575"/>
                    <a:pt x="1825" y="1283"/>
                    <a:pt x="1846" y="832"/>
                  </a:cubicBezTo>
                  <a:cubicBezTo>
                    <a:pt x="1861"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45" name="Google Shape;145;p5"/>
            <p:cNvSpPr/>
            <p:nvPr/>
          </p:nvSpPr>
          <p:spPr>
            <a:xfrm>
              <a:off x="1933" y="1424323"/>
              <a:ext cx="59141" cy="52830"/>
            </a:xfrm>
            <a:custGeom>
              <a:avLst/>
              <a:gdLst/>
              <a:ahLst/>
              <a:cxnLst/>
              <a:rect l="l" t="t" r="r" b="b"/>
              <a:pathLst>
                <a:path w="1846" h="1649" extrusionOk="0">
                  <a:moveTo>
                    <a:pt x="1044" y="1"/>
                  </a:moveTo>
                  <a:cubicBezTo>
                    <a:pt x="1" y="46"/>
                    <a:pt x="1" y="1588"/>
                    <a:pt x="1044" y="1649"/>
                  </a:cubicBezTo>
                  <a:cubicBezTo>
                    <a:pt x="1498" y="1634"/>
                    <a:pt x="1846" y="1271"/>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46" name="Google Shape;146;p5"/>
            <p:cNvSpPr/>
            <p:nvPr/>
          </p:nvSpPr>
          <p:spPr>
            <a:xfrm>
              <a:off x="268870" y="1424323"/>
              <a:ext cx="59141" cy="50459"/>
            </a:xfrm>
            <a:custGeom>
              <a:avLst/>
              <a:gdLst/>
              <a:ahLst/>
              <a:cxnLst/>
              <a:rect l="l" t="t" r="r" b="b"/>
              <a:pathLst>
                <a:path w="1846" h="1575" extrusionOk="0">
                  <a:moveTo>
                    <a:pt x="1059" y="1"/>
                  </a:moveTo>
                  <a:cubicBezTo>
                    <a:pt x="364" y="1"/>
                    <a:pt x="1" y="832"/>
                    <a:pt x="485" y="1331"/>
                  </a:cubicBezTo>
                  <a:cubicBezTo>
                    <a:pt x="642" y="1499"/>
                    <a:pt x="842" y="1574"/>
                    <a:pt x="1040" y="1574"/>
                  </a:cubicBezTo>
                  <a:cubicBezTo>
                    <a:pt x="1432" y="1574"/>
                    <a:pt x="1816" y="1279"/>
                    <a:pt x="1846" y="817"/>
                  </a:cubicBezTo>
                  <a:cubicBezTo>
                    <a:pt x="1846"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47" name="Google Shape;147;p5"/>
            <p:cNvSpPr/>
            <p:nvPr/>
          </p:nvSpPr>
          <p:spPr>
            <a:xfrm>
              <a:off x="536287" y="1424323"/>
              <a:ext cx="59141" cy="50459"/>
            </a:xfrm>
            <a:custGeom>
              <a:avLst/>
              <a:gdLst/>
              <a:ahLst/>
              <a:cxnLst/>
              <a:rect l="l" t="t" r="r" b="b"/>
              <a:pathLst>
                <a:path w="1846" h="1575" extrusionOk="0">
                  <a:moveTo>
                    <a:pt x="1044" y="1"/>
                  </a:moveTo>
                  <a:cubicBezTo>
                    <a:pt x="349" y="1"/>
                    <a:pt x="1" y="832"/>
                    <a:pt x="470" y="1331"/>
                  </a:cubicBezTo>
                  <a:cubicBezTo>
                    <a:pt x="632" y="1499"/>
                    <a:pt x="836" y="1574"/>
                    <a:pt x="1035" y="1574"/>
                  </a:cubicBezTo>
                  <a:cubicBezTo>
                    <a:pt x="1430" y="1574"/>
                    <a:pt x="1811" y="1279"/>
                    <a:pt x="1831" y="817"/>
                  </a:cubicBezTo>
                  <a:cubicBezTo>
                    <a:pt x="1846" y="379"/>
                    <a:pt x="1483"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48" name="Google Shape;148;p5"/>
            <p:cNvSpPr/>
            <p:nvPr/>
          </p:nvSpPr>
          <p:spPr>
            <a:xfrm>
              <a:off x="803223" y="1424323"/>
              <a:ext cx="59141" cy="50459"/>
            </a:xfrm>
            <a:custGeom>
              <a:avLst/>
              <a:gdLst/>
              <a:ahLst/>
              <a:cxnLst/>
              <a:rect l="l" t="t" r="r" b="b"/>
              <a:pathLst>
                <a:path w="1846" h="1575" extrusionOk="0">
                  <a:moveTo>
                    <a:pt x="1044" y="1"/>
                  </a:moveTo>
                  <a:cubicBezTo>
                    <a:pt x="364" y="1"/>
                    <a:pt x="1" y="817"/>
                    <a:pt x="485" y="1331"/>
                  </a:cubicBezTo>
                  <a:cubicBezTo>
                    <a:pt x="642" y="1499"/>
                    <a:pt x="842" y="1574"/>
                    <a:pt x="1040" y="1574"/>
                  </a:cubicBezTo>
                  <a:cubicBezTo>
                    <a:pt x="1430" y="1574"/>
                    <a:pt x="1810" y="1279"/>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49" name="Google Shape;149;p5"/>
            <p:cNvSpPr/>
            <p:nvPr/>
          </p:nvSpPr>
          <p:spPr>
            <a:xfrm>
              <a:off x="1070160" y="1424323"/>
              <a:ext cx="59622" cy="50459"/>
            </a:xfrm>
            <a:custGeom>
              <a:avLst/>
              <a:gdLst/>
              <a:ahLst/>
              <a:cxnLst/>
              <a:rect l="l" t="t" r="r" b="b"/>
              <a:pathLst>
                <a:path w="1861" h="1575" extrusionOk="0">
                  <a:moveTo>
                    <a:pt x="1059" y="1"/>
                  </a:moveTo>
                  <a:cubicBezTo>
                    <a:pt x="364" y="1"/>
                    <a:pt x="1" y="832"/>
                    <a:pt x="485" y="1331"/>
                  </a:cubicBezTo>
                  <a:cubicBezTo>
                    <a:pt x="647" y="1499"/>
                    <a:pt x="851" y="1574"/>
                    <a:pt x="1050" y="1574"/>
                  </a:cubicBezTo>
                  <a:cubicBezTo>
                    <a:pt x="1445" y="1574"/>
                    <a:pt x="1825" y="1279"/>
                    <a:pt x="1846" y="817"/>
                  </a:cubicBezTo>
                  <a:cubicBezTo>
                    <a:pt x="1861"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50" name="Google Shape;150;p5"/>
            <p:cNvSpPr/>
            <p:nvPr/>
          </p:nvSpPr>
          <p:spPr>
            <a:xfrm>
              <a:off x="11" y="1704331"/>
              <a:ext cx="61063" cy="52862"/>
            </a:xfrm>
            <a:custGeom>
              <a:avLst/>
              <a:gdLst/>
              <a:ahLst/>
              <a:cxnLst/>
              <a:rect l="l" t="t" r="r" b="b"/>
              <a:pathLst>
                <a:path w="1906" h="1650" extrusionOk="0">
                  <a:moveTo>
                    <a:pt x="1104" y="1"/>
                  </a:moveTo>
                  <a:cubicBezTo>
                    <a:pt x="0" y="1"/>
                    <a:pt x="0" y="1649"/>
                    <a:pt x="1104" y="1649"/>
                  </a:cubicBezTo>
                  <a:cubicBezTo>
                    <a:pt x="1558" y="1649"/>
                    <a:pt x="1906" y="1271"/>
                    <a:pt x="1891" y="833"/>
                  </a:cubicBezTo>
                  <a:cubicBezTo>
                    <a:pt x="1906" y="379"/>
                    <a:pt x="1558" y="16"/>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51" name="Google Shape;151;p5"/>
            <p:cNvSpPr/>
            <p:nvPr/>
          </p:nvSpPr>
          <p:spPr>
            <a:xfrm>
              <a:off x="268870" y="1704331"/>
              <a:ext cx="59141" cy="50811"/>
            </a:xfrm>
            <a:custGeom>
              <a:avLst/>
              <a:gdLst/>
              <a:ahLst/>
              <a:cxnLst/>
              <a:rect l="l" t="t" r="r" b="b"/>
              <a:pathLst>
                <a:path w="1846" h="1586" extrusionOk="0">
                  <a:moveTo>
                    <a:pt x="1059" y="1"/>
                  </a:moveTo>
                  <a:cubicBezTo>
                    <a:pt x="364" y="1"/>
                    <a:pt x="1" y="833"/>
                    <a:pt x="485" y="1332"/>
                  </a:cubicBezTo>
                  <a:cubicBezTo>
                    <a:pt x="650" y="1507"/>
                    <a:pt x="857" y="1585"/>
                    <a:pt x="1059" y="1585"/>
                  </a:cubicBezTo>
                  <a:cubicBezTo>
                    <a:pt x="1451" y="1585"/>
                    <a:pt x="1826" y="1291"/>
                    <a:pt x="1846" y="833"/>
                  </a:cubicBezTo>
                  <a:cubicBezTo>
                    <a:pt x="1846"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52" name="Google Shape;152;p5"/>
            <p:cNvSpPr/>
            <p:nvPr/>
          </p:nvSpPr>
          <p:spPr>
            <a:xfrm>
              <a:off x="536287" y="1704331"/>
              <a:ext cx="59141" cy="50811"/>
            </a:xfrm>
            <a:custGeom>
              <a:avLst/>
              <a:gdLst/>
              <a:ahLst/>
              <a:cxnLst/>
              <a:rect l="l" t="t" r="r" b="b"/>
              <a:pathLst>
                <a:path w="1846" h="1586" extrusionOk="0">
                  <a:moveTo>
                    <a:pt x="1044" y="1"/>
                  </a:moveTo>
                  <a:cubicBezTo>
                    <a:pt x="349" y="1"/>
                    <a:pt x="1" y="833"/>
                    <a:pt x="470" y="1332"/>
                  </a:cubicBezTo>
                  <a:cubicBezTo>
                    <a:pt x="635" y="1507"/>
                    <a:pt x="842" y="1585"/>
                    <a:pt x="1044" y="1585"/>
                  </a:cubicBezTo>
                  <a:cubicBezTo>
                    <a:pt x="1436" y="1585"/>
                    <a:pt x="1811" y="1291"/>
                    <a:pt x="1831" y="833"/>
                  </a:cubicBezTo>
                  <a:cubicBezTo>
                    <a:pt x="1846" y="379"/>
                    <a:pt x="1483"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53" name="Google Shape;153;p5"/>
            <p:cNvSpPr/>
            <p:nvPr/>
          </p:nvSpPr>
          <p:spPr>
            <a:xfrm>
              <a:off x="803223" y="1704331"/>
              <a:ext cx="59141" cy="50811"/>
            </a:xfrm>
            <a:custGeom>
              <a:avLst/>
              <a:gdLst/>
              <a:ahLst/>
              <a:cxnLst/>
              <a:rect l="l" t="t" r="r" b="b"/>
              <a:pathLst>
                <a:path w="1846" h="1586" extrusionOk="0">
                  <a:moveTo>
                    <a:pt x="1044" y="1"/>
                  </a:moveTo>
                  <a:cubicBezTo>
                    <a:pt x="349" y="1"/>
                    <a:pt x="1" y="833"/>
                    <a:pt x="485" y="1332"/>
                  </a:cubicBezTo>
                  <a:cubicBezTo>
                    <a:pt x="644" y="1507"/>
                    <a:pt x="848" y="1585"/>
                    <a:pt x="1048" y="1585"/>
                  </a:cubicBezTo>
                  <a:cubicBezTo>
                    <a:pt x="1436" y="1585"/>
                    <a:pt x="1811" y="1291"/>
                    <a:pt x="1831" y="833"/>
                  </a:cubicBezTo>
                  <a:cubicBezTo>
                    <a:pt x="1846" y="379"/>
                    <a:pt x="1498"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54" name="Google Shape;154;p5"/>
            <p:cNvSpPr/>
            <p:nvPr/>
          </p:nvSpPr>
          <p:spPr>
            <a:xfrm>
              <a:off x="1070160" y="1704331"/>
              <a:ext cx="59622" cy="50811"/>
            </a:xfrm>
            <a:custGeom>
              <a:avLst/>
              <a:gdLst/>
              <a:ahLst/>
              <a:cxnLst/>
              <a:rect l="l" t="t" r="r" b="b"/>
              <a:pathLst>
                <a:path w="1861" h="1586" extrusionOk="0">
                  <a:moveTo>
                    <a:pt x="1059" y="1"/>
                  </a:moveTo>
                  <a:cubicBezTo>
                    <a:pt x="364" y="1"/>
                    <a:pt x="1" y="833"/>
                    <a:pt x="485" y="1332"/>
                  </a:cubicBezTo>
                  <a:cubicBezTo>
                    <a:pt x="650" y="1507"/>
                    <a:pt x="857" y="1585"/>
                    <a:pt x="1059" y="1585"/>
                  </a:cubicBezTo>
                  <a:cubicBezTo>
                    <a:pt x="1451" y="1585"/>
                    <a:pt x="1826" y="1291"/>
                    <a:pt x="1846" y="833"/>
                  </a:cubicBezTo>
                  <a:cubicBezTo>
                    <a:pt x="1861"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grpSp>
      <p:sp>
        <p:nvSpPr>
          <p:cNvPr id="155" name="Google Shape;155;p5"/>
          <p:cNvSpPr txBox="1">
            <a:spLocks noGrp="1"/>
          </p:cNvSpPr>
          <p:nvPr>
            <p:ph type="subTitle" idx="1"/>
          </p:nvPr>
        </p:nvSpPr>
        <p:spPr>
          <a:xfrm>
            <a:off x="960000" y="1935043"/>
            <a:ext cx="2305600" cy="1729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Bebas Neue"/>
              <a:buNone/>
              <a:defRPr sz="3200">
                <a:latin typeface="Paytone One"/>
                <a:ea typeface="Paytone One"/>
                <a:cs typeface="Paytone One"/>
                <a:sym typeface="Paytone One"/>
              </a:defRPr>
            </a:lvl1pPr>
            <a:lvl2pPr lvl="1" algn="ctr">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156" name="Google Shape;156;p5"/>
          <p:cNvSpPr txBox="1">
            <a:spLocks noGrp="1"/>
          </p:cNvSpPr>
          <p:nvPr>
            <p:ph type="subTitle" idx="2"/>
          </p:nvPr>
        </p:nvSpPr>
        <p:spPr>
          <a:xfrm>
            <a:off x="4462535" y="4758700"/>
            <a:ext cx="2305600" cy="17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3200">
                <a:latin typeface="Paytone One"/>
                <a:ea typeface="Paytone One"/>
                <a:cs typeface="Paytone One"/>
                <a:sym typeface="Paytone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157" name="Google Shape;157;p5"/>
          <p:cNvSpPr txBox="1">
            <a:spLocks noGrp="1"/>
          </p:cNvSpPr>
          <p:nvPr>
            <p:ph type="subTitle" idx="3"/>
          </p:nvPr>
        </p:nvSpPr>
        <p:spPr>
          <a:xfrm>
            <a:off x="3265533" y="1935043"/>
            <a:ext cx="4456800" cy="172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58" name="Google Shape;158;p5"/>
          <p:cNvSpPr txBox="1">
            <a:spLocks noGrp="1"/>
          </p:cNvSpPr>
          <p:nvPr>
            <p:ph type="subTitle" idx="4"/>
          </p:nvPr>
        </p:nvSpPr>
        <p:spPr>
          <a:xfrm>
            <a:off x="6806233" y="4758700"/>
            <a:ext cx="4456800" cy="172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59" name="Google Shape;15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55924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3F0F0-4222-9C2F-7A86-16FCE2BDDC8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E116E691-A715-70B4-8490-924CA0FE136B}"/>
              </a:ext>
            </a:extLst>
          </p:cNvPr>
          <p:cNvSpPr>
            <a:spLocks noGrp="1"/>
          </p:cNvSpPr>
          <p:nvPr>
            <p:ph type="dt" sz="half" idx="10"/>
          </p:nvPr>
        </p:nvSpPr>
        <p:spPr/>
        <p:txBody>
          <a:bodyPr/>
          <a:lstStyle/>
          <a:p>
            <a:fld id="{A705244D-C92D-491D-9248-77D0C4B998B7}" type="datetimeFigureOut">
              <a:rPr lang="vi-VN" smtClean="0"/>
              <a:t>14/10/2024</a:t>
            </a:fld>
            <a:endParaRPr lang="vi-VN"/>
          </a:p>
        </p:txBody>
      </p:sp>
      <p:sp>
        <p:nvSpPr>
          <p:cNvPr id="4" name="Footer Placeholder 3">
            <a:extLst>
              <a:ext uri="{FF2B5EF4-FFF2-40B4-BE49-F238E27FC236}">
                <a16:creationId xmlns:a16="http://schemas.microsoft.com/office/drawing/2014/main" id="{35441DC6-3235-4D41-6EAF-3849FE7A3C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D9C40AB-A3D8-1849-1B12-BC6CD352141D}"/>
              </a:ext>
            </a:extLst>
          </p:cNvPr>
          <p:cNvSpPr>
            <a:spLocks noGrp="1"/>
          </p:cNvSpPr>
          <p:nvPr>
            <p:ph type="sldNum" sz="quarter" idx="12"/>
          </p:nvPr>
        </p:nvSpPr>
        <p:spPr/>
        <p:txBody>
          <a:bodyPr/>
          <a:lstStyle/>
          <a:p>
            <a:fld id="{7DAF6280-84A5-4BD0-B057-CFD5D4074212}" type="slidenum">
              <a:rPr lang="vi-VN" smtClean="0"/>
              <a:t>‹#›</a:t>
            </a:fld>
            <a:endParaRPr lang="vi-VN"/>
          </a:p>
        </p:txBody>
      </p:sp>
    </p:spTree>
    <p:extLst>
      <p:ext uri="{BB962C8B-B14F-4D97-AF65-F5344CB8AC3E}">
        <p14:creationId xmlns:p14="http://schemas.microsoft.com/office/powerpoint/2010/main" val="32567221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8"/>
        <p:cNvGrpSpPr/>
        <p:nvPr/>
      </p:nvGrpSpPr>
      <p:grpSpPr>
        <a:xfrm>
          <a:off x="0" y="0"/>
          <a:ext cx="0" cy="0"/>
          <a:chOff x="0" y="0"/>
          <a:chExt cx="0" cy="0"/>
        </a:xfrm>
      </p:grpSpPr>
      <p:sp>
        <p:nvSpPr>
          <p:cNvPr id="189" name="Google Shape;189;p7"/>
          <p:cNvSpPr/>
          <p:nvPr/>
        </p:nvSpPr>
        <p:spPr>
          <a:xfrm>
            <a:off x="956200" y="1246800"/>
            <a:ext cx="10279600" cy="436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0" name="Google Shape;190;p7"/>
          <p:cNvGrpSpPr/>
          <p:nvPr/>
        </p:nvGrpSpPr>
        <p:grpSpPr>
          <a:xfrm rot="-5400000">
            <a:off x="10215717" y="405691"/>
            <a:ext cx="1506360" cy="1565139"/>
            <a:chOff x="11" y="583339"/>
            <a:chExt cx="1129770" cy="1173854"/>
          </a:xfrm>
        </p:grpSpPr>
        <p:sp>
          <p:nvSpPr>
            <p:cNvPr id="191" name="Google Shape;191;p7"/>
            <p:cNvSpPr/>
            <p:nvPr/>
          </p:nvSpPr>
          <p:spPr>
            <a:xfrm>
              <a:off x="9686" y="583339"/>
              <a:ext cx="51388" cy="52830"/>
            </a:xfrm>
            <a:custGeom>
              <a:avLst/>
              <a:gdLst/>
              <a:ahLst/>
              <a:cxnLst/>
              <a:rect l="l" t="t" r="r" b="b"/>
              <a:pathLst>
                <a:path w="1604" h="1649" extrusionOk="0">
                  <a:moveTo>
                    <a:pt x="802" y="0"/>
                  </a:moveTo>
                  <a:cubicBezTo>
                    <a:pt x="364" y="15"/>
                    <a:pt x="1" y="378"/>
                    <a:pt x="16" y="832"/>
                  </a:cubicBezTo>
                  <a:cubicBezTo>
                    <a:pt x="1" y="1270"/>
                    <a:pt x="364" y="1633"/>
                    <a:pt x="802" y="1648"/>
                  </a:cubicBezTo>
                  <a:cubicBezTo>
                    <a:pt x="1256" y="1633"/>
                    <a:pt x="1604" y="1270"/>
                    <a:pt x="1589" y="832"/>
                  </a:cubicBezTo>
                  <a:cubicBezTo>
                    <a:pt x="1604" y="378"/>
                    <a:pt x="1256" y="15"/>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92" name="Google Shape;192;p7"/>
            <p:cNvSpPr/>
            <p:nvPr/>
          </p:nvSpPr>
          <p:spPr>
            <a:xfrm>
              <a:off x="277103" y="584524"/>
              <a:ext cx="50908" cy="50555"/>
            </a:xfrm>
            <a:custGeom>
              <a:avLst/>
              <a:gdLst/>
              <a:ahLst/>
              <a:cxnLst/>
              <a:rect l="l" t="t" r="r" b="b"/>
              <a:pathLst>
                <a:path w="1589" h="1578" extrusionOk="0">
                  <a:moveTo>
                    <a:pt x="795" y="1"/>
                  </a:moveTo>
                  <a:cubicBezTo>
                    <a:pt x="398" y="1"/>
                    <a:pt x="1" y="265"/>
                    <a:pt x="1" y="795"/>
                  </a:cubicBezTo>
                  <a:cubicBezTo>
                    <a:pt x="1" y="1316"/>
                    <a:pt x="398" y="1577"/>
                    <a:pt x="795" y="1577"/>
                  </a:cubicBezTo>
                  <a:cubicBezTo>
                    <a:pt x="1192" y="1577"/>
                    <a:pt x="1589" y="1316"/>
                    <a:pt x="1589" y="795"/>
                  </a:cubicBezTo>
                  <a:cubicBezTo>
                    <a:pt x="1589" y="265"/>
                    <a:pt x="1192" y="1"/>
                    <a:pt x="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93" name="Google Shape;193;p7"/>
            <p:cNvSpPr/>
            <p:nvPr/>
          </p:nvSpPr>
          <p:spPr>
            <a:xfrm>
              <a:off x="543559" y="583435"/>
              <a:ext cx="52349" cy="52734"/>
            </a:xfrm>
            <a:custGeom>
              <a:avLst/>
              <a:gdLst/>
              <a:ahLst/>
              <a:cxnLst/>
              <a:rect l="l" t="t" r="r" b="b"/>
              <a:pathLst>
                <a:path w="1634" h="1646" extrusionOk="0">
                  <a:moveTo>
                    <a:pt x="817" y="1"/>
                  </a:moveTo>
                  <a:cubicBezTo>
                    <a:pt x="409" y="1"/>
                    <a:pt x="1" y="277"/>
                    <a:pt x="31" y="829"/>
                  </a:cubicBezTo>
                  <a:cubicBezTo>
                    <a:pt x="1" y="1267"/>
                    <a:pt x="364" y="1645"/>
                    <a:pt x="817" y="1645"/>
                  </a:cubicBezTo>
                  <a:cubicBezTo>
                    <a:pt x="1271" y="1645"/>
                    <a:pt x="1619" y="1267"/>
                    <a:pt x="1604" y="829"/>
                  </a:cubicBezTo>
                  <a:cubicBezTo>
                    <a:pt x="1634" y="277"/>
                    <a:pt x="1226" y="1"/>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94" name="Google Shape;194;p7"/>
            <p:cNvSpPr/>
            <p:nvPr/>
          </p:nvSpPr>
          <p:spPr>
            <a:xfrm>
              <a:off x="810752" y="583435"/>
              <a:ext cx="52093" cy="52734"/>
            </a:xfrm>
            <a:custGeom>
              <a:avLst/>
              <a:gdLst/>
              <a:ahLst/>
              <a:cxnLst/>
              <a:rect l="l" t="t" r="r" b="b"/>
              <a:pathLst>
                <a:path w="1626" h="1646" extrusionOk="0">
                  <a:moveTo>
                    <a:pt x="815" y="1"/>
                  </a:moveTo>
                  <a:cubicBezTo>
                    <a:pt x="408" y="1"/>
                    <a:pt x="0" y="277"/>
                    <a:pt x="23" y="829"/>
                  </a:cubicBezTo>
                  <a:cubicBezTo>
                    <a:pt x="8" y="1267"/>
                    <a:pt x="371" y="1645"/>
                    <a:pt x="809" y="1645"/>
                  </a:cubicBezTo>
                  <a:cubicBezTo>
                    <a:pt x="1263" y="1645"/>
                    <a:pt x="1626" y="1267"/>
                    <a:pt x="1596" y="829"/>
                  </a:cubicBezTo>
                  <a:cubicBezTo>
                    <a:pt x="1626" y="277"/>
                    <a:pt x="1221" y="1"/>
                    <a:pt x="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95" name="Google Shape;195;p7"/>
            <p:cNvSpPr/>
            <p:nvPr/>
          </p:nvSpPr>
          <p:spPr>
            <a:xfrm>
              <a:off x="1078874" y="584524"/>
              <a:ext cx="50427" cy="50555"/>
            </a:xfrm>
            <a:custGeom>
              <a:avLst/>
              <a:gdLst/>
              <a:ahLst/>
              <a:cxnLst/>
              <a:rect l="l" t="t" r="r" b="b"/>
              <a:pathLst>
                <a:path w="1574" h="1578" extrusionOk="0">
                  <a:moveTo>
                    <a:pt x="787" y="1"/>
                  </a:moveTo>
                  <a:cubicBezTo>
                    <a:pt x="394" y="1"/>
                    <a:pt x="1" y="265"/>
                    <a:pt x="1" y="795"/>
                  </a:cubicBezTo>
                  <a:cubicBezTo>
                    <a:pt x="1" y="1316"/>
                    <a:pt x="394" y="1577"/>
                    <a:pt x="787" y="1577"/>
                  </a:cubicBezTo>
                  <a:cubicBezTo>
                    <a:pt x="1180" y="1577"/>
                    <a:pt x="1574" y="1316"/>
                    <a:pt x="1574" y="795"/>
                  </a:cubicBezTo>
                  <a:cubicBezTo>
                    <a:pt x="1574" y="265"/>
                    <a:pt x="1180"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96" name="Google Shape;196;p7"/>
            <p:cNvSpPr/>
            <p:nvPr/>
          </p:nvSpPr>
          <p:spPr>
            <a:xfrm>
              <a:off x="1933" y="863347"/>
              <a:ext cx="59141" cy="53310"/>
            </a:xfrm>
            <a:custGeom>
              <a:avLst/>
              <a:gdLst/>
              <a:ahLst/>
              <a:cxnLst/>
              <a:rect l="l" t="t" r="r" b="b"/>
              <a:pathLst>
                <a:path w="1846" h="1664" extrusionOk="0">
                  <a:moveTo>
                    <a:pt x="1044" y="0"/>
                  </a:moveTo>
                  <a:cubicBezTo>
                    <a:pt x="1" y="61"/>
                    <a:pt x="1" y="1603"/>
                    <a:pt x="1044" y="1663"/>
                  </a:cubicBezTo>
                  <a:cubicBezTo>
                    <a:pt x="1483" y="1648"/>
                    <a:pt x="1846" y="1270"/>
                    <a:pt x="1831" y="832"/>
                  </a:cubicBezTo>
                  <a:cubicBezTo>
                    <a:pt x="1846" y="393"/>
                    <a:pt x="1498" y="15"/>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97" name="Google Shape;197;p7"/>
            <p:cNvSpPr/>
            <p:nvPr/>
          </p:nvSpPr>
          <p:spPr>
            <a:xfrm>
              <a:off x="268870" y="863827"/>
              <a:ext cx="59141" cy="50459"/>
            </a:xfrm>
            <a:custGeom>
              <a:avLst/>
              <a:gdLst/>
              <a:ahLst/>
              <a:cxnLst/>
              <a:rect l="l" t="t" r="r" b="b"/>
              <a:pathLst>
                <a:path w="1846" h="1575" extrusionOk="0">
                  <a:moveTo>
                    <a:pt x="1059" y="0"/>
                  </a:moveTo>
                  <a:cubicBezTo>
                    <a:pt x="364" y="0"/>
                    <a:pt x="1" y="817"/>
                    <a:pt x="485" y="1331"/>
                  </a:cubicBezTo>
                  <a:cubicBezTo>
                    <a:pt x="642" y="1499"/>
                    <a:pt x="842" y="1574"/>
                    <a:pt x="1040" y="1574"/>
                  </a:cubicBezTo>
                  <a:cubicBezTo>
                    <a:pt x="1432" y="1574"/>
                    <a:pt x="1816" y="1279"/>
                    <a:pt x="1846" y="817"/>
                  </a:cubicBezTo>
                  <a:cubicBezTo>
                    <a:pt x="1846"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98" name="Google Shape;198;p7"/>
            <p:cNvSpPr/>
            <p:nvPr/>
          </p:nvSpPr>
          <p:spPr>
            <a:xfrm>
              <a:off x="536287" y="863827"/>
              <a:ext cx="59141" cy="50459"/>
            </a:xfrm>
            <a:custGeom>
              <a:avLst/>
              <a:gdLst/>
              <a:ahLst/>
              <a:cxnLst/>
              <a:rect l="l" t="t" r="r" b="b"/>
              <a:pathLst>
                <a:path w="1846" h="1575" extrusionOk="0">
                  <a:moveTo>
                    <a:pt x="1044" y="0"/>
                  </a:moveTo>
                  <a:cubicBezTo>
                    <a:pt x="349" y="0"/>
                    <a:pt x="1" y="817"/>
                    <a:pt x="470" y="1331"/>
                  </a:cubicBezTo>
                  <a:cubicBezTo>
                    <a:pt x="632" y="1499"/>
                    <a:pt x="836" y="1574"/>
                    <a:pt x="1035" y="1574"/>
                  </a:cubicBezTo>
                  <a:cubicBezTo>
                    <a:pt x="1430" y="1574"/>
                    <a:pt x="1811" y="1279"/>
                    <a:pt x="1831" y="817"/>
                  </a:cubicBezTo>
                  <a:cubicBezTo>
                    <a:pt x="1846" y="378"/>
                    <a:pt x="1483"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199" name="Google Shape;199;p7"/>
            <p:cNvSpPr/>
            <p:nvPr/>
          </p:nvSpPr>
          <p:spPr>
            <a:xfrm>
              <a:off x="803383" y="863827"/>
              <a:ext cx="58981" cy="50459"/>
            </a:xfrm>
            <a:custGeom>
              <a:avLst/>
              <a:gdLst/>
              <a:ahLst/>
              <a:cxnLst/>
              <a:rect l="l" t="t" r="r" b="b"/>
              <a:pathLst>
                <a:path w="1841" h="1575" extrusionOk="0">
                  <a:moveTo>
                    <a:pt x="1021" y="0"/>
                  </a:moveTo>
                  <a:cubicBezTo>
                    <a:pt x="352" y="0"/>
                    <a:pt x="0" y="821"/>
                    <a:pt x="480" y="1331"/>
                  </a:cubicBezTo>
                  <a:cubicBezTo>
                    <a:pt x="637" y="1499"/>
                    <a:pt x="837" y="1574"/>
                    <a:pt x="1035" y="1574"/>
                  </a:cubicBezTo>
                  <a:cubicBezTo>
                    <a:pt x="1425" y="1574"/>
                    <a:pt x="1805" y="1279"/>
                    <a:pt x="1826" y="817"/>
                  </a:cubicBezTo>
                  <a:cubicBezTo>
                    <a:pt x="1841" y="378"/>
                    <a:pt x="1493" y="0"/>
                    <a:pt x="1039" y="0"/>
                  </a:cubicBezTo>
                  <a:cubicBezTo>
                    <a:pt x="1033" y="0"/>
                    <a:pt x="1027" y="0"/>
                    <a:pt x="1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00" name="Google Shape;200;p7"/>
            <p:cNvSpPr/>
            <p:nvPr/>
          </p:nvSpPr>
          <p:spPr>
            <a:xfrm>
              <a:off x="1070160" y="863827"/>
              <a:ext cx="59622" cy="50459"/>
            </a:xfrm>
            <a:custGeom>
              <a:avLst/>
              <a:gdLst/>
              <a:ahLst/>
              <a:cxnLst/>
              <a:rect l="l" t="t" r="r" b="b"/>
              <a:pathLst>
                <a:path w="1861" h="1575" extrusionOk="0">
                  <a:moveTo>
                    <a:pt x="1059" y="0"/>
                  </a:moveTo>
                  <a:cubicBezTo>
                    <a:pt x="364" y="0"/>
                    <a:pt x="1" y="817"/>
                    <a:pt x="485" y="1331"/>
                  </a:cubicBezTo>
                  <a:cubicBezTo>
                    <a:pt x="647" y="1499"/>
                    <a:pt x="851" y="1574"/>
                    <a:pt x="1050" y="1574"/>
                  </a:cubicBezTo>
                  <a:cubicBezTo>
                    <a:pt x="1445" y="1574"/>
                    <a:pt x="1825" y="1279"/>
                    <a:pt x="1846" y="817"/>
                  </a:cubicBezTo>
                  <a:cubicBezTo>
                    <a:pt x="1861"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01" name="Google Shape;201;p7"/>
            <p:cNvSpPr/>
            <p:nvPr/>
          </p:nvSpPr>
          <p:spPr>
            <a:xfrm>
              <a:off x="11" y="1143835"/>
              <a:ext cx="61063" cy="52830"/>
            </a:xfrm>
            <a:custGeom>
              <a:avLst/>
              <a:gdLst/>
              <a:ahLst/>
              <a:cxnLst/>
              <a:rect l="l" t="t" r="r" b="b"/>
              <a:pathLst>
                <a:path w="1906" h="1649" extrusionOk="0">
                  <a:moveTo>
                    <a:pt x="1104" y="0"/>
                  </a:moveTo>
                  <a:cubicBezTo>
                    <a:pt x="0" y="0"/>
                    <a:pt x="0" y="1649"/>
                    <a:pt x="1104" y="1649"/>
                  </a:cubicBezTo>
                  <a:cubicBezTo>
                    <a:pt x="1558" y="1634"/>
                    <a:pt x="1906" y="1271"/>
                    <a:pt x="1891" y="832"/>
                  </a:cubicBezTo>
                  <a:cubicBezTo>
                    <a:pt x="1906" y="378"/>
                    <a:pt x="1558" y="16"/>
                    <a:pt x="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02" name="Google Shape;202;p7"/>
            <p:cNvSpPr/>
            <p:nvPr/>
          </p:nvSpPr>
          <p:spPr>
            <a:xfrm>
              <a:off x="268870" y="1143835"/>
              <a:ext cx="59141" cy="50459"/>
            </a:xfrm>
            <a:custGeom>
              <a:avLst/>
              <a:gdLst/>
              <a:ahLst/>
              <a:cxnLst/>
              <a:rect l="l" t="t" r="r" b="b"/>
              <a:pathLst>
                <a:path w="1846" h="1575" extrusionOk="0">
                  <a:moveTo>
                    <a:pt x="1059" y="0"/>
                  </a:moveTo>
                  <a:cubicBezTo>
                    <a:pt x="364" y="0"/>
                    <a:pt x="1" y="832"/>
                    <a:pt x="485" y="1331"/>
                  </a:cubicBezTo>
                  <a:cubicBezTo>
                    <a:pt x="648" y="1499"/>
                    <a:pt x="852" y="1575"/>
                    <a:pt x="1053" y="1575"/>
                  </a:cubicBezTo>
                  <a:cubicBezTo>
                    <a:pt x="1447" y="1575"/>
                    <a:pt x="1826" y="1283"/>
                    <a:pt x="1846" y="832"/>
                  </a:cubicBezTo>
                  <a:cubicBezTo>
                    <a:pt x="1846"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03" name="Google Shape;203;p7"/>
            <p:cNvSpPr/>
            <p:nvPr/>
          </p:nvSpPr>
          <p:spPr>
            <a:xfrm>
              <a:off x="536287" y="1143835"/>
              <a:ext cx="59141" cy="50459"/>
            </a:xfrm>
            <a:custGeom>
              <a:avLst/>
              <a:gdLst/>
              <a:ahLst/>
              <a:cxnLst/>
              <a:rect l="l" t="t" r="r" b="b"/>
              <a:pathLst>
                <a:path w="1846" h="1575" extrusionOk="0">
                  <a:moveTo>
                    <a:pt x="1044" y="0"/>
                  </a:moveTo>
                  <a:cubicBezTo>
                    <a:pt x="349" y="0"/>
                    <a:pt x="1" y="832"/>
                    <a:pt x="470" y="1331"/>
                  </a:cubicBezTo>
                  <a:cubicBezTo>
                    <a:pt x="633" y="1499"/>
                    <a:pt x="837" y="1575"/>
                    <a:pt x="1038" y="1575"/>
                  </a:cubicBezTo>
                  <a:cubicBezTo>
                    <a:pt x="1432" y="1575"/>
                    <a:pt x="1811" y="1283"/>
                    <a:pt x="1831" y="832"/>
                  </a:cubicBezTo>
                  <a:cubicBezTo>
                    <a:pt x="1846" y="378"/>
                    <a:pt x="1483"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04" name="Google Shape;204;p7"/>
            <p:cNvSpPr/>
            <p:nvPr/>
          </p:nvSpPr>
          <p:spPr>
            <a:xfrm>
              <a:off x="803223" y="1143835"/>
              <a:ext cx="59141" cy="50459"/>
            </a:xfrm>
            <a:custGeom>
              <a:avLst/>
              <a:gdLst/>
              <a:ahLst/>
              <a:cxnLst/>
              <a:rect l="l" t="t" r="r" b="b"/>
              <a:pathLst>
                <a:path w="1846" h="1575" extrusionOk="0">
                  <a:moveTo>
                    <a:pt x="1044" y="0"/>
                  </a:moveTo>
                  <a:cubicBezTo>
                    <a:pt x="349" y="0"/>
                    <a:pt x="1" y="832"/>
                    <a:pt x="485" y="1331"/>
                  </a:cubicBezTo>
                  <a:cubicBezTo>
                    <a:pt x="643" y="1499"/>
                    <a:pt x="844" y="1575"/>
                    <a:pt x="1042" y="1575"/>
                  </a:cubicBezTo>
                  <a:cubicBezTo>
                    <a:pt x="1432" y="1575"/>
                    <a:pt x="1810" y="1283"/>
                    <a:pt x="1831" y="832"/>
                  </a:cubicBezTo>
                  <a:cubicBezTo>
                    <a:pt x="1846" y="378"/>
                    <a:pt x="1498"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05" name="Google Shape;205;p7"/>
            <p:cNvSpPr/>
            <p:nvPr/>
          </p:nvSpPr>
          <p:spPr>
            <a:xfrm>
              <a:off x="1070160" y="1143835"/>
              <a:ext cx="59622" cy="50459"/>
            </a:xfrm>
            <a:custGeom>
              <a:avLst/>
              <a:gdLst/>
              <a:ahLst/>
              <a:cxnLst/>
              <a:rect l="l" t="t" r="r" b="b"/>
              <a:pathLst>
                <a:path w="1861" h="1575" extrusionOk="0">
                  <a:moveTo>
                    <a:pt x="1059" y="0"/>
                  </a:moveTo>
                  <a:cubicBezTo>
                    <a:pt x="364" y="0"/>
                    <a:pt x="1" y="832"/>
                    <a:pt x="485" y="1331"/>
                  </a:cubicBezTo>
                  <a:cubicBezTo>
                    <a:pt x="648" y="1499"/>
                    <a:pt x="852" y="1575"/>
                    <a:pt x="1053" y="1575"/>
                  </a:cubicBezTo>
                  <a:cubicBezTo>
                    <a:pt x="1447" y="1575"/>
                    <a:pt x="1825" y="1283"/>
                    <a:pt x="1846" y="832"/>
                  </a:cubicBezTo>
                  <a:cubicBezTo>
                    <a:pt x="1861"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06" name="Google Shape;206;p7"/>
            <p:cNvSpPr/>
            <p:nvPr/>
          </p:nvSpPr>
          <p:spPr>
            <a:xfrm>
              <a:off x="1933" y="1424323"/>
              <a:ext cx="59141" cy="52830"/>
            </a:xfrm>
            <a:custGeom>
              <a:avLst/>
              <a:gdLst/>
              <a:ahLst/>
              <a:cxnLst/>
              <a:rect l="l" t="t" r="r" b="b"/>
              <a:pathLst>
                <a:path w="1846" h="1649" extrusionOk="0">
                  <a:moveTo>
                    <a:pt x="1044" y="1"/>
                  </a:moveTo>
                  <a:cubicBezTo>
                    <a:pt x="1" y="46"/>
                    <a:pt x="1" y="1588"/>
                    <a:pt x="1044" y="1649"/>
                  </a:cubicBezTo>
                  <a:cubicBezTo>
                    <a:pt x="1498" y="1634"/>
                    <a:pt x="1846" y="1271"/>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07" name="Google Shape;207;p7"/>
            <p:cNvSpPr/>
            <p:nvPr/>
          </p:nvSpPr>
          <p:spPr>
            <a:xfrm>
              <a:off x="268870" y="1424323"/>
              <a:ext cx="59141" cy="50459"/>
            </a:xfrm>
            <a:custGeom>
              <a:avLst/>
              <a:gdLst/>
              <a:ahLst/>
              <a:cxnLst/>
              <a:rect l="l" t="t" r="r" b="b"/>
              <a:pathLst>
                <a:path w="1846" h="1575" extrusionOk="0">
                  <a:moveTo>
                    <a:pt x="1059" y="1"/>
                  </a:moveTo>
                  <a:cubicBezTo>
                    <a:pt x="364" y="1"/>
                    <a:pt x="1" y="832"/>
                    <a:pt x="485" y="1331"/>
                  </a:cubicBezTo>
                  <a:cubicBezTo>
                    <a:pt x="642" y="1499"/>
                    <a:pt x="842" y="1574"/>
                    <a:pt x="1040" y="1574"/>
                  </a:cubicBezTo>
                  <a:cubicBezTo>
                    <a:pt x="1432" y="1574"/>
                    <a:pt x="1816" y="1279"/>
                    <a:pt x="1846" y="817"/>
                  </a:cubicBezTo>
                  <a:cubicBezTo>
                    <a:pt x="1846"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08" name="Google Shape;208;p7"/>
            <p:cNvSpPr/>
            <p:nvPr/>
          </p:nvSpPr>
          <p:spPr>
            <a:xfrm>
              <a:off x="536287" y="1424323"/>
              <a:ext cx="59141" cy="50459"/>
            </a:xfrm>
            <a:custGeom>
              <a:avLst/>
              <a:gdLst/>
              <a:ahLst/>
              <a:cxnLst/>
              <a:rect l="l" t="t" r="r" b="b"/>
              <a:pathLst>
                <a:path w="1846" h="1575" extrusionOk="0">
                  <a:moveTo>
                    <a:pt x="1044" y="1"/>
                  </a:moveTo>
                  <a:cubicBezTo>
                    <a:pt x="349" y="1"/>
                    <a:pt x="1" y="832"/>
                    <a:pt x="470" y="1331"/>
                  </a:cubicBezTo>
                  <a:cubicBezTo>
                    <a:pt x="632" y="1499"/>
                    <a:pt x="836" y="1574"/>
                    <a:pt x="1035" y="1574"/>
                  </a:cubicBezTo>
                  <a:cubicBezTo>
                    <a:pt x="1430" y="1574"/>
                    <a:pt x="1811" y="1279"/>
                    <a:pt x="1831" y="817"/>
                  </a:cubicBezTo>
                  <a:cubicBezTo>
                    <a:pt x="1846" y="379"/>
                    <a:pt x="1483"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09" name="Google Shape;209;p7"/>
            <p:cNvSpPr/>
            <p:nvPr/>
          </p:nvSpPr>
          <p:spPr>
            <a:xfrm>
              <a:off x="803223" y="1424323"/>
              <a:ext cx="59141" cy="50459"/>
            </a:xfrm>
            <a:custGeom>
              <a:avLst/>
              <a:gdLst/>
              <a:ahLst/>
              <a:cxnLst/>
              <a:rect l="l" t="t" r="r" b="b"/>
              <a:pathLst>
                <a:path w="1846" h="1575" extrusionOk="0">
                  <a:moveTo>
                    <a:pt x="1044" y="1"/>
                  </a:moveTo>
                  <a:cubicBezTo>
                    <a:pt x="364" y="1"/>
                    <a:pt x="1" y="817"/>
                    <a:pt x="485" y="1331"/>
                  </a:cubicBezTo>
                  <a:cubicBezTo>
                    <a:pt x="642" y="1499"/>
                    <a:pt x="842" y="1574"/>
                    <a:pt x="1040" y="1574"/>
                  </a:cubicBezTo>
                  <a:cubicBezTo>
                    <a:pt x="1430" y="1574"/>
                    <a:pt x="1810" y="1279"/>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10" name="Google Shape;210;p7"/>
            <p:cNvSpPr/>
            <p:nvPr/>
          </p:nvSpPr>
          <p:spPr>
            <a:xfrm>
              <a:off x="1070160" y="1424323"/>
              <a:ext cx="59622" cy="50459"/>
            </a:xfrm>
            <a:custGeom>
              <a:avLst/>
              <a:gdLst/>
              <a:ahLst/>
              <a:cxnLst/>
              <a:rect l="l" t="t" r="r" b="b"/>
              <a:pathLst>
                <a:path w="1861" h="1575" extrusionOk="0">
                  <a:moveTo>
                    <a:pt x="1059" y="1"/>
                  </a:moveTo>
                  <a:cubicBezTo>
                    <a:pt x="364" y="1"/>
                    <a:pt x="1" y="832"/>
                    <a:pt x="485" y="1331"/>
                  </a:cubicBezTo>
                  <a:cubicBezTo>
                    <a:pt x="647" y="1499"/>
                    <a:pt x="851" y="1574"/>
                    <a:pt x="1050" y="1574"/>
                  </a:cubicBezTo>
                  <a:cubicBezTo>
                    <a:pt x="1445" y="1574"/>
                    <a:pt x="1825" y="1279"/>
                    <a:pt x="1846" y="817"/>
                  </a:cubicBezTo>
                  <a:cubicBezTo>
                    <a:pt x="1861"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11" name="Google Shape;211;p7"/>
            <p:cNvSpPr/>
            <p:nvPr/>
          </p:nvSpPr>
          <p:spPr>
            <a:xfrm>
              <a:off x="11" y="1704331"/>
              <a:ext cx="61063" cy="52862"/>
            </a:xfrm>
            <a:custGeom>
              <a:avLst/>
              <a:gdLst/>
              <a:ahLst/>
              <a:cxnLst/>
              <a:rect l="l" t="t" r="r" b="b"/>
              <a:pathLst>
                <a:path w="1906" h="1650" extrusionOk="0">
                  <a:moveTo>
                    <a:pt x="1104" y="1"/>
                  </a:moveTo>
                  <a:cubicBezTo>
                    <a:pt x="0" y="1"/>
                    <a:pt x="0" y="1649"/>
                    <a:pt x="1104" y="1649"/>
                  </a:cubicBezTo>
                  <a:cubicBezTo>
                    <a:pt x="1558" y="1649"/>
                    <a:pt x="1906" y="1271"/>
                    <a:pt x="1891" y="833"/>
                  </a:cubicBezTo>
                  <a:cubicBezTo>
                    <a:pt x="1906" y="379"/>
                    <a:pt x="1558" y="16"/>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12" name="Google Shape;212;p7"/>
            <p:cNvSpPr/>
            <p:nvPr/>
          </p:nvSpPr>
          <p:spPr>
            <a:xfrm>
              <a:off x="268870" y="1704331"/>
              <a:ext cx="59141" cy="50811"/>
            </a:xfrm>
            <a:custGeom>
              <a:avLst/>
              <a:gdLst/>
              <a:ahLst/>
              <a:cxnLst/>
              <a:rect l="l" t="t" r="r" b="b"/>
              <a:pathLst>
                <a:path w="1846" h="1586" extrusionOk="0">
                  <a:moveTo>
                    <a:pt x="1059" y="1"/>
                  </a:moveTo>
                  <a:cubicBezTo>
                    <a:pt x="364" y="1"/>
                    <a:pt x="1" y="833"/>
                    <a:pt x="485" y="1332"/>
                  </a:cubicBezTo>
                  <a:cubicBezTo>
                    <a:pt x="650" y="1507"/>
                    <a:pt x="857" y="1585"/>
                    <a:pt x="1059" y="1585"/>
                  </a:cubicBezTo>
                  <a:cubicBezTo>
                    <a:pt x="1451" y="1585"/>
                    <a:pt x="1826" y="1291"/>
                    <a:pt x="1846" y="833"/>
                  </a:cubicBezTo>
                  <a:cubicBezTo>
                    <a:pt x="1846"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13" name="Google Shape;213;p7"/>
            <p:cNvSpPr/>
            <p:nvPr/>
          </p:nvSpPr>
          <p:spPr>
            <a:xfrm>
              <a:off x="536287" y="1704331"/>
              <a:ext cx="59141" cy="50811"/>
            </a:xfrm>
            <a:custGeom>
              <a:avLst/>
              <a:gdLst/>
              <a:ahLst/>
              <a:cxnLst/>
              <a:rect l="l" t="t" r="r" b="b"/>
              <a:pathLst>
                <a:path w="1846" h="1586" extrusionOk="0">
                  <a:moveTo>
                    <a:pt x="1044" y="1"/>
                  </a:moveTo>
                  <a:cubicBezTo>
                    <a:pt x="349" y="1"/>
                    <a:pt x="1" y="833"/>
                    <a:pt x="470" y="1332"/>
                  </a:cubicBezTo>
                  <a:cubicBezTo>
                    <a:pt x="635" y="1507"/>
                    <a:pt x="842" y="1585"/>
                    <a:pt x="1044" y="1585"/>
                  </a:cubicBezTo>
                  <a:cubicBezTo>
                    <a:pt x="1436" y="1585"/>
                    <a:pt x="1811" y="1291"/>
                    <a:pt x="1831" y="833"/>
                  </a:cubicBezTo>
                  <a:cubicBezTo>
                    <a:pt x="1846" y="379"/>
                    <a:pt x="1483"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14" name="Google Shape;214;p7"/>
            <p:cNvSpPr/>
            <p:nvPr/>
          </p:nvSpPr>
          <p:spPr>
            <a:xfrm>
              <a:off x="803223" y="1704331"/>
              <a:ext cx="59141" cy="50811"/>
            </a:xfrm>
            <a:custGeom>
              <a:avLst/>
              <a:gdLst/>
              <a:ahLst/>
              <a:cxnLst/>
              <a:rect l="l" t="t" r="r" b="b"/>
              <a:pathLst>
                <a:path w="1846" h="1586" extrusionOk="0">
                  <a:moveTo>
                    <a:pt x="1044" y="1"/>
                  </a:moveTo>
                  <a:cubicBezTo>
                    <a:pt x="349" y="1"/>
                    <a:pt x="1" y="833"/>
                    <a:pt x="485" y="1332"/>
                  </a:cubicBezTo>
                  <a:cubicBezTo>
                    <a:pt x="644" y="1507"/>
                    <a:pt x="848" y="1585"/>
                    <a:pt x="1048" y="1585"/>
                  </a:cubicBezTo>
                  <a:cubicBezTo>
                    <a:pt x="1436" y="1585"/>
                    <a:pt x="1811" y="1291"/>
                    <a:pt x="1831" y="833"/>
                  </a:cubicBezTo>
                  <a:cubicBezTo>
                    <a:pt x="1846" y="379"/>
                    <a:pt x="1498"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15" name="Google Shape;215;p7"/>
            <p:cNvSpPr/>
            <p:nvPr/>
          </p:nvSpPr>
          <p:spPr>
            <a:xfrm>
              <a:off x="1070160" y="1704331"/>
              <a:ext cx="59622" cy="50811"/>
            </a:xfrm>
            <a:custGeom>
              <a:avLst/>
              <a:gdLst/>
              <a:ahLst/>
              <a:cxnLst/>
              <a:rect l="l" t="t" r="r" b="b"/>
              <a:pathLst>
                <a:path w="1861" h="1586" extrusionOk="0">
                  <a:moveTo>
                    <a:pt x="1059" y="1"/>
                  </a:moveTo>
                  <a:cubicBezTo>
                    <a:pt x="364" y="1"/>
                    <a:pt x="1" y="833"/>
                    <a:pt x="485" y="1332"/>
                  </a:cubicBezTo>
                  <a:cubicBezTo>
                    <a:pt x="650" y="1507"/>
                    <a:pt x="857" y="1585"/>
                    <a:pt x="1059" y="1585"/>
                  </a:cubicBezTo>
                  <a:cubicBezTo>
                    <a:pt x="1451" y="1585"/>
                    <a:pt x="1826" y="1291"/>
                    <a:pt x="1846" y="833"/>
                  </a:cubicBezTo>
                  <a:cubicBezTo>
                    <a:pt x="1861"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grpSp>
      <p:sp>
        <p:nvSpPr>
          <p:cNvPr id="216" name="Google Shape;216;p7"/>
          <p:cNvSpPr txBox="1">
            <a:spLocks noGrp="1"/>
          </p:cNvSpPr>
          <p:nvPr>
            <p:ph type="title"/>
          </p:nvPr>
        </p:nvSpPr>
        <p:spPr>
          <a:xfrm>
            <a:off x="2136600" y="1941433"/>
            <a:ext cx="7918800" cy="724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7" name="Google Shape;217;p7"/>
          <p:cNvSpPr txBox="1">
            <a:spLocks noGrp="1"/>
          </p:cNvSpPr>
          <p:nvPr>
            <p:ph type="subTitle" idx="1"/>
          </p:nvPr>
        </p:nvSpPr>
        <p:spPr>
          <a:xfrm>
            <a:off x="2136600" y="2665800"/>
            <a:ext cx="7918800" cy="23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336503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19" name="Google Shape;219;p8"/>
          <p:cNvSpPr/>
          <p:nvPr/>
        </p:nvSpPr>
        <p:spPr>
          <a:xfrm>
            <a:off x="956200" y="1246800"/>
            <a:ext cx="10279600" cy="436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21" name="Google Shape;221;p8"/>
          <p:cNvGrpSpPr/>
          <p:nvPr/>
        </p:nvGrpSpPr>
        <p:grpSpPr>
          <a:xfrm rot="-5400000">
            <a:off x="243211" y="5092172"/>
            <a:ext cx="1506360" cy="1565139"/>
            <a:chOff x="11" y="583339"/>
            <a:chExt cx="1129770" cy="1173854"/>
          </a:xfrm>
        </p:grpSpPr>
        <p:sp>
          <p:nvSpPr>
            <p:cNvPr id="222" name="Google Shape;222;p8"/>
            <p:cNvSpPr/>
            <p:nvPr/>
          </p:nvSpPr>
          <p:spPr>
            <a:xfrm>
              <a:off x="9686" y="583339"/>
              <a:ext cx="51388" cy="52830"/>
            </a:xfrm>
            <a:custGeom>
              <a:avLst/>
              <a:gdLst/>
              <a:ahLst/>
              <a:cxnLst/>
              <a:rect l="l" t="t" r="r" b="b"/>
              <a:pathLst>
                <a:path w="1604" h="1649" extrusionOk="0">
                  <a:moveTo>
                    <a:pt x="802" y="0"/>
                  </a:moveTo>
                  <a:cubicBezTo>
                    <a:pt x="364" y="15"/>
                    <a:pt x="1" y="378"/>
                    <a:pt x="16" y="832"/>
                  </a:cubicBezTo>
                  <a:cubicBezTo>
                    <a:pt x="1" y="1270"/>
                    <a:pt x="364" y="1633"/>
                    <a:pt x="802" y="1648"/>
                  </a:cubicBezTo>
                  <a:cubicBezTo>
                    <a:pt x="1256" y="1633"/>
                    <a:pt x="1604" y="1270"/>
                    <a:pt x="1589" y="832"/>
                  </a:cubicBezTo>
                  <a:cubicBezTo>
                    <a:pt x="1604" y="378"/>
                    <a:pt x="1256" y="15"/>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23" name="Google Shape;223;p8"/>
            <p:cNvSpPr/>
            <p:nvPr/>
          </p:nvSpPr>
          <p:spPr>
            <a:xfrm>
              <a:off x="277103" y="584524"/>
              <a:ext cx="50908" cy="50555"/>
            </a:xfrm>
            <a:custGeom>
              <a:avLst/>
              <a:gdLst/>
              <a:ahLst/>
              <a:cxnLst/>
              <a:rect l="l" t="t" r="r" b="b"/>
              <a:pathLst>
                <a:path w="1589" h="1578" extrusionOk="0">
                  <a:moveTo>
                    <a:pt x="795" y="1"/>
                  </a:moveTo>
                  <a:cubicBezTo>
                    <a:pt x="398" y="1"/>
                    <a:pt x="1" y="265"/>
                    <a:pt x="1" y="795"/>
                  </a:cubicBezTo>
                  <a:cubicBezTo>
                    <a:pt x="1" y="1316"/>
                    <a:pt x="398" y="1577"/>
                    <a:pt x="795" y="1577"/>
                  </a:cubicBezTo>
                  <a:cubicBezTo>
                    <a:pt x="1192" y="1577"/>
                    <a:pt x="1589" y="1316"/>
                    <a:pt x="1589" y="795"/>
                  </a:cubicBezTo>
                  <a:cubicBezTo>
                    <a:pt x="1589" y="265"/>
                    <a:pt x="1192" y="1"/>
                    <a:pt x="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24" name="Google Shape;224;p8"/>
            <p:cNvSpPr/>
            <p:nvPr/>
          </p:nvSpPr>
          <p:spPr>
            <a:xfrm>
              <a:off x="543559" y="583435"/>
              <a:ext cx="52349" cy="52734"/>
            </a:xfrm>
            <a:custGeom>
              <a:avLst/>
              <a:gdLst/>
              <a:ahLst/>
              <a:cxnLst/>
              <a:rect l="l" t="t" r="r" b="b"/>
              <a:pathLst>
                <a:path w="1634" h="1646" extrusionOk="0">
                  <a:moveTo>
                    <a:pt x="817" y="1"/>
                  </a:moveTo>
                  <a:cubicBezTo>
                    <a:pt x="409" y="1"/>
                    <a:pt x="1" y="277"/>
                    <a:pt x="31" y="829"/>
                  </a:cubicBezTo>
                  <a:cubicBezTo>
                    <a:pt x="1" y="1267"/>
                    <a:pt x="364" y="1645"/>
                    <a:pt x="817" y="1645"/>
                  </a:cubicBezTo>
                  <a:cubicBezTo>
                    <a:pt x="1271" y="1645"/>
                    <a:pt x="1619" y="1267"/>
                    <a:pt x="1604" y="829"/>
                  </a:cubicBezTo>
                  <a:cubicBezTo>
                    <a:pt x="1634" y="277"/>
                    <a:pt x="1226" y="1"/>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25" name="Google Shape;225;p8"/>
            <p:cNvSpPr/>
            <p:nvPr/>
          </p:nvSpPr>
          <p:spPr>
            <a:xfrm>
              <a:off x="810752" y="583435"/>
              <a:ext cx="52093" cy="52734"/>
            </a:xfrm>
            <a:custGeom>
              <a:avLst/>
              <a:gdLst/>
              <a:ahLst/>
              <a:cxnLst/>
              <a:rect l="l" t="t" r="r" b="b"/>
              <a:pathLst>
                <a:path w="1626" h="1646" extrusionOk="0">
                  <a:moveTo>
                    <a:pt x="815" y="1"/>
                  </a:moveTo>
                  <a:cubicBezTo>
                    <a:pt x="408" y="1"/>
                    <a:pt x="0" y="277"/>
                    <a:pt x="23" y="829"/>
                  </a:cubicBezTo>
                  <a:cubicBezTo>
                    <a:pt x="8" y="1267"/>
                    <a:pt x="371" y="1645"/>
                    <a:pt x="809" y="1645"/>
                  </a:cubicBezTo>
                  <a:cubicBezTo>
                    <a:pt x="1263" y="1645"/>
                    <a:pt x="1626" y="1267"/>
                    <a:pt x="1596" y="829"/>
                  </a:cubicBezTo>
                  <a:cubicBezTo>
                    <a:pt x="1626" y="277"/>
                    <a:pt x="1221" y="1"/>
                    <a:pt x="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26" name="Google Shape;226;p8"/>
            <p:cNvSpPr/>
            <p:nvPr/>
          </p:nvSpPr>
          <p:spPr>
            <a:xfrm>
              <a:off x="1078874" y="584524"/>
              <a:ext cx="50427" cy="50555"/>
            </a:xfrm>
            <a:custGeom>
              <a:avLst/>
              <a:gdLst/>
              <a:ahLst/>
              <a:cxnLst/>
              <a:rect l="l" t="t" r="r" b="b"/>
              <a:pathLst>
                <a:path w="1574" h="1578" extrusionOk="0">
                  <a:moveTo>
                    <a:pt x="787" y="1"/>
                  </a:moveTo>
                  <a:cubicBezTo>
                    <a:pt x="394" y="1"/>
                    <a:pt x="1" y="265"/>
                    <a:pt x="1" y="795"/>
                  </a:cubicBezTo>
                  <a:cubicBezTo>
                    <a:pt x="1" y="1316"/>
                    <a:pt x="394" y="1577"/>
                    <a:pt x="787" y="1577"/>
                  </a:cubicBezTo>
                  <a:cubicBezTo>
                    <a:pt x="1180" y="1577"/>
                    <a:pt x="1574" y="1316"/>
                    <a:pt x="1574" y="795"/>
                  </a:cubicBezTo>
                  <a:cubicBezTo>
                    <a:pt x="1574" y="265"/>
                    <a:pt x="1180"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27" name="Google Shape;227;p8"/>
            <p:cNvSpPr/>
            <p:nvPr/>
          </p:nvSpPr>
          <p:spPr>
            <a:xfrm>
              <a:off x="1933" y="863347"/>
              <a:ext cx="59141" cy="53310"/>
            </a:xfrm>
            <a:custGeom>
              <a:avLst/>
              <a:gdLst/>
              <a:ahLst/>
              <a:cxnLst/>
              <a:rect l="l" t="t" r="r" b="b"/>
              <a:pathLst>
                <a:path w="1846" h="1664" extrusionOk="0">
                  <a:moveTo>
                    <a:pt x="1044" y="0"/>
                  </a:moveTo>
                  <a:cubicBezTo>
                    <a:pt x="1" y="61"/>
                    <a:pt x="1" y="1603"/>
                    <a:pt x="1044" y="1663"/>
                  </a:cubicBezTo>
                  <a:cubicBezTo>
                    <a:pt x="1483" y="1648"/>
                    <a:pt x="1846" y="1270"/>
                    <a:pt x="1831" y="832"/>
                  </a:cubicBezTo>
                  <a:cubicBezTo>
                    <a:pt x="1846" y="393"/>
                    <a:pt x="1498" y="15"/>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28" name="Google Shape;228;p8"/>
            <p:cNvSpPr/>
            <p:nvPr/>
          </p:nvSpPr>
          <p:spPr>
            <a:xfrm>
              <a:off x="268870" y="863827"/>
              <a:ext cx="59141" cy="50459"/>
            </a:xfrm>
            <a:custGeom>
              <a:avLst/>
              <a:gdLst/>
              <a:ahLst/>
              <a:cxnLst/>
              <a:rect l="l" t="t" r="r" b="b"/>
              <a:pathLst>
                <a:path w="1846" h="1575" extrusionOk="0">
                  <a:moveTo>
                    <a:pt x="1059" y="0"/>
                  </a:moveTo>
                  <a:cubicBezTo>
                    <a:pt x="364" y="0"/>
                    <a:pt x="1" y="817"/>
                    <a:pt x="485" y="1331"/>
                  </a:cubicBezTo>
                  <a:cubicBezTo>
                    <a:pt x="642" y="1499"/>
                    <a:pt x="842" y="1574"/>
                    <a:pt x="1040" y="1574"/>
                  </a:cubicBezTo>
                  <a:cubicBezTo>
                    <a:pt x="1432" y="1574"/>
                    <a:pt x="1816" y="1279"/>
                    <a:pt x="1846" y="817"/>
                  </a:cubicBezTo>
                  <a:cubicBezTo>
                    <a:pt x="1846"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29" name="Google Shape;229;p8"/>
            <p:cNvSpPr/>
            <p:nvPr/>
          </p:nvSpPr>
          <p:spPr>
            <a:xfrm>
              <a:off x="536287" y="863827"/>
              <a:ext cx="59141" cy="50459"/>
            </a:xfrm>
            <a:custGeom>
              <a:avLst/>
              <a:gdLst/>
              <a:ahLst/>
              <a:cxnLst/>
              <a:rect l="l" t="t" r="r" b="b"/>
              <a:pathLst>
                <a:path w="1846" h="1575" extrusionOk="0">
                  <a:moveTo>
                    <a:pt x="1044" y="0"/>
                  </a:moveTo>
                  <a:cubicBezTo>
                    <a:pt x="349" y="0"/>
                    <a:pt x="1" y="817"/>
                    <a:pt x="470" y="1331"/>
                  </a:cubicBezTo>
                  <a:cubicBezTo>
                    <a:pt x="632" y="1499"/>
                    <a:pt x="836" y="1574"/>
                    <a:pt x="1035" y="1574"/>
                  </a:cubicBezTo>
                  <a:cubicBezTo>
                    <a:pt x="1430" y="1574"/>
                    <a:pt x="1811" y="1279"/>
                    <a:pt x="1831" y="817"/>
                  </a:cubicBezTo>
                  <a:cubicBezTo>
                    <a:pt x="1846" y="378"/>
                    <a:pt x="1483"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30" name="Google Shape;230;p8"/>
            <p:cNvSpPr/>
            <p:nvPr/>
          </p:nvSpPr>
          <p:spPr>
            <a:xfrm>
              <a:off x="803383" y="863827"/>
              <a:ext cx="58981" cy="50459"/>
            </a:xfrm>
            <a:custGeom>
              <a:avLst/>
              <a:gdLst/>
              <a:ahLst/>
              <a:cxnLst/>
              <a:rect l="l" t="t" r="r" b="b"/>
              <a:pathLst>
                <a:path w="1841" h="1575" extrusionOk="0">
                  <a:moveTo>
                    <a:pt x="1021" y="0"/>
                  </a:moveTo>
                  <a:cubicBezTo>
                    <a:pt x="352" y="0"/>
                    <a:pt x="0" y="821"/>
                    <a:pt x="480" y="1331"/>
                  </a:cubicBezTo>
                  <a:cubicBezTo>
                    <a:pt x="637" y="1499"/>
                    <a:pt x="837" y="1574"/>
                    <a:pt x="1035" y="1574"/>
                  </a:cubicBezTo>
                  <a:cubicBezTo>
                    <a:pt x="1425" y="1574"/>
                    <a:pt x="1805" y="1279"/>
                    <a:pt x="1826" y="817"/>
                  </a:cubicBezTo>
                  <a:cubicBezTo>
                    <a:pt x="1841" y="378"/>
                    <a:pt x="1493" y="0"/>
                    <a:pt x="1039" y="0"/>
                  </a:cubicBezTo>
                  <a:cubicBezTo>
                    <a:pt x="1033" y="0"/>
                    <a:pt x="1027" y="0"/>
                    <a:pt x="1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31" name="Google Shape;231;p8"/>
            <p:cNvSpPr/>
            <p:nvPr/>
          </p:nvSpPr>
          <p:spPr>
            <a:xfrm>
              <a:off x="1070160" y="863827"/>
              <a:ext cx="59622" cy="50459"/>
            </a:xfrm>
            <a:custGeom>
              <a:avLst/>
              <a:gdLst/>
              <a:ahLst/>
              <a:cxnLst/>
              <a:rect l="l" t="t" r="r" b="b"/>
              <a:pathLst>
                <a:path w="1861" h="1575" extrusionOk="0">
                  <a:moveTo>
                    <a:pt x="1059" y="0"/>
                  </a:moveTo>
                  <a:cubicBezTo>
                    <a:pt x="364" y="0"/>
                    <a:pt x="1" y="817"/>
                    <a:pt x="485" y="1331"/>
                  </a:cubicBezTo>
                  <a:cubicBezTo>
                    <a:pt x="647" y="1499"/>
                    <a:pt x="851" y="1574"/>
                    <a:pt x="1050" y="1574"/>
                  </a:cubicBezTo>
                  <a:cubicBezTo>
                    <a:pt x="1445" y="1574"/>
                    <a:pt x="1825" y="1279"/>
                    <a:pt x="1846" y="817"/>
                  </a:cubicBezTo>
                  <a:cubicBezTo>
                    <a:pt x="1861"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32" name="Google Shape;232;p8"/>
            <p:cNvSpPr/>
            <p:nvPr/>
          </p:nvSpPr>
          <p:spPr>
            <a:xfrm>
              <a:off x="11" y="1143835"/>
              <a:ext cx="61063" cy="52830"/>
            </a:xfrm>
            <a:custGeom>
              <a:avLst/>
              <a:gdLst/>
              <a:ahLst/>
              <a:cxnLst/>
              <a:rect l="l" t="t" r="r" b="b"/>
              <a:pathLst>
                <a:path w="1906" h="1649" extrusionOk="0">
                  <a:moveTo>
                    <a:pt x="1104" y="0"/>
                  </a:moveTo>
                  <a:cubicBezTo>
                    <a:pt x="0" y="0"/>
                    <a:pt x="0" y="1649"/>
                    <a:pt x="1104" y="1649"/>
                  </a:cubicBezTo>
                  <a:cubicBezTo>
                    <a:pt x="1558" y="1634"/>
                    <a:pt x="1906" y="1271"/>
                    <a:pt x="1891" y="832"/>
                  </a:cubicBezTo>
                  <a:cubicBezTo>
                    <a:pt x="1906" y="378"/>
                    <a:pt x="1558" y="16"/>
                    <a:pt x="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33" name="Google Shape;233;p8"/>
            <p:cNvSpPr/>
            <p:nvPr/>
          </p:nvSpPr>
          <p:spPr>
            <a:xfrm>
              <a:off x="268870" y="1143835"/>
              <a:ext cx="59141" cy="50459"/>
            </a:xfrm>
            <a:custGeom>
              <a:avLst/>
              <a:gdLst/>
              <a:ahLst/>
              <a:cxnLst/>
              <a:rect l="l" t="t" r="r" b="b"/>
              <a:pathLst>
                <a:path w="1846" h="1575" extrusionOk="0">
                  <a:moveTo>
                    <a:pt x="1059" y="0"/>
                  </a:moveTo>
                  <a:cubicBezTo>
                    <a:pt x="364" y="0"/>
                    <a:pt x="1" y="832"/>
                    <a:pt x="485" y="1331"/>
                  </a:cubicBezTo>
                  <a:cubicBezTo>
                    <a:pt x="648" y="1499"/>
                    <a:pt x="852" y="1575"/>
                    <a:pt x="1053" y="1575"/>
                  </a:cubicBezTo>
                  <a:cubicBezTo>
                    <a:pt x="1447" y="1575"/>
                    <a:pt x="1826" y="1283"/>
                    <a:pt x="1846" y="832"/>
                  </a:cubicBezTo>
                  <a:cubicBezTo>
                    <a:pt x="1846"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34" name="Google Shape;234;p8"/>
            <p:cNvSpPr/>
            <p:nvPr/>
          </p:nvSpPr>
          <p:spPr>
            <a:xfrm>
              <a:off x="536287" y="1143835"/>
              <a:ext cx="59141" cy="50459"/>
            </a:xfrm>
            <a:custGeom>
              <a:avLst/>
              <a:gdLst/>
              <a:ahLst/>
              <a:cxnLst/>
              <a:rect l="l" t="t" r="r" b="b"/>
              <a:pathLst>
                <a:path w="1846" h="1575" extrusionOk="0">
                  <a:moveTo>
                    <a:pt x="1044" y="0"/>
                  </a:moveTo>
                  <a:cubicBezTo>
                    <a:pt x="349" y="0"/>
                    <a:pt x="1" y="832"/>
                    <a:pt x="470" y="1331"/>
                  </a:cubicBezTo>
                  <a:cubicBezTo>
                    <a:pt x="633" y="1499"/>
                    <a:pt x="837" y="1575"/>
                    <a:pt x="1038" y="1575"/>
                  </a:cubicBezTo>
                  <a:cubicBezTo>
                    <a:pt x="1432" y="1575"/>
                    <a:pt x="1811" y="1283"/>
                    <a:pt x="1831" y="832"/>
                  </a:cubicBezTo>
                  <a:cubicBezTo>
                    <a:pt x="1846" y="378"/>
                    <a:pt x="1483"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35" name="Google Shape;235;p8"/>
            <p:cNvSpPr/>
            <p:nvPr/>
          </p:nvSpPr>
          <p:spPr>
            <a:xfrm>
              <a:off x="803223" y="1143835"/>
              <a:ext cx="59141" cy="50459"/>
            </a:xfrm>
            <a:custGeom>
              <a:avLst/>
              <a:gdLst/>
              <a:ahLst/>
              <a:cxnLst/>
              <a:rect l="l" t="t" r="r" b="b"/>
              <a:pathLst>
                <a:path w="1846" h="1575" extrusionOk="0">
                  <a:moveTo>
                    <a:pt x="1044" y="0"/>
                  </a:moveTo>
                  <a:cubicBezTo>
                    <a:pt x="349" y="0"/>
                    <a:pt x="1" y="832"/>
                    <a:pt x="485" y="1331"/>
                  </a:cubicBezTo>
                  <a:cubicBezTo>
                    <a:pt x="643" y="1499"/>
                    <a:pt x="844" y="1575"/>
                    <a:pt x="1042" y="1575"/>
                  </a:cubicBezTo>
                  <a:cubicBezTo>
                    <a:pt x="1432" y="1575"/>
                    <a:pt x="1810" y="1283"/>
                    <a:pt x="1831" y="832"/>
                  </a:cubicBezTo>
                  <a:cubicBezTo>
                    <a:pt x="1846" y="378"/>
                    <a:pt x="1498"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36" name="Google Shape;236;p8"/>
            <p:cNvSpPr/>
            <p:nvPr/>
          </p:nvSpPr>
          <p:spPr>
            <a:xfrm>
              <a:off x="1070160" y="1143835"/>
              <a:ext cx="59622" cy="50459"/>
            </a:xfrm>
            <a:custGeom>
              <a:avLst/>
              <a:gdLst/>
              <a:ahLst/>
              <a:cxnLst/>
              <a:rect l="l" t="t" r="r" b="b"/>
              <a:pathLst>
                <a:path w="1861" h="1575" extrusionOk="0">
                  <a:moveTo>
                    <a:pt x="1059" y="0"/>
                  </a:moveTo>
                  <a:cubicBezTo>
                    <a:pt x="364" y="0"/>
                    <a:pt x="1" y="832"/>
                    <a:pt x="485" y="1331"/>
                  </a:cubicBezTo>
                  <a:cubicBezTo>
                    <a:pt x="648" y="1499"/>
                    <a:pt x="852" y="1575"/>
                    <a:pt x="1053" y="1575"/>
                  </a:cubicBezTo>
                  <a:cubicBezTo>
                    <a:pt x="1447" y="1575"/>
                    <a:pt x="1825" y="1283"/>
                    <a:pt x="1846" y="832"/>
                  </a:cubicBezTo>
                  <a:cubicBezTo>
                    <a:pt x="1861"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37" name="Google Shape;237;p8"/>
            <p:cNvSpPr/>
            <p:nvPr/>
          </p:nvSpPr>
          <p:spPr>
            <a:xfrm>
              <a:off x="1933" y="1424323"/>
              <a:ext cx="59141" cy="52830"/>
            </a:xfrm>
            <a:custGeom>
              <a:avLst/>
              <a:gdLst/>
              <a:ahLst/>
              <a:cxnLst/>
              <a:rect l="l" t="t" r="r" b="b"/>
              <a:pathLst>
                <a:path w="1846" h="1649" extrusionOk="0">
                  <a:moveTo>
                    <a:pt x="1044" y="1"/>
                  </a:moveTo>
                  <a:cubicBezTo>
                    <a:pt x="1" y="46"/>
                    <a:pt x="1" y="1588"/>
                    <a:pt x="1044" y="1649"/>
                  </a:cubicBezTo>
                  <a:cubicBezTo>
                    <a:pt x="1498" y="1634"/>
                    <a:pt x="1846" y="1271"/>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38" name="Google Shape;238;p8"/>
            <p:cNvSpPr/>
            <p:nvPr/>
          </p:nvSpPr>
          <p:spPr>
            <a:xfrm>
              <a:off x="268870" y="1424323"/>
              <a:ext cx="59141" cy="50459"/>
            </a:xfrm>
            <a:custGeom>
              <a:avLst/>
              <a:gdLst/>
              <a:ahLst/>
              <a:cxnLst/>
              <a:rect l="l" t="t" r="r" b="b"/>
              <a:pathLst>
                <a:path w="1846" h="1575" extrusionOk="0">
                  <a:moveTo>
                    <a:pt x="1059" y="1"/>
                  </a:moveTo>
                  <a:cubicBezTo>
                    <a:pt x="364" y="1"/>
                    <a:pt x="1" y="832"/>
                    <a:pt x="485" y="1331"/>
                  </a:cubicBezTo>
                  <a:cubicBezTo>
                    <a:pt x="642" y="1499"/>
                    <a:pt x="842" y="1574"/>
                    <a:pt x="1040" y="1574"/>
                  </a:cubicBezTo>
                  <a:cubicBezTo>
                    <a:pt x="1432" y="1574"/>
                    <a:pt x="1816" y="1279"/>
                    <a:pt x="1846" y="817"/>
                  </a:cubicBezTo>
                  <a:cubicBezTo>
                    <a:pt x="1846"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39" name="Google Shape;239;p8"/>
            <p:cNvSpPr/>
            <p:nvPr/>
          </p:nvSpPr>
          <p:spPr>
            <a:xfrm>
              <a:off x="536287" y="1424323"/>
              <a:ext cx="59141" cy="50459"/>
            </a:xfrm>
            <a:custGeom>
              <a:avLst/>
              <a:gdLst/>
              <a:ahLst/>
              <a:cxnLst/>
              <a:rect l="l" t="t" r="r" b="b"/>
              <a:pathLst>
                <a:path w="1846" h="1575" extrusionOk="0">
                  <a:moveTo>
                    <a:pt x="1044" y="1"/>
                  </a:moveTo>
                  <a:cubicBezTo>
                    <a:pt x="349" y="1"/>
                    <a:pt x="1" y="832"/>
                    <a:pt x="470" y="1331"/>
                  </a:cubicBezTo>
                  <a:cubicBezTo>
                    <a:pt x="632" y="1499"/>
                    <a:pt x="836" y="1574"/>
                    <a:pt x="1035" y="1574"/>
                  </a:cubicBezTo>
                  <a:cubicBezTo>
                    <a:pt x="1430" y="1574"/>
                    <a:pt x="1811" y="1279"/>
                    <a:pt x="1831" y="817"/>
                  </a:cubicBezTo>
                  <a:cubicBezTo>
                    <a:pt x="1846" y="379"/>
                    <a:pt x="1483"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40" name="Google Shape;240;p8"/>
            <p:cNvSpPr/>
            <p:nvPr/>
          </p:nvSpPr>
          <p:spPr>
            <a:xfrm>
              <a:off x="803223" y="1424323"/>
              <a:ext cx="59141" cy="50459"/>
            </a:xfrm>
            <a:custGeom>
              <a:avLst/>
              <a:gdLst/>
              <a:ahLst/>
              <a:cxnLst/>
              <a:rect l="l" t="t" r="r" b="b"/>
              <a:pathLst>
                <a:path w="1846" h="1575" extrusionOk="0">
                  <a:moveTo>
                    <a:pt x="1044" y="1"/>
                  </a:moveTo>
                  <a:cubicBezTo>
                    <a:pt x="364" y="1"/>
                    <a:pt x="1" y="817"/>
                    <a:pt x="485" y="1331"/>
                  </a:cubicBezTo>
                  <a:cubicBezTo>
                    <a:pt x="642" y="1499"/>
                    <a:pt x="842" y="1574"/>
                    <a:pt x="1040" y="1574"/>
                  </a:cubicBezTo>
                  <a:cubicBezTo>
                    <a:pt x="1430" y="1574"/>
                    <a:pt x="1810" y="1279"/>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41" name="Google Shape;241;p8"/>
            <p:cNvSpPr/>
            <p:nvPr/>
          </p:nvSpPr>
          <p:spPr>
            <a:xfrm>
              <a:off x="1070160" y="1424323"/>
              <a:ext cx="59622" cy="50459"/>
            </a:xfrm>
            <a:custGeom>
              <a:avLst/>
              <a:gdLst/>
              <a:ahLst/>
              <a:cxnLst/>
              <a:rect l="l" t="t" r="r" b="b"/>
              <a:pathLst>
                <a:path w="1861" h="1575" extrusionOk="0">
                  <a:moveTo>
                    <a:pt x="1059" y="1"/>
                  </a:moveTo>
                  <a:cubicBezTo>
                    <a:pt x="364" y="1"/>
                    <a:pt x="1" y="832"/>
                    <a:pt x="485" y="1331"/>
                  </a:cubicBezTo>
                  <a:cubicBezTo>
                    <a:pt x="647" y="1499"/>
                    <a:pt x="851" y="1574"/>
                    <a:pt x="1050" y="1574"/>
                  </a:cubicBezTo>
                  <a:cubicBezTo>
                    <a:pt x="1445" y="1574"/>
                    <a:pt x="1825" y="1279"/>
                    <a:pt x="1846" y="817"/>
                  </a:cubicBezTo>
                  <a:cubicBezTo>
                    <a:pt x="1861"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42" name="Google Shape;242;p8"/>
            <p:cNvSpPr/>
            <p:nvPr/>
          </p:nvSpPr>
          <p:spPr>
            <a:xfrm>
              <a:off x="11" y="1704331"/>
              <a:ext cx="61063" cy="52862"/>
            </a:xfrm>
            <a:custGeom>
              <a:avLst/>
              <a:gdLst/>
              <a:ahLst/>
              <a:cxnLst/>
              <a:rect l="l" t="t" r="r" b="b"/>
              <a:pathLst>
                <a:path w="1906" h="1650" extrusionOk="0">
                  <a:moveTo>
                    <a:pt x="1104" y="1"/>
                  </a:moveTo>
                  <a:cubicBezTo>
                    <a:pt x="0" y="1"/>
                    <a:pt x="0" y="1649"/>
                    <a:pt x="1104" y="1649"/>
                  </a:cubicBezTo>
                  <a:cubicBezTo>
                    <a:pt x="1558" y="1649"/>
                    <a:pt x="1906" y="1271"/>
                    <a:pt x="1891" y="833"/>
                  </a:cubicBezTo>
                  <a:cubicBezTo>
                    <a:pt x="1906" y="379"/>
                    <a:pt x="1558" y="16"/>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43" name="Google Shape;243;p8"/>
            <p:cNvSpPr/>
            <p:nvPr/>
          </p:nvSpPr>
          <p:spPr>
            <a:xfrm>
              <a:off x="268870" y="1704331"/>
              <a:ext cx="59141" cy="50811"/>
            </a:xfrm>
            <a:custGeom>
              <a:avLst/>
              <a:gdLst/>
              <a:ahLst/>
              <a:cxnLst/>
              <a:rect l="l" t="t" r="r" b="b"/>
              <a:pathLst>
                <a:path w="1846" h="1586" extrusionOk="0">
                  <a:moveTo>
                    <a:pt x="1059" y="1"/>
                  </a:moveTo>
                  <a:cubicBezTo>
                    <a:pt x="364" y="1"/>
                    <a:pt x="1" y="833"/>
                    <a:pt x="485" y="1332"/>
                  </a:cubicBezTo>
                  <a:cubicBezTo>
                    <a:pt x="650" y="1507"/>
                    <a:pt x="857" y="1585"/>
                    <a:pt x="1059" y="1585"/>
                  </a:cubicBezTo>
                  <a:cubicBezTo>
                    <a:pt x="1451" y="1585"/>
                    <a:pt x="1826" y="1291"/>
                    <a:pt x="1846" y="833"/>
                  </a:cubicBezTo>
                  <a:cubicBezTo>
                    <a:pt x="1846"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44" name="Google Shape;244;p8"/>
            <p:cNvSpPr/>
            <p:nvPr/>
          </p:nvSpPr>
          <p:spPr>
            <a:xfrm>
              <a:off x="536287" y="1704331"/>
              <a:ext cx="59141" cy="50811"/>
            </a:xfrm>
            <a:custGeom>
              <a:avLst/>
              <a:gdLst/>
              <a:ahLst/>
              <a:cxnLst/>
              <a:rect l="l" t="t" r="r" b="b"/>
              <a:pathLst>
                <a:path w="1846" h="1586" extrusionOk="0">
                  <a:moveTo>
                    <a:pt x="1044" y="1"/>
                  </a:moveTo>
                  <a:cubicBezTo>
                    <a:pt x="349" y="1"/>
                    <a:pt x="1" y="833"/>
                    <a:pt x="470" y="1332"/>
                  </a:cubicBezTo>
                  <a:cubicBezTo>
                    <a:pt x="635" y="1507"/>
                    <a:pt x="842" y="1585"/>
                    <a:pt x="1044" y="1585"/>
                  </a:cubicBezTo>
                  <a:cubicBezTo>
                    <a:pt x="1436" y="1585"/>
                    <a:pt x="1811" y="1291"/>
                    <a:pt x="1831" y="833"/>
                  </a:cubicBezTo>
                  <a:cubicBezTo>
                    <a:pt x="1846" y="379"/>
                    <a:pt x="1483"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45" name="Google Shape;245;p8"/>
            <p:cNvSpPr/>
            <p:nvPr/>
          </p:nvSpPr>
          <p:spPr>
            <a:xfrm>
              <a:off x="803223" y="1704331"/>
              <a:ext cx="59141" cy="50811"/>
            </a:xfrm>
            <a:custGeom>
              <a:avLst/>
              <a:gdLst/>
              <a:ahLst/>
              <a:cxnLst/>
              <a:rect l="l" t="t" r="r" b="b"/>
              <a:pathLst>
                <a:path w="1846" h="1586" extrusionOk="0">
                  <a:moveTo>
                    <a:pt x="1044" y="1"/>
                  </a:moveTo>
                  <a:cubicBezTo>
                    <a:pt x="349" y="1"/>
                    <a:pt x="1" y="833"/>
                    <a:pt x="485" y="1332"/>
                  </a:cubicBezTo>
                  <a:cubicBezTo>
                    <a:pt x="644" y="1507"/>
                    <a:pt x="848" y="1585"/>
                    <a:pt x="1048" y="1585"/>
                  </a:cubicBezTo>
                  <a:cubicBezTo>
                    <a:pt x="1436" y="1585"/>
                    <a:pt x="1811" y="1291"/>
                    <a:pt x="1831" y="833"/>
                  </a:cubicBezTo>
                  <a:cubicBezTo>
                    <a:pt x="1846" y="379"/>
                    <a:pt x="1498"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46" name="Google Shape;246;p8"/>
            <p:cNvSpPr/>
            <p:nvPr/>
          </p:nvSpPr>
          <p:spPr>
            <a:xfrm>
              <a:off x="1070160" y="1704331"/>
              <a:ext cx="59622" cy="50811"/>
            </a:xfrm>
            <a:custGeom>
              <a:avLst/>
              <a:gdLst/>
              <a:ahLst/>
              <a:cxnLst/>
              <a:rect l="l" t="t" r="r" b="b"/>
              <a:pathLst>
                <a:path w="1861" h="1586" extrusionOk="0">
                  <a:moveTo>
                    <a:pt x="1059" y="1"/>
                  </a:moveTo>
                  <a:cubicBezTo>
                    <a:pt x="364" y="1"/>
                    <a:pt x="1" y="833"/>
                    <a:pt x="485" y="1332"/>
                  </a:cubicBezTo>
                  <a:cubicBezTo>
                    <a:pt x="650" y="1507"/>
                    <a:pt x="857" y="1585"/>
                    <a:pt x="1059" y="1585"/>
                  </a:cubicBezTo>
                  <a:cubicBezTo>
                    <a:pt x="1451" y="1585"/>
                    <a:pt x="1826" y="1291"/>
                    <a:pt x="1846" y="833"/>
                  </a:cubicBezTo>
                  <a:cubicBezTo>
                    <a:pt x="1861"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grpSp>
      <p:grpSp>
        <p:nvGrpSpPr>
          <p:cNvPr id="247" name="Google Shape;247;p8"/>
          <p:cNvGrpSpPr/>
          <p:nvPr/>
        </p:nvGrpSpPr>
        <p:grpSpPr>
          <a:xfrm rot="-5400000">
            <a:off x="10410391" y="241399"/>
            <a:ext cx="1506360" cy="1565139"/>
            <a:chOff x="11" y="583339"/>
            <a:chExt cx="1129770" cy="1173854"/>
          </a:xfrm>
        </p:grpSpPr>
        <p:sp>
          <p:nvSpPr>
            <p:cNvPr id="248" name="Google Shape;248;p8"/>
            <p:cNvSpPr/>
            <p:nvPr/>
          </p:nvSpPr>
          <p:spPr>
            <a:xfrm>
              <a:off x="9686" y="583339"/>
              <a:ext cx="51388" cy="52830"/>
            </a:xfrm>
            <a:custGeom>
              <a:avLst/>
              <a:gdLst/>
              <a:ahLst/>
              <a:cxnLst/>
              <a:rect l="l" t="t" r="r" b="b"/>
              <a:pathLst>
                <a:path w="1604" h="1649" extrusionOk="0">
                  <a:moveTo>
                    <a:pt x="802" y="0"/>
                  </a:moveTo>
                  <a:cubicBezTo>
                    <a:pt x="364" y="15"/>
                    <a:pt x="1" y="378"/>
                    <a:pt x="16" y="832"/>
                  </a:cubicBezTo>
                  <a:cubicBezTo>
                    <a:pt x="1" y="1270"/>
                    <a:pt x="364" y="1633"/>
                    <a:pt x="802" y="1648"/>
                  </a:cubicBezTo>
                  <a:cubicBezTo>
                    <a:pt x="1256" y="1633"/>
                    <a:pt x="1604" y="1270"/>
                    <a:pt x="1589" y="832"/>
                  </a:cubicBezTo>
                  <a:cubicBezTo>
                    <a:pt x="1604" y="378"/>
                    <a:pt x="1256" y="15"/>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49" name="Google Shape;249;p8"/>
            <p:cNvSpPr/>
            <p:nvPr/>
          </p:nvSpPr>
          <p:spPr>
            <a:xfrm>
              <a:off x="277103" y="584524"/>
              <a:ext cx="50908" cy="50555"/>
            </a:xfrm>
            <a:custGeom>
              <a:avLst/>
              <a:gdLst/>
              <a:ahLst/>
              <a:cxnLst/>
              <a:rect l="l" t="t" r="r" b="b"/>
              <a:pathLst>
                <a:path w="1589" h="1578" extrusionOk="0">
                  <a:moveTo>
                    <a:pt x="795" y="1"/>
                  </a:moveTo>
                  <a:cubicBezTo>
                    <a:pt x="398" y="1"/>
                    <a:pt x="1" y="265"/>
                    <a:pt x="1" y="795"/>
                  </a:cubicBezTo>
                  <a:cubicBezTo>
                    <a:pt x="1" y="1316"/>
                    <a:pt x="398" y="1577"/>
                    <a:pt x="795" y="1577"/>
                  </a:cubicBezTo>
                  <a:cubicBezTo>
                    <a:pt x="1192" y="1577"/>
                    <a:pt x="1589" y="1316"/>
                    <a:pt x="1589" y="795"/>
                  </a:cubicBezTo>
                  <a:cubicBezTo>
                    <a:pt x="1589" y="265"/>
                    <a:pt x="1192" y="1"/>
                    <a:pt x="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50" name="Google Shape;250;p8"/>
            <p:cNvSpPr/>
            <p:nvPr/>
          </p:nvSpPr>
          <p:spPr>
            <a:xfrm>
              <a:off x="543559" y="583435"/>
              <a:ext cx="52349" cy="52734"/>
            </a:xfrm>
            <a:custGeom>
              <a:avLst/>
              <a:gdLst/>
              <a:ahLst/>
              <a:cxnLst/>
              <a:rect l="l" t="t" r="r" b="b"/>
              <a:pathLst>
                <a:path w="1634" h="1646" extrusionOk="0">
                  <a:moveTo>
                    <a:pt x="817" y="1"/>
                  </a:moveTo>
                  <a:cubicBezTo>
                    <a:pt x="409" y="1"/>
                    <a:pt x="1" y="277"/>
                    <a:pt x="31" y="829"/>
                  </a:cubicBezTo>
                  <a:cubicBezTo>
                    <a:pt x="1" y="1267"/>
                    <a:pt x="364" y="1645"/>
                    <a:pt x="817" y="1645"/>
                  </a:cubicBezTo>
                  <a:cubicBezTo>
                    <a:pt x="1271" y="1645"/>
                    <a:pt x="1619" y="1267"/>
                    <a:pt x="1604" y="829"/>
                  </a:cubicBezTo>
                  <a:cubicBezTo>
                    <a:pt x="1634" y="277"/>
                    <a:pt x="1226" y="1"/>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51" name="Google Shape;251;p8"/>
            <p:cNvSpPr/>
            <p:nvPr/>
          </p:nvSpPr>
          <p:spPr>
            <a:xfrm>
              <a:off x="810752" y="583435"/>
              <a:ext cx="52093" cy="52734"/>
            </a:xfrm>
            <a:custGeom>
              <a:avLst/>
              <a:gdLst/>
              <a:ahLst/>
              <a:cxnLst/>
              <a:rect l="l" t="t" r="r" b="b"/>
              <a:pathLst>
                <a:path w="1626" h="1646" extrusionOk="0">
                  <a:moveTo>
                    <a:pt x="815" y="1"/>
                  </a:moveTo>
                  <a:cubicBezTo>
                    <a:pt x="408" y="1"/>
                    <a:pt x="0" y="277"/>
                    <a:pt x="23" y="829"/>
                  </a:cubicBezTo>
                  <a:cubicBezTo>
                    <a:pt x="8" y="1267"/>
                    <a:pt x="371" y="1645"/>
                    <a:pt x="809" y="1645"/>
                  </a:cubicBezTo>
                  <a:cubicBezTo>
                    <a:pt x="1263" y="1645"/>
                    <a:pt x="1626" y="1267"/>
                    <a:pt x="1596" y="829"/>
                  </a:cubicBezTo>
                  <a:cubicBezTo>
                    <a:pt x="1626" y="277"/>
                    <a:pt x="1221" y="1"/>
                    <a:pt x="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52" name="Google Shape;252;p8"/>
            <p:cNvSpPr/>
            <p:nvPr/>
          </p:nvSpPr>
          <p:spPr>
            <a:xfrm>
              <a:off x="1078874" y="584524"/>
              <a:ext cx="50427" cy="50555"/>
            </a:xfrm>
            <a:custGeom>
              <a:avLst/>
              <a:gdLst/>
              <a:ahLst/>
              <a:cxnLst/>
              <a:rect l="l" t="t" r="r" b="b"/>
              <a:pathLst>
                <a:path w="1574" h="1578" extrusionOk="0">
                  <a:moveTo>
                    <a:pt x="787" y="1"/>
                  </a:moveTo>
                  <a:cubicBezTo>
                    <a:pt x="394" y="1"/>
                    <a:pt x="1" y="265"/>
                    <a:pt x="1" y="795"/>
                  </a:cubicBezTo>
                  <a:cubicBezTo>
                    <a:pt x="1" y="1316"/>
                    <a:pt x="394" y="1577"/>
                    <a:pt x="787" y="1577"/>
                  </a:cubicBezTo>
                  <a:cubicBezTo>
                    <a:pt x="1180" y="1577"/>
                    <a:pt x="1574" y="1316"/>
                    <a:pt x="1574" y="795"/>
                  </a:cubicBezTo>
                  <a:cubicBezTo>
                    <a:pt x="1574" y="265"/>
                    <a:pt x="1180"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53" name="Google Shape;253;p8"/>
            <p:cNvSpPr/>
            <p:nvPr/>
          </p:nvSpPr>
          <p:spPr>
            <a:xfrm>
              <a:off x="1933" y="863347"/>
              <a:ext cx="59141" cy="53310"/>
            </a:xfrm>
            <a:custGeom>
              <a:avLst/>
              <a:gdLst/>
              <a:ahLst/>
              <a:cxnLst/>
              <a:rect l="l" t="t" r="r" b="b"/>
              <a:pathLst>
                <a:path w="1846" h="1664" extrusionOk="0">
                  <a:moveTo>
                    <a:pt x="1044" y="0"/>
                  </a:moveTo>
                  <a:cubicBezTo>
                    <a:pt x="1" y="61"/>
                    <a:pt x="1" y="1603"/>
                    <a:pt x="1044" y="1663"/>
                  </a:cubicBezTo>
                  <a:cubicBezTo>
                    <a:pt x="1483" y="1648"/>
                    <a:pt x="1846" y="1270"/>
                    <a:pt x="1831" y="832"/>
                  </a:cubicBezTo>
                  <a:cubicBezTo>
                    <a:pt x="1846" y="393"/>
                    <a:pt x="1498" y="15"/>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54" name="Google Shape;254;p8"/>
            <p:cNvSpPr/>
            <p:nvPr/>
          </p:nvSpPr>
          <p:spPr>
            <a:xfrm>
              <a:off x="268870" y="863827"/>
              <a:ext cx="59141" cy="50459"/>
            </a:xfrm>
            <a:custGeom>
              <a:avLst/>
              <a:gdLst/>
              <a:ahLst/>
              <a:cxnLst/>
              <a:rect l="l" t="t" r="r" b="b"/>
              <a:pathLst>
                <a:path w="1846" h="1575" extrusionOk="0">
                  <a:moveTo>
                    <a:pt x="1059" y="0"/>
                  </a:moveTo>
                  <a:cubicBezTo>
                    <a:pt x="364" y="0"/>
                    <a:pt x="1" y="817"/>
                    <a:pt x="485" y="1331"/>
                  </a:cubicBezTo>
                  <a:cubicBezTo>
                    <a:pt x="642" y="1499"/>
                    <a:pt x="842" y="1574"/>
                    <a:pt x="1040" y="1574"/>
                  </a:cubicBezTo>
                  <a:cubicBezTo>
                    <a:pt x="1432" y="1574"/>
                    <a:pt x="1816" y="1279"/>
                    <a:pt x="1846" y="817"/>
                  </a:cubicBezTo>
                  <a:cubicBezTo>
                    <a:pt x="1846"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55" name="Google Shape;255;p8"/>
            <p:cNvSpPr/>
            <p:nvPr/>
          </p:nvSpPr>
          <p:spPr>
            <a:xfrm>
              <a:off x="536287" y="863827"/>
              <a:ext cx="59141" cy="50459"/>
            </a:xfrm>
            <a:custGeom>
              <a:avLst/>
              <a:gdLst/>
              <a:ahLst/>
              <a:cxnLst/>
              <a:rect l="l" t="t" r="r" b="b"/>
              <a:pathLst>
                <a:path w="1846" h="1575" extrusionOk="0">
                  <a:moveTo>
                    <a:pt x="1044" y="0"/>
                  </a:moveTo>
                  <a:cubicBezTo>
                    <a:pt x="349" y="0"/>
                    <a:pt x="1" y="817"/>
                    <a:pt x="470" y="1331"/>
                  </a:cubicBezTo>
                  <a:cubicBezTo>
                    <a:pt x="632" y="1499"/>
                    <a:pt x="836" y="1574"/>
                    <a:pt x="1035" y="1574"/>
                  </a:cubicBezTo>
                  <a:cubicBezTo>
                    <a:pt x="1430" y="1574"/>
                    <a:pt x="1811" y="1279"/>
                    <a:pt x="1831" y="817"/>
                  </a:cubicBezTo>
                  <a:cubicBezTo>
                    <a:pt x="1846" y="378"/>
                    <a:pt x="1483"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56" name="Google Shape;256;p8"/>
            <p:cNvSpPr/>
            <p:nvPr/>
          </p:nvSpPr>
          <p:spPr>
            <a:xfrm>
              <a:off x="803383" y="863827"/>
              <a:ext cx="58981" cy="50459"/>
            </a:xfrm>
            <a:custGeom>
              <a:avLst/>
              <a:gdLst/>
              <a:ahLst/>
              <a:cxnLst/>
              <a:rect l="l" t="t" r="r" b="b"/>
              <a:pathLst>
                <a:path w="1841" h="1575" extrusionOk="0">
                  <a:moveTo>
                    <a:pt x="1021" y="0"/>
                  </a:moveTo>
                  <a:cubicBezTo>
                    <a:pt x="352" y="0"/>
                    <a:pt x="0" y="821"/>
                    <a:pt x="480" y="1331"/>
                  </a:cubicBezTo>
                  <a:cubicBezTo>
                    <a:pt x="637" y="1499"/>
                    <a:pt x="837" y="1574"/>
                    <a:pt x="1035" y="1574"/>
                  </a:cubicBezTo>
                  <a:cubicBezTo>
                    <a:pt x="1425" y="1574"/>
                    <a:pt x="1805" y="1279"/>
                    <a:pt x="1826" y="817"/>
                  </a:cubicBezTo>
                  <a:cubicBezTo>
                    <a:pt x="1841" y="378"/>
                    <a:pt x="1493" y="0"/>
                    <a:pt x="1039" y="0"/>
                  </a:cubicBezTo>
                  <a:cubicBezTo>
                    <a:pt x="1033" y="0"/>
                    <a:pt x="1027" y="0"/>
                    <a:pt x="1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57" name="Google Shape;257;p8"/>
            <p:cNvSpPr/>
            <p:nvPr/>
          </p:nvSpPr>
          <p:spPr>
            <a:xfrm>
              <a:off x="1070160" y="863827"/>
              <a:ext cx="59622" cy="50459"/>
            </a:xfrm>
            <a:custGeom>
              <a:avLst/>
              <a:gdLst/>
              <a:ahLst/>
              <a:cxnLst/>
              <a:rect l="l" t="t" r="r" b="b"/>
              <a:pathLst>
                <a:path w="1861" h="1575" extrusionOk="0">
                  <a:moveTo>
                    <a:pt x="1059" y="0"/>
                  </a:moveTo>
                  <a:cubicBezTo>
                    <a:pt x="364" y="0"/>
                    <a:pt x="1" y="817"/>
                    <a:pt x="485" y="1331"/>
                  </a:cubicBezTo>
                  <a:cubicBezTo>
                    <a:pt x="647" y="1499"/>
                    <a:pt x="851" y="1574"/>
                    <a:pt x="1050" y="1574"/>
                  </a:cubicBezTo>
                  <a:cubicBezTo>
                    <a:pt x="1445" y="1574"/>
                    <a:pt x="1825" y="1279"/>
                    <a:pt x="1846" y="817"/>
                  </a:cubicBezTo>
                  <a:cubicBezTo>
                    <a:pt x="1861"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58" name="Google Shape;258;p8"/>
            <p:cNvSpPr/>
            <p:nvPr/>
          </p:nvSpPr>
          <p:spPr>
            <a:xfrm>
              <a:off x="11" y="1143835"/>
              <a:ext cx="61063" cy="52830"/>
            </a:xfrm>
            <a:custGeom>
              <a:avLst/>
              <a:gdLst/>
              <a:ahLst/>
              <a:cxnLst/>
              <a:rect l="l" t="t" r="r" b="b"/>
              <a:pathLst>
                <a:path w="1906" h="1649" extrusionOk="0">
                  <a:moveTo>
                    <a:pt x="1104" y="0"/>
                  </a:moveTo>
                  <a:cubicBezTo>
                    <a:pt x="0" y="0"/>
                    <a:pt x="0" y="1649"/>
                    <a:pt x="1104" y="1649"/>
                  </a:cubicBezTo>
                  <a:cubicBezTo>
                    <a:pt x="1558" y="1634"/>
                    <a:pt x="1906" y="1271"/>
                    <a:pt x="1891" y="832"/>
                  </a:cubicBezTo>
                  <a:cubicBezTo>
                    <a:pt x="1906" y="378"/>
                    <a:pt x="1558" y="16"/>
                    <a:pt x="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59" name="Google Shape;259;p8"/>
            <p:cNvSpPr/>
            <p:nvPr/>
          </p:nvSpPr>
          <p:spPr>
            <a:xfrm>
              <a:off x="268870" y="1143835"/>
              <a:ext cx="59141" cy="50459"/>
            </a:xfrm>
            <a:custGeom>
              <a:avLst/>
              <a:gdLst/>
              <a:ahLst/>
              <a:cxnLst/>
              <a:rect l="l" t="t" r="r" b="b"/>
              <a:pathLst>
                <a:path w="1846" h="1575" extrusionOk="0">
                  <a:moveTo>
                    <a:pt x="1059" y="0"/>
                  </a:moveTo>
                  <a:cubicBezTo>
                    <a:pt x="364" y="0"/>
                    <a:pt x="1" y="832"/>
                    <a:pt x="485" y="1331"/>
                  </a:cubicBezTo>
                  <a:cubicBezTo>
                    <a:pt x="648" y="1499"/>
                    <a:pt x="852" y="1575"/>
                    <a:pt x="1053" y="1575"/>
                  </a:cubicBezTo>
                  <a:cubicBezTo>
                    <a:pt x="1447" y="1575"/>
                    <a:pt x="1826" y="1283"/>
                    <a:pt x="1846" y="832"/>
                  </a:cubicBezTo>
                  <a:cubicBezTo>
                    <a:pt x="1846"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60" name="Google Shape;260;p8"/>
            <p:cNvSpPr/>
            <p:nvPr/>
          </p:nvSpPr>
          <p:spPr>
            <a:xfrm>
              <a:off x="536287" y="1143835"/>
              <a:ext cx="59141" cy="50459"/>
            </a:xfrm>
            <a:custGeom>
              <a:avLst/>
              <a:gdLst/>
              <a:ahLst/>
              <a:cxnLst/>
              <a:rect l="l" t="t" r="r" b="b"/>
              <a:pathLst>
                <a:path w="1846" h="1575" extrusionOk="0">
                  <a:moveTo>
                    <a:pt x="1044" y="0"/>
                  </a:moveTo>
                  <a:cubicBezTo>
                    <a:pt x="349" y="0"/>
                    <a:pt x="1" y="832"/>
                    <a:pt x="470" y="1331"/>
                  </a:cubicBezTo>
                  <a:cubicBezTo>
                    <a:pt x="633" y="1499"/>
                    <a:pt x="837" y="1575"/>
                    <a:pt x="1038" y="1575"/>
                  </a:cubicBezTo>
                  <a:cubicBezTo>
                    <a:pt x="1432" y="1575"/>
                    <a:pt x="1811" y="1283"/>
                    <a:pt x="1831" y="832"/>
                  </a:cubicBezTo>
                  <a:cubicBezTo>
                    <a:pt x="1846" y="378"/>
                    <a:pt x="1483"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61" name="Google Shape;261;p8"/>
            <p:cNvSpPr/>
            <p:nvPr/>
          </p:nvSpPr>
          <p:spPr>
            <a:xfrm>
              <a:off x="803223" y="1143835"/>
              <a:ext cx="59141" cy="50459"/>
            </a:xfrm>
            <a:custGeom>
              <a:avLst/>
              <a:gdLst/>
              <a:ahLst/>
              <a:cxnLst/>
              <a:rect l="l" t="t" r="r" b="b"/>
              <a:pathLst>
                <a:path w="1846" h="1575" extrusionOk="0">
                  <a:moveTo>
                    <a:pt x="1044" y="0"/>
                  </a:moveTo>
                  <a:cubicBezTo>
                    <a:pt x="349" y="0"/>
                    <a:pt x="1" y="832"/>
                    <a:pt x="485" y="1331"/>
                  </a:cubicBezTo>
                  <a:cubicBezTo>
                    <a:pt x="643" y="1499"/>
                    <a:pt x="844" y="1575"/>
                    <a:pt x="1042" y="1575"/>
                  </a:cubicBezTo>
                  <a:cubicBezTo>
                    <a:pt x="1432" y="1575"/>
                    <a:pt x="1810" y="1283"/>
                    <a:pt x="1831" y="832"/>
                  </a:cubicBezTo>
                  <a:cubicBezTo>
                    <a:pt x="1846" y="378"/>
                    <a:pt x="1498"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62" name="Google Shape;262;p8"/>
            <p:cNvSpPr/>
            <p:nvPr/>
          </p:nvSpPr>
          <p:spPr>
            <a:xfrm>
              <a:off x="1070160" y="1143835"/>
              <a:ext cx="59622" cy="50459"/>
            </a:xfrm>
            <a:custGeom>
              <a:avLst/>
              <a:gdLst/>
              <a:ahLst/>
              <a:cxnLst/>
              <a:rect l="l" t="t" r="r" b="b"/>
              <a:pathLst>
                <a:path w="1861" h="1575" extrusionOk="0">
                  <a:moveTo>
                    <a:pt x="1059" y="0"/>
                  </a:moveTo>
                  <a:cubicBezTo>
                    <a:pt x="364" y="0"/>
                    <a:pt x="1" y="832"/>
                    <a:pt x="485" y="1331"/>
                  </a:cubicBezTo>
                  <a:cubicBezTo>
                    <a:pt x="648" y="1499"/>
                    <a:pt x="852" y="1575"/>
                    <a:pt x="1053" y="1575"/>
                  </a:cubicBezTo>
                  <a:cubicBezTo>
                    <a:pt x="1447" y="1575"/>
                    <a:pt x="1825" y="1283"/>
                    <a:pt x="1846" y="832"/>
                  </a:cubicBezTo>
                  <a:cubicBezTo>
                    <a:pt x="1861"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63" name="Google Shape;263;p8"/>
            <p:cNvSpPr/>
            <p:nvPr/>
          </p:nvSpPr>
          <p:spPr>
            <a:xfrm>
              <a:off x="1933" y="1424323"/>
              <a:ext cx="59141" cy="52830"/>
            </a:xfrm>
            <a:custGeom>
              <a:avLst/>
              <a:gdLst/>
              <a:ahLst/>
              <a:cxnLst/>
              <a:rect l="l" t="t" r="r" b="b"/>
              <a:pathLst>
                <a:path w="1846" h="1649" extrusionOk="0">
                  <a:moveTo>
                    <a:pt x="1044" y="1"/>
                  </a:moveTo>
                  <a:cubicBezTo>
                    <a:pt x="1" y="46"/>
                    <a:pt x="1" y="1588"/>
                    <a:pt x="1044" y="1649"/>
                  </a:cubicBezTo>
                  <a:cubicBezTo>
                    <a:pt x="1498" y="1634"/>
                    <a:pt x="1846" y="1271"/>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64" name="Google Shape;264;p8"/>
            <p:cNvSpPr/>
            <p:nvPr/>
          </p:nvSpPr>
          <p:spPr>
            <a:xfrm>
              <a:off x="268870" y="1424323"/>
              <a:ext cx="59141" cy="50459"/>
            </a:xfrm>
            <a:custGeom>
              <a:avLst/>
              <a:gdLst/>
              <a:ahLst/>
              <a:cxnLst/>
              <a:rect l="l" t="t" r="r" b="b"/>
              <a:pathLst>
                <a:path w="1846" h="1575" extrusionOk="0">
                  <a:moveTo>
                    <a:pt x="1059" y="1"/>
                  </a:moveTo>
                  <a:cubicBezTo>
                    <a:pt x="364" y="1"/>
                    <a:pt x="1" y="832"/>
                    <a:pt x="485" y="1331"/>
                  </a:cubicBezTo>
                  <a:cubicBezTo>
                    <a:pt x="642" y="1499"/>
                    <a:pt x="842" y="1574"/>
                    <a:pt x="1040" y="1574"/>
                  </a:cubicBezTo>
                  <a:cubicBezTo>
                    <a:pt x="1432" y="1574"/>
                    <a:pt x="1816" y="1279"/>
                    <a:pt x="1846" y="817"/>
                  </a:cubicBezTo>
                  <a:cubicBezTo>
                    <a:pt x="1846"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65" name="Google Shape;265;p8"/>
            <p:cNvSpPr/>
            <p:nvPr/>
          </p:nvSpPr>
          <p:spPr>
            <a:xfrm>
              <a:off x="536287" y="1424323"/>
              <a:ext cx="59141" cy="50459"/>
            </a:xfrm>
            <a:custGeom>
              <a:avLst/>
              <a:gdLst/>
              <a:ahLst/>
              <a:cxnLst/>
              <a:rect l="l" t="t" r="r" b="b"/>
              <a:pathLst>
                <a:path w="1846" h="1575" extrusionOk="0">
                  <a:moveTo>
                    <a:pt x="1044" y="1"/>
                  </a:moveTo>
                  <a:cubicBezTo>
                    <a:pt x="349" y="1"/>
                    <a:pt x="1" y="832"/>
                    <a:pt x="470" y="1331"/>
                  </a:cubicBezTo>
                  <a:cubicBezTo>
                    <a:pt x="632" y="1499"/>
                    <a:pt x="836" y="1574"/>
                    <a:pt x="1035" y="1574"/>
                  </a:cubicBezTo>
                  <a:cubicBezTo>
                    <a:pt x="1430" y="1574"/>
                    <a:pt x="1811" y="1279"/>
                    <a:pt x="1831" y="817"/>
                  </a:cubicBezTo>
                  <a:cubicBezTo>
                    <a:pt x="1846" y="379"/>
                    <a:pt x="1483"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66" name="Google Shape;266;p8"/>
            <p:cNvSpPr/>
            <p:nvPr/>
          </p:nvSpPr>
          <p:spPr>
            <a:xfrm>
              <a:off x="803223" y="1424323"/>
              <a:ext cx="59141" cy="50459"/>
            </a:xfrm>
            <a:custGeom>
              <a:avLst/>
              <a:gdLst/>
              <a:ahLst/>
              <a:cxnLst/>
              <a:rect l="l" t="t" r="r" b="b"/>
              <a:pathLst>
                <a:path w="1846" h="1575" extrusionOk="0">
                  <a:moveTo>
                    <a:pt x="1044" y="1"/>
                  </a:moveTo>
                  <a:cubicBezTo>
                    <a:pt x="364" y="1"/>
                    <a:pt x="1" y="817"/>
                    <a:pt x="485" y="1331"/>
                  </a:cubicBezTo>
                  <a:cubicBezTo>
                    <a:pt x="642" y="1499"/>
                    <a:pt x="842" y="1574"/>
                    <a:pt x="1040" y="1574"/>
                  </a:cubicBezTo>
                  <a:cubicBezTo>
                    <a:pt x="1430" y="1574"/>
                    <a:pt x="1810" y="1279"/>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67" name="Google Shape;267;p8"/>
            <p:cNvSpPr/>
            <p:nvPr/>
          </p:nvSpPr>
          <p:spPr>
            <a:xfrm>
              <a:off x="1070160" y="1424323"/>
              <a:ext cx="59622" cy="50459"/>
            </a:xfrm>
            <a:custGeom>
              <a:avLst/>
              <a:gdLst/>
              <a:ahLst/>
              <a:cxnLst/>
              <a:rect l="l" t="t" r="r" b="b"/>
              <a:pathLst>
                <a:path w="1861" h="1575" extrusionOk="0">
                  <a:moveTo>
                    <a:pt x="1059" y="1"/>
                  </a:moveTo>
                  <a:cubicBezTo>
                    <a:pt x="364" y="1"/>
                    <a:pt x="1" y="832"/>
                    <a:pt x="485" y="1331"/>
                  </a:cubicBezTo>
                  <a:cubicBezTo>
                    <a:pt x="647" y="1499"/>
                    <a:pt x="851" y="1574"/>
                    <a:pt x="1050" y="1574"/>
                  </a:cubicBezTo>
                  <a:cubicBezTo>
                    <a:pt x="1445" y="1574"/>
                    <a:pt x="1825" y="1279"/>
                    <a:pt x="1846" y="817"/>
                  </a:cubicBezTo>
                  <a:cubicBezTo>
                    <a:pt x="1861"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68" name="Google Shape;268;p8"/>
            <p:cNvSpPr/>
            <p:nvPr/>
          </p:nvSpPr>
          <p:spPr>
            <a:xfrm>
              <a:off x="11" y="1704331"/>
              <a:ext cx="61063" cy="52862"/>
            </a:xfrm>
            <a:custGeom>
              <a:avLst/>
              <a:gdLst/>
              <a:ahLst/>
              <a:cxnLst/>
              <a:rect l="l" t="t" r="r" b="b"/>
              <a:pathLst>
                <a:path w="1906" h="1650" extrusionOk="0">
                  <a:moveTo>
                    <a:pt x="1104" y="1"/>
                  </a:moveTo>
                  <a:cubicBezTo>
                    <a:pt x="0" y="1"/>
                    <a:pt x="0" y="1649"/>
                    <a:pt x="1104" y="1649"/>
                  </a:cubicBezTo>
                  <a:cubicBezTo>
                    <a:pt x="1558" y="1649"/>
                    <a:pt x="1906" y="1271"/>
                    <a:pt x="1891" y="833"/>
                  </a:cubicBezTo>
                  <a:cubicBezTo>
                    <a:pt x="1906" y="379"/>
                    <a:pt x="1558" y="16"/>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69" name="Google Shape;269;p8"/>
            <p:cNvSpPr/>
            <p:nvPr/>
          </p:nvSpPr>
          <p:spPr>
            <a:xfrm>
              <a:off x="268870" y="1704331"/>
              <a:ext cx="59141" cy="50811"/>
            </a:xfrm>
            <a:custGeom>
              <a:avLst/>
              <a:gdLst/>
              <a:ahLst/>
              <a:cxnLst/>
              <a:rect l="l" t="t" r="r" b="b"/>
              <a:pathLst>
                <a:path w="1846" h="1586" extrusionOk="0">
                  <a:moveTo>
                    <a:pt x="1059" y="1"/>
                  </a:moveTo>
                  <a:cubicBezTo>
                    <a:pt x="364" y="1"/>
                    <a:pt x="1" y="833"/>
                    <a:pt x="485" y="1332"/>
                  </a:cubicBezTo>
                  <a:cubicBezTo>
                    <a:pt x="650" y="1507"/>
                    <a:pt x="857" y="1585"/>
                    <a:pt x="1059" y="1585"/>
                  </a:cubicBezTo>
                  <a:cubicBezTo>
                    <a:pt x="1451" y="1585"/>
                    <a:pt x="1826" y="1291"/>
                    <a:pt x="1846" y="833"/>
                  </a:cubicBezTo>
                  <a:cubicBezTo>
                    <a:pt x="1846"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70" name="Google Shape;270;p8"/>
            <p:cNvSpPr/>
            <p:nvPr/>
          </p:nvSpPr>
          <p:spPr>
            <a:xfrm>
              <a:off x="536287" y="1704331"/>
              <a:ext cx="59141" cy="50811"/>
            </a:xfrm>
            <a:custGeom>
              <a:avLst/>
              <a:gdLst/>
              <a:ahLst/>
              <a:cxnLst/>
              <a:rect l="l" t="t" r="r" b="b"/>
              <a:pathLst>
                <a:path w="1846" h="1586" extrusionOk="0">
                  <a:moveTo>
                    <a:pt x="1044" y="1"/>
                  </a:moveTo>
                  <a:cubicBezTo>
                    <a:pt x="349" y="1"/>
                    <a:pt x="1" y="833"/>
                    <a:pt x="470" y="1332"/>
                  </a:cubicBezTo>
                  <a:cubicBezTo>
                    <a:pt x="635" y="1507"/>
                    <a:pt x="842" y="1585"/>
                    <a:pt x="1044" y="1585"/>
                  </a:cubicBezTo>
                  <a:cubicBezTo>
                    <a:pt x="1436" y="1585"/>
                    <a:pt x="1811" y="1291"/>
                    <a:pt x="1831" y="833"/>
                  </a:cubicBezTo>
                  <a:cubicBezTo>
                    <a:pt x="1846" y="379"/>
                    <a:pt x="1483"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71" name="Google Shape;271;p8"/>
            <p:cNvSpPr/>
            <p:nvPr/>
          </p:nvSpPr>
          <p:spPr>
            <a:xfrm>
              <a:off x="803223" y="1704331"/>
              <a:ext cx="59141" cy="50811"/>
            </a:xfrm>
            <a:custGeom>
              <a:avLst/>
              <a:gdLst/>
              <a:ahLst/>
              <a:cxnLst/>
              <a:rect l="l" t="t" r="r" b="b"/>
              <a:pathLst>
                <a:path w="1846" h="1586" extrusionOk="0">
                  <a:moveTo>
                    <a:pt x="1044" y="1"/>
                  </a:moveTo>
                  <a:cubicBezTo>
                    <a:pt x="349" y="1"/>
                    <a:pt x="1" y="833"/>
                    <a:pt x="485" y="1332"/>
                  </a:cubicBezTo>
                  <a:cubicBezTo>
                    <a:pt x="644" y="1507"/>
                    <a:pt x="848" y="1585"/>
                    <a:pt x="1048" y="1585"/>
                  </a:cubicBezTo>
                  <a:cubicBezTo>
                    <a:pt x="1436" y="1585"/>
                    <a:pt x="1811" y="1291"/>
                    <a:pt x="1831" y="833"/>
                  </a:cubicBezTo>
                  <a:cubicBezTo>
                    <a:pt x="1846" y="379"/>
                    <a:pt x="1498"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72" name="Google Shape;272;p8"/>
            <p:cNvSpPr/>
            <p:nvPr/>
          </p:nvSpPr>
          <p:spPr>
            <a:xfrm>
              <a:off x="1070160" y="1704331"/>
              <a:ext cx="59622" cy="50811"/>
            </a:xfrm>
            <a:custGeom>
              <a:avLst/>
              <a:gdLst/>
              <a:ahLst/>
              <a:cxnLst/>
              <a:rect l="l" t="t" r="r" b="b"/>
              <a:pathLst>
                <a:path w="1861" h="1586" extrusionOk="0">
                  <a:moveTo>
                    <a:pt x="1059" y="1"/>
                  </a:moveTo>
                  <a:cubicBezTo>
                    <a:pt x="364" y="1"/>
                    <a:pt x="1" y="833"/>
                    <a:pt x="485" y="1332"/>
                  </a:cubicBezTo>
                  <a:cubicBezTo>
                    <a:pt x="650" y="1507"/>
                    <a:pt x="857" y="1585"/>
                    <a:pt x="1059" y="1585"/>
                  </a:cubicBezTo>
                  <a:cubicBezTo>
                    <a:pt x="1451" y="1585"/>
                    <a:pt x="1826" y="1291"/>
                    <a:pt x="1846" y="833"/>
                  </a:cubicBezTo>
                  <a:cubicBezTo>
                    <a:pt x="1861"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grpSp>
    </p:spTree>
    <p:extLst>
      <p:ext uri="{BB962C8B-B14F-4D97-AF65-F5344CB8AC3E}">
        <p14:creationId xmlns:p14="http://schemas.microsoft.com/office/powerpoint/2010/main" val="31782223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3"/>
        <p:cNvGrpSpPr/>
        <p:nvPr/>
      </p:nvGrpSpPr>
      <p:grpSpPr>
        <a:xfrm>
          <a:off x="0" y="0"/>
          <a:ext cx="0" cy="0"/>
          <a:chOff x="0" y="0"/>
          <a:chExt cx="0" cy="0"/>
        </a:xfrm>
      </p:grpSpPr>
      <p:sp>
        <p:nvSpPr>
          <p:cNvPr id="274" name="Google Shape;274;p9"/>
          <p:cNvSpPr/>
          <p:nvPr/>
        </p:nvSpPr>
        <p:spPr>
          <a:xfrm>
            <a:off x="9755400" y="0"/>
            <a:ext cx="24316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5" name="Google Shape;275;p9"/>
          <p:cNvGrpSpPr/>
          <p:nvPr/>
        </p:nvGrpSpPr>
        <p:grpSpPr>
          <a:xfrm rot="-5400000">
            <a:off x="10215717" y="405691"/>
            <a:ext cx="1506360" cy="1565139"/>
            <a:chOff x="11" y="583339"/>
            <a:chExt cx="1129770" cy="1173854"/>
          </a:xfrm>
        </p:grpSpPr>
        <p:sp>
          <p:nvSpPr>
            <p:cNvPr id="276" name="Google Shape;276;p9"/>
            <p:cNvSpPr/>
            <p:nvPr/>
          </p:nvSpPr>
          <p:spPr>
            <a:xfrm>
              <a:off x="9686" y="583339"/>
              <a:ext cx="51388" cy="52830"/>
            </a:xfrm>
            <a:custGeom>
              <a:avLst/>
              <a:gdLst/>
              <a:ahLst/>
              <a:cxnLst/>
              <a:rect l="l" t="t" r="r" b="b"/>
              <a:pathLst>
                <a:path w="1604" h="1649" extrusionOk="0">
                  <a:moveTo>
                    <a:pt x="802" y="0"/>
                  </a:moveTo>
                  <a:cubicBezTo>
                    <a:pt x="364" y="15"/>
                    <a:pt x="1" y="378"/>
                    <a:pt x="16" y="832"/>
                  </a:cubicBezTo>
                  <a:cubicBezTo>
                    <a:pt x="1" y="1270"/>
                    <a:pt x="364" y="1633"/>
                    <a:pt x="802" y="1648"/>
                  </a:cubicBezTo>
                  <a:cubicBezTo>
                    <a:pt x="1256" y="1633"/>
                    <a:pt x="1604" y="1270"/>
                    <a:pt x="1589" y="832"/>
                  </a:cubicBezTo>
                  <a:cubicBezTo>
                    <a:pt x="1604" y="378"/>
                    <a:pt x="1256" y="15"/>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77" name="Google Shape;277;p9"/>
            <p:cNvSpPr/>
            <p:nvPr/>
          </p:nvSpPr>
          <p:spPr>
            <a:xfrm>
              <a:off x="277103" y="584524"/>
              <a:ext cx="50908" cy="50555"/>
            </a:xfrm>
            <a:custGeom>
              <a:avLst/>
              <a:gdLst/>
              <a:ahLst/>
              <a:cxnLst/>
              <a:rect l="l" t="t" r="r" b="b"/>
              <a:pathLst>
                <a:path w="1589" h="1578" extrusionOk="0">
                  <a:moveTo>
                    <a:pt x="795" y="1"/>
                  </a:moveTo>
                  <a:cubicBezTo>
                    <a:pt x="398" y="1"/>
                    <a:pt x="1" y="265"/>
                    <a:pt x="1" y="795"/>
                  </a:cubicBezTo>
                  <a:cubicBezTo>
                    <a:pt x="1" y="1316"/>
                    <a:pt x="398" y="1577"/>
                    <a:pt x="795" y="1577"/>
                  </a:cubicBezTo>
                  <a:cubicBezTo>
                    <a:pt x="1192" y="1577"/>
                    <a:pt x="1589" y="1316"/>
                    <a:pt x="1589" y="795"/>
                  </a:cubicBezTo>
                  <a:cubicBezTo>
                    <a:pt x="1589" y="265"/>
                    <a:pt x="1192" y="1"/>
                    <a:pt x="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78" name="Google Shape;278;p9"/>
            <p:cNvSpPr/>
            <p:nvPr/>
          </p:nvSpPr>
          <p:spPr>
            <a:xfrm>
              <a:off x="543559" y="583435"/>
              <a:ext cx="52349" cy="52734"/>
            </a:xfrm>
            <a:custGeom>
              <a:avLst/>
              <a:gdLst/>
              <a:ahLst/>
              <a:cxnLst/>
              <a:rect l="l" t="t" r="r" b="b"/>
              <a:pathLst>
                <a:path w="1634" h="1646" extrusionOk="0">
                  <a:moveTo>
                    <a:pt x="817" y="1"/>
                  </a:moveTo>
                  <a:cubicBezTo>
                    <a:pt x="409" y="1"/>
                    <a:pt x="1" y="277"/>
                    <a:pt x="31" y="829"/>
                  </a:cubicBezTo>
                  <a:cubicBezTo>
                    <a:pt x="1" y="1267"/>
                    <a:pt x="364" y="1645"/>
                    <a:pt x="817" y="1645"/>
                  </a:cubicBezTo>
                  <a:cubicBezTo>
                    <a:pt x="1271" y="1645"/>
                    <a:pt x="1619" y="1267"/>
                    <a:pt x="1604" y="829"/>
                  </a:cubicBezTo>
                  <a:cubicBezTo>
                    <a:pt x="1634" y="277"/>
                    <a:pt x="1226" y="1"/>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79" name="Google Shape;279;p9"/>
            <p:cNvSpPr/>
            <p:nvPr/>
          </p:nvSpPr>
          <p:spPr>
            <a:xfrm>
              <a:off x="810752" y="583435"/>
              <a:ext cx="52093" cy="52734"/>
            </a:xfrm>
            <a:custGeom>
              <a:avLst/>
              <a:gdLst/>
              <a:ahLst/>
              <a:cxnLst/>
              <a:rect l="l" t="t" r="r" b="b"/>
              <a:pathLst>
                <a:path w="1626" h="1646" extrusionOk="0">
                  <a:moveTo>
                    <a:pt x="815" y="1"/>
                  </a:moveTo>
                  <a:cubicBezTo>
                    <a:pt x="408" y="1"/>
                    <a:pt x="0" y="277"/>
                    <a:pt x="23" y="829"/>
                  </a:cubicBezTo>
                  <a:cubicBezTo>
                    <a:pt x="8" y="1267"/>
                    <a:pt x="371" y="1645"/>
                    <a:pt x="809" y="1645"/>
                  </a:cubicBezTo>
                  <a:cubicBezTo>
                    <a:pt x="1263" y="1645"/>
                    <a:pt x="1626" y="1267"/>
                    <a:pt x="1596" y="829"/>
                  </a:cubicBezTo>
                  <a:cubicBezTo>
                    <a:pt x="1626" y="277"/>
                    <a:pt x="1221" y="1"/>
                    <a:pt x="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80" name="Google Shape;280;p9"/>
            <p:cNvSpPr/>
            <p:nvPr/>
          </p:nvSpPr>
          <p:spPr>
            <a:xfrm>
              <a:off x="1078874" y="584524"/>
              <a:ext cx="50427" cy="50555"/>
            </a:xfrm>
            <a:custGeom>
              <a:avLst/>
              <a:gdLst/>
              <a:ahLst/>
              <a:cxnLst/>
              <a:rect l="l" t="t" r="r" b="b"/>
              <a:pathLst>
                <a:path w="1574" h="1578" extrusionOk="0">
                  <a:moveTo>
                    <a:pt x="787" y="1"/>
                  </a:moveTo>
                  <a:cubicBezTo>
                    <a:pt x="394" y="1"/>
                    <a:pt x="1" y="265"/>
                    <a:pt x="1" y="795"/>
                  </a:cubicBezTo>
                  <a:cubicBezTo>
                    <a:pt x="1" y="1316"/>
                    <a:pt x="394" y="1577"/>
                    <a:pt x="787" y="1577"/>
                  </a:cubicBezTo>
                  <a:cubicBezTo>
                    <a:pt x="1180" y="1577"/>
                    <a:pt x="1574" y="1316"/>
                    <a:pt x="1574" y="795"/>
                  </a:cubicBezTo>
                  <a:cubicBezTo>
                    <a:pt x="1574" y="265"/>
                    <a:pt x="1180"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81" name="Google Shape;281;p9"/>
            <p:cNvSpPr/>
            <p:nvPr/>
          </p:nvSpPr>
          <p:spPr>
            <a:xfrm>
              <a:off x="1933" y="863347"/>
              <a:ext cx="59141" cy="53310"/>
            </a:xfrm>
            <a:custGeom>
              <a:avLst/>
              <a:gdLst/>
              <a:ahLst/>
              <a:cxnLst/>
              <a:rect l="l" t="t" r="r" b="b"/>
              <a:pathLst>
                <a:path w="1846" h="1664" extrusionOk="0">
                  <a:moveTo>
                    <a:pt x="1044" y="0"/>
                  </a:moveTo>
                  <a:cubicBezTo>
                    <a:pt x="1" y="61"/>
                    <a:pt x="1" y="1603"/>
                    <a:pt x="1044" y="1663"/>
                  </a:cubicBezTo>
                  <a:cubicBezTo>
                    <a:pt x="1483" y="1648"/>
                    <a:pt x="1846" y="1270"/>
                    <a:pt x="1831" y="832"/>
                  </a:cubicBezTo>
                  <a:cubicBezTo>
                    <a:pt x="1846" y="393"/>
                    <a:pt x="1498" y="15"/>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82" name="Google Shape;282;p9"/>
            <p:cNvSpPr/>
            <p:nvPr/>
          </p:nvSpPr>
          <p:spPr>
            <a:xfrm>
              <a:off x="268870" y="863827"/>
              <a:ext cx="59141" cy="50459"/>
            </a:xfrm>
            <a:custGeom>
              <a:avLst/>
              <a:gdLst/>
              <a:ahLst/>
              <a:cxnLst/>
              <a:rect l="l" t="t" r="r" b="b"/>
              <a:pathLst>
                <a:path w="1846" h="1575" extrusionOk="0">
                  <a:moveTo>
                    <a:pt x="1059" y="0"/>
                  </a:moveTo>
                  <a:cubicBezTo>
                    <a:pt x="364" y="0"/>
                    <a:pt x="1" y="817"/>
                    <a:pt x="485" y="1331"/>
                  </a:cubicBezTo>
                  <a:cubicBezTo>
                    <a:pt x="642" y="1499"/>
                    <a:pt x="842" y="1574"/>
                    <a:pt x="1040" y="1574"/>
                  </a:cubicBezTo>
                  <a:cubicBezTo>
                    <a:pt x="1432" y="1574"/>
                    <a:pt x="1816" y="1279"/>
                    <a:pt x="1846" y="817"/>
                  </a:cubicBezTo>
                  <a:cubicBezTo>
                    <a:pt x="1846"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83" name="Google Shape;283;p9"/>
            <p:cNvSpPr/>
            <p:nvPr/>
          </p:nvSpPr>
          <p:spPr>
            <a:xfrm>
              <a:off x="536287" y="863827"/>
              <a:ext cx="59141" cy="50459"/>
            </a:xfrm>
            <a:custGeom>
              <a:avLst/>
              <a:gdLst/>
              <a:ahLst/>
              <a:cxnLst/>
              <a:rect l="l" t="t" r="r" b="b"/>
              <a:pathLst>
                <a:path w="1846" h="1575" extrusionOk="0">
                  <a:moveTo>
                    <a:pt x="1044" y="0"/>
                  </a:moveTo>
                  <a:cubicBezTo>
                    <a:pt x="349" y="0"/>
                    <a:pt x="1" y="817"/>
                    <a:pt x="470" y="1331"/>
                  </a:cubicBezTo>
                  <a:cubicBezTo>
                    <a:pt x="632" y="1499"/>
                    <a:pt x="836" y="1574"/>
                    <a:pt x="1035" y="1574"/>
                  </a:cubicBezTo>
                  <a:cubicBezTo>
                    <a:pt x="1430" y="1574"/>
                    <a:pt x="1811" y="1279"/>
                    <a:pt x="1831" y="817"/>
                  </a:cubicBezTo>
                  <a:cubicBezTo>
                    <a:pt x="1846" y="378"/>
                    <a:pt x="1483"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84" name="Google Shape;284;p9"/>
            <p:cNvSpPr/>
            <p:nvPr/>
          </p:nvSpPr>
          <p:spPr>
            <a:xfrm>
              <a:off x="803383" y="863827"/>
              <a:ext cx="58981" cy="50459"/>
            </a:xfrm>
            <a:custGeom>
              <a:avLst/>
              <a:gdLst/>
              <a:ahLst/>
              <a:cxnLst/>
              <a:rect l="l" t="t" r="r" b="b"/>
              <a:pathLst>
                <a:path w="1841" h="1575" extrusionOk="0">
                  <a:moveTo>
                    <a:pt x="1021" y="0"/>
                  </a:moveTo>
                  <a:cubicBezTo>
                    <a:pt x="352" y="0"/>
                    <a:pt x="0" y="821"/>
                    <a:pt x="480" y="1331"/>
                  </a:cubicBezTo>
                  <a:cubicBezTo>
                    <a:pt x="637" y="1499"/>
                    <a:pt x="837" y="1574"/>
                    <a:pt x="1035" y="1574"/>
                  </a:cubicBezTo>
                  <a:cubicBezTo>
                    <a:pt x="1425" y="1574"/>
                    <a:pt x="1805" y="1279"/>
                    <a:pt x="1826" y="817"/>
                  </a:cubicBezTo>
                  <a:cubicBezTo>
                    <a:pt x="1841" y="378"/>
                    <a:pt x="1493" y="0"/>
                    <a:pt x="1039" y="0"/>
                  </a:cubicBezTo>
                  <a:cubicBezTo>
                    <a:pt x="1033" y="0"/>
                    <a:pt x="1027" y="0"/>
                    <a:pt x="1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85" name="Google Shape;285;p9"/>
            <p:cNvSpPr/>
            <p:nvPr/>
          </p:nvSpPr>
          <p:spPr>
            <a:xfrm>
              <a:off x="1070160" y="863827"/>
              <a:ext cx="59622" cy="50459"/>
            </a:xfrm>
            <a:custGeom>
              <a:avLst/>
              <a:gdLst/>
              <a:ahLst/>
              <a:cxnLst/>
              <a:rect l="l" t="t" r="r" b="b"/>
              <a:pathLst>
                <a:path w="1861" h="1575" extrusionOk="0">
                  <a:moveTo>
                    <a:pt x="1059" y="0"/>
                  </a:moveTo>
                  <a:cubicBezTo>
                    <a:pt x="364" y="0"/>
                    <a:pt x="1" y="817"/>
                    <a:pt x="485" y="1331"/>
                  </a:cubicBezTo>
                  <a:cubicBezTo>
                    <a:pt x="647" y="1499"/>
                    <a:pt x="851" y="1574"/>
                    <a:pt x="1050" y="1574"/>
                  </a:cubicBezTo>
                  <a:cubicBezTo>
                    <a:pt x="1445" y="1574"/>
                    <a:pt x="1825" y="1279"/>
                    <a:pt x="1846" y="817"/>
                  </a:cubicBezTo>
                  <a:cubicBezTo>
                    <a:pt x="1861"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86" name="Google Shape;286;p9"/>
            <p:cNvSpPr/>
            <p:nvPr/>
          </p:nvSpPr>
          <p:spPr>
            <a:xfrm>
              <a:off x="11" y="1143835"/>
              <a:ext cx="61063" cy="52830"/>
            </a:xfrm>
            <a:custGeom>
              <a:avLst/>
              <a:gdLst/>
              <a:ahLst/>
              <a:cxnLst/>
              <a:rect l="l" t="t" r="r" b="b"/>
              <a:pathLst>
                <a:path w="1906" h="1649" extrusionOk="0">
                  <a:moveTo>
                    <a:pt x="1104" y="0"/>
                  </a:moveTo>
                  <a:cubicBezTo>
                    <a:pt x="0" y="0"/>
                    <a:pt x="0" y="1649"/>
                    <a:pt x="1104" y="1649"/>
                  </a:cubicBezTo>
                  <a:cubicBezTo>
                    <a:pt x="1558" y="1634"/>
                    <a:pt x="1906" y="1271"/>
                    <a:pt x="1891" y="832"/>
                  </a:cubicBezTo>
                  <a:cubicBezTo>
                    <a:pt x="1906" y="378"/>
                    <a:pt x="1558" y="16"/>
                    <a:pt x="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87" name="Google Shape;287;p9"/>
            <p:cNvSpPr/>
            <p:nvPr/>
          </p:nvSpPr>
          <p:spPr>
            <a:xfrm>
              <a:off x="268870" y="1143835"/>
              <a:ext cx="59141" cy="50459"/>
            </a:xfrm>
            <a:custGeom>
              <a:avLst/>
              <a:gdLst/>
              <a:ahLst/>
              <a:cxnLst/>
              <a:rect l="l" t="t" r="r" b="b"/>
              <a:pathLst>
                <a:path w="1846" h="1575" extrusionOk="0">
                  <a:moveTo>
                    <a:pt x="1059" y="0"/>
                  </a:moveTo>
                  <a:cubicBezTo>
                    <a:pt x="364" y="0"/>
                    <a:pt x="1" y="832"/>
                    <a:pt x="485" y="1331"/>
                  </a:cubicBezTo>
                  <a:cubicBezTo>
                    <a:pt x="648" y="1499"/>
                    <a:pt x="852" y="1575"/>
                    <a:pt x="1053" y="1575"/>
                  </a:cubicBezTo>
                  <a:cubicBezTo>
                    <a:pt x="1447" y="1575"/>
                    <a:pt x="1826" y="1283"/>
                    <a:pt x="1846" y="832"/>
                  </a:cubicBezTo>
                  <a:cubicBezTo>
                    <a:pt x="1846"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88" name="Google Shape;288;p9"/>
            <p:cNvSpPr/>
            <p:nvPr/>
          </p:nvSpPr>
          <p:spPr>
            <a:xfrm>
              <a:off x="536287" y="1143835"/>
              <a:ext cx="59141" cy="50459"/>
            </a:xfrm>
            <a:custGeom>
              <a:avLst/>
              <a:gdLst/>
              <a:ahLst/>
              <a:cxnLst/>
              <a:rect l="l" t="t" r="r" b="b"/>
              <a:pathLst>
                <a:path w="1846" h="1575" extrusionOk="0">
                  <a:moveTo>
                    <a:pt x="1044" y="0"/>
                  </a:moveTo>
                  <a:cubicBezTo>
                    <a:pt x="349" y="0"/>
                    <a:pt x="1" y="832"/>
                    <a:pt x="470" y="1331"/>
                  </a:cubicBezTo>
                  <a:cubicBezTo>
                    <a:pt x="633" y="1499"/>
                    <a:pt x="837" y="1575"/>
                    <a:pt x="1038" y="1575"/>
                  </a:cubicBezTo>
                  <a:cubicBezTo>
                    <a:pt x="1432" y="1575"/>
                    <a:pt x="1811" y="1283"/>
                    <a:pt x="1831" y="832"/>
                  </a:cubicBezTo>
                  <a:cubicBezTo>
                    <a:pt x="1846" y="378"/>
                    <a:pt x="1483"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89" name="Google Shape;289;p9"/>
            <p:cNvSpPr/>
            <p:nvPr/>
          </p:nvSpPr>
          <p:spPr>
            <a:xfrm>
              <a:off x="803223" y="1143835"/>
              <a:ext cx="59141" cy="50459"/>
            </a:xfrm>
            <a:custGeom>
              <a:avLst/>
              <a:gdLst/>
              <a:ahLst/>
              <a:cxnLst/>
              <a:rect l="l" t="t" r="r" b="b"/>
              <a:pathLst>
                <a:path w="1846" h="1575" extrusionOk="0">
                  <a:moveTo>
                    <a:pt x="1044" y="0"/>
                  </a:moveTo>
                  <a:cubicBezTo>
                    <a:pt x="349" y="0"/>
                    <a:pt x="1" y="832"/>
                    <a:pt x="485" y="1331"/>
                  </a:cubicBezTo>
                  <a:cubicBezTo>
                    <a:pt x="643" y="1499"/>
                    <a:pt x="844" y="1575"/>
                    <a:pt x="1042" y="1575"/>
                  </a:cubicBezTo>
                  <a:cubicBezTo>
                    <a:pt x="1432" y="1575"/>
                    <a:pt x="1810" y="1283"/>
                    <a:pt x="1831" y="832"/>
                  </a:cubicBezTo>
                  <a:cubicBezTo>
                    <a:pt x="1846" y="378"/>
                    <a:pt x="1498"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90" name="Google Shape;290;p9"/>
            <p:cNvSpPr/>
            <p:nvPr/>
          </p:nvSpPr>
          <p:spPr>
            <a:xfrm>
              <a:off x="1070160" y="1143835"/>
              <a:ext cx="59622" cy="50459"/>
            </a:xfrm>
            <a:custGeom>
              <a:avLst/>
              <a:gdLst/>
              <a:ahLst/>
              <a:cxnLst/>
              <a:rect l="l" t="t" r="r" b="b"/>
              <a:pathLst>
                <a:path w="1861" h="1575" extrusionOk="0">
                  <a:moveTo>
                    <a:pt x="1059" y="0"/>
                  </a:moveTo>
                  <a:cubicBezTo>
                    <a:pt x="364" y="0"/>
                    <a:pt x="1" y="832"/>
                    <a:pt x="485" y="1331"/>
                  </a:cubicBezTo>
                  <a:cubicBezTo>
                    <a:pt x="648" y="1499"/>
                    <a:pt x="852" y="1575"/>
                    <a:pt x="1053" y="1575"/>
                  </a:cubicBezTo>
                  <a:cubicBezTo>
                    <a:pt x="1447" y="1575"/>
                    <a:pt x="1825" y="1283"/>
                    <a:pt x="1846" y="832"/>
                  </a:cubicBezTo>
                  <a:cubicBezTo>
                    <a:pt x="1861"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91" name="Google Shape;291;p9"/>
            <p:cNvSpPr/>
            <p:nvPr/>
          </p:nvSpPr>
          <p:spPr>
            <a:xfrm>
              <a:off x="1933" y="1424323"/>
              <a:ext cx="59141" cy="52830"/>
            </a:xfrm>
            <a:custGeom>
              <a:avLst/>
              <a:gdLst/>
              <a:ahLst/>
              <a:cxnLst/>
              <a:rect l="l" t="t" r="r" b="b"/>
              <a:pathLst>
                <a:path w="1846" h="1649" extrusionOk="0">
                  <a:moveTo>
                    <a:pt x="1044" y="1"/>
                  </a:moveTo>
                  <a:cubicBezTo>
                    <a:pt x="1" y="46"/>
                    <a:pt x="1" y="1588"/>
                    <a:pt x="1044" y="1649"/>
                  </a:cubicBezTo>
                  <a:cubicBezTo>
                    <a:pt x="1498" y="1634"/>
                    <a:pt x="1846" y="1271"/>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92" name="Google Shape;292;p9"/>
            <p:cNvSpPr/>
            <p:nvPr/>
          </p:nvSpPr>
          <p:spPr>
            <a:xfrm>
              <a:off x="268870" y="1424323"/>
              <a:ext cx="59141" cy="50459"/>
            </a:xfrm>
            <a:custGeom>
              <a:avLst/>
              <a:gdLst/>
              <a:ahLst/>
              <a:cxnLst/>
              <a:rect l="l" t="t" r="r" b="b"/>
              <a:pathLst>
                <a:path w="1846" h="1575" extrusionOk="0">
                  <a:moveTo>
                    <a:pt x="1059" y="1"/>
                  </a:moveTo>
                  <a:cubicBezTo>
                    <a:pt x="364" y="1"/>
                    <a:pt x="1" y="832"/>
                    <a:pt x="485" y="1331"/>
                  </a:cubicBezTo>
                  <a:cubicBezTo>
                    <a:pt x="642" y="1499"/>
                    <a:pt x="842" y="1574"/>
                    <a:pt x="1040" y="1574"/>
                  </a:cubicBezTo>
                  <a:cubicBezTo>
                    <a:pt x="1432" y="1574"/>
                    <a:pt x="1816" y="1279"/>
                    <a:pt x="1846" y="817"/>
                  </a:cubicBezTo>
                  <a:cubicBezTo>
                    <a:pt x="1846"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93" name="Google Shape;293;p9"/>
            <p:cNvSpPr/>
            <p:nvPr/>
          </p:nvSpPr>
          <p:spPr>
            <a:xfrm>
              <a:off x="536287" y="1424323"/>
              <a:ext cx="59141" cy="50459"/>
            </a:xfrm>
            <a:custGeom>
              <a:avLst/>
              <a:gdLst/>
              <a:ahLst/>
              <a:cxnLst/>
              <a:rect l="l" t="t" r="r" b="b"/>
              <a:pathLst>
                <a:path w="1846" h="1575" extrusionOk="0">
                  <a:moveTo>
                    <a:pt x="1044" y="1"/>
                  </a:moveTo>
                  <a:cubicBezTo>
                    <a:pt x="349" y="1"/>
                    <a:pt x="1" y="832"/>
                    <a:pt x="470" y="1331"/>
                  </a:cubicBezTo>
                  <a:cubicBezTo>
                    <a:pt x="632" y="1499"/>
                    <a:pt x="836" y="1574"/>
                    <a:pt x="1035" y="1574"/>
                  </a:cubicBezTo>
                  <a:cubicBezTo>
                    <a:pt x="1430" y="1574"/>
                    <a:pt x="1811" y="1279"/>
                    <a:pt x="1831" y="817"/>
                  </a:cubicBezTo>
                  <a:cubicBezTo>
                    <a:pt x="1846" y="379"/>
                    <a:pt x="1483"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94" name="Google Shape;294;p9"/>
            <p:cNvSpPr/>
            <p:nvPr/>
          </p:nvSpPr>
          <p:spPr>
            <a:xfrm>
              <a:off x="803223" y="1424323"/>
              <a:ext cx="59141" cy="50459"/>
            </a:xfrm>
            <a:custGeom>
              <a:avLst/>
              <a:gdLst/>
              <a:ahLst/>
              <a:cxnLst/>
              <a:rect l="l" t="t" r="r" b="b"/>
              <a:pathLst>
                <a:path w="1846" h="1575" extrusionOk="0">
                  <a:moveTo>
                    <a:pt x="1044" y="1"/>
                  </a:moveTo>
                  <a:cubicBezTo>
                    <a:pt x="364" y="1"/>
                    <a:pt x="1" y="817"/>
                    <a:pt x="485" y="1331"/>
                  </a:cubicBezTo>
                  <a:cubicBezTo>
                    <a:pt x="642" y="1499"/>
                    <a:pt x="842" y="1574"/>
                    <a:pt x="1040" y="1574"/>
                  </a:cubicBezTo>
                  <a:cubicBezTo>
                    <a:pt x="1430" y="1574"/>
                    <a:pt x="1810" y="1279"/>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95" name="Google Shape;295;p9"/>
            <p:cNvSpPr/>
            <p:nvPr/>
          </p:nvSpPr>
          <p:spPr>
            <a:xfrm>
              <a:off x="1070160" y="1424323"/>
              <a:ext cx="59622" cy="50459"/>
            </a:xfrm>
            <a:custGeom>
              <a:avLst/>
              <a:gdLst/>
              <a:ahLst/>
              <a:cxnLst/>
              <a:rect l="l" t="t" r="r" b="b"/>
              <a:pathLst>
                <a:path w="1861" h="1575" extrusionOk="0">
                  <a:moveTo>
                    <a:pt x="1059" y="1"/>
                  </a:moveTo>
                  <a:cubicBezTo>
                    <a:pt x="364" y="1"/>
                    <a:pt x="1" y="832"/>
                    <a:pt x="485" y="1331"/>
                  </a:cubicBezTo>
                  <a:cubicBezTo>
                    <a:pt x="647" y="1499"/>
                    <a:pt x="851" y="1574"/>
                    <a:pt x="1050" y="1574"/>
                  </a:cubicBezTo>
                  <a:cubicBezTo>
                    <a:pt x="1445" y="1574"/>
                    <a:pt x="1825" y="1279"/>
                    <a:pt x="1846" y="817"/>
                  </a:cubicBezTo>
                  <a:cubicBezTo>
                    <a:pt x="1861"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96" name="Google Shape;296;p9"/>
            <p:cNvSpPr/>
            <p:nvPr/>
          </p:nvSpPr>
          <p:spPr>
            <a:xfrm>
              <a:off x="11" y="1704331"/>
              <a:ext cx="61063" cy="52862"/>
            </a:xfrm>
            <a:custGeom>
              <a:avLst/>
              <a:gdLst/>
              <a:ahLst/>
              <a:cxnLst/>
              <a:rect l="l" t="t" r="r" b="b"/>
              <a:pathLst>
                <a:path w="1906" h="1650" extrusionOk="0">
                  <a:moveTo>
                    <a:pt x="1104" y="1"/>
                  </a:moveTo>
                  <a:cubicBezTo>
                    <a:pt x="0" y="1"/>
                    <a:pt x="0" y="1649"/>
                    <a:pt x="1104" y="1649"/>
                  </a:cubicBezTo>
                  <a:cubicBezTo>
                    <a:pt x="1558" y="1649"/>
                    <a:pt x="1906" y="1271"/>
                    <a:pt x="1891" y="833"/>
                  </a:cubicBezTo>
                  <a:cubicBezTo>
                    <a:pt x="1906" y="379"/>
                    <a:pt x="1558" y="16"/>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97" name="Google Shape;297;p9"/>
            <p:cNvSpPr/>
            <p:nvPr/>
          </p:nvSpPr>
          <p:spPr>
            <a:xfrm>
              <a:off x="268870" y="1704331"/>
              <a:ext cx="59141" cy="50811"/>
            </a:xfrm>
            <a:custGeom>
              <a:avLst/>
              <a:gdLst/>
              <a:ahLst/>
              <a:cxnLst/>
              <a:rect l="l" t="t" r="r" b="b"/>
              <a:pathLst>
                <a:path w="1846" h="1586" extrusionOk="0">
                  <a:moveTo>
                    <a:pt x="1059" y="1"/>
                  </a:moveTo>
                  <a:cubicBezTo>
                    <a:pt x="364" y="1"/>
                    <a:pt x="1" y="833"/>
                    <a:pt x="485" y="1332"/>
                  </a:cubicBezTo>
                  <a:cubicBezTo>
                    <a:pt x="650" y="1507"/>
                    <a:pt x="857" y="1585"/>
                    <a:pt x="1059" y="1585"/>
                  </a:cubicBezTo>
                  <a:cubicBezTo>
                    <a:pt x="1451" y="1585"/>
                    <a:pt x="1826" y="1291"/>
                    <a:pt x="1846" y="833"/>
                  </a:cubicBezTo>
                  <a:cubicBezTo>
                    <a:pt x="1846"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98" name="Google Shape;298;p9"/>
            <p:cNvSpPr/>
            <p:nvPr/>
          </p:nvSpPr>
          <p:spPr>
            <a:xfrm>
              <a:off x="536287" y="1704331"/>
              <a:ext cx="59141" cy="50811"/>
            </a:xfrm>
            <a:custGeom>
              <a:avLst/>
              <a:gdLst/>
              <a:ahLst/>
              <a:cxnLst/>
              <a:rect l="l" t="t" r="r" b="b"/>
              <a:pathLst>
                <a:path w="1846" h="1586" extrusionOk="0">
                  <a:moveTo>
                    <a:pt x="1044" y="1"/>
                  </a:moveTo>
                  <a:cubicBezTo>
                    <a:pt x="349" y="1"/>
                    <a:pt x="1" y="833"/>
                    <a:pt x="470" y="1332"/>
                  </a:cubicBezTo>
                  <a:cubicBezTo>
                    <a:pt x="635" y="1507"/>
                    <a:pt x="842" y="1585"/>
                    <a:pt x="1044" y="1585"/>
                  </a:cubicBezTo>
                  <a:cubicBezTo>
                    <a:pt x="1436" y="1585"/>
                    <a:pt x="1811" y="1291"/>
                    <a:pt x="1831" y="833"/>
                  </a:cubicBezTo>
                  <a:cubicBezTo>
                    <a:pt x="1846" y="379"/>
                    <a:pt x="1483"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299" name="Google Shape;299;p9"/>
            <p:cNvSpPr/>
            <p:nvPr/>
          </p:nvSpPr>
          <p:spPr>
            <a:xfrm>
              <a:off x="803223" y="1704331"/>
              <a:ext cx="59141" cy="50811"/>
            </a:xfrm>
            <a:custGeom>
              <a:avLst/>
              <a:gdLst/>
              <a:ahLst/>
              <a:cxnLst/>
              <a:rect l="l" t="t" r="r" b="b"/>
              <a:pathLst>
                <a:path w="1846" h="1586" extrusionOk="0">
                  <a:moveTo>
                    <a:pt x="1044" y="1"/>
                  </a:moveTo>
                  <a:cubicBezTo>
                    <a:pt x="349" y="1"/>
                    <a:pt x="1" y="833"/>
                    <a:pt x="485" y="1332"/>
                  </a:cubicBezTo>
                  <a:cubicBezTo>
                    <a:pt x="644" y="1507"/>
                    <a:pt x="848" y="1585"/>
                    <a:pt x="1048" y="1585"/>
                  </a:cubicBezTo>
                  <a:cubicBezTo>
                    <a:pt x="1436" y="1585"/>
                    <a:pt x="1811" y="1291"/>
                    <a:pt x="1831" y="833"/>
                  </a:cubicBezTo>
                  <a:cubicBezTo>
                    <a:pt x="1846" y="379"/>
                    <a:pt x="1498"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00" name="Google Shape;300;p9"/>
            <p:cNvSpPr/>
            <p:nvPr/>
          </p:nvSpPr>
          <p:spPr>
            <a:xfrm>
              <a:off x="1070160" y="1704331"/>
              <a:ext cx="59622" cy="50811"/>
            </a:xfrm>
            <a:custGeom>
              <a:avLst/>
              <a:gdLst/>
              <a:ahLst/>
              <a:cxnLst/>
              <a:rect l="l" t="t" r="r" b="b"/>
              <a:pathLst>
                <a:path w="1861" h="1586" extrusionOk="0">
                  <a:moveTo>
                    <a:pt x="1059" y="1"/>
                  </a:moveTo>
                  <a:cubicBezTo>
                    <a:pt x="364" y="1"/>
                    <a:pt x="1" y="833"/>
                    <a:pt x="485" y="1332"/>
                  </a:cubicBezTo>
                  <a:cubicBezTo>
                    <a:pt x="650" y="1507"/>
                    <a:pt x="857" y="1585"/>
                    <a:pt x="1059" y="1585"/>
                  </a:cubicBezTo>
                  <a:cubicBezTo>
                    <a:pt x="1451" y="1585"/>
                    <a:pt x="1826" y="1291"/>
                    <a:pt x="1846" y="833"/>
                  </a:cubicBezTo>
                  <a:cubicBezTo>
                    <a:pt x="1861"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grpSp>
      <p:sp>
        <p:nvSpPr>
          <p:cNvPr id="301" name="Google Shape;301;p9"/>
          <p:cNvSpPr txBox="1">
            <a:spLocks noGrp="1"/>
          </p:cNvSpPr>
          <p:nvPr>
            <p:ph type="title"/>
          </p:nvPr>
        </p:nvSpPr>
        <p:spPr>
          <a:xfrm>
            <a:off x="936233" y="1708400"/>
            <a:ext cx="5850400" cy="249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2" name="Google Shape;302;p9"/>
          <p:cNvSpPr txBox="1">
            <a:spLocks noGrp="1"/>
          </p:cNvSpPr>
          <p:nvPr>
            <p:ph type="subTitle" idx="1"/>
          </p:nvPr>
        </p:nvSpPr>
        <p:spPr>
          <a:xfrm>
            <a:off x="936233" y="4198400"/>
            <a:ext cx="58504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2236366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03"/>
        <p:cNvGrpSpPr/>
        <p:nvPr/>
      </p:nvGrpSpPr>
      <p:grpSpPr>
        <a:xfrm>
          <a:off x="0" y="0"/>
          <a:ext cx="0" cy="0"/>
          <a:chOff x="0" y="0"/>
          <a:chExt cx="0" cy="0"/>
        </a:xfrm>
      </p:grpSpPr>
      <p:sp>
        <p:nvSpPr>
          <p:cNvPr id="304" name="Google Shape;304;p10"/>
          <p:cNvSpPr txBox="1">
            <a:spLocks noGrp="1"/>
          </p:cNvSpPr>
          <p:nvPr>
            <p:ph type="title"/>
          </p:nvPr>
        </p:nvSpPr>
        <p:spPr>
          <a:xfrm>
            <a:off x="950967" y="5289033"/>
            <a:ext cx="10290000" cy="850400"/>
          </a:xfrm>
          <a:prstGeom prst="rect">
            <a:avLst/>
          </a:prstGeom>
          <a:solidFill>
            <a:schemeClr val="accent3"/>
          </a:solid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146263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5"/>
        <p:cNvGrpSpPr/>
        <p:nvPr/>
      </p:nvGrpSpPr>
      <p:grpSpPr>
        <a:xfrm>
          <a:off x="0" y="0"/>
          <a:ext cx="0" cy="0"/>
          <a:chOff x="0" y="0"/>
          <a:chExt cx="0" cy="0"/>
        </a:xfrm>
      </p:grpSpPr>
      <p:sp>
        <p:nvSpPr>
          <p:cNvPr id="306" name="Google Shape;306;p11"/>
          <p:cNvSpPr/>
          <p:nvPr/>
        </p:nvSpPr>
        <p:spPr>
          <a:xfrm>
            <a:off x="956200" y="1246800"/>
            <a:ext cx="10279600" cy="436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7" name="Google Shape;307;p11"/>
          <p:cNvGrpSpPr/>
          <p:nvPr/>
        </p:nvGrpSpPr>
        <p:grpSpPr>
          <a:xfrm rot="-5400000">
            <a:off x="10215717" y="405691"/>
            <a:ext cx="1506360" cy="1565139"/>
            <a:chOff x="11" y="583339"/>
            <a:chExt cx="1129770" cy="1173854"/>
          </a:xfrm>
        </p:grpSpPr>
        <p:sp>
          <p:nvSpPr>
            <p:cNvPr id="308" name="Google Shape;308;p11"/>
            <p:cNvSpPr/>
            <p:nvPr/>
          </p:nvSpPr>
          <p:spPr>
            <a:xfrm>
              <a:off x="9686" y="583339"/>
              <a:ext cx="51388" cy="52830"/>
            </a:xfrm>
            <a:custGeom>
              <a:avLst/>
              <a:gdLst/>
              <a:ahLst/>
              <a:cxnLst/>
              <a:rect l="l" t="t" r="r" b="b"/>
              <a:pathLst>
                <a:path w="1604" h="1649" extrusionOk="0">
                  <a:moveTo>
                    <a:pt x="802" y="0"/>
                  </a:moveTo>
                  <a:cubicBezTo>
                    <a:pt x="364" y="15"/>
                    <a:pt x="1" y="378"/>
                    <a:pt x="16" y="832"/>
                  </a:cubicBezTo>
                  <a:cubicBezTo>
                    <a:pt x="1" y="1270"/>
                    <a:pt x="364" y="1633"/>
                    <a:pt x="802" y="1648"/>
                  </a:cubicBezTo>
                  <a:cubicBezTo>
                    <a:pt x="1256" y="1633"/>
                    <a:pt x="1604" y="1270"/>
                    <a:pt x="1589" y="832"/>
                  </a:cubicBezTo>
                  <a:cubicBezTo>
                    <a:pt x="1604" y="378"/>
                    <a:pt x="1256" y="15"/>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09" name="Google Shape;309;p11"/>
            <p:cNvSpPr/>
            <p:nvPr/>
          </p:nvSpPr>
          <p:spPr>
            <a:xfrm>
              <a:off x="277103" y="584524"/>
              <a:ext cx="50908" cy="50555"/>
            </a:xfrm>
            <a:custGeom>
              <a:avLst/>
              <a:gdLst/>
              <a:ahLst/>
              <a:cxnLst/>
              <a:rect l="l" t="t" r="r" b="b"/>
              <a:pathLst>
                <a:path w="1589" h="1578" extrusionOk="0">
                  <a:moveTo>
                    <a:pt x="795" y="1"/>
                  </a:moveTo>
                  <a:cubicBezTo>
                    <a:pt x="398" y="1"/>
                    <a:pt x="1" y="265"/>
                    <a:pt x="1" y="795"/>
                  </a:cubicBezTo>
                  <a:cubicBezTo>
                    <a:pt x="1" y="1316"/>
                    <a:pt x="398" y="1577"/>
                    <a:pt x="795" y="1577"/>
                  </a:cubicBezTo>
                  <a:cubicBezTo>
                    <a:pt x="1192" y="1577"/>
                    <a:pt x="1589" y="1316"/>
                    <a:pt x="1589" y="795"/>
                  </a:cubicBezTo>
                  <a:cubicBezTo>
                    <a:pt x="1589" y="265"/>
                    <a:pt x="1192" y="1"/>
                    <a:pt x="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10" name="Google Shape;310;p11"/>
            <p:cNvSpPr/>
            <p:nvPr/>
          </p:nvSpPr>
          <p:spPr>
            <a:xfrm>
              <a:off x="543559" y="583435"/>
              <a:ext cx="52349" cy="52734"/>
            </a:xfrm>
            <a:custGeom>
              <a:avLst/>
              <a:gdLst/>
              <a:ahLst/>
              <a:cxnLst/>
              <a:rect l="l" t="t" r="r" b="b"/>
              <a:pathLst>
                <a:path w="1634" h="1646" extrusionOk="0">
                  <a:moveTo>
                    <a:pt x="817" y="1"/>
                  </a:moveTo>
                  <a:cubicBezTo>
                    <a:pt x="409" y="1"/>
                    <a:pt x="1" y="277"/>
                    <a:pt x="31" y="829"/>
                  </a:cubicBezTo>
                  <a:cubicBezTo>
                    <a:pt x="1" y="1267"/>
                    <a:pt x="364" y="1645"/>
                    <a:pt x="817" y="1645"/>
                  </a:cubicBezTo>
                  <a:cubicBezTo>
                    <a:pt x="1271" y="1645"/>
                    <a:pt x="1619" y="1267"/>
                    <a:pt x="1604" y="829"/>
                  </a:cubicBezTo>
                  <a:cubicBezTo>
                    <a:pt x="1634" y="277"/>
                    <a:pt x="1226" y="1"/>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11" name="Google Shape;311;p11"/>
            <p:cNvSpPr/>
            <p:nvPr/>
          </p:nvSpPr>
          <p:spPr>
            <a:xfrm>
              <a:off x="810752" y="583435"/>
              <a:ext cx="52093" cy="52734"/>
            </a:xfrm>
            <a:custGeom>
              <a:avLst/>
              <a:gdLst/>
              <a:ahLst/>
              <a:cxnLst/>
              <a:rect l="l" t="t" r="r" b="b"/>
              <a:pathLst>
                <a:path w="1626" h="1646" extrusionOk="0">
                  <a:moveTo>
                    <a:pt x="815" y="1"/>
                  </a:moveTo>
                  <a:cubicBezTo>
                    <a:pt x="408" y="1"/>
                    <a:pt x="0" y="277"/>
                    <a:pt x="23" y="829"/>
                  </a:cubicBezTo>
                  <a:cubicBezTo>
                    <a:pt x="8" y="1267"/>
                    <a:pt x="371" y="1645"/>
                    <a:pt x="809" y="1645"/>
                  </a:cubicBezTo>
                  <a:cubicBezTo>
                    <a:pt x="1263" y="1645"/>
                    <a:pt x="1626" y="1267"/>
                    <a:pt x="1596" y="829"/>
                  </a:cubicBezTo>
                  <a:cubicBezTo>
                    <a:pt x="1626" y="277"/>
                    <a:pt x="1221" y="1"/>
                    <a:pt x="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12" name="Google Shape;312;p11"/>
            <p:cNvSpPr/>
            <p:nvPr/>
          </p:nvSpPr>
          <p:spPr>
            <a:xfrm>
              <a:off x="1078874" y="584524"/>
              <a:ext cx="50427" cy="50555"/>
            </a:xfrm>
            <a:custGeom>
              <a:avLst/>
              <a:gdLst/>
              <a:ahLst/>
              <a:cxnLst/>
              <a:rect l="l" t="t" r="r" b="b"/>
              <a:pathLst>
                <a:path w="1574" h="1578" extrusionOk="0">
                  <a:moveTo>
                    <a:pt x="787" y="1"/>
                  </a:moveTo>
                  <a:cubicBezTo>
                    <a:pt x="394" y="1"/>
                    <a:pt x="1" y="265"/>
                    <a:pt x="1" y="795"/>
                  </a:cubicBezTo>
                  <a:cubicBezTo>
                    <a:pt x="1" y="1316"/>
                    <a:pt x="394" y="1577"/>
                    <a:pt x="787" y="1577"/>
                  </a:cubicBezTo>
                  <a:cubicBezTo>
                    <a:pt x="1180" y="1577"/>
                    <a:pt x="1574" y="1316"/>
                    <a:pt x="1574" y="795"/>
                  </a:cubicBezTo>
                  <a:cubicBezTo>
                    <a:pt x="1574" y="265"/>
                    <a:pt x="1180"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13" name="Google Shape;313;p11"/>
            <p:cNvSpPr/>
            <p:nvPr/>
          </p:nvSpPr>
          <p:spPr>
            <a:xfrm>
              <a:off x="1933" y="863347"/>
              <a:ext cx="59141" cy="53310"/>
            </a:xfrm>
            <a:custGeom>
              <a:avLst/>
              <a:gdLst/>
              <a:ahLst/>
              <a:cxnLst/>
              <a:rect l="l" t="t" r="r" b="b"/>
              <a:pathLst>
                <a:path w="1846" h="1664" extrusionOk="0">
                  <a:moveTo>
                    <a:pt x="1044" y="0"/>
                  </a:moveTo>
                  <a:cubicBezTo>
                    <a:pt x="1" y="61"/>
                    <a:pt x="1" y="1603"/>
                    <a:pt x="1044" y="1663"/>
                  </a:cubicBezTo>
                  <a:cubicBezTo>
                    <a:pt x="1483" y="1648"/>
                    <a:pt x="1846" y="1270"/>
                    <a:pt x="1831" y="832"/>
                  </a:cubicBezTo>
                  <a:cubicBezTo>
                    <a:pt x="1846" y="393"/>
                    <a:pt x="1498" y="15"/>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14" name="Google Shape;314;p11"/>
            <p:cNvSpPr/>
            <p:nvPr/>
          </p:nvSpPr>
          <p:spPr>
            <a:xfrm>
              <a:off x="268870" y="863827"/>
              <a:ext cx="59141" cy="50459"/>
            </a:xfrm>
            <a:custGeom>
              <a:avLst/>
              <a:gdLst/>
              <a:ahLst/>
              <a:cxnLst/>
              <a:rect l="l" t="t" r="r" b="b"/>
              <a:pathLst>
                <a:path w="1846" h="1575" extrusionOk="0">
                  <a:moveTo>
                    <a:pt x="1059" y="0"/>
                  </a:moveTo>
                  <a:cubicBezTo>
                    <a:pt x="364" y="0"/>
                    <a:pt x="1" y="817"/>
                    <a:pt x="485" y="1331"/>
                  </a:cubicBezTo>
                  <a:cubicBezTo>
                    <a:pt x="642" y="1499"/>
                    <a:pt x="842" y="1574"/>
                    <a:pt x="1040" y="1574"/>
                  </a:cubicBezTo>
                  <a:cubicBezTo>
                    <a:pt x="1432" y="1574"/>
                    <a:pt x="1816" y="1279"/>
                    <a:pt x="1846" y="817"/>
                  </a:cubicBezTo>
                  <a:cubicBezTo>
                    <a:pt x="1846"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15" name="Google Shape;315;p11"/>
            <p:cNvSpPr/>
            <p:nvPr/>
          </p:nvSpPr>
          <p:spPr>
            <a:xfrm>
              <a:off x="536287" y="863827"/>
              <a:ext cx="59141" cy="50459"/>
            </a:xfrm>
            <a:custGeom>
              <a:avLst/>
              <a:gdLst/>
              <a:ahLst/>
              <a:cxnLst/>
              <a:rect l="l" t="t" r="r" b="b"/>
              <a:pathLst>
                <a:path w="1846" h="1575" extrusionOk="0">
                  <a:moveTo>
                    <a:pt x="1044" y="0"/>
                  </a:moveTo>
                  <a:cubicBezTo>
                    <a:pt x="349" y="0"/>
                    <a:pt x="1" y="817"/>
                    <a:pt x="470" y="1331"/>
                  </a:cubicBezTo>
                  <a:cubicBezTo>
                    <a:pt x="632" y="1499"/>
                    <a:pt x="836" y="1574"/>
                    <a:pt x="1035" y="1574"/>
                  </a:cubicBezTo>
                  <a:cubicBezTo>
                    <a:pt x="1430" y="1574"/>
                    <a:pt x="1811" y="1279"/>
                    <a:pt x="1831" y="817"/>
                  </a:cubicBezTo>
                  <a:cubicBezTo>
                    <a:pt x="1846" y="378"/>
                    <a:pt x="1483"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16" name="Google Shape;316;p11"/>
            <p:cNvSpPr/>
            <p:nvPr/>
          </p:nvSpPr>
          <p:spPr>
            <a:xfrm>
              <a:off x="803383" y="863827"/>
              <a:ext cx="58981" cy="50459"/>
            </a:xfrm>
            <a:custGeom>
              <a:avLst/>
              <a:gdLst/>
              <a:ahLst/>
              <a:cxnLst/>
              <a:rect l="l" t="t" r="r" b="b"/>
              <a:pathLst>
                <a:path w="1841" h="1575" extrusionOk="0">
                  <a:moveTo>
                    <a:pt x="1021" y="0"/>
                  </a:moveTo>
                  <a:cubicBezTo>
                    <a:pt x="352" y="0"/>
                    <a:pt x="0" y="821"/>
                    <a:pt x="480" y="1331"/>
                  </a:cubicBezTo>
                  <a:cubicBezTo>
                    <a:pt x="637" y="1499"/>
                    <a:pt x="837" y="1574"/>
                    <a:pt x="1035" y="1574"/>
                  </a:cubicBezTo>
                  <a:cubicBezTo>
                    <a:pt x="1425" y="1574"/>
                    <a:pt x="1805" y="1279"/>
                    <a:pt x="1826" y="817"/>
                  </a:cubicBezTo>
                  <a:cubicBezTo>
                    <a:pt x="1841" y="378"/>
                    <a:pt x="1493" y="0"/>
                    <a:pt x="1039" y="0"/>
                  </a:cubicBezTo>
                  <a:cubicBezTo>
                    <a:pt x="1033" y="0"/>
                    <a:pt x="1027" y="0"/>
                    <a:pt x="1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17" name="Google Shape;317;p11"/>
            <p:cNvSpPr/>
            <p:nvPr/>
          </p:nvSpPr>
          <p:spPr>
            <a:xfrm>
              <a:off x="1070160" y="863827"/>
              <a:ext cx="59622" cy="50459"/>
            </a:xfrm>
            <a:custGeom>
              <a:avLst/>
              <a:gdLst/>
              <a:ahLst/>
              <a:cxnLst/>
              <a:rect l="l" t="t" r="r" b="b"/>
              <a:pathLst>
                <a:path w="1861" h="1575" extrusionOk="0">
                  <a:moveTo>
                    <a:pt x="1059" y="0"/>
                  </a:moveTo>
                  <a:cubicBezTo>
                    <a:pt x="364" y="0"/>
                    <a:pt x="1" y="817"/>
                    <a:pt x="485" y="1331"/>
                  </a:cubicBezTo>
                  <a:cubicBezTo>
                    <a:pt x="647" y="1499"/>
                    <a:pt x="851" y="1574"/>
                    <a:pt x="1050" y="1574"/>
                  </a:cubicBezTo>
                  <a:cubicBezTo>
                    <a:pt x="1445" y="1574"/>
                    <a:pt x="1825" y="1279"/>
                    <a:pt x="1846" y="817"/>
                  </a:cubicBezTo>
                  <a:cubicBezTo>
                    <a:pt x="1861"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18" name="Google Shape;318;p11"/>
            <p:cNvSpPr/>
            <p:nvPr/>
          </p:nvSpPr>
          <p:spPr>
            <a:xfrm>
              <a:off x="11" y="1143835"/>
              <a:ext cx="61063" cy="52830"/>
            </a:xfrm>
            <a:custGeom>
              <a:avLst/>
              <a:gdLst/>
              <a:ahLst/>
              <a:cxnLst/>
              <a:rect l="l" t="t" r="r" b="b"/>
              <a:pathLst>
                <a:path w="1906" h="1649" extrusionOk="0">
                  <a:moveTo>
                    <a:pt x="1104" y="0"/>
                  </a:moveTo>
                  <a:cubicBezTo>
                    <a:pt x="0" y="0"/>
                    <a:pt x="0" y="1649"/>
                    <a:pt x="1104" y="1649"/>
                  </a:cubicBezTo>
                  <a:cubicBezTo>
                    <a:pt x="1558" y="1634"/>
                    <a:pt x="1906" y="1271"/>
                    <a:pt x="1891" y="832"/>
                  </a:cubicBezTo>
                  <a:cubicBezTo>
                    <a:pt x="1906" y="378"/>
                    <a:pt x="1558" y="16"/>
                    <a:pt x="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19" name="Google Shape;319;p11"/>
            <p:cNvSpPr/>
            <p:nvPr/>
          </p:nvSpPr>
          <p:spPr>
            <a:xfrm>
              <a:off x="268870" y="1143835"/>
              <a:ext cx="59141" cy="50459"/>
            </a:xfrm>
            <a:custGeom>
              <a:avLst/>
              <a:gdLst/>
              <a:ahLst/>
              <a:cxnLst/>
              <a:rect l="l" t="t" r="r" b="b"/>
              <a:pathLst>
                <a:path w="1846" h="1575" extrusionOk="0">
                  <a:moveTo>
                    <a:pt x="1059" y="0"/>
                  </a:moveTo>
                  <a:cubicBezTo>
                    <a:pt x="364" y="0"/>
                    <a:pt x="1" y="832"/>
                    <a:pt x="485" y="1331"/>
                  </a:cubicBezTo>
                  <a:cubicBezTo>
                    <a:pt x="648" y="1499"/>
                    <a:pt x="852" y="1575"/>
                    <a:pt x="1053" y="1575"/>
                  </a:cubicBezTo>
                  <a:cubicBezTo>
                    <a:pt x="1447" y="1575"/>
                    <a:pt x="1826" y="1283"/>
                    <a:pt x="1846" y="832"/>
                  </a:cubicBezTo>
                  <a:cubicBezTo>
                    <a:pt x="1846"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20" name="Google Shape;320;p11"/>
            <p:cNvSpPr/>
            <p:nvPr/>
          </p:nvSpPr>
          <p:spPr>
            <a:xfrm>
              <a:off x="536287" y="1143835"/>
              <a:ext cx="59141" cy="50459"/>
            </a:xfrm>
            <a:custGeom>
              <a:avLst/>
              <a:gdLst/>
              <a:ahLst/>
              <a:cxnLst/>
              <a:rect l="l" t="t" r="r" b="b"/>
              <a:pathLst>
                <a:path w="1846" h="1575" extrusionOk="0">
                  <a:moveTo>
                    <a:pt x="1044" y="0"/>
                  </a:moveTo>
                  <a:cubicBezTo>
                    <a:pt x="349" y="0"/>
                    <a:pt x="1" y="832"/>
                    <a:pt x="470" y="1331"/>
                  </a:cubicBezTo>
                  <a:cubicBezTo>
                    <a:pt x="633" y="1499"/>
                    <a:pt x="837" y="1575"/>
                    <a:pt x="1038" y="1575"/>
                  </a:cubicBezTo>
                  <a:cubicBezTo>
                    <a:pt x="1432" y="1575"/>
                    <a:pt x="1811" y="1283"/>
                    <a:pt x="1831" y="832"/>
                  </a:cubicBezTo>
                  <a:cubicBezTo>
                    <a:pt x="1846" y="378"/>
                    <a:pt x="1483"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21" name="Google Shape;321;p11"/>
            <p:cNvSpPr/>
            <p:nvPr/>
          </p:nvSpPr>
          <p:spPr>
            <a:xfrm>
              <a:off x="803223" y="1143835"/>
              <a:ext cx="59141" cy="50459"/>
            </a:xfrm>
            <a:custGeom>
              <a:avLst/>
              <a:gdLst/>
              <a:ahLst/>
              <a:cxnLst/>
              <a:rect l="l" t="t" r="r" b="b"/>
              <a:pathLst>
                <a:path w="1846" h="1575" extrusionOk="0">
                  <a:moveTo>
                    <a:pt x="1044" y="0"/>
                  </a:moveTo>
                  <a:cubicBezTo>
                    <a:pt x="349" y="0"/>
                    <a:pt x="1" y="832"/>
                    <a:pt x="485" y="1331"/>
                  </a:cubicBezTo>
                  <a:cubicBezTo>
                    <a:pt x="643" y="1499"/>
                    <a:pt x="844" y="1575"/>
                    <a:pt x="1042" y="1575"/>
                  </a:cubicBezTo>
                  <a:cubicBezTo>
                    <a:pt x="1432" y="1575"/>
                    <a:pt x="1810" y="1283"/>
                    <a:pt x="1831" y="832"/>
                  </a:cubicBezTo>
                  <a:cubicBezTo>
                    <a:pt x="1846" y="378"/>
                    <a:pt x="1498"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22" name="Google Shape;322;p11"/>
            <p:cNvSpPr/>
            <p:nvPr/>
          </p:nvSpPr>
          <p:spPr>
            <a:xfrm>
              <a:off x="1070160" y="1143835"/>
              <a:ext cx="59622" cy="50459"/>
            </a:xfrm>
            <a:custGeom>
              <a:avLst/>
              <a:gdLst/>
              <a:ahLst/>
              <a:cxnLst/>
              <a:rect l="l" t="t" r="r" b="b"/>
              <a:pathLst>
                <a:path w="1861" h="1575" extrusionOk="0">
                  <a:moveTo>
                    <a:pt x="1059" y="0"/>
                  </a:moveTo>
                  <a:cubicBezTo>
                    <a:pt x="364" y="0"/>
                    <a:pt x="1" y="832"/>
                    <a:pt x="485" y="1331"/>
                  </a:cubicBezTo>
                  <a:cubicBezTo>
                    <a:pt x="648" y="1499"/>
                    <a:pt x="852" y="1575"/>
                    <a:pt x="1053" y="1575"/>
                  </a:cubicBezTo>
                  <a:cubicBezTo>
                    <a:pt x="1447" y="1575"/>
                    <a:pt x="1825" y="1283"/>
                    <a:pt x="1846" y="832"/>
                  </a:cubicBezTo>
                  <a:cubicBezTo>
                    <a:pt x="1861"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23" name="Google Shape;323;p11"/>
            <p:cNvSpPr/>
            <p:nvPr/>
          </p:nvSpPr>
          <p:spPr>
            <a:xfrm>
              <a:off x="1933" y="1424323"/>
              <a:ext cx="59141" cy="52830"/>
            </a:xfrm>
            <a:custGeom>
              <a:avLst/>
              <a:gdLst/>
              <a:ahLst/>
              <a:cxnLst/>
              <a:rect l="l" t="t" r="r" b="b"/>
              <a:pathLst>
                <a:path w="1846" h="1649" extrusionOk="0">
                  <a:moveTo>
                    <a:pt x="1044" y="1"/>
                  </a:moveTo>
                  <a:cubicBezTo>
                    <a:pt x="1" y="46"/>
                    <a:pt x="1" y="1588"/>
                    <a:pt x="1044" y="1649"/>
                  </a:cubicBezTo>
                  <a:cubicBezTo>
                    <a:pt x="1498" y="1634"/>
                    <a:pt x="1846" y="1271"/>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24" name="Google Shape;324;p11"/>
            <p:cNvSpPr/>
            <p:nvPr/>
          </p:nvSpPr>
          <p:spPr>
            <a:xfrm>
              <a:off x="268870" y="1424323"/>
              <a:ext cx="59141" cy="50459"/>
            </a:xfrm>
            <a:custGeom>
              <a:avLst/>
              <a:gdLst/>
              <a:ahLst/>
              <a:cxnLst/>
              <a:rect l="l" t="t" r="r" b="b"/>
              <a:pathLst>
                <a:path w="1846" h="1575" extrusionOk="0">
                  <a:moveTo>
                    <a:pt x="1059" y="1"/>
                  </a:moveTo>
                  <a:cubicBezTo>
                    <a:pt x="364" y="1"/>
                    <a:pt x="1" y="832"/>
                    <a:pt x="485" y="1331"/>
                  </a:cubicBezTo>
                  <a:cubicBezTo>
                    <a:pt x="642" y="1499"/>
                    <a:pt x="842" y="1574"/>
                    <a:pt x="1040" y="1574"/>
                  </a:cubicBezTo>
                  <a:cubicBezTo>
                    <a:pt x="1432" y="1574"/>
                    <a:pt x="1816" y="1279"/>
                    <a:pt x="1846" y="817"/>
                  </a:cubicBezTo>
                  <a:cubicBezTo>
                    <a:pt x="1846"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25" name="Google Shape;325;p11"/>
            <p:cNvSpPr/>
            <p:nvPr/>
          </p:nvSpPr>
          <p:spPr>
            <a:xfrm>
              <a:off x="536287" y="1424323"/>
              <a:ext cx="59141" cy="50459"/>
            </a:xfrm>
            <a:custGeom>
              <a:avLst/>
              <a:gdLst/>
              <a:ahLst/>
              <a:cxnLst/>
              <a:rect l="l" t="t" r="r" b="b"/>
              <a:pathLst>
                <a:path w="1846" h="1575" extrusionOk="0">
                  <a:moveTo>
                    <a:pt x="1044" y="1"/>
                  </a:moveTo>
                  <a:cubicBezTo>
                    <a:pt x="349" y="1"/>
                    <a:pt x="1" y="832"/>
                    <a:pt x="470" y="1331"/>
                  </a:cubicBezTo>
                  <a:cubicBezTo>
                    <a:pt x="632" y="1499"/>
                    <a:pt x="836" y="1574"/>
                    <a:pt x="1035" y="1574"/>
                  </a:cubicBezTo>
                  <a:cubicBezTo>
                    <a:pt x="1430" y="1574"/>
                    <a:pt x="1811" y="1279"/>
                    <a:pt x="1831" y="817"/>
                  </a:cubicBezTo>
                  <a:cubicBezTo>
                    <a:pt x="1846" y="379"/>
                    <a:pt x="1483"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26" name="Google Shape;326;p11"/>
            <p:cNvSpPr/>
            <p:nvPr/>
          </p:nvSpPr>
          <p:spPr>
            <a:xfrm>
              <a:off x="803223" y="1424323"/>
              <a:ext cx="59141" cy="50459"/>
            </a:xfrm>
            <a:custGeom>
              <a:avLst/>
              <a:gdLst/>
              <a:ahLst/>
              <a:cxnLst/>
              <a:rect l="l" t="t" r="r" b="b"/>
              <a:pathLst>
                <a:path w="1846" h="1575" extrusionOk="0">
                  <a:moveTo>
                    <a:pt x="1044" y="1"/>
                  </a:moveTo>
                  <a:cubicBezTo>
                    <a:pt x="364" y="1"/>
                    <a:pt x="1" y="817"/>
                    <a:pt x="485" y="1331"/>
                  </a:cubicBezTo>
                  <a:cubicBezTo>
                    <a:pt x="642" y="1499"/>
                    <a:pt x="842" y="1574"/>
                    <a:pt x="1040" y="1574"/>
                  </a:cubicBezTo>
                  <a:cubicBezTo>
                    <a:pt x="1430" y="1574"/>
                    <a:pt x="1810" y="1279"/>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27" name="Google Shape;327;p11"/>
            <p:cNvSpPr/>
            <p:nvPr/>
          </p:nvSpPr>
          <p:spPr>
            <a:xfrm>
              <a:off x="1070160" y="1424323"/>
              <a:ext cx="59622" cy="50459"/>
            </a:xfrm>
            <a:custGeom>
              <a:avLst/>
              <a:gdLst/>
              <a:ahLst/>
              <a:cxnLst/>
              <a:rect l="l" t="t" r="r" b="b"/>
              <a:pathLst>
                <a:path w="1861" h="1575" extrusionOk="0">
                  <a:moveTo>
                    <a:pt x="1059" y="1"/>
                  </a:moveTo>
                  <a:cubicBezTo>
                    <a:pt x="364" y="1"/>
                    <a:pt x="1" y="832"/>
                    <a:pt x="485" y="1331"/>
                  </a:cubicBezTo>
                  <a:cubicBezTo>
                    <a:pt x="647" y="1499"/>
                    <a:pt x="851" y="1574"/>
                    <a:pt x="1050" y="1574"/>
                  </a:cubicBezTo>
                  <a:cubicBezTo>
                    <a:pt x="1445" y="1574"/>
                    <a:pt x="1825" y="1279"/>
                    <a:pt x="1846" y="817"/>
                  </a:cubicBezTo>
                  <a:cubicBezTo>
                    <a:pt x="1861"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28" name="Google Shape;328;p11"/>
            <p:cNvSpPr/>
            <p:nvPr/>
          </p:nvSpPr>
          <p:spPr>
            <a:xfrm>
              <a:off x="11" y="1704331"/>
              <a:ext cx="61063" cy="52862"/>
            </a:xfrm>
            <a:custGeom>
              <a:avLst/>
              <a:gdLst/>
              <a:ahLst/>
              <a:cxnLst/>
              <a:rect l="l" t="t" r="r" b="b"/>
              <a:pathLst>
                <a:path w="1906" h="1650" extrusionOk="0">
                  <a:moveTo>
                    <a:pt x="1104" y="1"/>
                  </a:moveTo>
                  <a:cubicBezTo>
                    <a:pt x="0" y="1"/>
                    <a:pt x="0" y="1649"/>
                    <a:pt x="1104" y="1649"/>
                  </a:cubicBezTo>
                  <a:cubicBezTo>
                    <a:pt x="1558" y="1649"/>
                    <a:pt x="1906" y="1271"/>
                    <a:pt x="1891" y="833"/>
                  </a:cubicBezTo>
                  <a:cubicBezTo>
                    <a:pt x="1906" y="379"/>
                    <a:pt x="1558" y="16"/>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29" name="Google Shape;329;p11"/>
            <p:cNvSpPr/>
            <p:nvPr/>
          </p:nvSpPr>
          <p:spPr>
            <a:xfrm>
              <a:off x="268870" y="1704331"/>
              <a:ext cx="59141" cy="50811"/>
            </a:xfrm>
            <a:custGeom>
              <a:avLst/>
              <a:gdLst/>
              <a:ahLst/>
              <a:cxnLst/>
              <a:rect l="l" t="t" r="r" b="b"/>
              <a:pathLst>
                <a:path w="1846" h="1586" extrusionOk="0">
                  <a:moveTo>
                    <a:pt x="1059" y="1"/>
                  </a:moveTo>
                  <a:cubicBezTo>
                    <a:pt x="364" y="1"/>
                    <a:pt x="1" y="833"/>
                    <a:pt x="485" y="1332"/>
                  </a:cubicBezTo>
                  <a:cubicBezTo>
                    <a:pt x="650" y="1507"/>
                    <a:pt x="857" y="1585"/>
                    <a:pt x="1059" y="1585"/>
                  </a:cubicBezTo>
                  <a:cubicBezTo>
                    <a:pt x="1451" y="1585"/>
                    <a:pt x="1826" y="1291"/>
                    <a:pt x="1846" y="833"/>
                  </a:cubicBezTo>
                  <a:cubicBezTo>
                    <a:pt x="1846"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30" name="Google Shape;330;p11"/>
            <p:cNvSpPr/>
            <p:nvPr/>
          </p:nvSpPr>
          <p:spPr>
            <a:xfrm>
              <a:off x="536287" y="1704331"/>
              <a:ext cx="59141" cy="50811"/>
            </a:xfrm>
            <a:custGeom>
              <a:avLst/>
              <a:gdLst/>
              <a:ahLst/>
              <a:cxnLst/>
              <a:rect l="l" t="t" r="r" b="b"/>
              <a:pathLst>
                <a:path w="1846" h="1586" extrusionOk="0">
                  <a:moveTo>
                    <a:pt x="1044" y="1"/>
                  </a:moveTo>
                  <a:cubicBezTo>
                    <a:pt x="349" y="1"/>
                    <a:pt x="1" y="833"/>
                    <a:pt x="470" y="1332"/>
                  </a:cubicBezTo>
                  <a:cubicBezTo>
                    <a:pt x="635" y="1507"/>
                    <a:pt x="842" y="1585"/>
                    <a:pt x="1044" y="1585"/>
                  </a:cubicBezTo>
                  <a:cubicBezTo>
                    <a:pt x="1436" y="1585"/>
                    <a:pt x="1811" y="1291"/>
                    <a:pt x="1831" y="833"/>
                  </a:cubicBezTo>
                  <a:cubicBezTo>
                    <a:pt x="1846" y="379"/>
                    <a:pt x="1483"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31" name="Google Shape;331;p11"/>
            <p:cNvSpPr/>
            <p:nvPr/>
          </p:nvSpPr>
          <p:spPr>
            <a:xfrm>
              <a:off x="803223" y="1704331"/>
              <a:ext cx="59141" cy="50811"/>
            </a:xfrm>
            <a:custGeom>
              <a:avLst/>
              <a:gdLst/>
              <a:ahLst/>
              <a:cxnLst/>
              <a:rect l="l" t="t" r="r" b="b"/>
              <a:pathLst>
                <a:path w="1846" h="1586" extrusionOk="0">
                  <a:moveTo>
                    <a:pt x="1044" y="1"/>
                  </a:moveTo>
                  <a:cubicBezTo>
                    <a:pt x="349" y="1"/>
                    <a:pt x="1" y="833"/>
                    <a:pt x="485" y="1332"/>
                  </a:cubicBezTo>
                  <a:cubicBezTo>
                    <a:pt x="644" y="1507"/>
                    <a:pt x="848" y="1585"/>
                    <a:pt x="1048" y="1585"/>
                  </a:cubicBezTo>
                  <a:cubicBezTo>
                    <a:pt x="1436" y="1585"/>
                    <a:pt x="1811" y="1291"/>
                    <a:pt x="1831" y="833"/>
                  </a:cubicBezTo>
                  <a:cubicBezTo>
                    <a:pt x="1846" y="379"/>
                    <a:pt x="1498"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32" name="Google Shape;332;p11"/>
            <p:cNvSpPr/>
            <p:nvPr/>
          </p:nvSpPr>
          <p:spPr>
            <a:xfrm>
              <a:off x="1070160" y="1704331"/>
              <a:ext cx="59622" cy="50811"/>
            </a:xfrm>
            <a:custGeom>
              <a:avLst/>
              <a:gdLst/>
              <a:ahLst/>
              <a:cxnLst/>
              <a:rect l="l" t="t" r="r" b="b"/>
              <a:pathLst>
                <a:path w="1861" h="1586" extrusionOk="0">
                  <a:moveTo>
                    <a:pt x="1059" y="1"/>
                  </a:moveTo>
                  <a:cubicBezTo>
                    <a:pt x="364" y="1"/>
                    <a:pt x="1" y="833"/>
                    <a:pt x="485" y="1332"/>
                  </a:cubicBezTo>
                  <a:cubicBezTo>
                    <a:pt x="650" y="1507"/>
                    <a:pt x="857" y="1585"/>
                    <a:pt x="1059" y="1585"/>
                  </a:cubicBezTo>
                  <a:cubicBezTo>
                    <a:pt x="1451" y="1585"/>
                    <a:pt x="1826" y="1291"/>
                    <a:pt x="1846" y="833"/>
                  </a:cubicBezTo>
                  <a:cubicBezTo>
                    <a:pt x="1861"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grpSp>
      <p:sp>
        <p:nvSpPr>
          <p:cNvPr id="333" name="Google Shape;333;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34" name="Google Shape;334;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4713401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5"/>
        <p:cNvGrpSpPr/>
        <p:nvPr/>
      </p:nvGrpSpPr>
      <p:grpSpPr>
        <a:xfrm>
          <a:off x="0" y="0"/>
          <a:ext cx="0" cy="0"/>
          <a:chOff x="0" y="0"/>
          <a:chExt cx="0" cy="0"/>
        </a:xfrm>
      </p:grpSpPr>
    </p:spTree>
    <p:extLst>
      <p:ext uri="{BB962C8B-B14F-4D97-AF65-F5344CB8AC3E}">
        <p14:creationId xmlns:p14="http://schemas.microsoft.com/office/powerpoint/2010/main" val="22184512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36"/>
        <p:cNvGrpSpPr/>
        <p:nvPr/>
      </p:nvGrpSpPr>
      <p:grpSpPr>
        <a:xfrm>
          <a:off x="0" y="0"/>
          <a:ext cx="0" cy="0"/>
          <a:chOff x="0" y="0"/>
          <a:chExt cx="0" cy="0"/>
        </a:xfrm>
      </p:grpSpPr>
      <p:sp>
        <p:nvSpPr>
          <p:cNvPr id="337" name="Google Shape;337;p13"/>
          <p:cNvSpPr txBox="1">
            <a:spLocks noGrp="1"/>
          </p:cNvSpPr>
          <p:nvPr>
            <p:ph type="title"/>
          </p:nvPr>
        </p:nvSpPr>
        <p:spPr>
          <a:xfrm>
            <a:off x="2329260" y="2308567"/>
            <a:ext cx="3631200" cy="68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38" name="Google Shape;338;p13"/>
          <p:cNvSpPr txBox="1">
            <a:spLocks noGrp="1"/>
          </p:cNvSpPr>
          <p:nvPr>
            <p:ph type="title" idx="2" hasCustomPrompt="1"/>
          </p:nvPr>
        </p:nvSpPr>
        <p:spPr>
          <a:xfrm>
            <a:off x="1063860" y="2300700"/>
            <a:ext cx="1268400" cy="68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1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39" name="Google Shape;339;p13"/>
          <p:cNvSpPr txBox="1">
            <a:spLocks noGrp="1"/>
          </p:cNvSpPr>
          <p:nvPr>
            <p:ph type="subTitle" idx="1"/>
          </p:nvPr>
        </p:nvSpPr>
        <p:spPr>
          <a:xfrm>
            <a:off x="2332260" y="2997892"/>
            <a:ext cx="3631200" cy="6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340" name="Google Shape;340;p13"/>
          <p:cNvSpPr txBox="1">
            <a:spLocks noGrp="1"/>
          </p:cNvSpPr>
          <p:nvPr>
            <p:ph type="title" idx="3"/>
          </p:nvPr>
        </p:nvSpPr>
        <p:spPr>
          <a:xfrm>
            <a:off x="2329251" y="4517500"/>
            <a:ext cx="3631200" cy="68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41" name="Google Shape;341;p13"/>
          <p:cNvSpPr txBox="1">
            <a:spLocks noGrp="1"/>
          </p:cNvSpPr>
          <p:nvPr>
            <p:ph type="title" idx="4" hasCustomPrompt="1"/>
          </p:nvPr>
        </p:nvSpPr>
        <p:spPr>
          <a:xfrm>
            <a:off x="1063860" y="4517500"/>
            <a:ext cx="1268400" cy="68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1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42" name="Google Shape;342;p13"/>
          <p:cNvSpPr txBox="1">
            <a:spLocks noGrp="1"/>
          </p:cNvSpPr>
          <p:nvPr>
            <p:ph type="subTitle" idx="5"/>
          </p:nvPr>
        </p:nvSpPr>
        <p:spPr>
          <a:xfrm>
            <a:off x="2329251" y="5196483"/>
            <a:ext cx="3631200" cy="6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343" name="Google Shape;343;p13"/>
          <p:cNvSpPr txBox="1">
            <a:spLocks noGrp="1"/>
          </p:cNvSpPr>
          <p:nvPr>
            <p:ph type="title" idx="6"/>
          </p:nvPr>
        </p:nvSpPr>
        <p:spPr>
          <a:xfrm>
            <a:off x="7470593" y="2304333"/>
            <a:ext cx="3641600" cy="68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44" name="Google Shape;344;p13"/>
          <p:cNvSpPr txBox="1">
            <a:spLocks noGrp="1"/>
          </p:cNvSpPr>
          <p:nvPr>
            <p:ph type="title" idx="7" hasCustomPrompt="1"/>
          </p:nvPr>
        </p:nvSpPr>
        <p:spPr>
          <a:xfrm>
            <a:off x="6212945" y="2308565"/>
            <a:ext cx="1268400" cy="68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1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45" name="Google Shape;345;p13"/>
          <p:cNvSpPr txBox="1">
            <a:spLocks noGrp="1"/>
          </p:cNvSpPr>
          <p:nvPr>
            <p:ph type="subTitle" idx="8"/>
          </p:nvPr>
        </p:nvSpPr>
        <p:spPr>
          <a:xfrm>
            <a:off x="7473593" y="2990027"/>
            <a:ext cx="3641600" cy="6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346" name="Google Shape;346;p13"/>
          <p:cNvSpPr txBox="1">
            <a:spLocks noGrp="1"/>
          </p:cNvSpPr>
          <p:nvPr>
            <p:ph type="title" idx="9"/>
          </p:nvPr>
        </p:nvSpPr>
        <p:spPr>
          <a:xfrm>
            <a:off x="7470593" y="4518500"/>
            <a:ext cx="3641600" cy="68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47" name="Google Shape;347;p13"/>
          <p:cNvSpPr txBox="1">
            <a:spLocks noGrp="1"/>
          </p:cNvSpPr>
          <p:nvPr>
            <p:ph type="title" idx="13" hasCustomPrompt="1"/>
          </p:nvPr>
        </p:nvSpPr>
        <p:spPr>
          <a:xfrm>
            <a:off x="6212945" y="4518884"/>
            <a:ext cx="1268400" cy="68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1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48" name="Google Shape;348;p13"/>
          <p:cNvSpPr txBox="1">
            <a:spLocks noGrp="1"/>
          </p:cNvSpPr>
          <p:nvPr>
            <p:ph type="subTitle" idx="14"/>
          </p:nvPr>
        </p:nvSpPr>
        <p:spPr>
          <a:xfrm>
            <a:off x="7470593" y="5196483"/>
            <a:ext cx="3641600" cy="6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349" name="Google Shape;349;p13"/>
          <p:cNvSpPr txBox="1">
            <a:spLocks noGrp="1"/>
          </p:cNvSpPr>
          <p:nvPr>
            <p:ph type="title" idx="15"/>
          </p:nvPr>
        </p:nvSpPr>
        <p:spPr>
          <a:xfrm>
            <a:off x="964517"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50" name="Google Shape;350;p13"/>
          <p:cNvGrpSpPr/>
          <p:nvPr/>
        </p:nvGrpSpPr>
        <p:grpSpPr>
          <a:xfrm rot="-5400000">
            <a:off x="10215717" y="405691"/>
            <a:ext cx="1506360" cy="1565139"/>
            <a:chOff x="11" y="583339"/>
            <a:chExt cx="1129770" cy="1173854"/>
          </a:xfrm>
        </p:grpSpPr>
        <p:sp>
          <p:nvSpPr>
            <p:cNvPr id="351" name="Google Shape;351;p13"/>
            <p:cNvSpPr/>
            <p:nvPr/>
          </p:nvSpPr>
          <p:spPr>
            <a:xfrm>
              <a:off x="9686" y="583339"/>
              <a:ext cx="51388" cy="52830"/>
            </a:xfrm>
            <a:custGeom>
              <a:avLst/>
              <a:gdLst/>
              <a:ahLst/>
              <a:cxnLst/>
              <a:rect l="l" t="t" r="r" b="b"/>
              <a:pathLst>
                <a:path w="1604" h="1649" extrusionOk="0">
                  <a:moveTo>
                    <a:pt x="802" y="0"/>
                  </a:moveTo>
                  <a:cubicBezTo>
                    <a:pt x="364" y="15"/>
                    <a:pt x="1" y="378"/>
                    <a:pt x="16" y="832"/>
                  </a:cubicBezTo>
                  <a:cubicBezTo>
                    <a:pt x="1" y="1270"/>
                    <a:pt x="364" y="1633"/>
                    <a:pt x="802" y="1648"/>
                  </a:cubicBezTo>
                  <a:cubicBezTo>
                    <a:pt x="1256" y="1633"/>
                    <a:pt x="1604" y="1270"/>
                    <a:pt x="1589" y="832"/>
                  </a:cubicBezTo>
                  <a:cubicBezTo>
                    <a:pt x="1604" y="378"/>
                    <a:pt x="1256" y="15"/>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52" name="Google Shape;352;p13"/>
            <p:cNvSpPr/>
            <p:nvPr/>
          </p:nvSpPr>
          <p:spPr>
            <a:xfrm>
              <a:off x="277103" y="584524"/>
              <a:ext cx="50908" cy="50555"/>
            </a:xfrm>
            <a:custGeom>
              <a:avLst/>
              <a:gdLst/>
              <a:ahLst/>
              <a:cxnLst/>
              <a:rect l="l" t="t" r="r" b="b"/>
              <a:pathLst>
                <a:path w="1589" h="1578" extrusionOk="0">
                  <a:moveTo>
                    <a:pt x="795" y="1"/>
                  </a:moveTo>
                  <a:cubicBezTo>
                    <a:pt x="398" y="1"/>
                    <a:pt x="1" y="265"/>
                    <a:pt x="1" y="795"/>
                  </a:cubicBezTo>
                  <a:cubicBezTo>
                    <a:pt x="1" y="1316"/>
                    <a:pt x="398" y="1577"/>
                    <a:pt x="795" y="1577"/>
                  </a:cubicBezTo>
                  <a:cubicBezTo>
                    <a:pt x="1192" y="1577"/>
                    <a:pt x="1589" y="1316"/>
                    <a:pt x="1589" y="795"/>
                  </a:cubicBezTo>
                  <a:cubicBezTo>
                    <a:pt x="1589" y="265"/>
                    <a:pt x="1192" y="1"/>
                    <a:pt x="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53" name="Google Shape;353;p13"/>
            <p:cNvSpPr/>
            <p:nvPr/>
          </p:nvSpPr>
          <p:spPr>
            <a:xfrm>
              <a:off x="543559" y="583435"/>
              <a:ext cx="52349" cy="52734"/>
            </a:xfrm>
            <a:custGeom>
              <a:avLst/>
              <a:gdLst/>
              <a:ahLst/>
              <a:cxnLst/>
              <a:rect l="l" t="t" r="r" b="b"/>
              <a:pathLst>
                <a:path w="1634" h="1646" extrusionOk="0">
                  <a:moveTo>
                    <a:pt x="817" y="1"/>
                  </a:moveTo>
                  <a:cubicBezTo>
                    <a:pt x="409" y="1"/>
                    <a:pt x="1" y="277"/>
                    <a:pt x="31" y="829"/>
                  </a:cubicBezTo>
                  <a:cubicBezTo>
                    <a:pt x="1" y="1267"/>
                    <a:pt x="364" y="1645"/>
                    <a:pt x="817" y="1645"/>
                  </a:cubicBezTo>
                  <a:cubicBezTo>
                    <a:pt x="1271" y="1645"/>
                    <a:pt x="1619" y="1267"/>
                    <a:pt x="1604" y="829"/>
                  </a:cubicBezTo>
                  <a:cubicBezTo>
                    <a:pt x="1634" y="277"/>
                    <a:pt x="1226" y="1"/>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54" name="Google Shape;354;p13"/>
            <p:cNvSpPr/>
            <p:nvPr/>
          </p:nvSpPr>
          <p:spPr>
            <a:xfrm>
              <a:off x="810752" y="583435"/>
              <a:ext cx="52093" cy="52734"/>
            </a:xfrm>
            <a:custGeom>
              <a:avLst/>
              <a:gdLst/>
              <a:ahLst/>
              <a:cxnLst/>
              <a:rect l="l" t="t" r="r" b="b"/>
              <a:pathLst>
                <a:path w="1626" h="1646" extrusionOk="0">
                  <a:moveTo>
                    <a:pt x="815" y="1"/>
                  </a:moveTo>
                  <a:cubicBezTo>
                    <a:pt x="408" y="1"/>
                    <a:pt x="0" y="277"/>
                    <a:pt x="23" y="829"/>
                  </a:cubicBezTo>
                  <a:cubicBezTo>
                    <a:pt x="8" y="1267"/>
                    <a:pt x="371" y="1645"/>
                    <a:pt x="809" y="1645"/>
                  </a:cubicBezTo>
                  <a:cubicBezTo>
                    <a:pt x="1263" y="1645"/>
                    <a:pt x="1626" y="1267"/>
                    <a:pt x="1596" y="829"/>
                  </a:cubicBezTo>
                  <a:cubicBezTo>
                    <a:pt x="1626" y="277"/>
                    <a:pt x="1221" y="1"/>
                    <a:pt x="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55" name="Google Shape;355;p13"/>
            <p:cNvSpPr/>
            <p:nvPr/>
          </p:nvSpPr>
          <p:spPr>
            <a:xfrm>
              <a:off x="1078874" y="584524"/>
              <a:ext cx="50427" cy="50555"/>
            </a:xfrm>
            <a:custGeom>
              <a:avLst/>
              <a:gdLst/>
              <a:ahLst/>
              <a:cxnLst/>
              <a:rect l="l" t="t" r="r" b="b"/>
              <a:pathLst>
                <a:path w="1574" h="1578" extrusionOk="0">
                  <a:moveTo>
                    <a:pt x="787" y="1"/>
                  </a:moveTo>
                  <a:cubicBezTo>
                    <a:pt x="394" y="1"/>
                    <a:pt x="1" y="265"/>
                    <a:pt x="1" y="795"/>
                  </a:cubicBezTo>
                  <a:cubicBezTo>
                    <a:pt x="1" y="1316"/>
                    <a:pt x="394" y="1577"/>
                    <a:pt x="787" y="1577"/>
                  </a:cubicBezTo>
                  <a:cubicBezTo>
                    <a:pt x="1180" y="1577"/>
                    <a:pt x="1574" y="1316"/>
                    <a:pt x="1574" y="795"/>
                  </a:cubicBezTo>
                  <a:cubicBezTo>
                    <a:pt x="1574" y="265"/>
                    <a:pt x="1180"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56" name="Google Shape;356;p13"/>
            <p:cNvSpPr/>
            <p:nvPr/>
          </p:nvSpPr>
          <p:spPr>
            <a:xfrm>
              <a:off x="1933" y="863347"/>
              <a:ext cx="59141" cy="53310"/>
            </a:xfrm>
            <a:custGeom>
              <a:avLst/>
              <a:gdLst/>
              <a:ahLst/>
              <a:cxnLst/>
              <a:rect l="l" t="t" r="r" b="b"/>
              <a:pathLst>
                <a:path w="1846" h="1664" extrusionOk="0">
                  <a:moveTo>
                    <a:pt x="1044" y="0"/>
                  </a:moveTo>
                  <a:cubicBezTo>
                    <a:pt x="1" y="61"/>
                    <a:pt x="1" y="1603"/>
                    <a:pt x="1044" y="1663"/>
                  </a:cubicBezTo>
                  <a:cubicBezTo>
                    <a:pt x="1483" y="1648"/>
                    <a:pt x="1846" y="1270"/>
                    <a:pt x="1831" y="832"/>
                  </a:cubicBezTo>
                  <a:cubicBezTo>
                    <a:pt x="1846" y="393"/>
                    <a:pt x="1498" y="15"/>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57" name="Google Shape;357;p13"/>
            <p:cNvSpPr/>
            <p:nvPr/>
          </p:nvSpPr>
          <p:spPr>
            <a:xfrm>
              <a:off x="268870" y="863827"/>
              <a:ext cx="59141" cy="50459"/>
            </a:xfrm>
            <a:custGeom>
              <a:avLst/>
              <a:gdLst/>
              <a:ahLst/>
              <a:cxnLst/>
              <a:rect l="l" t="t" r="r" b="b"/>
              <a:pathLst>
                <a:path w="1846" h="1575" extrusionOk="0">
                  <a:moveTo>
                    <a:pt x="1059" y="0"/>
                  </a:moveTo>
                  <a:cubicBezTo>
                    <a:pt x="364" y="0"/>
                    <a:pt x="1" y="817"/>
                    <a:pt x="485" y="1331"/>
                  </a:cubicBezTo>
                  <a:cubicBezTo>
                    <a:pt x="642" y="1499"/>
                    <a:pt x="842" y="1574"/>
                    <a:pt x="1040" y="1574"/>
                  </a:cubicBezTo>
                  <a:cubicBezTo>
                    <a:pt x="1432" y="1574"/>
                    <a:pt x="1816" y="1279"/>
                    <a:pt x="1846" y="817"/>
                  </a:cubicBezTo>
                  <a:cubicBezTo>
                    <a:pt x="1846"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58" name="Google Shape;358;p13"/>
            <p:cNvSpPr/>
            <p:nvPr/>
          </p:nvSpPr>
          <p:spPr>
            <a:xfrm>
              <a:off x="536287" y="863827"/>
              <a:ext cx="59141" cy="50459"/>
            </a:xfrm>
            <a:custGeom>
              <a:avLst/>
              <a:gdLst/>
              <a:ahLst/>
              <a:cxnLst/>
              <a:rect l="l" t="t" r="r" b="b"/>
              <a:pathLst>
                <a:path w="1846" h="1575" extrusionOk="0">
                  <a:moveTo>
                    <a:pt x="1044" y="0"/>
                  </a:moveTo>
                  <a:cubicBezTo>
                    <a:pt x="349" y="0"/>
                    <a:pt x="1" y="817"/>
                    <a:pt x="470" y="1331"/>
                  </a:cubicBezTo>
                  <a:cubicBezTo>
                    <a:pt x="632" y="1499"/>
                    <a:pt x="836" y="1574"/>
                    <a:pt x="1035" y="1574"/>
                  </a:cubicBezTo>
                  <a:cubicBezTo>
                    <a:pt x="1430" y="1574"/>
                    <a:pt x="1811" y="1279"/>
                    <a:pt x="1831" y="817"/>
                  </a:cubicBezTo>
                  <a:cubicBezTo>
                    <a:pt x="1846" y="378"/>
                    <a:pt x="1483"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59" name="Google Shape;359;p13"/>
            <p:cNvSpPr/>
            <p:nvPr/>
          </p:nvSpPr>
          <p:spPr>
            <a:xfrm>
              <a:off x="803383" y="863827"/>
              <a:ext cx="58981" cy="50459"/>
            </a:xfrm>
            <a:custGeom>
              <a:avLst/>
              <a:gdLst/>
              <a:ahLst/>
              <a:cxnLst/>
              <a:rect l="l" t="t" r="r" b="b"/>
              <a:pathLst>
                <a:path w="1841" h="1575" extrusionOk="0">
                  <a:moveTo>
                    <a:pt x="1021" y="0"/>
                  </a:moveTo>
                  <a:cubicBezTo>
                    <a:pt x="352" y="0"/>
                    <a:pt x="0" y="821"/>
                    <a:pt x="480" y="1331"/>
                  </a:cubicBezTo>
                  <a:cubicBezTo>
                    <a:pt x="637" y="1499"/>
                    <a:pt x="837" y="1574"/>
                    <a:pt x="1035" y="1574"/>
                  </a:cubicBezTo>
                  <a:cubicBezTo>
                    <a:pt x="1425" y="1574"/>
                    <a:pt x="1805" y="1279"/>
                    <a:pt x="1826" y="817"/>
                  </a:cubicBezTo>
                  <a:cubicBezTo>
                    <a:pt x="1841" y="378"/>
                    <a:pt x="1493" y="0"/>
                    <a:pt x="1039" y="0"/>
                  </a:cubicBezTo>
                  <a:cubicBezTo>
                    <a:pt x="1033" y="0"/>
                    <a:pt x="1027" y="0"/>
                    <a:pt x="1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60" name="Google Shape;360;p13"/>
            <p:cNvSpPr/>
            <p:nvPr/>
          </p:nvSpPr>
          <p:spPr>
            <a:xfrm>
              <a:off x="1070160" y="863827"/>
              <a:ext cx="59622" cy="50459"/>
            </a:xfrm>
            <a:custGeom>
              <a:avLst/>
              <a:gdLst/>
              <a:ahLst/>
              <a:cxnLst/>
              <a:rect l="l" t="t" r="r" b="b"/>
              <a:pathLst>
                <a:path w="1861" h="1575" extrusionOk="0">
                  <a:moveTo>
                    <a:pt x="1059" y="0"/>
                  </a:moveTo>
                  <a:cubicBezTo>
                    <a:pt x="364" y="0"/>
                    <a:pt x="1" y="817"/>
                    <a:pt x="485" y="1331"/>
                  </a:cubicBezTo>
                  <a:cubicBezTo>
                    <a:pt x="647" y="1499"/>
                    <a:pt x="851" y="1574"/>
                    <a:pt x="1050" y="1574"/>
                  </a:cubicBezTo>
                  <a:cubicBezTo>
                    <a:pt x="1445" y="1574"/>
                    <a:pt x="1825" y="1279"/>
                    <a:pt x="1846" y="817"/>
                  </a:cubicBezTo>
                  <a:cubicBezTo>
                    <a:pt x="1861"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61" name="Google Shape;361;p13"/>
            <p:cNvSpPr/>
            <p:nvPr/>
          </p:nvSpPr>
          <p:spPr>
            <a:xfrm>
              <a:off x="11" y="1143835"/>
              <a:ext cx="61063" cy="52830"/>
            </a:xfrm>
            <a:custGeom>
              <a:avLst/>
              <a:gdLst/>
              <a:ahLst/>
              <a:cxnLst/>
              <a:rect l="l" t="t" r="r" b="b"/>
              <a:pathLst>
                <a:path w="1906" h="1649" extrusionOk="0">
                  <a:moveTo>
                    <a:pt x="1104" y="0"/>
                  </a:moveTo>
                  <a:cubicBezTo>
                    <a:pt x="0" y="0"/>
                    <a:pt x="0" y="1649"/>
                    <a:pt x="1104" y="1649"/>
                  </a:cubicBezTo>
                  <a:cubicBezTo>
                    <a:pt x="1558" y="1634"/>
                    <a:pt x="1906" y="1271"/>
                    <a:pt x="1891" y="832"/>
                  </a:cubicBezTo>
                  <a:cubicBezTo>
                    <a:pt x="1906" y="378"/>
                    <a:pt x="1558" y="16"/>
                    <a:pt x="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62" name="Google Shape;362;p13"/>
            <p:cNvSpPr/>
            <p:nvPr/>
          </p:nvSpPr>
          <p:spPr>
            <a:xfrm>
              <a:off x="268870" y="1143835"/>
              <a:ext cx="59141" cy="50459"/>
            </a:xfrm>
            <a:custGeom>
              <a:avLst/>
              <a:gdLst/>
              <a:ahLst/>
              <a:cxnLst/>
              <a:rect l="l" t="t" r="r" b="b"/>
              <a:pathLst>
                <a:path w="1846" h="1575" extrusionOk="0">
                  <a:moveTo>
                    <a:pt x="1059" y="0"/>
                  </a:moveTo>
                  <a:cubicBezTo>
                    <a:pt x="364" y="0"/>
                    <a:pt x="1" y="832"/>
                    <a:pt x="485" y="1331"/>
                  </a:cubicBezTo>
                  <a:cubicBezTo>
                    <a:pt x="648" y="1499"/>
                    <a:pt x="852" y="1575"/>
                    <a:pt x="1053" y="1575"/>
                  </a:cubicBezTo>
                  <a:cubicBezTo>
                    <a:pt x="1447" y="1575"/>
                    <a:pt x="1826" y="1283"/>
                    <a:pt x="1846" y="832"/>
                  </a:cubicBezTo>
                  <a:cubicBezTo>
                    <a:pt x="1846"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63" name="Google Shape;363;p13"/>
            <p:cNvSpPr/>
            <p:nvPr/>
          </p:nvSpPr>
          <p:spPr>
            <a:xfrm>
              <a:off x="536287" y="1143835"/>
              <a:ext cx="59141" cy="50459"/>
            </a:xfrm>
            <a:custGeom>
              <a:avLst/>
              <a:gdLst/>
              <a:ahLst/>
              <a:cxnLst/>
              <a:rect l="l" t="t" r="r" b="b"/>
              <a:pathLst>
                <a:path w="1846" h="1575" extrusionOk="0">
                  <a:moveTo>
                    <a:pt x="1044" y="0"/>
                  </a:moveTo>
                  <a:cubicBezTo>
                    <a:pt x="349" y="0"/>
                    <a:pt x="1" y="832"/>
                    <a:pt x="470" y="1331"/>
                  </a:cubicBezTo>
                  <a:cubicBezTo>
                    <a:pt x="633" y="1499"/>
                    <a:pt x="837" y="1575"/>
                    <a:pt x="1038" y="1575"/>
                  </a:cubicBezTo>
                  <a:cubicBezTo>
                    <a:pt x="1432" y="1575"/>
                    <a:pt x="1811" y="1283"/>
                    <a:pt x="1831" y="832"/>
                  </a:cubicBezTo>
                  <a:cubicBezTo>
                    <a:pt x="1846" y="378"/>
                    <a:pt x="1483"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64" name="Google Shape;364;p13"/>
            <p:cNvSpPr/>
            <p:nvPr/>
          </p:nvSpPr>
          <p:spPr>
            <a:xfrm>
              <a:off x="803223" y="1143835"/>
              <a:ext cx="59141" cy="50459"/>
            </a:xfrm>
            <a:custGeom>
              <a:avLst/>
              <a:gdLst/>
              <a:ahLst/>
              <a:cxnLst/>
              <a:rect l="l" t="t" r="r" b="b"/>
              <a:pathLst>
                <a:path w="1846" h="1575" extrusionOk="0">
                  <a:moveTo>
                    <a:pt x="1044" y="0"/>
                  </a:moveTo>
                  <a:cubicBezTo>
                    <a:pt x="349" y="0"/>
                    <a:pt x="1" y="832"/>
                    <a:pt x="485" y="1331"/>
                  </a:cubicBezTo>
                  <a:cubicBezTo>
                    <a:pt x="643" y="1499"/>
                    <a:pt x="844" y="1575"/>
                    <a:pt x="1042" y="1575"/>
                  </a:cubicBezTo>
                  <a:cubicBezTo>
                    <a:pt x="1432" y="1575"/>
                    <a:pt x="1810" y="1283"/>
                    <a:pt x="1831" y="832"/>
                  </a:cubicBezTo>
                  <a:cubicBezTo>
                    <a:pt x="1846" y="378"/>
                    <a:pt x="1498"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65" name="Google Shape;365;p13"/>
            <p:cNvSpPr/>
            <p:nvPr/>
          </p:nvSpPr>
          <p:spPr>
            <a:xfrm>
              <a:off x="1070160" y="1143835"/>
              <a:ext cx="59622" cy="50459"/>
            </a:xfrm>
            <a:custGeom>
              <a:avLst/>
              <a:gdLst/>
              <a:ahLst/>
              <a:cxnLst/>
              <a:rect l="l" t="t" r="r" b="b"/>
              <a:pathLst>
                <a:path w="1861" h="1575" extrusionOk="0">
                  <a:moveTo>
                    <a:pt x="1059" y="0"/>
                  </a:moveTo>
                  <a:cubicBezTo>
                    <a:pt x="364" y="0"/>
                    <a:pt x="1" y="832"/>
                    <a:pt x="485" y="1331"/>
                  </a:cubicBezTo>
                  <a:cubicBezTo>
                    <a:pt x="648" y="1499"/>
                    <a:pt x="852" y="1575"/>
                    <a:pt x="1053" y="1575"/>
                  </a:cubicBezTo>
                  <a:cubicBezTo>
                    <a:pt x="1447" y="1575"/>
                    <a:pt x="1825" y="1283"/>
                    <a:pt x="1846" y="832"/>
                  </a:cubicBezTo>
                  <a:cubicBezTo>
                    <a:pt x="1861"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66" name="Google Shape;366;p13"/>
            <p:cNvSpPr/>
            <p:nvPr/>
          </p:nvSpPr>
          <p:spPr>
            <a:xfrm>
              <a:off x="1933" y="1424323"/>
              <a:ext cx="59141" cy="52830"/>
            </a:xfrm>
            <a:custGeom>
              <a:avLst/>
              <a:gdLst/>
              <a:ahLst/>
              <a:cxnLst/>
              <a:rect l="l" t="t" r="r" b="b"/>
              <a:pathLst>
                <a:path w="1846" h="1649" extrusionOk="0">
                  <a:moveTo>
                    <a:pt x="1044" y="1"/>
                  </a:moveTo>
                  <a:cubicBezTo>
                    <a:pt x="1" y="46"/>
                    <a:pt x="1" y="1588"/>
                    <a:pt x="1044" y="1649"/>
                  </a:cubicBezTo>
                  <a:cubicBezTo>
                    <a:pt x="1498" y="1634"/>
                    <a:pt x="1846" y="1271"/>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67" name="Google Shape;367;p13"/>
            <p:cNvSpPr/>
            <p:nvPr/>
          </p:nvSpPr>
          <p:spPr>
            <a:xfrm>
              <a:off x="268870" y="1424323"/>
              <a:ext cx="59141" cy="50459"/>
            </a:xfrm>
            <a:custGeom>
              <a:avLst/>
              <a:gdLst/>
              <a:ahLst/>
              <a:cxnLst/>
              <a:rect l="l" t="t" r="r" b="b"/>
              <a:pathLst>
                <a:path w="1846" h="1575" extrusionOk="0">
                  <a:moveTo>
                    <a:pt x="1059" y="1"/>
                  </a:moveTo>
                  <a:cubicBezTo>
                    <a:pt x="364" y="1"/>
                    <a:pt x="1" y="832"/>
                    <a:pt x="485" y="1331"/>
                  </a:cubicBezTo>
                  <a:cubicBezTo>
                    <a:pt x="642" y="1499"/>
                    <a:pt x="842" y="1574"/>
                    <a:pt x="1040" y="1574"/>
                  </a:cubicBezTo>
                  <a:cubicBezTo>
                    <a:pt x="1432" y="1574"/>
                    <a:pt x="1816" y="1279"/>
                    <a:pt x="1846" y="817"/>
                  </a:cubicBezTo>
                  <a:cubicBezTo>
                    <a:pt x="1846"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68" name="Google Shape;368;p13"/>
            <p:cNvSpPr/>
            <p:nvPr/>
          </p:nvSpPr>
          <p:spPr>
            <a:xfrm>
              <a:off x="536287" y="1424323"/>
              <a:ext cx="59141" cy="50459"/>
            </a:xfrm>
            <a:custGeom>
              <a:avLst/>
              <a:gdLst/>
              <a:ahLst/>
              <a:cxnLst/>
              <a:rect l="l" t="t" r="r" b="b"/>
              <a:pathLst>
                <a:path w="1846" h="1575" extrusionOk="0">
                  <a:moveTo>
                    <a:pt x="1044" y="1"/>
                  </a:moveTo>
                  <a:cubicBezTo>
                    <a:pt x="349" y="1"/>
                    <a:pt x="1" y="832"/>
                    <a:pt x="470" y="1331"/>
                  </a:cubicBezTo>
                  <a:cubicBezTo>
                    <a:pt x="632" y="1499"/>
                    <a:pt x="836" y="1574"/>
                    <a:pt x="1035" y="1574"/>
                  </a:cubicBezTo>
                  <a:cubicBezTo>
                    <a:pt x="1430" y="1574"/>
                    <a:pt x="1811" y="1279"/>
                    <a:pt x="1831" y="817"/>
                  </a:cubicBezTo>
                  <a:cubicBezTo>
                    <a:pt x="1846" y="379"/>
                    <a:pt x="1483"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69" name="Google Shape;369;p13"/>
            <p:cNvSpPr/>
            <p:nvPr/>
          </p:nvSpPr>
          <p:spPr>
            <a:xfrm>
              <a:off x="803223" y="1424323"/>
              <a:ext cx="59141" cy="50459"/>
            </a:xfrm>
            <a:custGeom>
              <a:avLst/>
              <a:gdLst/>
              <a:ahLst/>
              <a:cxnLst/>
              <a:rect l="l" t="t" r="r" b="b"/>
              <a:pathLst>
                <a:path w="1846" h="1575" extrusionOk="0">
                  <a:moveTo>
                    <a:pt x="1044" y="1"/>
                  </a:moveTo>
                  <a:cubicBezTo>
                    <a:pt x="364" y="1"/>
                    <a:pt x="1" y="817"/>
                    <a:pt x="485" y="1331"/>
                  </a:cubicBezTo>
                  <a:cubicBezTo>
                    <a:pt x="642" y="1499"/>
                    <a:pt x="842" y="1574"/>
                    <a:pt x="1040" y="1574"/>
                  </a:cubicBezTo>
                  <a:cubicBezTo>
                    <a:pt x="1430" y="1574"/>
                    <a:pt x="1810" y="1279"/>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70" name="Google Shape;370;p13"/>
            <p:cNvSpPr/>
            <p:nvPr/>
          </p:nvSpPr>
          <p:spPr>
            <a:xfrm>
              <a:off x="1070160" y="1424323"/>
              <a:ext cx="59622" cy="50459"/>
            </a:xfrm>
            <a:custGeom>
              <a:avLst/>
              <a:gdLst/>
              <a:ahLst/>
              <a:cxnLst/>
              <a:rect l="l" t="t" r="r" b="b"/>
              <a:pathLst>
                <a:path w="1861" h="1575" extrusionOk="0">
                  <a:moveTo>
                    <a:pt x="1059" y="1"/>
                  </a:moveTo>
                  <a:cubicBezTo>
                    <a:pt x="364" y="1"/>
                    <a:pt x="1" y="832"/>
                    <a:pt x="485" y="1331"/>
                  </a:cubicBezTo>
                  <a:cubicBezTo>
                    <a:pt x="647" y="1499"/>
                    <a:pt x="851" y="1574"/>
                    <a:pt x="1050" y="1574"/>
                  </a:cubicBezTo>
                  <a:cubicBezTo>
                    <a:pt x="1445" y="1574"/>
                    <a:pt x="1825" y="1279"/>
                    <a:pt x="1846" y="817"/>
                  </a:cubicBezTo>
                  <a:cubicBezTo>
                    <a:pt x="1861"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71" name="Google Shape;371;p13"/>
            <p:cNvSpPr/>
            <p:nvPr/>
          </p:nvSpPr>
          <p:spPr>
            <a:xfrm>
              <a:off x="11" y="1704331"/>
              <a:ext cx="61063" cy="52862"/>
            </a:xfrm>
            <a:custGeom>
              <a:avLst/>
              <a:gdLst/>
              <a:ahLst/>
              <a:cxnLst/>
              <a:rect l="l" t="t" r="r" b="b"/>
              <a:pathLst>
                <a:path w="1906" h="1650" extrusionOk="0">
                  <a:moveTo>
                    <a:pt x="1104" y="1"/>
                  </a:moveTo>
                  <a:cubicBezTo>
                    <a:pt x="0" y="1"/>
                    <a:pt x="0" y="1649"/>
                    <a:pt x="1104" y="1649"/>
                  </a:cubicBezTo>
                  <a:cubicBezTo>
                    <a:pt x="1558" y="1649"/>
                    <a:pt x="1906" y="1271"/>
                    <a:pt x="1891" y="833"/>
                  </a:cubicBezTo>
                  <a:cubicBezTo>
                    <a:pt x="1906" y="379"/>
                    <a:pt x="1558" y="16"/>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72" name="Google Shape;372;p13"/>
            <p:cNvSpPr/>
            <p:nvPr/>
          </p:nvSpPr>
          <p:spPr>
            <a:xfrm>
              <a:off x="268870" y="1704331"/>
              <a:ext cx="59141" cy="50811"/>
            </a:xfrm>
            <a:custGeom>
              <a:avLst/>
              <a:gdLst/>
              <a:ahLst/>
              <a:cxnLst/>
              <a:rect l="l" t="t" r="r" b="b"/>
              <a:pathLst>
                <a:path w="1846" h="1586" extrusionOk="0">
                  <a:moveTo>
                    <a:pt x="1059" y="1"/>
                  </a:moveTo>
                  <a:cubicBezTo>
                    <a:pt x="364" y="1"/>
                    <a:pt x="1" y="833"/>
                    <a:pt x="485" y="1332"/>
                  </a:cubicBezTo>
                  <a:cubicBezTo>
                    <a:pt x="650" y="1507"/>
                    <a:pt x="857" y="1585"/>
                    <a:pt x="1059" y="1585"/>
                  </a:cubicBezTo>
                  <a:cubicBezTo>
                    <a:pt x="1451" y="1585"/>
                    <a:pt x="1826" y="1291"/>
                    <a:pt x="1846" y="833"/>
                  </a:cubicBezTo>
                  <a:cubicBezTo>
                    <a:pt x="1846"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73" name="Google Shape;373;p13"/>
            <p:cNvSpPr/>
            <p:nvPr/>
          </p:nvSpPr>
          <p:spPr>
            <a:xfrm>
              <a:off x="536287" y="1704331"/>
              <a:ext cx="59141" cy="50811"/>
            </a:xfrm>
            <a:custGeom>
              <a:avLst/>
              <a:gdLst/>
              <a:ahLst/>
              <a:cxnLst/>
              <a:rect l="l" t="t" r="r" b="b"/>
              <a:pathLst>
                <a:path w="1846" h="1586" extrusionOk="0">
                  <a:moveTo>
                    <a:pt x="1044" y="1"/>
                  </a:moveTo>
                  <a:cubicBezTo>
                    <a:pt x="349" y="1"/>
                    <a:pt x="1" y="833"/>
                    <a:pt x="470" y="1332"/>
                  </a:cubicBezTo>
                  <a:cubicBezTo>
                    <a:pt x="635" y="1507"/>
                    <a:pt x="842" y="1585"/>
                    <a:pt x="1044" y="1585"/>
                  </a:cubicBezTo>
                  <a:cubicBezTo>
                    <a:pt x="1436" y="1585"/>
                    <a:pt x="1811" y="1291"/>
                    <a:pt x="1831" y="833"/>
                  </a:cubicBezTo>
                  <a:cubicBezTo>
                    <a:pt x="1846" y="379"/>
                    <a:pt x="1483"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74" name="Google Shape;374;p13"/>
            <p:cNvSpPr/>
            <p:nvPr/>
          </p:nvSpPr>
          <p:spPr>
            <a:xfrm>
              <a:off x="803223" y="1704331"/>
              <a:ext cx="59141" cy="50811"/>
            </a:xfrm>
            <a:custGeom>
              <a:avLst/>
              <a:gdLst/>
              <a:ahLst/>
              <a:cxnLst/>
              <a:rect l="l" t="t" r="r" b="b"/>
              <a:pathLst>
                <a:path w="1846" h="1586" extrusionOk="0">
                  <a:moveTo>
                    <a:pt x="1044" y="1"/>
                  </a:moveTo>
                  <a:cubicBezTo>
                    <a:pt x="349" y="1"/>
                    <a:pt x="1" y="833"/>
                    <a:pt x="485" y="1332"/>
                  </a:cubicBezTo>
                  <a:cubicBezTo>
                    <a:pt x="644" y="1507"/>
                    <a:pt x="848" y="1585"/>
                    <a:pt x="1048" y="1585"/>
                  </a:cubicBezTo>
                  <a:cubicBezTo>
                    <a:pt x="1436" y="1585"/>
                    <a:pt x="1811" y="1291"/>
                    <a:pt x="1831" y="833"/>
                  </a:cubicBezTo>
                  <a:cubicBezTo>
                    <a:pt x="1846" y="379"/>
                    <a:pt x="1498"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375" name="Google Shape;375;p13"/>
            <p:cNvSpPr/>
            <p:nvPr/>
          </p:nvSpPr>
          <p:spPr>
            <a:xfrm>
              <a:off x="1070160" y="1704331"/>
              <a:ext cx="59622" cy="50811"/>
            </a:xfrm>
            <a:custGeom>
              <a:avLst/>
              <a:gdLst/>
              <a:ahLst/>
              <a:cxnLst/>
              <a:rect l="l" t="t" r="r" b="b"/>
              <a:pathLst>
                <a:path w="1861" h="1586" extrusionOk="0">
                  <a:moveTo>
                    <a:pt x="1059" y="1"/>
                  </a:moveTo>
                  <a:cubicBezTo>
                    <a:pt x="364" y="1"/>
                    <a:pt x="1" y="833"/>
                    <a:pt x="485" y="1332"/>
                  </a:cubicBezTo>
                  <a:cubicBezTo>
                    <a:pt x="650" y="1507"/>
                    <a:pt x="857" y="1585"/>
                    <a:pt x="1059" y="1585"/>
                  </a:cubicBezTo>
                  <a:cubicBezTo>
                    <a:pt x="1451" y="1585"/>
                    <a:pt x="1826" y="1291"/>
                    <a:pt x="1846" y="833"/>
                  </a:cubicBezTo>
                  <a:cubicBezTo>
                    <a:pt x="1861"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grpSp>
    </p:spTree>
    <p:extLst>
      <p:ext uri="{BB962C8B-B14F-4D97-AF65-F5344CB8AC3E}">
        <p14:creationId xmlns:p14="http://schemas.microsoft.com/office/powerpoint/2010/main" val="18039792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12"/>
        <p:cNvGrpSpPr/>
        <p:nvPr/>
      </p:nvGrpSpPr>
      <p:grpSpPr>
        <a:xfrm>
          <a:off x="0" y="0"/>
          <a:ext cx="0" cy="0"/>
          <a:chOff x="0" y="0"/>
          <a:chExt cx="0" cy="0"/>
        </a:xfrm>
      </p:grpSpPr>
      <p:sp>
        <p:nvSpPr>
          <p:cNvPr id="413" name="Google Shape;413;p15"/>
          <p:cNvSpPr/>
          <p:nvPr/>
        </p:nvSpPr>
        <p:spPr>
          <a:xfrm>
            <a:off x="9755400" y="0"/>
            <a:ext cx="24316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4" name="Google Shape;414;p15"/>
          <p:cNvGrpSpPr/>
          <p:nvPr/>
        </p:nvGrpSpPr>
        <p:grpSpPr>
          <a:xfrm rot="-5400000">
            <a:off x="10215717" y="405691"/>
            <a:ext cx="1506360" cy="1565139"/>
            <a:chOff x="11" y="583339"/>
            <a:chExt cx="1129770" cy="1173854"/>
          </a:xfrm>
        </p:grpSpPr>
        <p:sp>
          <p:nvSpPr>
            <p:cNvPr id="415" name="Google Shape;415;p15"/>
            <p:cNvSpPr/>
            <p:nvPr/>
          </p:nvSpPr>
          <p:spPr>
            <a:xfrm>
              <a:off x="9686" y="583339"/>
              <a:ext cx="51388" cy="52830"/>
            </a:xfrm>
            <a:custGeom>
              <a:avLst/>
              <a:gdLst/>
              <a:ahLst/>
              <a:cxnLst/>
              <a:rect l="l" t="t" r="r" b="b"/>
              <a:pathLst>
                <a:path w="1604" h="1649" extrusionOk="0">
                  <a:moveTo>
                    <a:pt x="802" y="0"/>
                  </a:moveTo>
                  <a:cubicBezTo>
                    <a:pt x="364" y="15"/>
                    <a:pt x="1" y="378"/>
                    <a:pt x="16" y="832"/>
                  </a:cubicBezTo>
                  <a:cubicBezTo>
                    <a:pt x="1" y="1270"/>
                    <a:pt x="364" y="1633"/>
                    <a:pt x="802" y="1648"/>
                  </a:cubicBezTo>
                  <a:cubicBezTo>
                    <a:pt x="1256" y="1633"/>
                    <a:pt x="1604" y="1270"/>
                    <a:pt x="1589" y="832"/>
                  </a:cubicBezTo>
                  <a:cubicBezTo>
                    <a:pt x="1604" y="378"/>
                    <a:pt x="1256" y="15"/>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16" name="Google Shape;416;p15"/>
            <p:cNvSpPr/>
            <p:nvPr/>
          </p:nvSpPr>
          <p:spPr>
            <a:xfrm>
              <a:off x="277103" y="584524"/>
              <a:ext cx="50908" cy="50555"/>
            </a:xfrm>
            <a:custGeom>
              <a:avLst/>
              <a:gdLst/>
              <a:ahLst/>
              <a:cxnLst/>
              <a:rect l="l" t="t" r="r" b="b"/>
              <a:pathLst>
                <a:path w="1589" h="1578" extrusionOk="0">
                  <a:moveTo>
                    <a:pt x="795" y="1"/>
                  </a:moveTo>
                  <a:cubicBezTo>
                    <a:pt x="398" y="1"/>
                    <a:pt x="1" y="265"/>
                    <a:pt x="1" y="795"/>
                  </a:cubicBezTo>
                  <a:cubicBezTo>
                    <a:pt x="1" y="1316"/>
                    <a:pt x="398" y="1577"/>
                    <a:pt x="795" y="1577"/>
                  </a:cubicBezTo>
                  <a:cubicBezTo>
                    <a:pt x="1192" y="1577"/>
                    <a:pt x="1589" y="1316"/>
                    <a:pt x="1589" y="795"/>
                  </a:cubicBezTo>
                  <a:cubicBezTo>
                    <a:pt x="1589" y="265"/>
                    <a:pt x="1192" y="1"/>
                    <a:pt x="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17" name="Google Shape;417;p15"/>
            <p:cNvSpPr/>
            <p:nvPr/>
          </p:nvSpPr>
          <p:spPr>
            <a:xfrm>
              <a:off x="543559" y="583435"/>
              <a:ext cx="52349" cy="52734"/>
            </a:xfrm>
            <a:custGeom>
              <a:avLst/>
              <a:gdLst/>
              <a:ahLst/>
              <a:cxnLst/>
              <a:rect l="l" t="t" r="r" b="b"/>
              <a:pathLst>
                <a:path w="1634" h="1646" extrusionOk="0">
                  <a:moveTo>
                    <a:pt x="817" y="1"/>
                  </a:moveTo>
                  <a:cubicBezTo>
                    <a:pt x="409" y="1"/>
                    <a:pt x="1" y="277"/>
                    <a:pt x="31" y="829"/>
                  </a:cubicBezTo>
                  <a:cubicBezTo>
                    <a:pt x="1" y="1267"/>
                    <a:pt x="364" y="1645"/>
                    <a:pt x="817" y="1645"/>
                  </a:cubicBezTo>
                  <a:cubicBezTo>
                    <a:pt x="1271" y="1645"/>
                    <a:pt x="1619" y="1267"/>
                    <a:pt x="1604" y="829"/>
                  </a:cubicBezTo>
                  <a:cubicBezTo>
                    <a:pt x="1634" y="277"/>
                    <a:pt x="1226" y="1"/>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18" name="Google Shape;418;p15"/>
            <p:cNvSpPr/>
            <p:nvPr/>
          </p:nvSpPr>
          <p:spPr>
            <a:xfrm>
              <a:off x="810752" y="583435"/>
              <a:ext cx="52093" cy="52734"/>
            </a:xfrm>
            <a:custGeom>
              <a:avLst/>
              <a:gdLst/>
              <a:ahLst/>
              <a:cxnLst/>
              <a:rect l="l" t="t" r="r" b="b"/>
              <a:pathLst>
                <a:path w="1626" h="1646" extrusionOk="0">
                  <a:moveTo>
                    <a:pt x="815" y="1"/>
                  </a:moveTo>
                  <a:cubicBezTo>
                    <a:pt x="408" y="1"/>
                    <a:pt x="0" y="277"/>
                    <a:pt x="23" y="829"/>
                  </a:cubicBezTo>
                  <a:cubicBezTo>
                    <a:pt x="8" y="1267"/>
                    <a:pt x="371" y="1645"/>
                    <a:pt x="809" y="1645"/>
                  </a:cubicBezTo>
                  <a:cubicBezTo>
                    <a:pt x="1263" y="1645"/>
                    <a:pt x="1626" y="1267"/>
                    <a:pt x="1596" y="829"/>
                  </a:cubicBezTo>
                  <a:cubicBezTo>
                    <a:pt x="1626" y="277"/>
                    <a:pt x="1221" y="1"/>
                    <a:pt x="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19" name="Google Shape;419;p15"/>
            <p:cNvSpPr/>
            <p:nvPr/>
          </p:nvSpPr>
          <p:spPr>
            <a:xfrm>
              <a:off x="1078874" y="584524"/>
              <a:ext cx="50427" cy="50555"/>
            </a:xfrm>
            <a:custGeom>
              <a:avLst/>
              <a:gdLst/>
              <a:ahLst/>
              <a:cxnLst/>
              <a:rect l="l" t="t" r="r" b="b"/>
              <a:pathLst>
                <a:path w="1574" h="1578" extrusionOk="0">
                  <a:moveTo>
                    <a:pt x="787" y="1"/>
                  </a:moveTo>
                  <a:cubicBezTo>
                    <a:pt x="394" y="1"/>
                    <a:pt x="1" y="265"/>
                    <a:pt x="1" y="795"/>
                  </a:cubicBezTo>
                  <a:cubicBezTo>
                    <a:pt x="1" y="1316"/>
                    <a:pt x="394" y="1577"/>
                    <a:pt x="787" y="1577"/>
                  </a:cubicBezTo>
                  <a:cubicBezTo>
                    <a:pt x="1180" y="1577"/>
                    <a:pt x="1574" y="1316"/>
                    <a:pt x="1574" y="795"/>
                  </a:cubicBezTo>
                  <a:cubicBezTo>
                    <a:pt x="1574" y="265"/>
                    <a:pt x="1180"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20" name="Google Shape;420;p15"/>
            <p:cNvSpPr/>
            <p:nvPr/>
          </p:nvSpPr>
          <p:spPr>
            <a:xfrm>
              <a:off x="1933" y="863347"/>
              <a:ext cx="59141" cy="53310"/>
            </a:xfrm>
            <a:custGeom>
              <a:avLst/>
              <a:gdLst/>
              <a:ahLst/>
              <a:cxnLst/>
              <a:rect l="l" t="t" r="r" b="b"/>
              <a:pathLst>
                <a:path w="1846" h="1664" extrusionOk="0">
                  <a:moveTo>
                    <a:pt x="1044" y="0"/>
                  </a:moveTo>
                  <a:cubicBezTo>
                    <a:pt x="1" y="61"/>
                    <a:pt x="1" y="1603"/>
                    <a:pt x="1044" y="1663"/>
                  </a:cubicBezTo>
                  <a:cubicBezTo>
                    <a:pt x="1483" y="1648"/>
                    <a:pt x="1846" y="1270"/>
                    <a:pt x="1831" y="832"/>
                  </a:cubicBezTo>
                  <a:cubicBezTo>
                    <a:pt x="1846" y="393"/>
                    <a:pt x="1498" y="15"/>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21" name="Google Shape;421;p15"/>
            <p:cNvSpPr/>
            <p:nvPr/>
          </p:nvSpPr>
          <p:spPr>
            <a:xfrm>
              <a:off x="268870" y="863827"/>
              <a:ext cx="59141" cy="50459"/>
            </a:xfrm>
            <a:custGeom>
              <a:avLst/>
              <a:gdLst/>
              <a:ahLst/>
              <a:cxnLst/>
              <a:rect l="l" t="t" r="r" b="b"/>
              <a:pathLst>
                <a:path w="1846" h="1575" extrusionOk="0">
                  <a:moveTo>
                    <a:pt x="1059" y="0"/>
                  </a:moveTo>
                  <a:cubicBezTo>
                    <a:pt x="364" y="0"/>
                    <a:pt x="1" y="817"/>
                    <a:pt x="485" y="1331"/>
                  </a:cubicBezTo>
                  <a:cubicBezTo>
                    <a:pt x="642" y="1499"/>
                    <a:pt x="842" y="1574"/>
                    <a:pt x="1040" y="1574"/>
                  </a:cubicBezTo>
                  <a:cubicBezTo>
                    <a:pt x="1432" y="1574"/>
                    <a:pt x="1816" y="1279"/>
                    <a:pt x="1846" y="817"/>
                  </a:cubicBezTo>
                  <a:cubicBezTo>
                    <a:pt x="1846"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22" name="Google Shape;422;p15"/>
            <p:cNvSpPr/>
            <p:nvPr/>
          </p:nvSpPr>
          <p:spPr>
            <a:xfrm>
              <a:off x="536287" y="863827"/>
              <a:ext cx="59141" cy="50459"/>
            </a:xfrm>
            <a:custGeom>
              <a:avLst/>
              <a:gdLst/>
              <a:ahLst/>
              <a:cxnLst/>
              <a:rect l="l" t="t" r="r" b="b"/>
              <a:pathLst>
                <a:path w="1846" h="1575" extrusionOk="0">
                  <a:moveTo>
                    <a:pt x="1044" y="0"/>
                  </a:moveTo>
                  <a:cubicBezTo>
                    <a:pt x="349" y="0"/>
                    <a:pt x="1" y="817"/>
                    <a:pt x="470" y="1331"/>
                  </a:cubicBezTo>
                  <a:cubicBezTo>
                    <a:pt x="632" y="1499"/>
                    <a:pt x="836" y="1574"/>
                    <a:pt x="1035" y="1574"/>
                  </a:cubicBezTo>
                  <a:cubicBezTo>
                    <a:pt x="1430" y="1574"/>
                    <a:pt x="1811" y="1279"/>
                    <a:pt x="1831" y="817"/>
                  </a:cubicBezTo>
                  <a:cubicBezTo>
                    <a:pt x="1846" y="378"/>
                    <a:pt x="1483"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23" name="Google Shape;423;p15"/>
            <p:cNvSpPr/>
            <p:nvPr/>
          </p:nvSpPr>
          <p:spPr>
            <a:xfrm>
              <a:off x="803383" y="863827"/>
              <a:ext cx="58981" cy="50459"/>
            </a:xfrm>
            <a:custGeom>
              <a:avLst/>
              <a:gdLst/>
              <a:ahLst/>
              <a:cxnLst/>
              <a:rect l="l" t="t" r="r" b="b"/>
              <a:pathLst>
                <a:path w="1841" h="1575" extrusionOk="0">
                  <a:moveTo>
                    <a:pt x="1021" y="0"/>
                  </a:moveTo>
                  <a:cubicBezTo>
                    <a:pt x="352" y="0"/>
                    <a:pt x="0" y="821"/>
                    <a:pt x="480" y="1331"/>
                  </a:cubicBezTo>
                  <a:cubicBezTo>
                    <a:pt x="637" y="1499"/>
                    <a:pt x="837" y="1574"/>
                    <a:pt x="1035" y="1574"/>
                  </a:cubicBezTo>
                  <a:cubicBezTo>
                    <a:pt x="1425" y="1574"/>
                    <a:pt x="1805" y="1279"/>
                    <a:pt x="1826" y="817"/>
                  </a:cubicBezTo>
                  <a:cubicBezTo>
                    <a:pt x="1841" y="378"/>
                    <a:pt x="1493" y="0"/>
                    <a:pt x="1039" y="0"/>
                  </a:cubicBezTo>
                  <a:cubicBezTo>
                    <a:pt x="1033" y="0"/>
                    <a:pt x="1027" y="0"/>
                    <a:pt x="1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24" name="Google Shape;424;p15"/>
            <p:cNvSpPr/>
            <p:nvPr/>
          </p:nvSpPr>
          <p:spPr>
            <a:xfrm>
              <a:off x="1070160" y="863827"/>
              <a:ext cx="59622" cy="50459"/>
            </a:xfrm>
            <a:custGeom>
              <a:avLst/>
              <a:gdLst/>
              <a:ahLst/>
              <a:cxnLst/>
              <a:rect l="l" t="t" r="r" b="b"/>
              <a:pathLst>
                <a:path w="1861" h="1575" extrusionOk="0">
                  <a:moveTo>
                    <a:pt x="1059" y="0"/>
                  </a:moveTo>
                  <a:cubicBezTo>
                    <a:pt x="364" y="0"/>
                    <a:pt x="1" y="817"/>
                    <a:pt x="485" y="1331"/>
                  </a:cubicBezTo>
                  <a:cubicBezTo>
                    <a:pt x="647" y="1499"/>
                    <a:pt x="851" y="1574"/>
                    <a:pt x="1050" y="1574"/>
                  </a:cubicBezTo>
                  <a:cubicBezTo>
                    <a:pt x="1445" y="1574"/>
                    <a:pt x="1825" y="1279"/>
                    <a:pt x="1846" y="817"/>
                  </a:cubicBezTo>
                  <a:cubicBezTo>
                    <a:pt x="1861"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25" name="Google Shape;425;p15"/>
            <p:cNvSpPr/>
            <p:nvPr/>
          </p:nvSpPr>
          <p:spPr>
            <a:xfrm>
              <a:off x="11" y="1143835"/>
              <a:ext cx="61063" cy="52830"/>
            </a:xfrm>
            <a:custGeom>
              <a:avLst/>
              <a:gdLst/>
              <a:ahLst/>
              <a:cxnLst/>
              <a:rect l="l" t="t" r="r" b="b"/>
              <a:pathLst>
                <a:path w="1906" h="1649" extrusionOk="0">
                  <a:moveTo>
                    <a:pt x="1104" y="0"/>
                  </a:moveTo>
                  <a:cubicBezTo>
                    <a:pt x="0" y="0"/>
                    <a:pt x="0" y="1649"/>
                    <a:pt x="1104" y="1649"/>
                  </a:cubicBezTo>
                  <a:cubicBezTo>
                    <a:pt x="1558" y="1634"/>
                    <a:pt x="1906" y="1271"/>
                    <a:pt x="1891" y="832"/>
                  </a:cubicBezTo>
                  <a:cubicBezTo>
                    <a:pt x="1906" y="378"/>
                    <a:pt x="1558" y="16"/>
                    <a:pt x="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26" name="Google Shape;426;p15"/>
            <p:cNvSpPr/>
            <p:nvPr/>
          </p:nvSpPr>
          <p:spPr>
            <a:xfrm>
              <a:off x="268870" y="1143835"/>
              <a:ext cx="59141" cy="50459"/>
            </a:xfrm>
            <a:custGeom>
              <a:avLst/>
              <a:gdLst/>
              <a:ahLst/>
              <a:cxnLst/>
              <a:rect l="l" t="t" r="r" b="b"/>
              <a:pathLst>
                <a:path w="1846" h="1575" extrusionOk="0">
                  <a:moveTo>
                    <a:pt x="1059" y="0"/>
                  </a:moveTo>
                  <a:cubicBezTo>
                    <a:pt x="364" y="0"/>
                    <a:pt x="1" y="832"/>
                    <a:pt x="485" y="1331"/>
                  </a:cubicBezTo>
                  <a:cubicBezTo>
                    <a:pt x="648" y="1499"/>
                    <a:pt x="852" y="1575"/>
                    <a:pt x="1053" y="1575"/>
                  </a:cubicBezTo>
                  <a:cubicBezTo>
                    <a:pt x="1447" y="1575"/>
                    <a:pt x="1826" y="1283"/>
                    <a:pt x="1846" y="832"/>
                  </a:cubicBezTo>
                  <a:cubicBezTo>
                    <a:pt x="1846"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27" name="Google Shape;427;p15"/>
            <p:cNvSpPr/>
            <p:nvPr/>
          </p:nvSpPr>
          <p:spPr>
            <a:xfrm>
              <a:off x="536287" y="1143835"/>
              <a:ext cx="59141" cy="50459"/>
            </a:xfrm>
            <a:custGeom>
              <a:avLst/>
              <a:gdLst/>
              <a:ahLst/>
              <a:cxnLst/>
              <a:rect l="l" t="t" r="r" b="b"/>
              <a:pathLst>
                <a:path w="1846" h="1575" extrusionOk="0">
                  <a:moveTo>
                    <a:pt x="1044" y="0"/>
                  </a:moveTo>
                  <a:cubicBezTo>
                    <a:pt x="349" y="0"/>
                    <a:pt x="1" y="832"/>
                    <a:pt x="470" y="1331"/>
                  </a:cubicBezTo>
                  <a:cubicBezTo>
                    <a:pt x="633" y="1499"/>
                    <a:pt x="837" y="1575"/>
                    <a:pt x="1038" y="1575"/>
                  </a:cubicBezTo>
                  <a:cubicBezTo>
                    <a:pt x="1432" y="1575"/>
                    <a:pt x="1811" y="1283"/>
                    <a:pt x="1831" y="832"/>
                  </a:cubicBezTo>
                  <a:cubicBezTo>
                    <a:pt x="1846" y="378"/>
                    <a:pt x="1483"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28" name="Google Shape;428;p15"/>
            <p:cNvSpPr/>
            <p:nvPr/>
          </p:nvSpPr>
          <p:spPr>
            <a:xfrm>
              <a:off x="803223" y="1143835"/>
              <a:ext cx="59141" cy="50459"/>
            </a:xfrm>
            <a:custGeom>
              <a:avLst/>
              <a:gdLst/>
              <a:ahLst/>
              <a:cxnLst/>
              <a:rect l="l" t="t" r="r" b="b"/>
              <a:pathLst>
                <a:path w="1846" h="1575" extrusionOk="0">
                  <a:moveTo>
                    <a:pt x="1044" y="0"/>
                  </a:moveTo>
                  <a:cubicBezTo>
                    <a:pt x="349" y="0"/>
                    <a:pt x="1" y="832"/>
                    <a:pt x="485" y="1331"/>
                  </a:cubicBezTo>
                  <a:cubicBezTo>
                    <a:pt x="643" y="1499"/>
                    <a:pt x="844" y="1575"/>
                    <a:pt x="1042" y="1575"/>
                  </a:cubicBezTo>
                  <a:cubicBezTo>
                    <a:pt x="1432" y="1575"/>
                    <a:pt x="1810" y="1283"/>
                    <a:pt x="1831" y="832"/>
                  </a:cubicBezTo>
                  <a:cubicBezTo>
                    <a:pt x="1846" y="378"/>
                    <a:pt x="1498"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29" name="Google Shape;429;p15"/>
            <p:cNvSpPr/>
            <p:nvPr/>
          </p:nvSpPr>
          <p:spPr>
            <a:xfrm>
              <a:off x="1070160" y="1143835"/>
              <a:ext cx="59622" cy="50459"/>
            </a:xfrm>
            <a:custGeom>
              <a:avLst/>
              <a:gdLst/>
              <a:ahLst/>
              <a:cxnLst/>
              <a:rect l="l" t="t" r="r" b="b"/>
              <a:pathLst>
                <a:path w="1861" h="1575" extrusionOk="0">
                  <a:moveTo>
                    <a:pt x="1059" y="0"/>
                  </a:moveTo>
                  <a:cubicBezTo>
                    <a:pt x="364" y="0"/>
                    <a:pt x="1" y="832"/>
                    <a:pt x="485" y="1331"/>
                  </a:cubicBezTo>
                  <a:cubicBezTo>
                    <a:pt x="648" y="1499"/>
                    <a:pt x="852" y="1575"/>
                    <a:pt x="1053" y="1575"/>
                  </a:cubicBezTo>
                  <a:cubicBezTo>
                    <a:pt x="1447" y="1575"/>
                    <a:pt x="1825" y="1283"/>
                    <a:pt x="1846" y="832"/>
                  </a:cubicBezTo>
                  <a:cubicBezTo>
                    <a:pt x="1861"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30" name="Google Shape;430;p15"/>
            <p:cNvSpPr/>
            <p:nvPr/>
          </p:nvSpPr>
          <p:spPr>
            <a:xfrm>
              <a:off x="1933" y="1424323"/>
              <a:ext cx="59141" cy="52830"/>
            </a:xfrm>
            <a:custGeom>
              <a:avLst/>
              <a:gdLst/>
              <a:ahLst/>
              <a:cxnLst/>
              <a:rect l="l" t="t" r="r" b="b"/>
              <a:pathLst>
                <a:path w="1846" h="1649" extrusionOk="0">
                  <a:moveTo>
                    <a:pt x="1044" y="1"/>
                  </a:moveTo>
                  <a:cubicBezTo>
                    <a:pt x="1" y="46"/>
                    <a:pt x="1" y="1588"/>
                    <a:pt x="1044" y="1649"/>
                  </a:cubicBezTo>
                  <a:cubicBezTo>
                    <a:pt x="1498" y="1634"/>
                    <a:pt x="1846" y="1271"/>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31" name="Google Shape;431;p15"/>
            <p:cNvSpPr/>
            <p:nvPr/>
          </p:nvSpPr>
          <p:spPr>
            <a:xfrm>
              <a:off x="268870" y="1424323"/>
              <a:ext cx="59141" cy="50459"/>
            </a:xfrm>
            <a:custGeom>
              <a:avLst/>
              <a:gdLst/>
              <a:ahLst/>
              <a:cxnLst/>
              <a:rect l="l" t="t" r="r" b="b"/>
              <a:pathLst>
                <a:path w="1846" h="1575" extrusionOk="0">
                  <a:moveTo>
                    <a:pt x="1059" y="1"/>
                  </a:moveTo>
                  <a:cubicBezTo>
                    <a:pt x="364" y="1"/>
                    <a:pt x="1" y="832"/>
                    <a:pt x="485" y="1331"/>
                  </a:cubicBezTo>
                  <a:cubicBezTo>
                    <a:pt x="642" y="1499"/>
                    <a:pt x="842" y="1574"/>
                    <a:pt x="1040" y="1574"/>
                  </a:cubicBezTo>
                  <a:cubicBezTo>
                    <a:pt x="1432" y="1574"/>
                    <a:pt x="1816" y="1279"/>
                    <a:pt x="1846" y="817"/>
                  </a:cubicBezTo>
                  <a:cubicBezTo>
                    <a:pt x="1846"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32" name="Google Shape;432;p15"/>
            <p:cNvSpPr/>
            <p:nvPr/>
          </p:nvSpPr>
          <p:spPr>
            <a:xfrm>
              <a:off x="536287" y="1424323"/>
              <a:ext cx="59141" cy="50459"/>
            </a:xfrm>
            <a:custGeom>
              <a:avLst/>
              <a:gdLst/>
              <a:ahLst/>
              <a:cxnLst/>
              <a:rect l="l" t="t" r="r" b="b"/>
              <a:pathLst>
                <a:path w="1846" h="1575" extrusionOk="0">
                  <a:moveTo>
                    <a:pt x="1044" y="1"/>
                  </a:moveTo>
                  <a:cubicBezTo>
                    <a:pt x="349" y="1"/>
                    <a:pt x="1" y="832"/>
                    <a:pt x="470" y="1331"/>
                  </a:cubicBezTo>
                  <a:cubicBezTo>
                    <a:pt x="632" y="1499"/>
                    <a:pt x="836" y="1574"/>
                    <a:pt x="1035" y="1574"/>
                  </a:cubicBezTo>
                  <a:cubicBezTo>
                    <a:pt x="1430" y="1574"/>
                    <a:pt x="1811" y="1279"/>
                    <a:pt x="1831" y="817"/>
                  </a:cubicBezTo>
                  <a:cubicBezTo>
                    <a:pt x="1846" y="379"/>
                    <a:pt x="1483"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33" name="Google Shape;433;p15"/>
            <p:cNvSpPr/>
            <p:nvPr/>
          </p:nvSpPr>
          <p:spPr>
            <a:xfrm>
              <a:off x="803223" y="1424323"/>
              <a:ext cx="59141" cy="50459"/>
            </a:xfrm>
            <a:custGeom>
              <a:avLst/>
              <a:gdLst/>
              <a:ahLst/>
              <a:cxnLst/>
              <a:rect l="l" t="t" r="r" b="b"/>
              <a:pathLst>
                <a:path w="1846" h="1575" extrusionOk="0">
                  <a:moveTo>
                    <a:pt x="1044" y="1"/>
                  </a:moveTo>
                  <a:cubicBezTo>
                    <a:pt x="364" y="1"/>
                    <a:pt x="1" y="817"/>
                    <a:pt x="485" y="1331"/>
                  </a:cubicBezTo>
                  <a:cubicBezTo>
                    <a:pt x="642" y="1499"/>
                    <a:pt x="842" y="1574"/>
                    <a:pt x="1040" y="1574"/>
                  </a:cubicBezTo>
                  <a:cubicBezTo>
                    <a:pt x="1430" y="1574"/>
                    <a:pt x="1810" y="1279"/>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34" name="Google Shape;434;p15"/>
            <p:cNvSpPr/>
            <p:nvPr/>
          </p:nvSpPr>
          <p:spPr>
            <a:xfrm>
              <a:off x="1070160" y="1424323"/>
              <a:ext cx="59622" cy="50459"/>
            </a:xfrm>
            <a:custGeom>
              <a:avLst/>
              <a:gdLst/>
              <a:ahLst/>
              <a:cxnLst/>
              <a:rect l="l" t="t" r="r" b="b"/>
              <a:pathLst>
                <a:path w="1861" h="1575" extrusionOk="0">
                  <a:moveTo>
                    <a:pt x="1059" y="1"/>
                  </a:moveTo>
                  <a:cubicBezTo>
                    <a:pt x="364" y="1"/>
                    <a:pt x="1" y="832"/>
                    <a:pt x="485" y="1331"/>
                  </a:cubicBezTo>
                  <a:cubicBezTo>
                    <a:pt x="647" y="1499"/>
                    <a:pt x="851" y="1574"/>
                    <a:pt x="1050" y="1574"/>
                  </a:cubicBezTo>
                  <a:cubicBezTo>
                    <a:pt x="1445" y="1574"/>
                    <a:pt x="1825" y="1279"/>
                    <a:pt x="1846" y="817"/>
                  </a:cubicBezTo>
                  <a:cubicBezTo>
                    <a:pt x="1861"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35" name="Google Shape;435;p15"/>
            <p:cNvSpPr/>
            <p:nvPr/>
          </p:nvSpPr>
          <p:spPr>
            <a:xfrm>
              <a:off x="11" y="1704331"/>
              <a:ext cx="61063" cy="52862"/>
            </a:xfrm>
            <a:custGeom>
              <a:avLst/>
              <a:gdLst/>
              <a:ahLst/>
              <a:cxnLst/>
              <a:rect l="l" t="t" r="r" b="b"/>
              <a:pathLst>
                <a:path w="1906" h="1650" extrusionOk="0">
                  <a:moveTo>
                    <a:pt x="1104" y="1"/>
                  </a:moveTo>
                  <a:cubicBezTo>
                    <a:pt x="0" y="1"/>
                    <a:pt x="0" y="1649"/>
                    <a:pt x="1104" y="1649"/>
                  </a:cubicBezTo>
                  <a:cubicBezTo>
                    <a:pt x="1558" y="1649"/>
                    <a:pt x="1906" y="1271"/>
                    <a:pt x="1891" y="833"/>
                  </a:cubicBezTo>
                  <a:cubicBezTo>
                    <a:pt x="1906" y="379"/>
                    <a:pt x="1558" y="16"/>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36" name="Google Shape;436;p15"/>
            <p:cNvSpPr/>
            <p:nvPr/>
          </p:nvSpPr>
          <p:spPr>
            <a:xfrm>
              <a:off x="268870" y="1704331"/>
              <a:ext cx="59141" cy="50811"/>
            </a:xfrm>
            <a:custGeom>
              <a:avLst/>
              <a:gdLst/>
              <a:ahLst/>
              <a:cxnLst/>
              <a:rect l="l" t="t" r="r" b="b"/>
              <a:pathLst>
                <a:path w="1846" h="1586" extrusionOk="0">
                  <a:moveTo>
                    <a:pt x="1059" y="1"/>
                  </a:moveTo>
                  <a:cubicBezTo>
                    <a:pt x="364" y="1"/>
                    <a:pt x="1" y="833"/>
                    <a:pt x="485" y="1332"/>
                  </a:cubicBezTo>
                  <a:cubicBezTo>
                    <a:pt x="650" y="1507"/>
                    <a:pt x="857" y="1585"/>
                    <a:pt x="1059" y="1585"/>
                  </a:cubicBezTo>
                  <a:cubicBezTo>
                    <a:pt x="1451" y="1585"/>
                    <a:pt x="1826" y="1291"/>
                    <a:pt x="1846" y="833"/>
                  </a:cubicBezTo>
                  <a:cubicBezTo>
                    <a:pt x="1846"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37" name="Google Shape;437;p15"/>
            <p:cNvSpPr/>
            <p:nvPr/>
          </p:nvSpPr>
          <p:spPr>
            <a:xfrm>
              <a:off x="536287" y="1704331"/>
              <a:ext cx="59141" cy="50811"/>
            </a:xfrm>
            <a:custGeom>
              <a:avLst/>
              <a:gdLst/>
              <a:ahLst/>
              <a:cxnLst/>
              <a:rect l="l" t="t" r="r" b="b"/>
              <a:pathLst>
                <a:path w="1846" h="1586" extrusionOk="0">
                  <a:moveTo>
                    <a:pt x="1044" y="1"/>
                  </a:moveTo>
                  <a:cubicBezTo>
                    <a:pt x="349" y="1"/>
                    <a:pt x="1" y="833"/>
                    <a:pt x="470" y="1332"/>
                  </a:cubicBezTo>
                  <a:cubicBezTo>
                    <a:pt x="635" y="1507"/>
                    <a:pt x="842" y="1585"/>
                    <a:pt x="1044" y="1585"/>
                  </a:cubicBezTo>
                  <a:cubicBezTo>
                    <a:pt x="1436" y="1585"/>
                    <a:pt x="1811" y="1291"/>
                    <a:pt x="1831" y="833"/>
                  </a:cubicBezTo>
                  <a:cubicBezTo>
                    <a:pt x="1846" y="379"/>
                    <a:pt x="1483"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38" name="Google Shape;438;p15"/>
            <p:cNvSpPr/>
            <p:nvPr/>
          </p:nvSpPr>
          <p:spPr>
            <a:xfrm>
              <a:off x="803223" y="1704331"/>
              <a:ext cx="59141" cy="50811"/>
            </a:xfrm>
            <a:custGeom>
              <a:avLst/>
              <a:gdLst/>
              <a:ahLst/>
              <a:cxnLst/>
              <a:rect l="l" t="t" r="r" b="b"/>
              <a:pathLst>
                <a:path w="1846" h="1586" extrusionOk="0">
                  <a:moveTo>
                    <a:pt x="1044" y="1"/>
                  </a:moveTo>
                  <a:cubicBezTo>
                    <a:pt x="349" y="1"/>
                    <a:pt x="1" y="833"/>
                    <a:pt x="485" y="1332"/>
                  </a:cubicBezTo>
                  <a:cubicBezTo>
                    <a:pt x="644" y="1507"/>
                    <a:pt x="848" y="1585"/>
                    <a:pt x="1048" y="1585"/>
                  </a:cubicBezTo>
                  <a:cubicBezTo>
                    <a:pt x="1436" y="1585"/>
                    <a:pt x="1811" y="1291"/>
                    <a:pt x="1831" y="833"/>
                  </a:cubicBezTo>
                  <a:cubicBezTo>
                    <a:pt x="1846" y="379"/>
                    <a:pt x="1498"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39" name="Google Shape;439;p15"/>
            <p:cNvSpPr/>
            <p:nvPr/>
          </p:nvSpPr>
          <p:spPr>
            <a:xfrm>
              <a:off x="1070160" y="1704331"/>
              <a:ext cx="59622" cy="50811"/>
            </a:xfrm>
            <a:custGeom>
              <a:avLst/>
              <a:gdLst/>
              <a:ahLst/>
              <a:cxnLst/>
              <a:rect l="l" t="t" r="r" b="b"/>
              <a:pathLst>
                <a:path w="1861" h="1586" extrusionOk="0">
                  <a:moveTo>
                    <a:pt x="1059" y="1"/>
                  </a:moveTo>
                  <a:cubicBezTo>
                    <a:pt x="364" y="1"/>
                    <a:pt x="1" y="833"/>
                    <a:pt x="485" y="1332"/>
                  </a:cubicBezTo>
                  <a:cubicBezTo>
                    <a:pt x="650" y="1507"/>
                    <a:pt x="857" y="1585"/>
                    <a:pt x="1059" y="1585"/>
                  </a:cubicBezTo>
                  <a:cubicBezTo>
                    <a:pt x="1451" y="1585"/>
                    <a:pt x="1826" y="1291"/>
                    <a:pt x="1846" y="833"/>
                  </a:cubicBezTo>
                  <a:cubicBezTo>
                    <a:pt x="1861"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grpSp>
      <p:sp>
        <p:nvSpPr>
          <p:cNvPr id="440" name="Google Shape;440;p15"/>
          <p:cNvSpPr txBox="1">
            <a:spLocks noGrp="1"/>
          </p:cNvSpPr>
          <p:nvPr>
            <p:ph type="title"/>
          </p:nvPr>
        </p:nvSpPr>
        <p:spPr>
          <a:xfrm>
            <a:off x="964517"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1" name="Google Shape;441;p15"/>
          <p:cNvSpPr txBox="1">
            <a:spLocks noGrp="1"/>
          </p:cNvSpPr>
          <p:nvPr>
            <p:ph type="title" idx="2"/>
          </p:nvPr>
        </p:nvSpPr>
        <p:spPr>
          <a:xfrm>
            <a:off x="955496" y="2313567"/>
            <a:ext cx="7717600" cy="70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42" name="Google Shape;442;p15"/>
          <p:cNvSpPr txBox="1">
            <a:spLocks noGrp="1"/>
          </p:cNvSpPr>
          <p:nvPr>
            <p:ph type="subTitle" idx="1"/>
          </p:nvPr>
        </p:nvSpPr>
        <p:spPr>
          <a:xfrm>
            <a:off x="950967" y="3013967"/>
            <a:ext cx="7717600" cy="29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sz="1867">
                <a:solidFill>
                  <a:schemeClr val="lt1"/>
                </a:solidFill>
              </a:defRPr>
            </a:lvl1pPr>
            <a:lvl2pPr lvl="1" algn="ctr" rtl="0">
              <a:lnSpc>
                <a:spcPct val="100000"/>
              </a:lnSpc>
              <a:spcBef>
                <a:spcPts val="2133"/>
              </a:spcBef>
              <a:spcAft>
                <a:spcPts val="0"/>
              </a:spcAft>
              <a:buClr>
                <a:schemeClr val="lt1"/>
              </a:buClr>
              <a:buSzPts val="1400"/>
              <a:buChar char="○"/>
              <a:defRPr>
                <a:solidFill>
                  <a:schemeClr val="lt1"/>
                </a:solidFill>
              </a:defRPr>
            </a:lvl2pPr>
            <a:lvl3pPr lvl="2" algn="ctr" rtl="0">
              <a:lnSpc>
                <a:spcPct val="100000"/>
              </a:lnSpc>
              <a:spcBef>
                <a:spcPts val="2133"/>
              </a:spcBef>
              <a:spcAft>
                <a:spcPts val="0"/>
              </a:spcAft>
              <a:buClr>
                <a:schemeClr val="lt1"/>
              </a:buClr>
              <a:buSzPts val="1400"/>
              <a:buChar char="■"/>
              <a:defRPr>
                <a:solidFill>
                  <a:schemeClr val="lt1"/>
                </a:solidFill>
              </a:defRPr>
            </a:lvl3pPr>
            <a:lvl4pPr lvl="3" algn="ctr" rtl="0">
              <a:lnSpc>
                <a:spcPct val="100000"/>
              </a:lnSpc>
              <a:spcBef>
                <a:spcPts val="2133"/>
              </a:spcBef>
              <a:spcAft>
                <a:spcPts val="0"/>
              </a:spcAft>
              <a:buClr>
                <a:schemeClr val="lt1"/>
              </a:buClr>
              <a:buSzPts val="1400"/>
              <a:buChar char="●"/>
              <a:defRPr>
                <a:solidFill>
                  <a:schemeClr val="lt1"/>
                </a:solidFill>
              </a:defRPr>
            </a:lvl4pPr>
            <a:lvl5pPr lvl="4" algn="ctr" rtl="0">
              <a:lnSpc>
                <a:spcPct val="100000"/>
              </a:lnSpc>
              <a:spcBef>
                <a:spcPts val="2133"/>
              </a:spcBef>
              <a:spcAft>
                <a:spcPts val="0"/>
              </a:spcAft>
              <a:buClr>
                <a:schemeClr val="lt1"/>
              </a:buClr>
              <a:buSzPts val="1400"/>
              <a:buChar char="○"/>
              <a:defRPr>
                <a:solidFill>
                  <a:schemeClr val="lt1"/>
                </a:solidFill>
              </a:defRPr>
            </a:lvl5pPr>
            <a:lvl6pPr lvl="5" algn="ctr" rtl="0">
              <a:lnSpc>
                <a:spcPct val="100000"/>
              </a:lnSpc>
              <a:spcBef>
                <a:spcPts val="2133"/>
              </a:spcBef>
              <a:spcAft>
                <a:spcPts val="0"/>
              </a:spcAft>
              <a:buClr>
                <a:schemeClr val="lt1"/>
              </a:buClr>
              <a:buSzPts val="1400"/>
              <a:buChar char="■"/>
              <a:defRPr>
                <a:solidFill>
                  <a:schemeClr val="lt1"/>
                </a:solidFill>
              </a:defRPr>
            </a:lvl6pPr>
            <a:lvl7pPr lvl="6" algn="ctr" rtl="0">
              <a:lnSpc>
                <a:spcPct val="100000"/>
              </a:lnSpc>
              <a:spcBef>
                <a:spcPts val="2133"/>
              </a:spcBef>
              <a:spcAft>
                <a:spcPts val="0"/>
              </a:spcAft>
              <a:buClr>
                <a:schemeClr val="lt1"/>
              </a:buClr>
              <a:buSzPts val="1400"/>
              <a:buChar char="●"/>
              <a:defRPr>
                <a:solidFill>
                  <a:schemeClr val="lt1"/>
                </a:solidFill>
              </a:defRPr>
            </a:lvl7pPr>
            <a:lvl8pPr lvl="7" algn="ctr" rtl="0">
              <a:lnSpc>
                <a:spcPct val="100000"/>
              </a:lnSpc>
              <a:spcBef>
                <a:spcPts val="2133"/>
              </a:spcBef>
              <a:spcAft>
                <a:spcPts val="0"/>
              </a:spcAft>
              <a:buClr>
                <a:schemeClr val="lt1"/>
              </a:buClr>
              <a:buSzPts val="1400"/>
              <a:buChar char="○"/>
              <a:defRPr>
                <a:solidFill>
                  <a:schemeClr val="lt1"/>
                </a:solidFill>
              </a:defRPr>
            </a:lvl8pPr>
            <a:lvl9pPr lvl="8" algn="ctr" rtl="0">
              <a:lnSpc>
                <a:spcPct val="100000"/>
              </a:lnSpc>
              <a:spcBef>
                <a:spcPts val="2133"/>
              </a:spcBef>
              <a:spcAft>
                <a:spcPts val="2133"/>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34922737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43"/>
        <p:cNvGrpSpPr/>
        <p:nvPr/>
      </p:nvGrpSpPr>
      <p:grpSpPr>
        <a:xfrm>
          <a:off x="0" y="0"/>
          <a:ext cx="0" cy="0"/>
          <a:chOff x="0" y="0"/>
          <a:chExt cx="0" cy="0"/>
        </a:xfrm>
      </p:grpSpPr>
      <p:sp>
        <p:nvSpPr>
          <p:cNvPr id="444" name="Google Shape;444;p16"/>
          <p:cNvSpPr txBox="1">
            <a:spLocks noGrp="1"/>
          </p:cNvSpPr>
          <p:nvPr>
            <p:ph type="title"/>
          </p:nvPr>
        </p:nvSpPr>
        <p:spPr>
          <a:xfrm>
            <a:off x="964517"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16"/>
          <p:cNvSpPr txBox="1">
            <a:spLocks noGrp="1"/>
          </p:cNvSpPr>
          <p:nvPr>
            <p:ph type="title" idx="2"/>
          </p:nvPr>
        </p:nvSpPr>
        <p:spPr>
          <a:xfrm>
            <a:off x="3494359" y="2313567"/>
            <a:ext cx="7714000" cy="70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46" name="Google Shape;446;p16"/>
          <p:cNvSpPr txBox="1">
            <a:spLocks noGrp="1"/>
          </p:cNvSpPr>
          <p:nvPr>
            <p:ph type="subTitle" idx="1"/>
          </p:nvPr>
        </p:nvSpPr>
        <p:spPr>
          <a:xfrm>
            <a:off x="3490967" y="3013967"/>
            <a:ext cx="7714000" cy="313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sz="1867">
                <a:solidFill>
                  <a:schemeClr val="lt1"/>
                </a:solidFill>
              </a:defRPr>
            </a:lvl1pPr>
            <a:lvl2pPr lvl="1" algn="ctr" rtl="0">
              <a:lnSpc>
                <a:spcPct val="100000"/>
              </a:lnSpc>
              <a:spcBef>
                <a:spcPts val="2133"/>
              </a:spcBef>
              <a:spcAft>
                <a:spcPts val="0"/>
              </a:spcAft>
              <a:buClr>
                <a:schemeClr val="lt1"/>
              </a:buClr>
              <a:buSzPts val="1400"/>
              <a:buChar char="○"/>
              <a:defRPr>
                <a:solidFill>
                  <a:schemeClr val="lt1"/>
                </a:solidFill>
              </a:defRPr>
            </a:lvl2pPr>
            <a:lvl3pPr lvl="2" algn="ctr" rtl="0">
              <a:lnSpc>
                <a:spcPct val="100000"/>
              </a:lnSpc>
              <a:spcBef>
                <a:spcPts val="2133"/>
              </a:spcBef>
              <a:spcAft>
                <a:spcPts val="0"/>
              </a:spcAft>
              <a:buClr>
                <a:schemeClr val="lt1"/>
              </a:buClr>
              <a:buSzPts val="1400"/>
              <a:buChar char="■"/>
              <a:defRPr>
                <a:solidFill>
                  <a:schemeClr val="lt1"/>
                </a:solidFill>
              </a:defRPr>
            </a:lvl3pPr>
            <a:lvl4pPr lvl="3" algn="ctr" rtl="0">
              <a:lnSpc>
                <a:spcPct val="100000"/>
              </a:lnSpc>
              <a:spcBef>
                <a:spcPts val="2133"/>
              </a:spcBef>
              <a:spcAft>
                <a:spcPts val="0"/>
              </a:spcAft>
              <a:buClr>
                <a:schemeClr val="lt1"/>
              </a:buClr>
              <a:buSzPts val="1400"/>
              <a:buChar char="●"/>
              <a:defRPr>
                <a:solidFill>
                  <a:schemeClr val="lt1"/>
                </a:solidFill>
              </a:defRPr>
            </a:lvl4pPr>
            <a:lvl5pPr lvl="4" algn="ctr" rtl="0">
              <a:lnSpc>
                <a:spcPct val="100000"/>
              </a:lnSpc>
              <a:spcBef>
                <a:spcPts val="2133"/>
              </a:spcBef>
              <a:spcAft>
                <a:spcPts val="0"/>
              </a:spcAft>
              <a:buClr>
                <a:schemeClr val="lt1"/>
              </a:buClr>
              <a:buSzPts val="1400"/>
              <a:buChar char="○"/>
              <a:defRPr>
                <a:solidFill>
                  <a:schemeClr val="lt1"/>
                </a:solidFill>
              </a:defRPr>
            </a:lvl5pPr>
            <a:lvl6pPr lvl="5" algn="ctr" rtl="0">
              <a:lnSpc>
                <a:spcPct val="100000"/>
              </a:lnSpc>
              <a:spcBef>
                <a:spcPts val="2133"/>
              </a:spcBef>
              <a:spcAft>
                <a:spcPts val="0"/>
              </a:spcAft>
              <a:buClr>
                <a:schemeClr val="lt1"/>
              </a:buClr>
              <a:buSzPts val="1400"/>
              <a:buChar char="■"/>
              <a:defRPr>
                <a:solidFill>
                  <a:schemeClr val="lt1"/>
                </a:solidFill>
              </a:defRPr>
            </a:lvl6pPr>
            <a:lvl7pPr lvl="6" algn="ctr" rtl="0">
              <a:lnSpc>
                <a:spcPct val="100000"/>
              </a:lnSpc>
              <a:spcBef>
                <a:spcPts val="2133"/>
              </a:spcBef>
              <a:spcAft>
                <a:spcPts val="0"/>
              </a:spcAft>
              <a:buClr>
                <a:schemeClr val="lt1"/>
              </a:buClr>
              <a:buSzPts val="1400"/>
              <a:buChar char="●"/>
              <a:defRPr>
                <a:solidFill>
                  <a:schemeClr val="lt1"/>
                </a:solidFill>
              </a:defRPr>
            </a:lvl7pPr>
            <a:lvl8pPr lvl="7" algn="ctr" rtl="0">
              <a:lnSpc>
                <a:spcPct val="100000"/>
              </a:lnSpc>
              <a:spcBef>
                <a:spcPts val="2133"/>
              </a:spcBef>
              <a:spcAft>
                <a:spcPts val="0"/>
              </a:spcAft>
              <a:buClr>
                <a:schemeClr val="lt1"/>
              </a:buClr>
              <a:buSzPts val="1400"/>
              <a:buChar char="○"/>
              <a:defRPr>
                <a:solidFill>
                  <a:schemeClr val="lt1"/>
                </a:solidFill>
              </a:defRPr>
            </a:lvl8pPr>
            <a:lvl9pPr lvl="8" algn="ctr" rtl="0">
              <a:lnSpc>
                <a:spcPct val="100000"/>
              </a:lnSpc>
              <a:spcBef>
                <a:spcPts val="2133"/>
              </a:spcBef>
              <a:spcAft>
                <a:spcPts val="2133"/>
              </a:spcAft>
              <a:buClr>
                <a:schemeClr val="lt1"/>
              </a:buClr>
              <a:buSzPts val="1400"/>
              <a:buChar char="■"/>
              <a:defRPr>
                <a:solidFill>
                  <a:schemeClr val="lt1"/>
                </a:solidFill>
              </a:defRPr>
            </a:lvl9pPr>
          </a:lstStyle>
          <a:p>
            <a:endParaRPr/>
          </a:p>
        </p:txBody>
      </p:sp>
      <p:sp>
        <p:nvSpPr>
          <p:cNvPr id="447" name="Google Shape;447;p16"/>
          <p:cNvSpPr/>
          <p:nvPr/>
        </p:nvSpPr>
        <p:spPr>
          <a:xfrm>
            <a:off x="1800" y="0"/>
            <a:ext cx="24316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8" name="Google Shape;448;p16"/>
          <p:cNvGrpSpPr/>
          <p:nvPr/>
        </p:nvGrpSpPr>
        <p:grpSpPr>
          <a:xfrm rot="-5400000">
            <a:off x="464420" y="4909681"/>
            <a:ext cx="1506360" cy="1565139"/>
            <a:chOff x="11" y="583339"/>
            <a:chExt cx="1129770" cy="1173854"/>
          </a:xfrm>
        </p:grpSpPr>
        <p:sp>
          <p:nvSpPr>
            <p:cNvPr id="449" name="Google Shape;449;p16"/>
            <p:cNvSpPr/>
            <p:nvPr/>
          </p:nvSpPr>
          <p:spPr>
            <a:xfrm>
              <a:off x="9686" y="583339"/>
              <a:ext cx="51388" cy="52830"/>
            </a:xfrm>
            <a:custGeom>
              <a:avLst/>
              <a:gdLst/>
              <a:ahLst/>
              <a:cxnLst/>
              <a:rect l="l" t="t" r="r" b="b"/>
              <a:pathLst>
                <a:path w="1604" h="1649" extrusionOk="0">
                  <a:moveTo>
                    <a:pt x="802" y="0"/>
                  </a:moveTo>
                  <a:cubicBezTo>
                    <a:pt x="364" y="15"/>
                    <a:pt x="1" y="378"/>
                    <a:pt x="16" y="832"/>
                  </a:cubicBezTo>
                  <a:cubicBezTo>
                    <a:pt x="1" y="1270"/>
                    <a:pt x="364" y="1633"/>
                    <a:pt x="802" y="1648"/>
                  </a:cubicBezTo>
                  <a:cubicBezTo>
                    <a:pt x="1256" y="1633"/>
                    <a:pt x="1604" y="1270"/>
                    <a:pt x="1589" y="832"/>
                  </a:cubicBezTo>
                  <a:cubicBezTo>
                    <a:pt x="1604" y="378"/>
                    <a:pt x="1256" y="15"/>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50" name="Google Shape;450;p16"/>
            <p:cNvSpPr/>
            <p:nvPr/>
          </p:nvSpPr>
          <p:spPr>
            <a:xfrm>
              <a:off x="277103" y="584524"/>
              <a:ext cx="50908" cy="50555"/>
            </a:xfrm>
            <a:custGeom>
              <a:avLst/>
              <a:gdLst/>
              <a:ahLst/>
              <a:cxnLst/>
              <a:rect l="l" t="t" r="r" b="b"/>
              <a:pathLst>
                <a:path w="1589" h="1578" extrusionOk="0">
                  <a:moveTo>
                    <a:pt x="795" y="1"/>
                  </a:moveTo>
                  <a:cubicBezTo>
                    <a:pt x="398" y="1"/>
                    <a:pt x="1" y="265"/>
                    <a:pt x="1" y="795"/>
                  </a:cubicBezTo>
                  <a:cubicBezTo>
                    <a:pt x="1" y="1316"/>
                    <a:pt x="398" y="1577"/>
                    <a:pt x="795" y="1577"/>
                  </a:cubicBezTo>
                  <a:cubicBezTo>
                    <a:pt x="1192" y="1577"/>
                    <a:pt x="1589" y="1316"/>
                    <a:pt x="1589" y="795"/>
                  </a:cubicBezTo>
                  <a:cubicBezTo>
                    <a:pt x="1589" y="265"/>
                    <a:pt x="1192" y="1"/>
                    <a:pt x="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51" name="Google Shape;451;p16"/>
            <p:cNvSpPr/>
            <p:nvPr/>
          </p:nvSpPr>
          <p:spPr>
            <a:xfrm>
              <a:off x="543559" y="583435"/>
              <a:ext cx="52349" cy="52734"/>
            </a:xfrm>
            <a:custGeom>
              <a:avLst/>
              <a:gdLst/>
              <a:ahLst/>
              <a:cxnLst/>
              <a:rect l="l" t="t" r="r" b="b"/>
              <a:pathLst>
                <a:path w="1634" h="1646" extrusionOk="0">
                  <a:moveTo>
                    <a:pt x="817" y="1"/>
                  </a:moveTo>
                  <a:cubicBezTo>
                    <a:pt x="409" y="1"/>
                    <a:pt x="1" y="277"/>
                    <a:pt x="31" y="829"/>
                  </a:cubicBezTo>
                  <a:cubicBezTo>
                    <a:pt x="1" y="1267"/>
                    <a:pt x="364" y="1645"/>
                    <a:pt x="817" y="1645"/>
                  </a:cubicBezTo>
                  <a:cubicBezTo>
                    <a:pt x="1271" y="1645"/>
                    <a:pt x="1619" y="1267"/>
                    <a:pt x="1604" y="829"/>
                  </a:cubicBezTo>
                  <a:cubicBezTo>
                    <a:pt x="1634" y="277"/>
                    <a:pt x="1226" y="1"/>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52" name="Google Shape;452;p16"/>
            <p:cNvSpPr/>
            <p:nvPr/>
          </p:nvSpPr>
          <p:spPr>
            <a:xfrm>
              <a:off x="810752" y="583435"/>
              <a:ext cx="52093" cy="52734"/>
            </a:xfrm>
            <a:custGeom>
              <a:avLst/>
              <a:gdLst/>
              <a:ahLst/>
              <a:cxnLst/>
              <a:rect l="l" t="t" r="r" b="b"/>
              <a:pathLst>
                <a:path w="1626" h="1646" extrusionOk="0">
                  <a:moveTo>
                    <a:pt x="815" y="1"/>
                  </a:moveTo>
                  <a:cubicBezTo>
                    <a:pt x="408" y="1"/>
                    <a:pt x="0" y="277"/>
                    <a:pt x="23" y="829"/>
                  </a:cubicBezTo>
                  <a:cubicBezTo>
                    <a:pt x="8" y="1267"/>
                    <a:pt x="371" y="1645"/>
                    <a:pt x="809" y="1645"/>
                  </a:cubicBezTo>
                  <a:cubicBezTo>
                    <a:pt x="1263" y="1645"/>
                    <a:pt x="1626" y="1267"/>
                    <a:pt x="1596" y="829"/>
                  </a:cubicBezTo>
                  <a:cubicBezTo>
                    <a:pt x="1626" y="277"/>
                    <a:pt x="1221" y="1"/>
                    <a:pt x="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53" name="Google Shape;453;p16"/>
            <p:cNvSpPr/>
            <p:nvPr/>
          </p:nvSpPr>
          <p:spPr>
            <a:xfrm>
              <a:off x="1078874" y="584524"/>
              <a:ext cx="50427" cy="50555"/>
            </a:xfrm>
            <a:custGeom>
              <a:avLst/>
              <a:gdLst/>
              <a:ahLst/>
              <a:cxnLst/>
              <a:rect l="l" t="t" r="r" b="b"/>
              <a:pathLst>
                <a:path w="1574" h="1578" extrusionOk="0">
                  <a:moveTo>
                    <a:pt x="787" y="1"/>
                  </a:moveTo>
                  <a:cubicBezTo>
                    <a:pt x="394" y="1"/>
                    <a:pt x="1" y="265"/>
                    <a:pt x="1" y="795"/>
                  </a:cubicBezTo>
                  <a:cubicBezTo>
                    <a:pt x="1" y="1316"/>
                    <a:pt x="394" y="1577"/>
                    <a:pt x="787" y="1577"/>
                  </a:cubicBezTo>
                  <a:cubicBezTo>
                    <a:pt x="1180" y="1577"/>
                    <a:pt x="1574" y="1316"/>
                    <a:pt x="1574" y="795"/>
                  </a:cubicBezTo>
                  <a:cubicBezTo>
                    <a:pt x="1574" y="265"/>
                    <a:pt x="1180"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54" name="Google Shape;454;p16"/>
            <p:cNvSpPr/>
            <p:nvPr/>
          </p:nvSpPr>
          <p:spPr>
            <a:xfrm>
              <a:off x="1933" y="863347"/>
              <a:ext cx="59141" cy="53310"/>
            </a:xfrm>
            <a:custGeom>
              <a:avLst/>
              <a:gdLst/>
              <a:ahLst/>
              <a:cxnLst/>
              <a:rect l="l" t="t" r="r" b="b"/>
              <a:pathLst>
                <a:path w="1846" h="1664" extrusionOk="0">
                  <a:moveTo>
                    <a:pt x="1044" y="0"/>
                  </a:moveTo>
                  <a:cubicBezTo>
                    <a:pt x="1" y="61"/>
                    <a:pt x="1" y="1603"/>
                    <a:pt x="1044" y="1663"/>
                  </a:cubicBezTo>
                  <a:cubicBezTo>
                    <a:pt x="1483" y="1648"/>
                    <a:pt x="1846" y="1270"/>
                    <a:pt x="1831" y="832"/>
                  </a:cubicBezTo>
                  <a:cubicBezTo>
                    <a:pt x="1846" y="393"/>
                    <a:pt x="1498" y="15"/>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55" name="Google Shape;455;p16"/>
            <p:cNvSpPr/>
            <p:nvPr/>
          </p:nvSpPr>
          <p:spPr>
            <a:xfrm>
              <a:off x="268870" y="863827"/>
              <a:ext cx="59141" cy="50459"/>
            </a:xfrm>
            <a:custGeom>
              <a:avLst/>
              <a:gdLst/>
              <a:ahLst/>
              <a:cxnLst/>
              <a:rect l="l" t="t" r="r" b="b"/>
              <a:pathLst>
                <a:path w="1846" h="1575" extrusionOk="0">
                  <a:moveTo>
                    <a:pt x="1059" y="0"/>
                  </a:moveTo>
                  <a:cubicBezTo>
                    <a:pt x="364" y="0"/>
                    <a:pt x="1" y="817"/>
                    <a:pt x="485" y="1331"/>
                  </a:cubicBezTo>
                  <a:cubicBezTo>
                    <a:pt x="642" y="1499"/>
                    <a:pt x="842" y="1574"/>
                    <a:pt x="1040" y="1574"/>
                  </a:cubicBezTo>
                  <a:cubicBezTo>
                    <a:pt x="1432" y="1574"/>
                    <a:pt x="1816" y="1279"/>
                    <a:pt x="1846" y="817"/>
                  </a:cubicBezTo>
                  <a:cubicBezTo>
                    <a:pt x="1846"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56" name="Google Shape;456;p16"/>
            <p:cNvSpPr/>
            <p:nvPr/>
          </p:nvSpPr>
          <p:spPr>
            <a:xfrm>
              <a:off x="536287" y="863827"/>
              <a:ext cx="59141" cy="50459"/>
            </a:xfrm>
            <a:custGeom>
              <a:avLst/>
              <a:gdLst/>
              <a:ahLst/>
              <a:cxnLst/>
              <a:rect l="l" t="t" r="r" b="b"/>
              <a:pathLst>
                <a:path w="1846" h="1575" extrusionOk="0">
                  <a:moveTo>
                    <a:pt x="1044" y="0"/>
                  </a:moveTo>
                  <a:cubicBezTo>
                    <a:pt x="349" y="0"/>
                    <a:pt x="1" y="817"/>
                    <a:pt x="470" y="1331"/>
                  </a:cubicBezTo>
                  <a:cubicBezTo>
                    <a:pt x="632" y="1499"/>
                    <a:pt x="836" y="1574"/>
                    <a:pt x="1035" y="1574"/>
                  </a:cubicBezTo>
                  <a:cubicBezTo>
                    <a:pt x="1430" y="1574"/>
                    <a:pt x="1811" y="1279"/>
                    <a:pt x="1831" y="817"/>
                  </a:cubicBezTo>
                  <a:cubicBezTo>
                    <a:pt x="1846" y="378"/>
                    <a:pt x="1483"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57" name="Google Shape;457;p16"/>
            <p:cNvSpPr/>
            <p:nvPr/>
          </p:nvSpPr>
          <p:spPr>
            <a:xfrm>
              <a:off x="803383" y="863827"/>
              <a:ext cx="58981" cy="50459"/>
            </a:xfrm>
            <a:custGeom>
              <a:avLst/>
              <a:gdLst/>
              <a:ahLst/>
              <a:cxnLst/>
              <a:rect l="l" t="t" r="r" b="b"/>
              <a:pathLst>
                <a:path w="1841" h="1575" extrusionOk="0">
                  <a:moveTo>
                    <a:pt x="1021" y="0"/>
                  </a:moveTo>
                  <a:cubicBezTo>
                    <a:pt x="352" y="0"/>
                    <a:pt x="0" y="821"/>
                    <a:pt x="480" y="1331"/>
                  </a:cubicBezTo>
                  <a:cubicBezTo>
                    <a:pt x="637" y="1499"/>
                    <a:pt x="837" y="1574"/>
                    <a:pt x="1035" y="1574"/>
                  </a:cubicBezTo>
                  <a:cubicBezTo>
                    <a:pt x="1425" y="1574"/>
                    <a:pt x="1805" y="1279"/>
                    <a:pt x="1826" y="817"/>
                  </a:cubicBezTo>
                  <a:cubicBezTo>
                    <a:pt x="1841" y="378"/>
                    <a:pt x="1493" y="0"/>
                    <a:pt x="1039" y="0"/>
                  </a:cubicBezTo>
                  <a:cubicBezTo>
                    <a:pt x="1033" y="0"/>
                    <a:pt x="1027" y="0"/>
                    <a:pt x="1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58" name="Google Shape;458;p16"/>
            <p:cNvSpPr/>
            <p:nvPr/>
          </p:nvSpPr>
          <p:spPr>
            <a:xfrm>
              <a:off x="1070160" y="863827"/>
              <a:ext cx="59622" cy="50459"/>
            </a:xfrm>
            <a:custGeom>
              <a:avLst/>
              <a:gdLst/>
              <a:ahLst/>
              <a:cxnLst/>
              <a:rect l="l" t="t" r="r" b="b"/>
              <a:pathLst>
                <a:path w="1861" h="1575" extrusionOk="0">
                  <a:moveTo>
                    <a:pt x="1059" y="0"/>
                  </a:moveTo>
                  <a:cubicBezTo>
                    <a:pt x="364" y="0"/>
                    <a:pt x="1" y="817"/>
                    <a:pt x="485" y="1331"/>
                  </a:cubicBezTo>
                  <a:cubicBezTo>
                    <a:pt x="647" y="1499"/>
                    <a:pt x="851" y="1574"/>
                    <a:pt x="1050" y="1574"/>
                  </a:cubicBezTo>
                  <a:cubicBezTo>
                    <a:pt x="1445" y="1574"/>
                    <a:pt x="1825" y="1279"/>
                    <a:pt x="1846" y="817"/>
                  </a:cubicBezTo>
                  <a:cubicBezTo>
                    <a:pt x="1861"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59" name="Google Shape;459;p16"/>
            <p:cNvSpPr/>
            <p:nvPr/>
          </p:nvSpPr>
          <p:spPr>
            <a:xfrm>
              <a:off x="11" y="1143835"/>
              <a:ext cx="61063" cy="52830"/>
            </a:xfrm>
            <a:custGeom>
              <a:avLst/>
              <a:gdLst/>
              <a:ahLst/>
              <a:cxnLst/>
              <a:rect l="l" t="t" r="r" b="b"/>
              <a:pathLst>
                <a:path w="1906" h="1649" extrusionOk="0">
                  <a:moveTo>
                    <a:pt x="1104" y="0"/>
                  </a:moveTo>
                  <a:cubicBezTo>
                    <a:pt x="0" y="0"/>
                    <a:pt x="0" y="1649"/>
                    <a:pt x="1104" y="1649"/>
                  </a:cubicBezTo>
                  <a:cubicBezTo>
                    <a:pt x="1558" y="1634"/>
                    <a:pt x="1906" y="1271"/>
                    <a:pt x="1891" y="832"/>
                  </a:cubicBezTo>
                  <a:cubicBezTo>
                    <a:pt x="1906" y="378"/>
                    <a:pt x="1558" y="16"/>
                    <a:pt x="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60" name="Google Shape;460;p16"/>
            <p:cNvSpPr/>
            <p:nvPr/>
          </p:nvSpPr>
          <p:spPr>
            <a:xfrm>
              <a:off x="268870" y="1143835"/>
              <a:ext cx="59141" cy="50459"/>
            </a:xfrm>
            <a:custGeom>
              <a:avLst/>
              <a:gdLst/>
              <a:ahLst/>
              <a:cxnLst/>
              <a:rect l="l" t="t" r="r" b="b"/>
              <a:pathLst>
                <a:path w="1846" h="1575" extrusionOk="0">
                  <a:moveTo>
                    <a:pt x="1059" y="0"/>
                  </a:moveTo>
                  <a:cubicBezTo>
                    <a:pt x="364" y="0"/>
                    <a:pt x="1" y="832"/>
                    <a:pt x="485" y="1331"/>
                  </a:cubicBezTo>
                  <a:cubicBezTo>
                    <a:pt x="648" y="1499"/>
                    <a:pt x="852" y="1575"/>
                    <a:pt x="1053" y="1575"/>
                  </a:cubicBezTo>
                  <a:cubicBezTo>
                    <a:pt x="1447" y="1575"/>
                    <a:pt x="1826" y="1283"/>
                    <a:pt x="1846" y="832"/>
                  </a:cubicBezTo>
                  <a:cubicBezTo>
                    <a:pt x="1846"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61" name="Google Shape;461;p16"/>
            <p:cNvSpPr/>
            <p:nvPr/>
          </p:nvSpPr>
          <p:spPr>
            <a:xfrm>
              <a:off x="536287" y="1143835"/>
              <a:ext cx="59141" cy="50459"/>
            </a:xfrm>
            <a:custGeom>
              <a:avLst/>
              <a:gdLst/>
              <a:ahLst/>
              <a:cxnLst/>
              <a:rect l="l" t="t" r="r" b="b"/>
              <a:pathLst>
                <a:path w="1846" h="1575" extrusionOk="0">
                  <a:moveTo>
                    <a:pt x="1044" y="0"/>
                  </a:moveTo>
                  <a:cubicBezTo>
                    <a:pt x="349" y="0"/>
                    <a:pt x="1" y="832"/>
                    <a:pt x="470" y="1331"/>
                  </a:cubicBezTo>
                  <a:cubicBezTo>
                    <a:pt x="633" y="1499"/>
                    <a:pt x="837" y="1575"/>
                    <a:pt x="1038" y="1575"/>
                  </a:cubicBezTo>
                  <a:cubicBezTo>
                    <a:pt x="1432" y="1575"/>
                    <a:pt x="1811" y="1283"/>
                    <a:pt x="1831" y="832"/>
                  </a:cubicBezTo>
                  <a:cubicBezTo>
                    <a:pt x="1846" y="378"/>
                    <a:pt x="1483"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62" name="Google Shape;462;p16"/>
            <p:cNvSpPr/>
            <p:nvPr/>
          </p:nvSpPr>
          <p:spPr>
            <a:xfrm>
              <a:off x="803223" y="1143835"/>
              <a:ext cx="59141" cy="50459"/>
            </a:xfrm>
            <a:custGeom>
              <a:avLst/>
              <a:gdLst/>
              <a:ahLst/>
              <a:cxnLst/>
              <a:rect l="l" t="t" r="r" b="b"/>
              <a:pathLst>
                <a:path w="1846" h="1575" extrusionOk="0">
                  <a:moveTo>
                    <a:pt x="1044" y="0"/>
                  </a:moveTo>
                  <a:cubicBezTo>
                    <a:pt x="349" y="0"/>
                    <a:pt x="1" y="832"/>
                    <a:pt x="485" y="1331"/>
                  </a:cubicBezTo>
                  <a:cubicBezTo>
                    <a:pt x="643" y="1499"/>
                    <a:pt x="844" y="1575"/>
                    <a:pt x="1042" y="1575"/>
                  </a:cubicBezTo>
                  <a:cubicBezTo>
                    <a:pt x="1432" y="1575"/>
                    <a:pt x="1810" y="1283"/>
                    <a:pt x="1831" y="832"/>
                  </a:cubicBezTo>
                  <a:cubicBezTo>
                    <a:pt x="1846" y="378"/>
                    <a:pt x="1498"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63" name="Google Shape;463;p16"/>
            <p:cNvSpPr/>
            <p:nvPr/>
          </p:nvSpPr>
          <p:spPr>
            <a:xfrm>
              <a:off x="1070160" y="1143835"/>
              <a:ext cx="59622" cy="50459"/>
            </a:xfrm>
            <a:custGeom>
              <a:avLst/>
              <a:gdLst/>
              <a:ahLst/>
              <a:cxnLst/>
              <a:rect l="l" t="t" r="r" b="b"/>
              <a:pathLst>
                <a:path w="1861" h="1575" extrusionOk="0">
                  <a:moveTo>
                    <a:pt x="1059" y="0"/>
                  </a:moveTo>
                  <a:cubicBezTo>
                    <a:pt x="364" y="0"/>
                    <a:pt x="1" y="832"/>
                    <a:pt x="485" y="1331"/>
                  </a:cubicBezTo>
                  <a:cubicBezTo>
                    <a:pt x="648" y="1499"/>
                    <a:pt x="852" y="1575"/>
                    <a:pt x="1053" y="1575"/>
                  </a:cubicBezTo>
                  <a:cubicBezTo>
                    <a:pt x="1447" y="1575"/>
                    <a:pt x="1825" y="1283"/>
                    <a:pt x="1846" y="832"/>
                  </a:cubicBezTo>
                  <a:cubicBezTo>
                    <a:pt x="1861"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64" name="Google Shape;464;p16"/>
            <p:cNvSpPr/>
            <p:nvPr/>
          </p:nvSpPr>
          <p:spPr>
            <a:xfrm>
              <a:off x="1933" y="1424323"/>
              <a:ext cx="59141" cy="52830"/>
            </a:xfrm>
            <a:custGeom>
              <a:avLst/>
              <a:gdLst/>
              <a:ahLst/>
              <a:cxnLst/>
              <a:rect l="l" t="t" r="r" b="b"/>
              <a:pathLst>
                <a:path w="1846" h="1649" extrusionOk="0">
                  <a:moveTo>
                    <a:pt x="1044" y="1"/>
                  </a:moveTo>
                  <a:cubicBezTo>
                    <a:pt x="1" y="46"/>
                    <a:pt x="1" y="1588"/>
                    <a:pt x="1044" y="1649"/>
                  </a:cubicBezTo>
                  <a:cubicBezTo>
                    <a:pt x="1498" y="1634"/>
                    <a:pt x="1846" y="1271"/>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65" name="Google Shape;465;p16"/>
            <p:cNvSpPr/>
            <p:nvPr/>
          </p:nvSpPr>
          <p:spPr>
            <a:xfrm>
              <a:off x="268870" y="1424323"/>
              <a:ext cx="59141" cy="50459"/>
            </a:xfrm>
            <a:custGeom>
              <a:avLst/>
              <a:gdLst/>
              <a:ahLst/>
              <a:cxnLst/>
              <a:rect l="l" t="t" r="r" b="b"/>
              <a:pathLst>
                <a:path w="1846" h="1575" extrusionOk="0">
                  <a:moveTo>
                    <a:pt x="1059" y="1"/>
                  </a:moveTo>
                  <a:cubicBezTo>
                    <a:pt x="364" y="1"/>
                    <a:pt x="1" y="832"/>
                    <a:pt x="485" y="1331"/>
                  </a:cubicBezTo>
                  <a:cubicBezTo>
                    <a:pt x="642" y="1499"/>
                    <a:pt x="842" y="1574"/>
                    <a:pt x="1040" y="1574"/>
                  </a:cubicBezTo>
                  <a:cubicBezTo>
                    <a:pt x="1432" y="1574"/>
                    <a:pt x="1816" y="1279"/>
                    <a:pt x="1846" y="817"/>
                  </a:cubicBezTo>
                  <a:cubicBezTo>
                    <a:pt x="1846"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66" name="Google Shape;466;p16"/>
            <p:cNvSpPr/>
            <p:nvPr/>
          </p:nvSpPr>
          <p:spPr>
            <a:xfrm>
              <a:off x="536287" y="1424323"/>
              <a:ext cx="59141" cy="50459"/>
            </a:xfrm>
            <a:custGeom>
              <a:avLst/>
              <a:gdLst/>
              <a:ahLst/>
              <a:cxnLst/>
              <a:rect l="l" t="t" r="r" b="b"/>
              <a:pathLst>
                <a:path w="1846" h="1575" extrusionOk="0">
                  <a:moveTo>
                    <a:pt x="1044" y="1"/>
                  </a:moveTo>
                  <a:cubicBezTo>
                    <a:pt x="349" y="1"/>
                    <a:pt x="1" y="832"/>
                    <a:pt x="470" y="1331"/>
                  </a:cubicBezTo>
                  <a:cubicBezTo>
                    <a:pt x="632" y="1499"/>
                    <a:pt x="836" y="1574"/>
                    <a:pt x="1035" y="1574"/>
                  </a:cubicBezTo>
                  <a:cubicBezTo>
                    <a:pt x="1430" y="1574"/>
                    <a:pt x="1811" y="1279"/>
                    <a:pt x="1831" y="817"/>
                  </a:cubicBezTo>
                  <a:cubicBezTo>
                    <a:pt x="1846" y="379"/>
                    <a:pt x="1483"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67" name="Google Shape;467;p16"/>
            <p:cNvSpPr/>
            <p:nvPr/>
          </p:nvSpPr>
          <p:spPr>
            <a:xfrm>
              <a:off x="803223" y="1424323"/>
              <a:ext cx="59141" cy="50459"/>
            </a:xfrm>
            <a:custGeom>
              <a:avLst/>
              <a:gdLst/>
              <a:ahLst/>
              <a:cxnLst/>
              <a:rect l="l" t="t" r="r" b="b"/>
              <a:pathLst>
                <a:path w="1846" h="1575" extrusionOk="0">
                  <a:moveTo>
                    <a:pt x="1044" y="1"/>
                  </a:moveTo>
                  <a:cubicBezTo>
                    <a:pt x="364" y="1"/>
                    <a:pt x="1" y="817"/>
                    <a:pt x="485" y="1331"/>
                  </a:cubicBezTo>
                  <a:cubicBezTo>
                    <a:pt x="642" y="1499"/>
                    <a:pt x="842" y="1574"/>
                    <a:pt x="1040" y="1574"/>
                  </a:cubicBezTo>
                  <a:cubicBezTo>
                    <a:pt x="1430" y="1574"/>
                    <a:pt x="1810" y="1279"/>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68" name="Google Shape;468;p16"/>
            <p:cNvSpPr/>
            <p:nvPr/>
          </p:nvSpPr>
          <p:spPr>
            <a:xfrm>
              <a:off x="1070160" y="1424323"/>
              <a:ext cx="59622" cy="50459"/>
            </a:xfrm>
            <a:custGeom>
              <a:avLst/>
              <a:gdLst/>
              <a:ahLst/>
              <a:cxnLst/>
              <a:rect l="l" t="t" r="r" b="b"/>
              <a:pathLst>
                <a:path w="1861" h="1575" extrusionOk="0">
                  <a:moveTo>
                    <a:pt x="1059" y="1"/>
                  </a:moveTo>
                  <a:cubicBezTo>
                    <a:pt x="364" y="1"/>
                    <a:pt x="1" y="832"/>
                    <a:pt x="485" y="1331"/>
                  </a:cubicBezTo>
                  <a:cubicBezTo>
                    <a:pt x="647" y="1499"/>
                    <a:pt x="851" y="1574"/>
                    <a:pt x="1050" y="1574"/>
                  </a:cubicBezTo>
                  <a:cubicBezTo>
                    <a:pt x="1445" y="1574"/>
                    <a:pt x="1825" y="1279"/>
                    <a:pt x="1846" y="817"/>
                  </a:cubicBezTo>
                  <a:cubicBezTo>
                    <a:pt x="1861"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69" name="Google Shape;469;p16"/>
            <p:cNvSpPr/>
            <p:nvPr/>
          </p:nvSpPr>
          <p:spPr>
            <a:xfrm>
              <a:off x="11" y="1704331"/>
              <a:ext cx="61063" cy="52862"/>
            </a:xfrm>
            <a:custGeom>
              <a:avLst/>
              <a:gdLst/>
              <a:ahLst/>
              <a:cxnLst/>
              <a:rect l="l" t="t" r="r" b="b"/>
              <a:pathLst>
                <a:path w="1906" h="1650" extrusionOk="0">
                  <a:moveTo>
                    <a:pt x="1104" y="1"/>
                  </a:moveTo>
                  <a:cubicBezTo>
                    <a:pt x="0" y="1"/>
                    <a:pt x="0" y="1649"/>
                    <a:pt x="1104" y="1649"/>
                  </a:cubicBezTo>
                  <a:cubicBezTo>
                    <a:pt x="1558" y="1649"/>
                    <a:pt x="1906" y="1271"/>
                    <a:pt x="1891" y="833"/>
                  </a:cubicBezTo>
                  <a:cubicBezTo>
                    <a:pt x="1906" y="379"/>
                    <a:pt x="1558" y="16"/>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70" name="Google Shape;470;p16"/>
            <p:cNvSpPr/>
            <p:nvPr/>
          </p:nvSpPr>
          <p:spPr>
            <a:xfrm>
              <a:off x="268870" y="1704331"/>
              <a:ext cx="59141" cy="50811"/>
            </a:xfrm>
            <a:custGeom>
              <a:avLst/>
              <a:gdLst/>
              <a:ahLst/>
              <a:cxnLst/>
              <a:rect l="l" t="t" r="r" b="b"/>
              <a:pathLst>
                <a:path w="1846" h="1586" extrusionOk="0">
                  <a:moveTo>
                    <a:pt x="1059" y="1"/>
                  </a:moveTo>
                  <a:cubicBezTo>
                    <a:pt x="364" y="1"/>
                    <a:pt x="1" y="833"/>
                    <a:pt x="485" y="1332"/>
                  </a:cubicBezTo>
                  <a:cubicBezTo>
                    <a:pt x="650" y="1507"/>
                    <a:pt x="857" y="1585"/>
                    <a:pt x="1059" y="1585"/>
                  </a:cubicBezTo>
                  <a:cubicBezTo>
                    <a:pt x="1451" y="1585"/>
                    <a:pt x="1826" y="1291"/>
                    <a:pt x="1846" y="833"/>
                  </a:cubicBezTo>
                  <a:cubicBezTo>
                    <a:pt x="1846"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71" name="Google Shape;471;p16"/>
            <p:cNvSpPr/>
            <p:nvPr/>
          </p:nvSpPr>
          <p:spPr>
            <a:xfrm>
              <a:off x="536287" y="1704331"/>
              <a:ext cx="59141" cy="50811"/>
            </a:xfrm>
            <a:custGeom>
              <a:avLst/>
              <a:gdLst/>
              <a:ahLst/>
              <a:cxnLst/>
              <a:rect l="l" t="t" r="r" b="b"/>
              <a:pathLst>
                <a:path w="1846" h="1586" extrusionOk="0">
                  <a:moveTo>
                    <a:pt x="1044" y="1"/>
                  </a:moveTo>
                  <a:cubicBezTo>
                    <a:pt x="349" y="1"/>
                    <a:pt x="1" y="833"/>
                    <a:pt x="470" y="1332"/>
                  </a:cubicBezTo>
                  <a:cubicBezTo>
                    <a:pt x="635" y="1507"/>
                    <a:pt x="842" y="1585"/>
                    <a:pt x="1044" y="1585"/>
                  </a:cubicBezTo>
                  <a:cubicBezTo>
                    <a:pt x="1436" y="1585"/>
                    <a:pt x="1811" y="1291"/>
                    <a:pt x="1831" y="833"/>
                  </a:cubicBezTo>
                  <a:cubicBezTo>
                    <a:pt x="1846" y="379"/>
                    <a:pt x="1483"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72" name="Google Shape;472;p16"/>
            <p:cNvSpPr/>
            <p:nvPr/>
          </p:nvSpPr>
          <p:spPr>
            <a:xfrm>
              <a:off x="803223" y="1704331"/>
              <a:ext cx="59141" cy="50811"/>
            </a:xfrm>
            <a:custGeom>
              <a:avLst/>
              <a:gdLst/>
              <a:ahLst/>
              <a:cxnLst/>
              <a:rect l="l" t="t" r="r" b="b"/>
              <a:pathLst>
                <a:path w="1846" h="1586" extrusionOk="0">
                  <a:moveTo>
                    <a:pt x="1044" y="1"/>
                  </a:moveTo>
                  <a:cubicBezTo>
                    <a:pt x="349" y="1"/>
                    <a:pt x="1" y="833"/>
                    <a:pt x="485" y="1332"/>
                  </a:cubicBezTo>
                  <a:cubicBezTo>
                    <a:pt x="644" y="1507"/>
                    <a:pt x="848" y="1585"/>
                    <a:pt x="1048" y="1585"/>
                  </a:cubicBezTo>
                  <a:cubicBezTo>
                    <a:pt x="1436" y="1585"/>
                    <a:pt x="1811" y="1291"/>
                    <a:pt x="1831" y="833"/>
                  </a:cubicBezTo>
                  <a:cubicBezTo>
                    <a:pt x="1846" y="379"/>
                    <a:pt x="1498"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473" name="Google Shape;473;p16"/>
            <p:cNvSpPr/>
            <p:nvPr/>
          </p:nvSpPr>
          <p:spPr>
            <a:xfrm>
              <a:off x="1070160" y="1704331"/>
              <a:ext cx="59622" cy="50811"/>
            </a:xfrm>
            <a:custGeom>
              <a:avLst/>
              <a:gdLst/>
              <a:ahLst/>
              <a:cxnLst/>
              <a:rect l="l" t="t" r="r" b="b"/>
              <a:pathLst>
                <a:path w="1861" h="1586" extrusionOk="0">
                  <a:moveTo>
                    <a:pt x="1059" y="1"/>
                  </a:moveTo>
                  <a:cubicBezTo>
                    <a:pt x="364" y="1"/>
                    <a:pt x="1" y="833"/>
                    <a:pt x="485" y="1332"/>
                  </a:cubicBezTo>
                  <a:cubicBezTo>
                    <a:pt x="650" y="1507"/>
                    <a:pt x="857" y="1585"/>
                    <a:pt x="1059" y="1585"/>
                  </a:cubicBezTo>
                  <a:cubicBezTo>
                    <a:pt x="1451" y="1585"/>
                    <a:pt x="1826" y="1291"/>
                    <a:pt x="1846" y="833"/>
                  </a:cubicBezTo>
                  <a:cubicBezTo>
                    <a:pt x="1861"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grpSp>
    </p:spTree>
    <p:extLst>
      <p:ext uri="{BB962C8B-B14F-4D97-AF65-F5344CB8AC3E}">
        <p14:creationId xmlns:p14="http://schemas.microsoft.com/office/powerpoint/2010/main" val="26813802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30"/>
        <p:cNvGrpSpPr/>
        <p:nvPr/>
      </p:nvGrpSpPr>
      <p:grpSpPr>
        <a:xfrm>
          <a:off x="0" y="0"/>
          <a:ext cx="0" cy="0"/>
          <a:chOff x="0" y="0"/>
          <a:chExt cx="0" cy="0"/>
        </a:xfrm>
      </p:grpSpPr>
      <p:sp>
        <p:nvSpPr>
          <p:cNvPr id="531" name="Google Shape;531;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32" name="Google Shape;532;p18"/>
          <p:cNvGrpSpPr/>
          <p:nvPr/>
        </p:nvGrpSpPr>
        <p:grpSpPr>
          <a:xfrm rot="-5400000">
            <a:off x="10215717" y="405691"/>
            <a:ext cx="1506360" cy="1565139"/>
            <a:chOff x="11" y="583339"/>
            <a:chExt cx="1129770" cy="1173854"/>
          </a:xfrm>
        </p:grpSpPr>
        <p:sp>
          <p:nvSpPr>
            <p:cNvPr id="533" name="Google Shape;533;p18"/>
            <p:cNvSpPr/>
            <p:nvPr/>
          </p:nvSpPr>
          <p:spPr>
            <a:xfrm>
              <a:off x="9686" y="583339"/>
              <a:ext cx="51388" cy="52830"/>
            </a:xfrm>
            <a:custGeom>
              <a:avLst/>
              <a:gdLst/>
              <a:ahLst/>
              <a:cxnLst/>
              <a:rect l="l" t="t" r="r" b="b"/>
              <a:pathLst>
                <a:path w="1604" h="1649" extrusionOk="0">
                  <a:moveTo>
                    <a:pt x="802" y="0"/>
                  </a:moveTo>
                  <a:cubicBezTo>
                    <a:pt x="364" y="15"/>
                    <a:pt x="1" y="378"/>
                    <a:pt x="16" y="832"/>
                  </a:cubicBezTo>
                  <a:cubicBezTo>
                    <a:pt x="1" y="1270"/>
                    <a:pt x="364" y="1633"/>
                    <a:pt x="802" y="1648"/>
                  </a:cubicBezTo>
                  <a:cubicBezTo>
                    <a:pt x="1256" y="1633"/>
                    <a:pt x="1604" y="1270"/>
                    <a:pt x="1589" y="832"/>
                  </a:cubicBezTo>
                  <a:cubicBezTo>
                    <a:pt x="1604" y="378"/>
                    <a:pt x="1256" y="15"/>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34" name="Google Shape;534;p18"/>
            <p:cNvSpPr/>
            <p:nvPr/>
          </p:nvSpPr>
          <p:spPr>
            <a:xfrm>
              <a:off x="277103" y="584524"/>
              <a:ext cx="50908" cy="50555"/>
            </a:xfrm>
            <a:custGeom>
              <a:avLst/>
              <a:gdLst/>
              <a:ahLst/>
              <a:cxnLst/>
              <a:rect l="l" t="t" r="r" b="b"/>
              <a:pathLst>
                <a:path w="1589" h="1578" extrusionOk="0">
                  <a:moveTo>
                    <a:pt x="795" y="1"/>
                  </a:moveTo>
                  <a:cubicBezTo>
                    <a:pt x="398" y="1"/>
                    <a:pt x="1" y="265"/>
                    <a:pt x="1" y="795"/>
                  </a:cubicBezTo>
                  <a:cubicBezTo>
                    <a:pt x="1" y="1316"/>
                    <a:pt x="398" y="1577"/>
                    <a:pt x="795" y="1577"/>
                  </a:cubicBezTo>
                  <a:cubicBezTo>
                    <a:pt x="1192" y="1577"/>
                    <a:pt x="1589" y="1316"/>
                    <a:pt x="1589" y="795"/>
                  </a:cubicBezTo>
                  <a:cubicBezTo>
                    <a:pt x="1589" y="265"/>
                    <a:pt x="1192" y="1"/>
                    <a:pt x="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35" name="Google Shape;535;p18"/>
            <p:cNvSpPr/>
            <p:nvPr/>
          </p:nvSpPr>
          <p:spPr>
            <a:xfrm>
              <a:off x="543559" y="583435"/>
              <a:ext cx="52349" cy="52734"/>
            </a:xfrm>
            <a:custGeom>
              <a:avLst/>
              <a:gdLst/>
              <a:ahLst/>
              <a:cxnLst/>
              <a:rect l="l" t="t" r="r" b="b"/>
              <a:pathLst>
                <a:path w="1634" h="1646" extrusionOk="0">
                  <a:moveTo>
                    <a:pt x="817" y="1"/>
                  </a:moveTo>
                  <a:cubicBezTo>
                    <a:pt x="409" y="1"/>
                    <a:pt x="1" y="277"/>
                    <a:pt x="31" y="829"/>
                  </a:cubicBezTo>
                  <a:cubicBezTo>
                    <a:pt x="1" y="1267"/>
                    <a:pt x="364" y="1645"/>
                    <a:pt x="817" y="1645"/>
                  </a:cubicBezTo>
                  <a:cubicBezTo>
                    <a:pt x="1271" y="1645"/>
                    <a:pt x="1619" y="1267"/>
                    <a:pt x="1604" y="829"/>
                  </a:cubicBezTo>
                  <a:cubicBezTo>
                    <a:pt x="1634" y="277"/>
                    <a:pt x="1226" y="1"/>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36" name="Google Shape;536;p18"/>
            <p:cNvSpPr/>
            <p:nvPr/>
          </p:nvSpPr>
          <p:spPr>
            <a:xfrm>
              <a:off x="810752" y="583435"/>
              <a:ext cx="52093" cy="52734"/>
            </a:xfrm>
            <a:custGeom>
              <a:avLst/>
              <a:gdLst/>
              <a:ahLst/>
              <a:cxnLst/>
              <a:rect l="l" t="t" r="r" b="b"/>
              <a:pathLst>
                <a:path w="1626" h="1646" extrusionOk="0">
                  <a:moveTo>
                    <a:pt x="815" y="1"/>
                  </a:moveTo>
                  <a:cubicBezTo>
                    <a:pt x="408" y="1"/>
                    <a:pt x="0" y="277"/>
                    <a:pt x="23" y="829"/>
                  </a:cubicBezTo>
                  <a:cubicBezTo>
                    <a:pt x="8" y="1267"/>
                    <a:pt x="371" y="1645"/>
                    <a:pt x="809" y="1645"/>
                  </a:cubicBezTo>
                  <a:cubicBezTo>
                    <a:pt x="1263" y="1645"/>
                    <a:pt x="1626" y="1267"/>
                    <a:pt x="1596" y="829"/>
                  </a:cubicBezTo>
                  <a:cubicBezTo>
                    <a:pt x="1626" y="277"/>
                    <a:pt x="1221" y="1"/>
                    <a:pt x="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37" name="Google Shape;537;p18"/>
            <p:cNvSpPr/>
            <p:nvPr/>
          </p:nvSpPr>
          <p:spPr>
            <a:xfrm>
              <a:off x="1078874" y="584524"/>
              <a:ext cx="50427" cy="50555"/>
            </a:xfrm>
            <a:custGeom>
              <a:avLst/>
              <a:gdLst/>
              <a:ahLst/>
              <a:cxnLst/>
              <a:rect l="l" t="t" r="r" b="b"/>
              <a:pathLst>
                <a:path w="1574" h="1578" extrusionOk="0">
                  <a:moveTo>
                    <a:pt x="787" y="1"/>
                  </a:moveTo>
                  <a:cubicBezTo>
                    <a:pt x="394" y="1"/>
                    <a:pt x="1" y="265"/>
                    <a:pt x="1" y="795"/>
                  </a:cubicBezTo>
                  <a:cubicBezTo>
                    <a:pt x="1" y="1316"/>
                    <a:pt x="394" y="1577"/>
                    <a:pt x="787" y="1577"/>
                  </a:cubicBezTo>
                  <a:cubicBezTo>
                    <a:pt x="1180" y="1577"/>
                    <a:pt x="1574" y="1316"/>
                    <a:pt x="1574" y="795"/>
                  </a:cubicBezTo>
                  <a:cubicBezTo>
                    <a:pt x="1574" y="265"/>
                    <a:pt x="1180"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38" name="Google Shape;538;p18"/>
            <p:cNvSpPr/>
            <p:nvPr/>
          </p:nvSpPr>
          <p:spPr>
            <a:xfrm>
              <a:off x="1933" y="863347"/>
              <a:ext cx="59141" cy="53310"/>
            </a:xfrm>
            <a:custGeom>
              <a:avLst/>
              <a:gdLst/>
              <a:ahLst/>
              <a:cxnLst/>
              <a:rect l="l" t="t" r="r" b="b"/>
              <a:pathLst>
                <a:path w="1846" h="1664" extrusionOk="0">
                  <a:moveTo>
                    <a:pt x="1044" y="0"/>
                  </a:moveTo>
                  <a:cubicBezTo>
                    <a:pt x="1" y="61"/>
                    <a:pt x="1" y="1603"/>
                    <a:pt x="1044" y="1663"/>
                  </a:cubicBezTo>
                  <a:cubicBezTo>
                    <a:pt x="1483" y="1648"/>
                    <a:pt x="1846" y="1270"/>
                    <a:pt x="1831" y="832"/>
                  </a:cubicBezTo>
                  <a:cubicBezTo>
                    <a:pt x="1846" y="393"/>
                    <a:pt x="1498" y="15"/>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39" name="Google Shape;539;p18"/>
            <p:cNvSpPr/>
            <p:nvPr/>
          </p:nvSpPr>
          <p:spPr>
            <a:xfrm>
              <a:off x="268870" y="863827"/>
              <a:ext cx="59141" cy="50459"/>
            </a:xfrm>
            <a:custGeom>
              <a:avLst/>
              <a:gdLst/>
              <a:ahLst/>
              <a:cxnLst/>
              <a:rect l="l" t="t" r="r" b="b"/>
              <a:pathLst>
                <a:path w="1846" h="1575" extrusionOk="0">
                  <a:moveTo>
                    <a:pt x="1059" y="0"/>
                  </a:moveTo>
                  <a:cubicBezTo>
                    <a:pt x="364" y="0"/>
                    <a:pt x="1" y="817"/>
                    <a:pt x="485" y="1331"/>
                  </a:cubicBezTo>
                  <a:cubicBezTo>
                    <a:pt x="642" y="1499"/>
                    <a:pt x="842" y="1574"/>
                    <a:pt x="1040" y="1574"/>
                  </a:cubicBezTo>
                  <a:cubicBezTo>
                    <a:pt x="1432" y="1574"/>
                    <a:pt x="1816" y="1279"/>
                    <a:pt x="1846" y="817"/>
                  </a:cubicBezTo>
                  <a:cubicBezTo>
                    <a:pt x="1846"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40" name="Google Shape;540;p18"/>
            <p:cNvSpPr/>
            <p:nvPr/>
          </p:nvSpPr>
          <p:spPr>
            <a:xfrm>
              <a:off x="536287" y="863827"/>
              <a:ext cx="59141" cy="50459"/>
            </a:xfrm>
            <a:custGeom>
              <a:avLst/>
              <a:gdLst/>
              <a:ahLst/>
              <a:cxnLst/>
              <a:rect l="l" t="t" r="r" b="b"/>
              <a:pathLst>
                <a:path w="1846" h="1575" extrusionOk="0">
                  <a:moveTo>
                    <a:pt x="1044" y="0"/>
                  </a:moveTo>
                  <a:cubicBezTo>
                    <a:pt x="349" y="0"/>
                    <a:pt x="1" y="817"/>
                    <a:pt x="470" y="1331"/>
                  </a:cubicBezTo>
                  <a:cubicBezTo>
                    <a:pt x="632" y="1499"/>
                    <a:pt x="836" y="1574"/>
                    <a:pt x="1035" y="1574"/>
                  </a:cubicBezTo>
                  <a:cubicBezTo>
                    <a:pt x="1430" y="1574"/>
                    <a:pt x="1811" y="1279"/>
                    <a:pt x="1831" y="817"/>
                  </a:cubicBezTo>
                  <a:cubicBezTo>
                    <a:pt x="1846" y="378"/>
                    <a:pt x="1483"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41" name="Google Shape;541;p18"/>
            <p:cNvSpPr/>
            <p:nvPr/>
          </p:nvSpPr>
          <p:spPr>
            <a:xfrm>
              <a:off x="803383" y="863827"/>
              <a:ext cx="58981" cy="50459"/>
            </a:xfrm>
            <a:custGeom>
              <a:avLst/>
              <a:gdLst/>
              <a:ahLst/>
              <a:cxnLst/>
              <a:rect l="l" t="t" r="r" b="b"/>
              <a:pathLst>
                <a:path w="1841" h="1575" extrusionOk="0">
                  <a:moveTo>
                    <a:pt x="1021" y="0"/>
                  </a:moveTo>
                  <a:cubicBezTo>
                    <a:pt x="352" y="0"/>
                    <a:pt x="0" y="821"/>
                    <a:pt x="480" y="1331"/>
                  </a:cubicBezTo>
                  <a:cubicBezTo>
                    <a:pt x="637" y="1499"/>
                    <a:pt x="837" y="1574"/>
                    <a:pt x="1035" y="1574"/>
                  </a:cubicBezTo>
                  <a:cubicBezTo>
                    <a:pt x="1425" y="1574"/>
                    <a:pt x="1805" y="1279"/>
                    <a:pt x="1826" y="817"/>
                  </a:cubicBezTo>
                  <a:cubicBezTo>
                    <a:pt x="1841" y="378"/>
                    <a:pt x="1493" y="0"/>
                    <a:pt x="1039" y="0"/>
                  </a:cubicBezTo>
                  <a:cubicBezTo>
                    <a:pt x="1033" y="0"/>
                    <a:pt x="1027" y="0"/>
                    <a:pt x="1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42" name="Google Shape;542;p18"/>
            <p:cNvSpPr/>
            <p:nvPr/>
          </p:nvSpPr>
          <p:spPr>
            <a:xfrm>
              <a:off x="1070160" y="863827"/>
              <a:ext cx="59622" cy="50459"/>
            </a:xfrm>
            <a:custGeom>
              <a:avLst/>
              <a:gdLst/>
              <a:ahLst/>
              <a:cxnLst/>
              <a:rect l="l" t="t" r="r" b="b"/>
              <a:pathLst>
                <a:path w="1861" h="1575" extrusionOk="0">
                  <a:moveTo>
                    <a:pt x="1059" y="0"/>
                  </a:moveTo>
                  <a:cubicBezTo>
                    <a:pt x="364" y="0"/>
                    <a:pt x="1" y="817"/>
                    <a:pt x="485" y="1331"/>
                  </a:cubicBezTo>
                  <a:cubicBezTo>
                    <a:pt x="647" y="1499"/>
                    <a:pt x="851" y="1574"/>
                    <a:pt x="1050" y="1574"/>
                  </a:cubicBezTo>
                  <a:cubicBezTo>
                    <a:pt x="1445" y="1574"/>
                    <a:pt x="1825" y="1279"/>
                    <a:pt x="1846" y="817"/>
                  </a:cubicBezTo>
                  <a:cubicBezTo>
                    <a:pt x="1861"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43" name="Google Shape;543;p18"/>
            <p:cNvSpPr/>
            <p:nvPr/>
          </p:nvSpPr>
          <p:spPr>
            <a:xfrm>
              <a:off x="11" y="1143835"/>
              <a:ext cx="61063" cy="52830"/>
            </a:xfrm>
            <a:custGeom>
              <a:avLst/>
              <a:gdLst/>
              <a:ahLst/>
              <a:cxnLst/>
              <a:rect l="l" t="t" r="r" b="b"/>
              <a:pathLst>
                <a:path w="1906" h="1649" extrusionOk="0">
                  <a:moveTo>
                    <a:pt x="1104" y="0"/>
                  </a:moveTo>
                  <a:cubicBezTo>
                    <a:pt x="0" y="0"/>
                    <a:pt x="0" y="1649"/>
                    <a:pt x="1104" y="1649"/>
                  </a:cubicBezTo>
                  <a:cubicBezTo>
                    <a:pt x="1558" y="1634"/>
                    <a:pt x="1906" y="1271"/>
                    <a:pt x="1891" y="832"/>
                  </a:cubicBezTo>
                  <a:cubicBezTo>
                    <a:pt x="1906" y="378"/>
                    <a:pt x="1558" y="16"/>
                    <a:pt x="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44" name="Google Shape;544;p18"/>
            <p:cNvSpPr/>
            <p:nvPr/>
          </p:nvSpPr>
          <p:spPr>
            <a:xfrm>
              <a:off x="268870" y="1143835"/>
              <a:ext cx="59141" cy="50459"/>
            </a:xfrm>
            <a:custGeom>
              <a:avLst/>
              <a:gdLst/>
              <a:ahLst/>
              <a:cxnLst/>
              <a:rect l="l" t="t" r="r" b="b"/>
              <a:pathLst>
                <a:path w="1846" h="1575" extrusionOk="0">
                  <a:moveTo>
                    <a:pt x="1059" y="0"/>
                  </a:moveTo>
                  <a:cubicBezTo>
                    <a:pt x="364" y="0"/>
                    <a:pt x="1" y="832"/>
                    <a:pt x="485" y="1331"/>
                  </a:cubicBezTo>
                  <a:cubicBezTo>
                    <a:pt x="648" y="1499"/>
                    <a:pt x="852" y="1575"/>
                    <a:pt x="1053" y="1575"/>
                  </a:cubicBezTo>
                  <a:cubicBezTo>
                    <a:pt x="1447" y="1575"/>
                    <a:pt x="1826" y="1283"/>
                    <a:pt x="1846" y="832"/>
                  </a:cubicBezTo>
                  <a:cubicBezTo>
                    <a:pt x="1846"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45" name="Google Shape;545;p18"/>
            <p:cNvSpPr/>
            <p:nvPr/>
          </p:nvSpPr>
          <p:spPr>
            <a:xfrm>
              <a:off x="536287" y="1143835"/>
              <a:ext cx="59141" cy="50459"/>
            </a:xfrm>
            <a:custGeom>
              <a:avLst/>
              <a:gdLst/>
              <a:ahLst/>
              <a:cxnLst/>
              <a:rect l="l" t="t" r="r" b="b"/>
              <a:pathLst>
                <a:path w="1846" h="1575" extrusionOk="0">
                  <a:moveTo>
                    <a:pt x="1044" y="0"/>
                  </a:moveTo>
                  <a:cubicBezTo>
                    <a:pt x="349" y="0"/>
                    <a:pt x="1" y="832"/>
                    <a:pt x="470" y="1331"/>
                  </a:cubicBezTo>
                  <a:cubicBezTo>
                    <a:pt x="633" y="1499"/>
                    <a:pt x="837" y="1575"/>
                    <a:pt x="1038" y="1575"/>
                  </a:cubicBezTo>
                  <a:cubicBezTo>
                    <a:pt x="1432" y="1575"/>
                    <a:pt x="1811" y="1283"/>
                    <a:pt x="1831" y="832"/>
                  </a:cubicBezTo>
                  <a:cubicBezTo>
                    <a:pt x="1846" y="378"/>
                    <a:pt x="1483"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46" name="Google Shape;546;p18"/>
            <p:cNvSpPr/>
            <p:nvPr/>
          </p:nvSpPr>
          <p:spPr>
            <a:xfrm>
              <a:off x="803223" y="1143835"/>
              <a:ext cx="59141" cy="50459"/>
            </a:xfrm>
            <a:custGeom>
              <a:avLst/>
              <a:gdLst/>
              <a:ahLst/>
              <a:cxnLst/>
              <a:rect l="l" t="t" r="r" b="b"/>
              <a:pathLst>
                <a:path w="1846" h="1575" extrusionOk="0">
                  <a:moveTo>
                    <a:pt x="1044" y="0"/>
                  </a:moveTo>
                  <a:cubicBezTo>
                    <a:pt x="349" y="0"/>
                    <a:pt x="1" y="832"/>
                    <a:pt x="485" y="1331"/>
                  </a:cubicBezTo>
                  <a:cubicBezTo>
                    <a:pt x="643" y="1499"/>
                    <a:pt x="844" y="1575"/>
                    <a:pt x="1042" y="1575"/>
                  </a:cubicBezTo>
                  <a:cubicBezTo>
                    <a:pt x="1432" y="1575"/>
                    <a:pt x="1810" y="1283"/>
                    <a:pt x="1831" y="832"/>
                  </a:cubicBezTo>
                  <a:cubicBezTo>
                    <a:pt x="1846" y="378"/>
                    <a:pt x="1498"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47" name="Google Shape;547;p18"/>
            <p:cNvSpPr/>
            <p:nvPr/>
          </p:nvSpPr>
          <p:spPr>
            <a:xfrm>
              <a:off x="1070160" y="1143835"/>
              <a:ext cx="59622" cy="50459"/>
            </a:xfrm>
            <a:custGeom>
              <a:avLst/>
              <a:gdLst/>
              <a:ahLst/>
              <a:cxnLst/>
              <a:rect l="l" t="t" r="r" b="b"/>
              <a:pathLst>
                <a:path w="1861" h="1575" extrusionOk="0">
                  <a:moveTo>
                    <a:pt x="1059" y="0"/>
                  </a:moveTo>
                  <a:cubicBezTo>
                    <a:pt x="364" y="0"/>
                    <a:pt x="1" y="832"/>
                    <a:pt x="485" y="1331"/>
                  </a:cubicBezTo>
                  <a:cubicBezTo>
                    <a:pt x="648" y="1499"/>
                    <a:pt x="852" y="1575"/>
                    <a:pt x="1053" y="1575"/>
                  </a:cubicBezTo>
                  <a:cubicBezTo>
                    <a:pt x="1447" y="1575"/>
                    <a:pt x="1825" y="1283"/>
                    <a:pt x="1846" y="832"/>
                  </a:cubicBezTo>
                  <a:cubicBezTo>
                    <a:pt x="1861"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48" name="Google Shape;548;p18"/>
            <p:cNvSpPr/>
            <p:nvPr/>
          </p:nvSpPr>
          <p:spPr>
            <a:xfrm>
              <a:off x="1933" y="1424323"/>
              <a:ext cx="59141" cy="52830"/>
            </a:xfrm>
            <a:custGeom>
              <a:avLst/>
              <a:gdLst/>
              <a:ahLst/>
              <a:cxnLst/>
              <a:rect l="l" t="t" r="r" b="b"/>
              <a:pathLst>
                <a:path w="1846" h="1649" extrusionOk="0">
                  <a:moveTo>
                    <a:pt x="1044" y="1"/>
                  </a:moveTo>
                  <a:cubicBezTo>
                    <a:pt x="1" y="46"/>
                    <a:pt x="1" y="1588"/>
                    <a:pt x="1044" y="1649"/>
                  </a:cubicBezTo>
                  <a:cubicBezTo>
                    <a:pt x="1498" y="1634"/>
                    <a:pt x="1846" y="1271"/>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49" name="Google Shape;549;p18"/>
            <p:cNvSpPr/>
            <p:nvPr/>
          </p:nvSpPr>
          <p:spPr>
            <a:xfrm>
              <a:off x="268870" y="1424323"/>
              <a:ext cx="59141" cy="50459"/>
            </a:xfrm>
            <a:custGeom>
              <a:avLst/>
              <a:gdLst/>
              <a:ahLst/>
              <a:cxnLst/>
              <a:rect l="l" t="t" r="r" b="b"/>
              <a:pathLst>
                <a:path w="1846" h="1575" extrusionOk="0">
                  <a:moveTo>
                    <a:pt x="1059" y="1"/>
                  </a:moveTo>
                  <a:cubicBezTo>
                    <a:pt x="364" y="1"/>
                    <a:pt x="1" y="832"/>
                    <a:pt x="485" y="1331"/>
                  </a:cubicBezTo>
                  <a:cubicBezTo>
                    <a:pt x="642" y="1499"/>
                    <a:pt x="842" y="1574"/>
                    <a:pt x="1040" y="1574"/>
                  </a:cubicBezTo>
                  <a:cubicBezTo>
                    <a:pt x="1432" y="1574"/>
                    <a:pt x="1816" y="1279"/>
                    <a:pt x="1846" y="817"/>
                  </a:cubicBezTo>
                  <a:cubicBezTo>
                    <a:pt x="1846"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50" name="Google Shape;550;p18"/>
            <p:cNvSpPr/>
            <p:nvPr/>
          </p:nvSpPr>
          <p:spPr>
            <a:xfrm>
              <a:off x="536287" y="1424323"/>
              <a:ext cx="59141" cy="50459"/>
            </a:xfrm>
            <a:custGeom>
              <a:avLst/>
              <a:gdLst/>
              <a:ahLst/>
              <a:cxnLst/>
              <a:rect l="l" t="t" r="r" b="b"/>
              <a:pathLst>
                <a:path w="1846" h="1575" extrusionOk="0">
                  <a:moveTo>
                    <a:pt x="1044" y="1"/>
                  </a:moveTo>
                  <a:cubicBezTo>
                    <a:pt x="349" y="1"/>
                    <a:pt x="1" y="832"/>
                    <a:pt x="470" y="1331"/>
                  </a:cubicBezTo>
                  <a:cubicBezTo>
                    <a:pt x="632" y="1499"/>
                    <a:pt x="836" y="1574"/>
                    <a:pt x="1035" y="1574"/>
                  </a:cubicBezTo>
                  <a:cubicBezTo>
                    <a:pt x="1430" y="1574"/>
                    <a:pt x="1811" y="1279"/>
                    <a:pt x="1831" y="817"/>
                  </a:cubicBezTo>
                  <a:cubicBezTo>
                    <a:pt x="1846" y="379"/>
                    <a:pt x="1483"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51" name="Google Shape;551;p18"/>
            <p:cNvSpPr/>
            <p:nvPr/>
          </p:nvSpPr>
          <p:spPr>
            <a:xfrm>
              <a:off x="803223" y="1424323"/>
              <a:ext cx="59141" cy="50459"/>
            </a:xfrm>
            <a:custGeom>
              <a:avLst/>
              <a:gdLst/>
              <a:ahLst/>
              <a:cxnLst/>
              <a:rect l="l" t="t" r="r" b="b"/>
              <a:pathLst>
                <a:path w="1846" h="1575" extrusionOk="0">
                  <a:moveTo>
                    <a:pt x="1044" y="1"/>
                  </a:moveTo>
                  <a:cubicBezTo>
                    <a:pt x="364" y="1"/>
                    <a:pt x="1" y="817"/>
                    <a:pt x="485" y="1331"/>
                  </a:cubicBezTo>
                  <a:cubicBezTo>
                    <a:pt x="642" y="1499"/>
                    <a:pt x="842" y="1574"/>
                    <a:pt x="1040" y="1574"/>
                  </a:cubicBezTo>
                  <a:cubicBezTo>
                    <a:pt x="1430" y="1574"/>
                    <a:pt x="1810" y="1279"/>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52" name="Google Shape;552;p18"/>
            <p:cNvSpPr/>
            <p:nvPr/>
          </p:nvSpPr>
          <p:spPr>
            <a:xfrm>
              <a:off x="1070160" y="1424323"/>
              <a:ext cx="59622" cy="50459"/>
            </a:xfrm>
            <a:custGeom>
              <a:avLst/>
              <a:gdLst/>
              <a:ahLst/>
              <a:cxnLst/>
              <a:rect l="l" t="t" r="r" b="b"/>
              <a:pathLst>
                <a:path w="1861" h="1575" extrusionOk="0">
                  <a:moveTo>
                    <a:pt x="1059" y="1"/>
                  </a:moveTo>
                  <a:cubicBezTo>
                    <a:pt x="364" y="1"/>
                    <a:pt x="1" y="832"/>
                    <a:pt x="485" y="1331"/>
                  </a:cubicBezTo>
                  <a:cubicBezTo>
                    <a:pt x="647" y="1499"/>
                    <a:pt x="851" y="1574"/>
                    <a:pt x="1050" y="1574"/>
                  </a:cubicBezTo>
                  <a:cubicBezTo>
                    <a:pt x="1445" y="1574"/>
                    <a:pt x="1825" y="1279"/>
                    <a:pt x="1846" y="817"/>
                  </a:cubicBezTo>
                  <a:cubicBezTo>
                    <a:pt x="1861"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53" name="Google Shape;553;p18"/>
            <p:cNvSpPr/>
            <p:nvPr/>
          </p:nvSpPr>
          <p:spPr>
            <a:xfrm>
              <a:off x="11" y="1704331"/>
              <a:ext cx="61063" cy="52862"/>
            </a:xfrm>
            <a:custGeom>
              <a:avLst/>
              <a:gdLst/>
              <a:ahLst/>
              <a:cxnLst/>
              <a:rect l="l" t="t" r="r" b="b"/>
              <a:pathLst>
                <a:path w="1906" h="1650" extrusionOk="0">
                  <a:moveTo>
                    <a:pt x="1104" y="1"/>
                  </a:moveTo>
                  <a:cubicBezTo>
                    <a:pt x="0" y="1"/>
                    <a:pt x="0" y="1649"/>
                    <a:pt x="1104" y="1649"/>
                  </a:cubicBezTo>
                  <a:cubicBezTo>
                    <a:pt x="1558" y="1649"/>
                    <a:pt x="1906" y="1271"/>
                    <a:pt x="1891" y="833"/>
                  </a:cubicBezTo>
                  <a:cubicBezTo>
                    <a:pt x="1906" y="379"/>
                    <a:pt x="1558" y="16"/>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54" name="Google Shape;554;p18"/>
            <p:cNvSpPr/>
            <p:nvPr/>
          </p:nvSpPr>
          <p:spPr>
            <a:xfrm>
              <a:off x="268870" y="1704331"/>
              <a:ext cx="59141" cy="50811"/>
            </a:xfrm>
            <a:custGeom>
              <a:avLst/>
              <a:gdLst/>
              <a:ahLst/>
              <a:cxnLst/>
              <a:rect l="l" t="t" r="r" b="b"/>
              <a:pathLst>
                <a:path w="1846" h="1586" extrusionOk="0">
                  <a:moveTo>
                    <a:pt x="1059" y="1"/>
                  </a:moveTo>
                  <a:cubicBezTo>
                    <a:pt x="364" y="1"/>
                    <a:pt x="1" y="833"/>
                    <a:pt x="485" y="1332"/>
                  </a:cubicBezTo>
                  <a:cubicBezTo>
                    <a:pt x="650" y="1507"/>
                    <a:pt x="857" y="1585"/>
                    <a:pt x="1059" y="1585"/>
                  </a:cubicBezTo>
                  <a:cubicBezTo>
                    <a:pt x="1451" y="1585"/>
                    <a:pt x="1826" y="1291"/>
                    <a:pt x="1846" y="833"/>
                  </a:cubicBezTo>
                  <a:cubicBezTo>
                    <a:pt x="1846"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55" name="Google Shape;555;p18"/>
            <p:cNvSpPr/>
            <p:nvPr/>
          </p:nvSpPr>
          <p:spPr>
            <a:xfrm>
              <a:off x="536287" y="1704331"/>
              <a:ext cx="59141" cy="50811"/>
            </a:xfrm>
            <a:custGeom>
              <a:avLst/>
              <a:gdLst/>
              <a:ahLst/>
              <a:cxnLst/>
              <a:rect l="l" t="t" r="r" b="b"/>
              <a:pathLst>
                <a:path w="1846" h="1586" extrusionOk="0">
                  <a:moveTo>
                    <a:pt x="1044" y="1"/>
                  </a:moveTo>
                  <a:cubicBezTo>
                    <a:pt x="349" y="1"/>
                    <a:pt x="1" y="833"/>
                    <a:pt x="470" y="1332"/>
                  </a:cubicBezTo>
                  <a:cubicBezTo>
                    <a:pt x="635" y="1507"/>
                    <a:pt x="842" y="1585"/>
                    <a:pt x="1044" y="1585"/>
                  </a:cubicBezTo>
                  <a:cubicBezTo>
                    <a:pt x="1436" y="1585"/>
                    <a:pt x="1811" y="1291"/>
                    <a:pt x="1831" y="833"/>
                  </a:cubicBezTo>
                  <a:cubicBezTo>
                    <a:pt x="1846" y="379"/>
                    <a:pt x="1483"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56" name="Google Shape;556;p18"/>
            <p:cNvSpPr/>
            <p:nvPr/>
          </p:nvSpPr>
          <p:spPr>
            <a:xfrm>
              <a:off x="803223" y="1704331"/>
              <a:ext cx="59141" cy="50811"/>
            </a:xfrm>
            <a:custGeom>
              <a:avLst/>
              <a:gdLst/>
              <a:ahLst/>
              <a:cxnLst/>
              <a:rect l="l" t="t" r="r" b="b"/>
              <a:pathLst>
                <a:path w="1846" h="1586" extrusionOk="0">
                  <a:moveTo>
                    <a:pt x="1044" y="1"/>
                  </a:moveTo>
                  <a:cubicBezTo>
                    <a:pt x="349" y="1"/>
                    <a:pt x="1" y="833"/>
                    <a:pt x="485" y="1332"/>
                  </a:cubicBezTo>
                  <a:cubicBezTo>
                    <a:pt x="644" y="1507"/>
                    <a:pt x="848" y="1585"/>
                    <a:pt x="1048" y="1585"/>
                  </a:cubicBezTo>
                  <a:cubicBezTo>
                    <a:pt x="1436" y="1585"/>
                    <a:pt x="1811" y="1291"/>
                    <a:pt x="1831" y="833"/>
                  </a:cubicBezTo>
                  <a:cubicBezTo>
                    <a:pt x="1846" y="379"/>
                    <a:pt x="1498"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57" name="Google Shape;557;p18"/>
            <p:cNvSpPr/>
            <p:nvPr/>
          </p:nvSpPr>
          <p:spPr>
            <a:xfrm>
              <a:off x="1070160" y="1704331"/>
              <a:ext cx="59622" cy="50811"/>
            </a:xfrm>
            <a:custGeom>
              <a:avLst/>
              <a:gdLst/>
              <a:ahLst/>
              <a:cxnLst/>
              <a:rect l="l" t="t" r="r" b="b"/>
              <a:pathLst>
                <a:path w="1861" h="1586" extrusionOk="0">
                  <a:moveTo>
                    <a:pt x="1059" y="1"/>
                  </a:moveTo>
                  <a:cubicBezTo>
                    <a:pt x="364" y="1"/>
                    <a:pt x="1" y="833"/>
                    <a:pt x="485" y="1332"/>
                  </a:cubicBezTo>
                  <a:cubicBezTo>
                    <a:pt x="650" y="1507"/>
                    <a:pt x="857" y="1585"/>
                    <a:pt x="1059" y="1585"/>
                  </a:cubicBezTo>
                  <a:cubicBezTo>
                    <a:pt x="1451" y="1585"/>
                    <a:pt x="1826" y="1291"/>
                    <a:pt x="1846" y="833"/>
                  </a:cubicBezTo>
                  <a:cubicBezTo>
                    <a:pt x="1861"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grpSp>
    </p:spTree>
    <p:extLst>
      <p:ext uri="{BB962C8B-B14F-4D97-AF65-F5344CB8AC3E}">
        <p14:creationId xmlns:p14="http://schemas.microsoft.com/office/powerpoint/2010/main" val="4074477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78FF3A-5F46-0ECD-51C9-C7562CE55154}"/>
              </a:ext>
            </a:extLst>
          </p:cNvPr>
          <p:cNvSpPr>
            <a:spLocks noGrp="1"/>
          </p:cNvSpPr>
          <p:nvPr>
            <p:ph type="dt" sz="half" idx="10"/>
          </p:nvPr>
        </p:nvSpPr>
        <p:spPr/>
        <p:txBody>
          <a:bodyPr/>
          <a:lstStyle/>
          <a:p>
            <a:fld id="{A705244D-C92D-491D-9248-77D0C4B998B7}" type="datetimeFigureOut">
              <a:rPr lang="vi-VN" smtClean="0"/>
              <a:t>14/10/2024</a:t>
            </a:fld>
            <a:endParaRPr lang="vi-VN"/>
          </a:p>
        </p:txBody>
      </p:sp>
      <p:sp>
        <p:nvSpPr>
          <p:cNvPr id="3" name="Footer Placeholder 2">
            <a:extLst>
              <a:ext uri="{FF2B5EF4-FFF2-40B4-BE49-F238E27FC236}">
                <a16:creationId xmlns:a16="http://schemas.microsoft.com/office/drawing/2014/main" id="{03120C88-36FA-2835-88E4-5884D79F1C1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2140AF2-E57C-E2B4-4332-63C04EB62076}"/>
              </a:ext>
            </a:extLst>
          </p:cNvPr>
          <p:cNvSpPr>
            <a:spLocks noGrp="1"/>
          </p:cNvSpPr>
          <p:nvPr>
            <p:ph type="sldNum" sz="quarter" idx="12"/>
          </p:nvPr>
        </p:nvSpPr>
        <p:spPr/>
        <p:txBody>
          <a:bodyPr/>
          <a:lstStyle/>
          <a:p>
            <a:fld id="{7DAF6280-84A5-4BD0-B057-CFD5D4074212}" type="slidenum">
              <a:rPr lang="vi-VN" smtClean="0"/>
              <a:t>‹#›</a:t>
            </a:fld>
            <a:endParaRPr lang="vi-VN"/>
          </a:p>
        </p:txBody>
      </p:sp>
    </p:spTree>
    <p:extLst>
      <p:ext uri="{BB962C8B-B14F-4D97-AF65-F5344CB8AC3E}">
        <p14:creationId xmlns:p14="http://schemas.microsoft.com/office/powerpoint/2010/main" val="2251127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58"/>
        <p:cNvGrpSpPr/>
        <p:nvPr/>
      </p:nvGrpSpPr>
      <p:grpSpPr>
        <a:xfrm>
          <a:off x="0" y="0"/>
          <a:ext cx="0" cy="0"/>
          <a:chOff x="0" y="0"/>
          <a:chExt cx="0" cy="0"/>
        </a:xfrm>
      </p:grpSpPr>
      <p:sp>
        <p:nvSpPr>
          <p:cNvPr id="559" name="Google Shape;559;p19"/>
          <p:cNvSpPr/>
          <p:nvPr/>
        </p:nvSpPr>
        <p:spPr>
          <a:xfrm>
            <a:off x="1800" y="0"/>
            <a:ext cx="24316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0" name="Google Shape;560;p19"/>
          <p:cNvGrpSpPr/>
          <p:nvPr/>
        </p:nvGrpSpPr>
        <p:grpSpPr>
          <a:xfrm rot="-5400000">
            <a:off x="464420" y="4909681"/>
            <a:ext cx="1506360" cy="1565139"/>
            <a:chOff x="11" y="583339"/>
            <a:chExt cx="1129770" cy="1173854"/>
          </a:xfrm>
        </p:grpSpPr>
        <p:sp>
          <p:nvSpPr>
            <p:cNvPr id="561" name="Google Shape;561;p19"/>
            <p:cNvSpPr/>
            <p:nvPr/>
          </p:nvSpPr>
          <p:spPr>
            <a:xfrm>
              <a:off x="9686" y="583339"/>
              <a:ext cx="51388" cy="52830"/>
            </a:xfrm>
            <a:custGeom>
              <a:avLst/>
              <a:gdLst/>
              <a:ahLst/>
              <a:cxnLst/>
              <a:rect l="l" t="t" r="r" b="b"/>
              <a:pathLst>
                <a:path w="1604" h="1649" extrusionOk="0">
                  <a:moveTo>
                    <a:pt x="802" y="0"/>
                  </a:moveTo>
                  <a:cubicBezTo>
                    <a:pt x="364" y="15"/>
                    <a:pt x="1" y="378"/>
                    <a:pt x="16" y="832"/>
                  </a:cubicBezTo>
                  <a:cubicBezTo>
                    <a:pt x="1" y="1270"/>
                    <a:pt x="364" y="1633"/>
                    <a:pt x="802" y="1648"/>
                  </a:cubicBezTo>
                  <a:cubicBezTo>
                    <a:pt x="1256" y="1633"/>
                    <a:pt x="1604" y="1270"/>
                    <a:pt x="1589" y="832"/>
                  </a:cubicBezTo>
                  <a:cubicBezTo>
                    <a:pt x="1604" y="378"/>
                    <a:pt x="1256" y="15"/>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62" name="Google Shape;562;p19"/>
            <p:cNvSpPr/>
            <p:nvPr/>
          </p:nvSpPr>
          <p:spPr>
            <a:xfrm>
              <a:off x="277103" y="584524"/>
              <a:ext cx="50908" cy="50555"/>
            </a:xfrm>
            <a:custGeom>
              <a:avLst/>
              <a:gdLst/>
              <a:ahLst/>
              <a:cxnLst/>
              <a:rect l="l" t="t" r="r" b="b"/>
              <a:pathLst>
                <a:path w="1589" h="1578" extrusionOk="0">
                  <a:moveTo>
                    <a:pt x="795" y="1"/>
                  </a:moveTo>
                  <a:cubicBezTo>
                    <a:pt x="398" y="1"/>
                    <a:pt x="1" y="265"/>
                    <a:pt x="1" y="795"/>
                  </a:cubicBezTo>
                  <a:cubicBezTo>
                    <a:pt x="1" y="1316"/>
                    <a:pt x="398" y="1577"/>
                    <a:pt x="795" y="1577"/>
                  </a:cubicBezTo>
                  <a:cubicBezTo>
                    <a:pt x="1192" y="1577"/>
                    <a:pt x="1589" y="1316"/>
                    <a:pt x="1589" y="795"/>
                  </a:cubicBezTo>
                  <a:cubicBezTo>
                    <a:pt x="1589" y="265"/>
                    <a:pt x="1192" y="1"/>
                    <a:pt x="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63" name="Google Shape;563;p19"/>
            <p:cNvSpPr/>
            <p:nvPr/>
          </p:nvSpPr>
          <p:spPr>
            <a:xfrm>
              <a:off x="543559" y="583435"/>
              <a:ext cx="52349" cy="52734"/>
            </a:xfrm>
            <a:custGeom>
              <a:avLst/>
              <a:gdLst/>
              <a:ahLst/>
              <a:cxnLst/>
              <a:rect l="l" t="t" r="r" b="b"/>
              <a:pathLst>
                <a:path w="1634" h="1646" extrusionOk="0">
                  <a:moveTo>
                    <a:pt x="817" y="1"/>
                  </a:moveTo>
                  <a:cubicBezTo>
                    <a:pt x="409" y="1"/>
                    <a:pt x="1" y="277"/>
                    <a:pt x="31" y="829"/>
                  </a:cubicBezTo>
                  <a:cubicBezTo>
                    <a:pt x="1" y="1267"/>
                    <a:pt x="364" y="1645"/>
                    <a:pt x="817" y="1645"/>
                  </a:cubicBezTo>
                  <a:cubicBezTo>
                    <a:pt x="1271" y="1645"/>
                    <a:pt x="1619" y="1267"/>
                    <a:pt x="1604" y="829"/>
                  </a:cubicBezTo>
                  <a:cubicBezTo>
                    <a:pt x="1634" y="277"/>
                    <a:pt x="1226" y="1"/>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64" name="Google Shape;564;p19"/>
            <p:cNvSpPr/>
            <p:nvPr/>
          </p:nvSpPr>
          <p:spPr>
            <a:xfrm>
              <a:off x="810752" y="583435"/>
              <a:ext cx="52093" cy="52734"/>
            </a:xfrm>
            <a:custGeom>
              <a:avLst/>
              <a:gdLst/>
              <a:ahLst/>
              <a:cxnLst/>
              <a:rect l="l" t="t" r="r" b="b"/>
              <a:pathLst>
                <a:path w="1626" h="1646" extrusionOk="0">
                  <a:moveTo>
                    <a:pt x="815" y="1"/>
                  </a:moveTo>
                  <a:cubicBezTo>
                    <a:pt x="408" y="1"/>
                    <a:pt x="0" y="277"/>
                    <a:pt x="23" y="829"/>
                  </a:cubicBezTo>
                  <a:cubicBezTo>
                    <a:pt x="8" y="1267"/>
                    <a:pt x="371" y="1645"/>
                    <a:pt x="809" y="1645"/>
                  </a:cubicBezTo>
                  <a:cubicBezTo>
                    <a:pt x="1263" y="1645"/>
                    <a:pt x="1626" y="1267"/>
                    <a:pt x="1596" y="829"/>
                  </a:cubicBezTo>
                  <a:cubicBezTo>
                    <a:pt x="1626" y="277"/>
                    <a:pt x="1221" y="1"/>
                    <a:pt x="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65" name="Google Shape;565;p19"/>
            <p:cNvSpPr/>
            <p:nvPr/>
          </p:nvSpPr>
          <p:spPr>
            <a:xfrm>
              <a:off x="1078874" y="584524"/>
              <a:ext cx="50427" cy="50555"/>
            </a:xfrm>
            <a:custGeom>
              <a:avLst/>
              <a:gdLst/>
              <a:ahLst/>
              <a:cxnLst/>
              <a:rect l="l" t="t" r="r" b="b"/>
              <a:pathLst>
                <a:path w="1574" h="1578" extrusionOk="0">
                  <a:moveTo>
                    <a:pt x="787" y="1"/>
                  </a:moveTo>
                  <a:cubicBezTo>
                    <a:pt x="394" y="1"/>
                    <a:pt x="1" y="265"/>
                    <a:pt x="1" y="795"/>
                  </a:cubicBezTo>
                  <a:cubicBezTo>
                    <a:pt x="1" y="1316"/>
                    <a:pt x="394" y="1577"/>
                    <a:pt x="787" y="1577"/>
                  </a:cubicBezTo>
                  <a:cubicBezTo>
                    <a:pt x="1180" y="1577"/>
                    <a:pt x="1574" y="1316"/>
                    <a:pt x="1574" y="795"/>
                  </a:cubicBezTo>
                  <a:cubicBezTo>
                    <a:pt x="1574" y="265"/>
                    <a:pt x="1180"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66" name="Google Shape;566;p19"/>
            <p:cNvSpPr/>
            <p:nvPr/>
          </p:nvSpPr>
          <p:spPr>
            <a:xfrm>
              <a:off x="1933" y="863347"/>
              <a:ext cx="59141" cy="53310"/>
            </a:xfrm>
            <a:custGeom>
              <a:avLst/>
              <a:gdLst/>
              <a:ahLst/>
              <a:cxnLst/>
              <a:rect l="l" t="t" r="r" b="b"/>
              <a:pathLst>
                <a:path w="1846" h="1664" extrusionOk="0">
                  <a:moveTo>
                    <a:pt x="1044" y="0"/>
                  </a:moveTo>
                  <a:cubicBezTo>
                    <a:pt x="1" y="61"/>
                    <a:pt x="1" y="1603"/>
                    <a:pt x="1044" y="1663"/>
                  </a:cubicBezTo>
                  <a:cubicBezTo>
                    <a:pt x="1483" y="1648"/>
                    <a:pt x="1846" y="1270"/>
                    <a:pt x="1831" y="832"/>
                  </a:cubicBezTo>
                  <a:cubicBezTo>
                    <a:pt x="1846" y="393"/>
                    <a:pt x="1498" y="15"/>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67" name="Google Shape;567;p19"/>
            <p:cNvSpPr/>
            <p:nvPr/>
          </p:nvSpPr>
          <p:spPr>
            <a:xfrm>
              <a:off x="268870" y="863827"/>
              <a:ext cx="59141" cy="50459"/>
            </a:xfrm>
            <a:custGeom>
              <a:avLst/>
              <a:gdLst/>
              <a:ahLst/>
              <a:cxnLst/>
              <a:rect l="l" t="t" r="r" b="b"/>
              <a:pathLst>
                <a:path w="1846" h="1575" extrusionOk="0">
                  <a:moveTo>
                    <a:pt x="1059" y="0"/>
                  </a:moveTo>
                  <a:cubicBezTo>
                    <a:pt x="364" y="0"/>
                    <a:pt x="1" y="817"/>
                    <a:pt x="485" y="1331"/>
                  </a:cubicBezTo>
                  <a:cubicBezTo>
                    <a:pt x="642" y="1499"/>
                    <a:pt x="842" y="1574"/>
                    <a:pt x="1040" y="1574"/>
                  </a:cubicBezTo>
                  <a:cubicBezTo>
                    <a:pt x="1432" y="1574"/>
                    <a:pt x="1816" y="1279"/>
                    <a:pt x="1846" y="817"/>
                  </a:cubicBezTo>
                  <a:cubicBezTo>
                    <a:pt x="1846"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68" name="Google Shape;568;p19"/>
            <p:cNvSpPr/>
            <p:nvPr/>
          </p:nvSpPr>
          <p:spPr>
            <a:xfrm>
              <a:off x="536287" y="863827"/>
              <a:ext cx="59141" cy="50459"/>
            </a:xfrm>
            <a:custGeom>
              <a:avLst/>
              <a:gdLst/>
              <a:ahLst/>
              <a:cxnLst/>
              <a:rect l="l" t="t" r="r" b="b"/>
              <a:pathLst>
                <a:path w="1846" h="1575" extrusionOk="0">
                  <a:moveTo>
                    <a:pt x="1044" y="0"/>
                  </a:moveTo>
                  <a:cubicBezTo>
                    <a:pt x="349" y="0"/>
                    <a:pt x="1" y="817"/>
                    <a:pt x="470" y="1331"/>
                  </a:cubicBezTo>
                  <a:cubicBezTo>
                    <a:pt x="632" y="1499"/>
                    <a:pt x="836" y="1574"/>
                    <a:pt x="1035" y="1574"/>
                  </a:cubicBezTo>
                  <a:cubicBezTo>
                    <a:pt x="1430" y="1574"/>
                    <a:pt x="1811" y="1279"/>
                    <a:pt x="1831" y="817"/>
                  </a:cubicBezTo>
                  <a:cubicBezTo>
                    <a:pt x="1846" y="378"/>
                    <a:pt x="1483"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69" name="Google Shape;569;p19"/>
            <p:cNvSpPr/>
            <p:nvPr/>
          </p:nvSpPr>
          <p:spPr>
            <a:xfrm>
              <a:off x="803383" y="863827"/>
              <a:ext cx="58981" cy="50459"/>
            </a:xfrm>
            <a:custGeom>
              <a:avLst/>
              <a:gdLst/>
              <a:ahLst/>
              <a:cxnLst/>
              <a:rect l="l" t="t" r="r" b="b"/>
              <a:pathLst>
                <a:path w="1841" h="1575" extrusionOk="0">
                  <a:moveTo>
                    <a:pt x="1021" y="0"/>
                  </a:moveTo>
                  <a:cubicBezTo>
                    <a:pt x="352" y="0"/>
                    <a:pt x="0" y="821"/>
                    <a:pt x="480" y="1331"/>
                  </a:cubicBezTo>
                  <a:cubicBezTo>
                    <a:pt x="637" y="1499"/>
                    <a:pt x="837" y="1574"/>
                    <a:pt x="1035" y="1574"/>
                  </a:cubicBezTo>
                  <a:cubicBezTo>
                    <a:pt x="1425" y="1574"/>
                    <a:pt x="1805" y="1279"/>
                    <a:pt x="1826" y="817"/>
                  </a:cubicBezTo>
                  <a:cubicBezTo>
                    <a:pt x="1841" y="378"/>
                    <a:pt x="1493" y="0"/>
                    <a:pt x="1039" y="0"/>
                  </a:cubicBezTo>
                  <a:cubicBezTo>
                    <a:pt x="1033" y="0"/>
                    <a:pt x="1027" y="0"/>
                    <a:pt x="1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70" name="Google Shape;570;p19"/>
            <p:cNvSpPr/>
            <p:nvPr/>
          </p:nvSpPr>
          <p:spPr>
            <a:xfrm>
              <a:off x="1070160" y="863827"/>
              <a:ext cx="59622" cy="50459"/>
            </a:xfrm>
            <a:custGeom>
              <a:avLst/>
              <a:gdLst/>
              <a:ahLst/>
              <a:cxnLst/>
              <a:rect l="l" t="t" r="r" b="b"/>
              <a:pathLst>
                <a:path w="1861" h="1575" extrusionOk="0">
                  <a:moveTo>
                    <a:pt x="1059" y="0"/>
                  </a:moveTo>
                  <a:cubicBezTo>
                    <a:pt x="364" y="0"/>
                    <a:pt x="1" y="817"/>
                    <a:pt x="485" y="1331"/>
                  </a:cubicBezTo>
                  <a:cubicBezTo>
                    <a:pt x="647" y="1499"/>
                    <a:pt x="851" y="1574"/>
                    <a:pt x="1050" y="1574"/>
                  </a:cubicBezTo>
                  <a:cubicBezTo>
                    <a:pt x="1445" y="1574"/>
                    <a:pt x="1825" y="1279"/>
                    <a:pt x="1846" y="817"/>
                  </a:cubicBezTo>
                  <a:cubicBezTo>
                    <a:pt x="1861"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71" name="Google Shape;571;p19"/>
            <p:cNvSpPr/>
            <p:nvPr/>
          </p:nvSpPr>
          <p:spPr>
            <a:xfrm>
              <a:off x="11" y="1143835"/>
              <a:ext cx="61063" cy="52830"/>
            </a:xfrm>
            <a:custGeom>
              <a:avLst/>
              <a:gdLst/>
              <a:ahLst/>
              <a:cxnLst/>
              <a:rect l="l" t="t" r="r" b="b"/>
              <a:pathLst>
                <a:path w="1906" h="1649" extrusionOk="0">
                  <a:moveTo>
                    <a:pt x="1104" y="0"/>
                  </a:moveTo>
                  <a:cubicBezTo>
                    <a:pt x="0" y="0"/>
                    <a:pt x="0" y="1649"/>
                    <a:pt x="1104" y="1649"/>
                  </a:cubicBezTo>
                  <a:cubicBezTo>
                    <a:pt x="1558" y="1634"/>
                    <a:pt x="1906" y="1271"/>
                    <a:pt x="1891" y="832"/>
                  </a:cubicBezTo>
                  <a:cubicBezTo>
                    <a:pt x="1906" y="378"/>
                    <a:pt x="1558" y="16"/>
                    <a:pt x="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72" name="Google Shape;572;p19"/>
            <p:cNvSpPr/>
            <p:nvPr/>
          </p:nvSpPr>
          <p:spPr>
            <a:xfrm>
              <a:off x="268870" y="1143835"/>
              <a:ext cx="59141" cy="50459"/>
            </a:xfrm>
            <a:custGeom>
              <a:avLst/>
              <a:gdLst/>
              <a:ahLst/>
              <a:cxnLst/>
              <a:rect l="l" t="t" r="r" b="b"/>
              <a:pathLst>
                <a:path w="1846" h="1575" extrusionOk="0">
                  <a:moveTo>
                    <a:pt x="1059" y="0"/>
                  </a:moveTo>
                  <a:cubicBezTo>
                    <a:pt x="364" y="0"/>
                    <a:pt x="1" y="832"/>
                    <a:pt x="485" y="1331"/>
                  </a:cubicBezTo>
                  <a:cubicBezTo>
                    <a:pt x="648" y="1499"/>
                    <a:pt x="852" y="1575"/>
                    <a:pt x="1053" y="1575"/>
                  </a:cubicBezTo>
                  <a:cubicBezTo>
                    <a:pt x="1447" y="1575"/>
                    <a:pt x="1826" y="1283"/>
                    <a:pt x="1846" y="832"/>
                  </a:cubicBezTo>
                  <a:cubicBezTo>
                    <a:pt x="1846"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73" name="Google Shape;573;p19"/>
            <p:cNvSpPr/>
            <p:nvPr/>
          </p:nvSpPr>
          <p:spPr>
            <a:xfrm>
              <a:off x="536287" y="1143835"/>
              <a:ext cx="59141" cy="50459"/>
            </a:xfrm>
            <a:custGeom>
              <a:avLst/>
              <a:gdLst/>
              <a:ahLst/>
              <a:cxnLst/>
              <a:rect l="l" t="t" r="r" b="b"/>
              <a:pathLst>
                <a:path w="1846" h="1575" extrusionOk="0">
                  <a:moveTo>
                    <a:pt x="1044" y="0"/>
                  </a:moveTo>
                  <a:cubicBezTo>
                    <a:pt x="349" y="0"/>
                    <a:pt x="1" y="832"/>
                    <a:pt x="470" y="1331"/>
                  </a:cubicBezTo>
                  <a:cubicBezTo>
                    <a:pt x="633" y="1499"/>
                    <a:pt x="837" y="1575"/>
                    <a:pt x="1038" y="1575"/>
                  </a:cubicBezTo>
                  <a:cubicBezTo>
                    <a:pt x="1432" y="1575"/>
                    <a:pt x="1811" y="1283"/>
                    <a:pt x="1831" y="832"/>
                  </a:cubicBezTo>
                  <a:cubicBezTo>
                    <a:pt x="1846" y="378"/>
                    <a:pt x="1483"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74" name="Google Shape;574;p19"/>
            <p:cNvSpPr/>
            <p:nvPr/>
          </p:nvSpPr>
          <p:spPr>
            <a:xfrm>
              <a:off x="803223" y="1143835"/>
              <a:ext cx="59141" cy="50459"/>
            </a:xfrm>
            <a:custGeom>
              <a:avLst/>
              <a:gdLst/>
              <a:ahLst/>
              <a:cxnLst/>
              <a:rect l="l" t="t" r="r" b="b"/>
              <a:pathLst>
                <a:path w="1846" h="1575" extrusionOk="0">
                  <a:moveTo>
                    <a:pt x="1044" y="0"/>
                  </a:moveTo>
                  <a:cubicBezTo>
                    <a:pt x="349" y="0"/>
                    <a:pt x="1" y="832"/>
                    <a:pt x="485" y="1331"/>
                  </a:cubicBezTo>
                  <a:cubicBezTo>
                    <a:pt x="643" y="1499"/>
                    <a:pt x="844" y="1575"/>
                    <a:pt x="1042" y="1575"/>
                  </a:cubicBezTo>
                  <a:cubicBezTo>
                    <a:pt x="1432" y="1575"/>
                    <a:pt x="1810" y="1283"/>
                    <a:pt x="1831" y="832"/>
                  </a:cubicBezTo>
                  <a:cubicBezTo>
                    <a:pt x="1846" y="378"/>
                    <a:pt x="1498"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75" name="Google Shape;575;p19"/>
            <p:cNvSpPr/>
            <p:nvPr/>
          </p:nvSpPr>
          <p:spPr>
            <a:xfrm>
              <a:off x="1070160" y="1143835"/>
              <a:ext cx="59622" cy="50459"/>
            </a:xfrm>
            <a:custGeom>
              <a:avLst/>
              <a:gdLst/>
              <a:ahLst/>
              <a:cxnLst/>
              <a:rect l="l" t="t" r="r" b="b"/>
              <a:pathLst>
                <a:path w="1861" h="1575" extrusionOk="0">
                  <a:moveTo>
                    <a:pt x="1059" y="0"/>
                  </a:moveTo>
                  <a:cubicBezTo>
                    <a:pt x="364" y="0"/>
                    <a:pt x="1" y="832"/>
                    <a:pt x="485" y="1331"/>
                  </a:cubicBezTo>
                  <a:cubicBezTo>
                    <a:pt x="648" y="1499"/>
                    <a:pt x="852" y="1575"/>
                    <a:pt x="1053" y="1575"/>
                  </a:cubicBezTo>
                  <a:cubicBezTo>
                    <a:pt x="1447" y="1575"/>
                    <a:pt x="1825" y="1283"/>
                    <a:pt x="1846" y="832"/>
                  </a:cubicBezTo>
                  <a:cubicBezTo>
                    <a:pt x="1861"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76" name="Google Shape;576;p19"/>
            <p:cNvSpPr/>
            <p:nvPr/>
          </p:nvSpPr>
          <p:spPr>
            <a:xfrm>
              <a:off x="1933" y="1424323"/>
              <a:ext cx="59141" cy="52830"/>
            </a:xfrm>
            <a:custGeom>
              <a:avLst/>
              <a:gdLst/>
              <a:ahLst/>
              <a:cxnLst/>
              <a:rect l="l" t="t" r="r" b="b"/>
              <a:pathLst>
                <a:path w="1846" h="1649" extrusionOk="0">
                  <a:moveTo>
                    <a:pt x="1044" y="1"/>
                  </a:moveTo>
                  <a:cubicBezTo>
                    <a:pt x="1" y="46"/>
                    <a:pt x="1" y="1588"/>
                    <a:pt x="1044" y="1649"/>
                  </a:cubicBezTo>
                  <a:cubicBezTo>
                    <a:pt x="1498" y="1634"/>
                    <a:pt x="1846" y="1271"/>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77" name="Google Shape;577;p19"/>
            <p:cNvSpPr/>
            <p:nvPr/>
          </p:nvSpPr>
          <p:spPr>
            <a:xfrm>
              <a:off x="268870" y="1424323"/>
              <a:ext cx="59141" cy="50459"/>
            </a:xfrm>
            <a:custGeom>
              <a:avLst/>
              <a:gdLst/>
              <a:ahLst/>
              <a:cxnLst/>
              <a:rect l="l" t="t" r="r" b="b"/>
              <a:pathLst>
                <a:path w="1846" h="1575" extrusionOk="0">
                  <a:moveTo>
                    <a:pt x="1059" y="1"/>
                  </a:moveTo>
                  <a:cubicBezTo>
                    <a:pt x="364" y="1"/>
                    <a:pt x="1" y="832"/>
                    <a:pt x="485" y="1331"/>
                  </a:cubicBezTo>
                  <a:cubicBezTo>
                    <a:pt x="642" y="1499"/>
                    <a:pt x="842" y="1574"/>
                    <a:pt x="1040" y="1574"/>
                  </a:cubicBezTo>
                  <a:cubicBezTo>
                    <a:pt x="1432" y="1574"/>
                    <a:pt x="1816" y="1279"/>
                    <a:pt x="1846" y="817"/>
                  </a:cubicBezTo>
                  <a:cubicBezTo>
                    <a:pt x="1846"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78" name="Google Shape;578;p19"/>
            <p:cNvSpPr/>
            <p:nvPr/>
          </p:nvSpPr>
          <p:spPr>
            <a:xfrm>
              <a:off x="536287" y="1424323"/>
              <a:ext cx="59141" cy="50459"/>
            </a:xfrm>
            <a:custGeom>
              <a:avLst/>
              <a:gdLst/>
              <a:ahLst/>
              <a:cxnLst/>
              <a:rect l="l" t="t" r="r" b="b"/>
              <a:pathLst>
                <a:path w="1846" h="1575" extrusionOk="0">
                  <a:moveTo>
                    <a:pt x="1044" y="1"/>
                  </a:moveTo>
                  <a:cubicBezTo>
                    <a:pt x="349" y="1"/>
                    <a:pt x="1" y="832"/>
                    <a:pt x="470" y="1331"/>
                  </a:cubicBezTo>
                  <a:cubicBezTo>
                    <a:pt x="632" y="1499"/>
                    <a:pt x="836" y="1574"/>
                    <a:pt x="1035" y="1574"/>
                  </a:cubicBezTo>
                  <a:cubicBezTo>
                    <a:pt x="1430" y="1574"/>
                    <a:pt x="1811" y="1279"/>
                    <a:pt x="1831" y="817"/>
                  </a:cubicBezTo>
                  <a:cubicBezTo>
                    <a:pt x="1846" y="379"/>
                    <a:pt x="1483"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79" name="Google Shape;579;p19"/>
            <p:cNvSpPr/>
            <p:nvPr/>
          </p:nvSpPr>
          <p:spPr>
            <a:xfrm>
              <a:off x="803223" y="1424323"/>
              <a:ext cx="59141" cy="50459"/>
            </a:xfrm>
            <a:custGeom>
              <a:avLst/>
              <a:gdLst/>
              <a:ahLst/>
              <a:cxnLst/>
              <a:rect l="l" t="t" r="r" b="b"/>
              <a:pathLst>
                <a:path w="1846" h="1575" extrusionOk="0">
                  <a:moveTo>
                    <a:pt x="1044" y="1"/>
                  </a:moveTo>
                  <a:cubicBezTo>
                    <a:pt x="364" y="1"/>
                    <a:pt x="1" y="817"/>
                    <a:pt x="485" y="1331"/>
                  </a:cubicBezTo>
                  <a:cubicBezTo>
                    <a:pt x="642" y="1499"/>
                    <a:pt x="842" y="1574"/>
                    <a:pt x="1040" y="1574"/>
                  </a:cubicBezTo>
                  <a:cubicBezTo>
                    <a:pt x="1430" y="1574"/>
                    <a:pt x="1810" y="1279"/>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80" name="Google Shape;580;p19"/>
            <p:cNvSpPr/>
            <p:nvPr/>
          </p:nvSpPr>
          <p:spPr>
            <a:xfrm>
              <a:off x="1070160" y="1424323"/>
              <a:ext cx="59622" cy="50459"/>
            </a:xfrm>
            <a:custGeom>
              <a:avLst/>
              <a:gdLst/>
              <a:ahLst/>
              <a:cxnLst/>
              <a:rect l="l" t="t" r="r" b="b"/>
              <a:pathLst>
                <a:path w="1861" h="1575" extrusionOk="0">
                  <a:moveTo>
                    <a:pt x="1059" y="1"/>
                  </a:moveTo>
                  <a:cubicBezTo>
                    <a:pt x="364" y="1"/>
                    <a:pt x="1" y="832"/>
                    <a:pt x="485" y="1331"/>
                  </a:cubicBezTo>
                  <a:cubicBezTo>
                    <a:pt x="647" y="1499"/>
                    <a:pt x="851" y="1574"/>
                    <a:pt x="1050" y="1574"/>
                  </a:cubicBezTo>
                  <a:cubicBezTo>
                    <a:pt x="1445" y="1574"/>
                    <a:pt x="1825" y="1279"/>
                    <a:pt x="1846" y="817"/>
                  </a:cubicBezTo>
                  <a:cubicBezTo>
                    <a:pt x="1861"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81" name="Google Shape;581;p19"/>
            <p:cNvSpPr/>
            <p:nvPr/>
          </p:nvSpPr>
          <p:spPr>
            <a:xfrm>
              <a:off x="11" y="1704331"/>
              <a:ext cx="61063" cy="52862"/>
            </a:xfrm>
            <a:custGeom>
              <a:avLst/>
              <a:gdLst/>
              <a:ahLst/>
              <a:cxnLst/>
              <a:rect l="l" t="t" r="r" b="b"/>
              <a:pathLst>
                <a:path w="1906" h="1650" extrusionOk="0">
                  <a:moveTo>
                    <a:pt x="1104" y="1"/>
                  </a:moveTo>
                  <a:cubicBezTo>
                    <a:pt x="0" y="1"/>
                    <a:pt x="0" y="1649"/>
                    <a:pt x="1104" y="1649"/>
                  </a:cubicBezTo>
                  <a:cubicBezTo>
                    <a:pt x="1558" y="1649"/>
                    <a:pt x="1906" y="1271"/>
                    <a:pt x="1891" y="833"/>
                  </a:cubicBezTo>
                  <a:cubicBezTo>
                    <a:pt x="1906" y="379"/>
                    <a:pt x="1558" y="16"/>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82" name="Google Shape;582;p19"/>
            <p:cNvSpPr/>
            <p:nvPr/>
          </p:nvSpPr>
          <p:spPr>
            <a:xfrm>
              <a:off x="268870" y="1704331"/>
              <a:ext cx="59141" cy="50811"/>
            </a:xfrm>
            <a:custGeom>
              <a:avLst/>
              <a:gdLst/>
              <a:ahLst/>
              <a:cxnLst/>
              <a:rect l="l" t="t" r="r" b="b"/>
              <a:pathLst>
                <a:path w="1846" h="1586" extrusionOk="0">
                  <a:moveTo>
                    <a:pt x="1059" y="1"/>
                  </a:moveTo>
                  <a:cubicBezTo>
                    <a:pt x="364" y="1"/>
                    <a:pt x="1" y="833"/>
                    <a:pt x="485" y="1332"/>
                  </a:cubicBezTo>
                  <a:cubicBezTo>
                    <a:pt x="650" y="1507"/>
                    <a:pt x="857" y="1585"/>
                    <a:pt x="1059" y="1585"/>
                  </a:cubicBezTo>
                  <a:cubicBezTo>
                    <a:pt x="1451" y="1585"/>
                    <a:pt x="1826" y="1291"/>
                    <a:pt x="1846" y="833"/>
                  </a:cubicBezTo>
                  <a:cubicBezTo>
                    <a:pt x="1846"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83" name="Google Shape;583;p19"/>
            <p:cNvSpPr/>
            <p:nvPr/>
          </p:nvSpPr>
          <p:spPr>
            <a:xfrm>
              <a:off x="536287" y="1704331"/>
              <a:ext cx="59141" cy="50811"/>
            </a:xfrm>
            <a:custGeom>
              <a:avLst/>
              <a:gdLst/>
              <a:ahLst/>
              <a:cxnLst/>
              <a:rect l="l" t="t" r="r" b="b"/>
              <a:pathLst>
                <a:path w="1846" h="1586" extrusionOk="0">
                  <a:moveTo>
                    <a:pt x="1044" y="1"/>
                  </a:moveTo>
                  <a:cubicBezTo>
                    <a:pt x="349" y="1"/>
                    <a:pt x="1" y="833"/>
                    <a:pt x="470" y="1332"/>
                  </a:cubicBezTo>
                  <a:cubicBezTo>
                    <a:pt x="635" y="1507"/>
                    <a:pt x="842" y="1585"/>
                    <a:pt x="1044" y="1585"/>
                  </a:cubicBezTo>
                  <a:cubicBezTo>
                    <a:pt x="1436" y="1585"/>
                    <a:pt x="1811" y="1291"/>
                    <a:pt x="1831" y="833"/>
                  </a:cubicBezTo>
                  <a:cubicBezTo>
                    <a:pt x="1846" y="379"/>
                    <a:pt x="1483"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84" name="Google Shape;584;p19"/>
            <p:cNvSpPr/>
            <p:nvPr/>
          </p:nvSpPr>
          <p:spPr>
            <a:xfrm>
              <a:off x="803223" y="1704331"/>
              <a:ext cx="59141" cy="50811"/>
            </a:xfrm>
            <a:custGeom>
              <a:avLst/>
              <a:gdLst/>
              <a:ahLst/>
              <a:cxnLst/>
              <a:rect l="l" t="t" r="r" b="b"/>
              <a:pathLst>
                <a:path w="1846" h="1586" extrusionOk="0">
                  <a:moveTo>
                    <a:pt x="1044" y="1"/>
                  </a:moveTo>
                  <a:cubicBezTo>
                    <a:pt x="349" y="1"/>
                    <a:pt x="1" y="833"/>
                    <a:pt x="485" y="1332"/>
                  </a:cubicBezTo>
                  <a:cubicBezTo>
                    <a:pt x="644" y="1507"/>
                    <a:pt x="848" y="1585"/>
                    <a:pt x="1048" y="1585"/>
                  </a:cubicBezTo>
                  <a:cubicBezTo>
                    <a:pt x="1436" y="1585"/>
                    <a:pt x="1811" y="1291"/>
                    <a:pt x="1831" y="833"/>
                  </a:cubicBezTo>
                  <a:cubicBezTo>
                    <a:pt x="1846" y="379"/>
                    <a:pt x="1498"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85" name="Google Shape;585;p19"/>
            <p:cNvSpPr/>
            <p:nvPr/>
          </p:nvSpPr>
          <p:spPr>
            <a:xfrm>
              <a:off x="1070160" y="1704331"/>
              <a:ext cx="59622" cy="50811"/>
            </a:xfrm>
            <a:custGeom>
              <a:avLst/>
              <a:gdLst/>
              <a:ahLst/>
              <a:cxnLst/>
              <a:rect l="l" t="t" r="r" b="b"/>
              <a:pathLst>
                <a:path w="1861" h="1586" extrusionOk="0">
                  <a:moveTo>
                    <a:pt x="1059" y="1"/>
                  </a:moveTo>
                  <a:cubicBezTo>
                    <a:pt x="364" y="1"/>
                    <a:pt x="1" y="833"/>
                    <a:pt x="485" y="1332"/>
                  </a:cubicBezTo>
                  <a:cubicBezTo>
                    <a:pt x="650" y="1507"/>
                    <a:pt x="857" y="1585"/>
                    <a:pt x="1059" y="1585"/>
                  </a:cubicBezTo>
                  <a:cubicBezTo>
                    <a:pt x="1451" y="1585"/>
                    <a:pt x="1826" y="1291"/>
                    <a:pt x="1846" y="833"/>
                  </a:cubicBezTo>
                  <a:cubicBezTo>
                    <a:pt x="1861"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grpSp>
      <p:sp>
        <p:nvSpPr>
          <p:cNvPr id="586" name="Google Shape;586;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1369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87"/>
        <p:cNvGrpSpPr/>
        <p:nvPr/>
      </p:nvGrpSpPr>
      <p:grpSpPr>
        <a:xfrm>
          <a:off x="0" y="0"/>
          <a:ext cx="0" cy="0"/>
          <a:chOff x="0" y="0"/>
          <a:chExt cx="0" cy="0"/>
        </a:xfrm>
      </p:grpSpPr>
      <p:grpSp>
        <p:nvGrpSpPr>
          <p:cNvPr id="588" name="Google Shape;588;p20"/>
          <p:cNvGrpSpPr/>
          <p:nvPr/>
        </p:nvGrpSpPr>
        <p:grpSpPr>
          <a:xfrm rot="-5400000">
            <a:off x="464420" y="4909681"/>
            <a:ext cx="1506360" cy="1565139"/>
            <a:chOff x="11" y="583339"/>
            <a:chExt cx="1129770" cy="1173854"/>
          </a:xfrm>
        </p:grpSpPr>
        <p:sp>
          <p:nvSpPr>
            <p:cNvPr id="589" name="Google Shape;589;p20"/>
            <p:cNvSpPr/>
            <p:nvPr/>
          </p:nvSpPr>
          <p:spPr>
            <a:xfrm>
              <a:off x="9686" y="583339"/>
              <a:ext cx="51388" cy="52830"/>
            </a:xfrm>
            <a:custGeom>
              <a:avLst/>
              <a:gdLst/>
              <a:ahLst/>
              <a:cxnLst/>
              <a:rect l="l" t="t" r="r" b="b"/>
              <a:pathLst>
                <a:path w="1604" h="1649" extrusionOk="0">
                  <a:moveTo>
                    <a:pt x="802" y="0"/>
                  </a:moveTo>
                  <a:cubicBezTo>
                    <a:pt x="364" y="15"/>
                    <a:pt x="1" y="378"/>
                    <a:pt x="16" y="832"/>
                  </a:cubicBezTo>
                  <a:cubicBezTo>
                    <a:pt x="1" y="1270"/>
                    <a:pt x="364" y="1633"/>
                    <a:pt x="802" y="1648"/>
                  </a:cubicBezTo>
                  <a:cubicBezTo>
                    <a:pt x="1256" y="1633"/>
                    <a:pt x="1604" y="1270"/>
                    <a:pt x="1589" y="832"/>
                  </a:cubicBezTo>
                  <a:cubicBezTo>
                    <a:pt x="1604" y="378"/>
                    <a:pt x="1256" y="15"/>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90" name="Google Shape;590;p20"/>
            <p:cNvSpPr/>
            <p:nvPr/>
          </p:nvSpPr>
          <p:spPr>
            <a:xfrm>
              <a:off x="277103" y="584524"/>
              <a:ext cx="50908" cy="50555"/>
            </a:xfrm>
            <a:custGeom>
              <a:avLst/>
              <a:gdLst/>
              <a:ahLst/>
              <a:cxnLst/>
              <a:rect l="l" t="t" r="r" b="b"/>
              <a:pathLst>
                <a:path w="1589" h="1578" extrusionOk="0">
                  <a:moveTo>
                    <a:pt x="795" y="1"/>
                  </a:moveTo>
                  <a:cubicBezTo>
                    <a:pt x="398" y="1"/>
                    <a:pt x="1" y="265"/>
                    <a:pt x="1" y="795"/>
                  </a:cubicBezTo>
                  <a:cubicBezTo>
                    <a:pt x="1" y="1316"/>
                    <a:pt x="398" y="1577"/>
                    <a:pt x="795" y="1577"/>
                  </a:cubicBezTo>
                  <a:cubicBezTo>
                    <a:pt x="1192" y="1577"/>
                    <a:pt x="1589" y="1316"/>
                    <a:pt x="1589" y="795"/>
                  </a:cubicBezTo>
                  <a:cubicBezTo>
                    <a:pt x="1589" y="265"/>
                    <a:pt x="1192" y="1"/>
                    <a:pt x="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91" name="Google Shape;591;p20"/>
            <p:cNvSpPr/>
            <p:nvPr/>
          </p:nvSpPr>
          <p:spPr>
            <a:xfrm>
              <a:off x="543559" y="583435"/>
              <a:ext cx="52349" cy="52734"/>
            </a:xfrm>
            <a:custGeom>
              <a:avLst/>
              <a:gdLst/>
              <a:ahLst/>
              <a:cxnLst/>
              <a:rect l="l" t="t" r="r" b="b"/>
              <a:pathLst>
                <a:path w="1634" h="1646" extrusionOk="0">
                  <a:moveTo>
                    <a:pt x="817" y="1"/>
                  </a:moveTo>
                  <a:cubicBezTo>
                    <a:pt x="409" y="1"/>
                    <a:pt x="1" y="277"/>
                    <a:pt x="31" y="829"/>
                  </a:cubicBezTo>
                  <a:cubicBezTo>
                    <a:pt x="1" y="1267"/>
                    <a:pt x="364" y="1645"/>
                    <a:pt x="817" y="1645"/>
                  </a:cubicBezTo>
                  <a:cubicBezTo>
                    <a:pt x="1271" y="1645"/>
                    <a:pt x="1619" y="1267"/>
                    <a:pt x="1604" y="829"/>
                  </a:cubicBezTo>
                  <a:cubicBezTo>
                    <a:pt x="1634" y="277"/>
                    <a:pt x="1226" y="1"/>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92" name="Google Shape;592;p20"/>
            <p:cNvSpPr/>
            <p:nvPr/>
          </p:nvSpPr>
          <p:spPr>
            <a:xfrm>
              <a:off x="810752" y="583435"/>
              <a:ext cx="52093" cy="52734"/>
            </a:xfrm>
            <a:custGeom>
              <a:avLst/>
              <a:gdLst/>
              <a:ahLst/>
              <a:cxnLst/>
              <a:rect l="l" t="t" r="r" b="b"/>
              <a:pathLst>
                <a:path w="1626" h="1646" extrusionOk="0">
                  <a:moveTo>
                    <a:pt x="815" y="1"/>
                  </a:moveTo>
                  <a:cubicBezTo>
                    <a:pt x="408" y="1"/>
                    <a:pt x="0" y="277"/>
                    <a:pt x="23" y="829"/>
                  </a:cubicBezTo>
                  <a:cubicBezTo>
                    <a:pt x="8" y="1267"/>
                    <a:pt x="371" y="1645"/>
                    <a:pt x="809" y="1645"/>
                  </a:cubicBezTo>
                  <a:cubicBezTo>
                    <a:pt x="1263" y="1645"/>
                    <a:pt x="1626" y="1267"/>
                    <a:pt x="1596" y="829"/>
                  </a:cubicBezTo>
                  <a:cubicBezTo>
                    <a:pt x="1626" y="277"/>
                    <a:pt x="1221" y="1"/>
                    <a:pt x="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93" name="Google Shape;593;p20"/>
            <p:cNvSpPr/>
            <p:nvPr/>
          </p:nvSpPr>
          <p:spPr>
            <a:xfrm>
              <a:off x="1078874" y="584524"/>
              <a:ext cx="50427" cy="50555"/>
            </a:xfrm>
            <a:custGeom>
              <a:avLst/>
              <a:gdLst/>
              <a:ahLst/>
              <a:cxnLst/>
              <a:rect l="l" t="t" r="r" b="b"/>
              <a:pathLst>
                <a:path w="1574" h="1578" extrusionOk="0">
                  <a:moveTo>
                    <a:pt x="787" y="1"/>
                  </a:moveTo>
                  <a:cubicBezTo>
                    <a:pt x="394" y="1"/>
                    <a:pt x="1" y="265"/>
                    <a:pt x="1" y="795"/>
                  </a:cubicBezTo>
                  <a:cubicBezTo>
                    <a:pt x="1" y="1316"/>
                    <a:pt x="394" y="1577"/>
                    <a:pt x="787" y="1577"/>
                  </a:cubicBezTo>
                  <a:cubicBezTo>
                    <a:pt x="1180" y="1577"/>
                    <a:pt x="1574" y="1316"/>
                    <a:pt x="1574" y="795"/>
                  </a:cubicBezTo>
                  <a:cubicBezTo>
                    <a:pt x="1574" y="265"/>
                    <a:pt x="1180"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94" name="Google Shape;594;p20"/>
            <p:cNvSpPr/>
            <p:nvPr/>
          </p:nvSpPr>
          <p:spPr>
            <a:xfrm>
              <a:off x="1933" y="863347"/>
              <a:ext cx="59141" cy="53310"/>
            </a:xfrm>
            <a:custGeom>
              <a:avLst/>
              <a:gdLst/>
              <a:ahLst/>
              <a:cxnLst/>
              <a:rect l="l" t="t" r="r" b="b"/>
              <a:pathLst>
                <a:path w="1846" h="1664" extrusionOk="0">
                  <a:moveTo>
                    <a:pt x="1044" y="0"/>
                  </a:moveTo>
                  <a:cubicBezTo>
                    <a:pt x="1" y="61"/>
                    <a:pt x="1" y="1603"/>
                    <a:pt x="1044" y="1663"/>
                  </a:cubicBezTo>
                  <a:cubicBezTo>
                    <a:pt x="1483" y="1648"/>
                    <a:pt x="1846" y="1270"/>
                    <a:pt x="1831" y="832"/>
                  </a:cubicBezTo>
                  <a:cubicBezTo>
                    <a:pt x="1846" y="393"/>
                    <a:pt x="1498" y="15"/>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95" name="Google Shape;595;p20"/>
            <p:cNvSpPr/>
            <p:nvPr/>
          </p:nvSpPr>
          <p:spPr>
            <a:xfrm>
              <a:off x="268870" y="863827"/>
              <a:ext cx="59141" cy="50459"/>
            </a:xfrm>
            <a:custGeom>
              <a:avLst/>
              <a:gdLst/>
              <a:ahLst/>
              <a:cxnLst/>
              <a:rect l="l" t="t" r="r" b="b"/>
              <a:pathLst>
                <a:path w="1846" h="1575" extrusionOk="0">
                  <a:moveTo>
                    <a:pt x="1059" y="0"/>
                  </a:moveTo>
                  <a:cubicBezTo>
                    <a:pt x="364" y="0"/>
                    <a:pt x="1" y="817"/>
                    <a:pt x="485" y="1331"/>
                  </a:cubicBezTo>
                  <a:cubicBezTo>
                    <a:pt x="642" y="1499"/>
                    <a:pt x="842" y="1574"/>
                    <a:pt x="1040" y="1574"/>
                  </a:cubicBezTo>
                  <a:cubicBezTo>
                    <a:pt x="1432" y="1574"/>
                    <a:pt x="1816" y="1279"/>
                    <a:pt x="1846" y="817"/>
                  </a:cubicBezTo>
                  <a:cubicBezTo>
                    <a:pt x="1846"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96" name="Google Shape;596;p20"/>
            <p:cNvSpPr/>
            <p:nvPr/>
          </p:nvSpPr>
          <p:spPr>
            <a:xfrm>
              <a:off x="536287" y="863827"/>
              <a:ext cx="59141" cy="50459"/>
            </a:xfrm>
            <a:custGeom>
              <a:avLst/>
              <a:gdLst/>
              <a:ahLst/>
              <a:cxnLst/>
              <a:rect l="l" t="t" r="r" b="b"/>
              <a:pathLst>
                <a:path w="1846" h="1575" extrusionOk="0">
                  <a:moveTo>
                    <a:pt x="1044" y="0"/>
                  </a:moveTo>
                  <a:cubicBezTo>
                    <a:pt x="349" y="0"/>
                    <a:pt x="1" y="817"/>
                    <a:pt x="470" y="1331"/>
                  </a:cubicBezTo>
                  <a:cubicBezTo>
                    <a:pt x="632" y="1499"/>
                    <a:pt x="836" y="1574"/>
                    <a:pt x="1035" y="1574"/>
                  </a:cubicBezTo>
                  <a:cubicBezTo>
                    <a:pt x="1430" y="1574"/>
                    <a:pt x="1811" y="1279"/>
                    <a:pt x="1831" y="817"/>
                  </a:cubicBezTo>
                  <a:cubicBezTo>
                    <a:pt x="1846" y="378"/>
                    <a:pt x="1483"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97" name="Google Shape;597;p20"/>
            <p:cNvSpPr/>
            <p:nvPr/>
          </p:nvSpPr>
          <p:spPr>
            <a:xfrm>
              <a:off x="803383" y="863827"/>
              <a:ext cx="58981" cy="50459"/>
            </a:xfrm>
            <a:custGeom>
              <a:avLst/>
              <a:gdLst/>
              <a:ahLst/>
              <a:cxnLst/>
              <a:rect l="l" t="t" r="r" b="b"/>
              <a:pathLst>
                <a:path w="1841" h="1575" extrusionOk="0">
                  <a:moveTo>
                    <a:pt x="1021" y="0"/>
                  </a:moveTo>
                  <a:cubicBezTo>
                    <a:pt x="352" y="0"/>
                    <a:pt x="0" y="821"/>
                    <a:pt x="480" y="1331"/>
                  </a:cubicBezTo>
                  <a:cubicBezTo>
                    <a:pt x="637" y="1499"/>
                    <a:pt x="837" y="1574"/>
                    <a:pt x="1035" y="1574"/>
                  </a:cubicBezTo>
                  <a:cubicBezTo>
                    <a:pt x="1425" y="1574"/>
                    <a:pt x="1805" y="1279"/>
                    <a:pt x="1826" y="817"/>
                  </a:cubicBezTo>
                  <a:cubicBezTo>
                    <a:pt x="1841" y="378"/>
                    <a:pt x="1493" y="0"/>
                    <a:pt x="1039" y="0"/>
                  </a:cubicBezTo>
                  <a:cubicBezTo>
                    <a:pt x="1033" y="0"/>
                    <a:pt x="1027" y="0"/>
                    <a:pt x="1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98" name="Google Shape;598;p20"/>
            <p:cNvSpPr/>
            <p:nvPr/>
          </p:nvSpPr>
          <p:spPr>
            <a:xfrm>
              <a:off x="1070160" y="863827"/>
              <a:ext cx="59622" cy="50459"/>
            </a:xfrm>
            <a:custGeom>
              <a:avLst/>
              <a:gdLst/>
              <a:ahLst/>
              <a:cxnLst/>
              <a:rect l="l" t="t" r="r" b="b"/>
              <a:pathLst>
                <a:path w="1861" h="1575" extrusionOk="0">
                  <a:moveTo>
                    <a:pt x="1059" y="0"/>
                  </a:moveTo>
                  <a:cubicBezTo>
                    <a:pt x="364" y="0"/>
                    <a:pt x="1" y="817"/>
                    <a:pt x="485" y="1331"/>
                  </a:cubicBezTo>
                  <a:cubicBezTo>
                    <a:pt x="647" y="1499"/>
                    <a:pt x="851" y="1574"/>
                    <a:pt x="1050" y="1574"/>
                  </a:cubicBezTo>
                  <a:cubicBezTo>
                    <a:pt x="1445" y="1574"/>
                    <a:pt x="1825" y="1279"/>
                    <a:pt x="1846" y="817"/>
                  </a:cubicBezTo>
                  <a:cubicBezTo>
                    <a:pt x="1861"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599" name="Google Shape;599;p20"/>
            <p:cNvSpPr/>
            <p:nvPr/>
          </p:nvSpPr>
          <p:spPr>
            <a:xfrm>
              <a:off x="11" y="1143835"/>
              <a:ext cx="61063" cy="52830"/>
            </a:xfrm>
            <a:custGeom>
              <a:avLst/>
              <a:gdLst/>
              <a:ahLst/>
              <a:cxnLst/>
              <a:rect l="l" t="t" r="r" b="b"/>
              <a:pathLst>
                <a:path w="1906" h="1649" extrusionOk="0">
                  <a:moveTo>
                    <a:pt x="1104" y="0"/>
                  </a:moveTo>
                  <a:cubicBezTo>
                    <a:pt x="0" y="0"/>
                    <a:pt x="0" y="1649"/>
                    <a:pt x="1104" y="1649"/>
                  </a:cubicBezTo>
                  <a:cubicBezTo>
                    <a:pt x="1558" y="1634"/>
                    <a:pt x="1906" y="1271"/>
                    <a:pt x="1891" y="832"/>
                  </a:cubicBezTo>
                  <a:cubicBezTo>
                    <a:pt x="1906" y="378"/>
                    <a:pt x="1558" y="16"/>
                    <a:pt x="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00" name="Google Shape;600;p20"/>
            <p:cNvSpPr/>
            <p:nvPr/>
          </p:nvSpPr>
          <p:spPr>
            <a:xfrm>
              <a:off x="268870" y="1143835"/>
              <a:ext cx="59141" cy="50459"/>
            </a:xfrm>
            <a:custGeom>
              <a:avLst/>
              <a:gdLst/>
              <a:ahLst/>
              <a:cxnLst/>
              <a:rect l="l" t="t" r="r" b="b"/>
              <a:pathLst>
                <a:path w="1846" h="1575" extrusionOk="0">
                  <a:moveTo>
                    <a:pt x="1059" y="0"/>
                  </a:moveTo>
                  <a:cubicBezTo>
                    <a:pt x="364" y="0"/>
                    <a:pt x="1" y="832"/>
                    <a:pt x="485" y="1331"/>
                  </a:cubicBezTo>
                  <a:cubicBezTo>
                    <a:pt x="648" y="1499"/>
                    <a:pt x="852" y="1575"/>
                    <a:pt x="1053" y="1575"/>
                  </a:cubicBezTo>
                  <a:cubicBezTo>
                    <a:pt x="1447" y="1575"/>
                    <a:pt x="1826" y="1283"/>
                    <a:pt x="1846" y="832"/>
                  </a:cubicBezTo>
                  <a:cubicBezTo>
                    <a:pt x="1846"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01" name="Google Shape;601;p20"/>
            <p:cNvSpPr/>
            <p:nvPr/>
          </p:nvSpPr>
          <p:spPr>
            <a:xfrm>
              <a:off x="536287" y="1143835"/>
              <a:ext cx="59141" cy="50459"/>
            </a:xfrm>
            <a:custGeom>
              <a:avLst/>
              <a:gdLst/>
              <a:ahLst/>
              <a:cxnLst/>
              <a:rect l="l" t="t" r="r" b="b"/>
              <a:pathLst>
                <a:path w="1846" h="1575" extrusionOk="0">
                  <a:moveTo>
                    <a:pt x="1044" y="0"/>
                  </a:moveTo>
                  <a:cubicBezTo>
                    <a:pt x="349" y="0"/>
                    <a:pt x="1" y="832"/>
                    <a:pt x="470" y="1331"/>
                  </a:cubicBezTo>
                  <a:cubicBezTo>
                    <a:pt x="633" y="1499"/>
                    <a:pt x="837" y="1575"/>
                    <a:pt x="1038" y="1575"/>
                  </a:cubicBezTo>
                  <a:cubicBezTo>
                    <a:pt x="1432" y="1575"/>
                    <a:pt x="1811" y="1283"/>
                    <a:pt x="1831" y="832"/>
                  </a:cubicBezTo>
                  <a:cubicBezTo>
                    <a:pt x="1846" y="378"/>
                    <a:pt x="1483"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02" name="Google Shape;602;p20"/>
            <p:cNvSpPr/>
            <p:nvPr/>
          </p:nvSpPr>
          <p:spPr>
            <a:xfrm>
              <a:off x="803223" y="1143835"/>
              <a:ext cx="59141" cy="50459"/>
            </a:xfrm>
            <a:custGeom>
              <a:avLst/>
              <a:gdLst/>
              <a:ahLst/>
              <a:cxnLst/>
              <a:rect l="l" t="t" r="r" b="b"/>
              <a:pathLst>
                <a:path w="1846" h="1575" extrusionOk="0">
                  <a:moveTo>
                    <a:pt x="1044" y="0"/>
                  </a:moveTo>
                  <a:cubicBezTo>
                    <a:pt x="349" y="0"/>
                    <a:pt x="1" y="832"/>
                    <a:pt x="485" y="1331"/>
                  </a:cubicBezTo>
                  <a:cubicBezTo>
                    <a:pt x="643" y="1499"/>
                    <a:pt x="844" y="1575"/>
                    <a:pt x="1042" y="1575"/>
                  </a:cubicBezTo>
                  <a:cubicBezTo>
                    <a:pt x="1432" y="1575"/>
                    <a:pt x="1810" y="1283"/>
                    <a:pt x="1831" y="832"/>
                  </a:cubicBezTo>
                  <a:cubicBezTo>
                    <a:pt x="1846" y="378"/>
                    <a:pt x="1498"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03" name="Google Shape;603;p20"/>
            <p:cNvSpPr/>
            <p:nvPr/>
          </p:nvSpPr>
          <p:spPr>
            <a:xfrm>
              <a:off x="1070160" y="1143835"/>
              <a:ext cx="59622" cy="50459"/>
            </a:xfrm>
            <a:custGeom>
              <a:avLst/>
              <a:gdLst/>
              <a:ahLst/>
              <a:cxnLst/>
              <a:rect l="l" t="t" r="r" b="b"/>
              <a:pathLst>
                <a:path w="1861" h="1575" extrusionOk="0">
                  <a:moveTo>
                    <a:pt x="1059" y="0"/>
                  </a:moveTo>
                  <a:cubicBezTo>
                    <a:pt x="364" y="0"/>
                    <a:pt x="1" y="832"/>
                    <a:pt x="485" y="1331"/>
                  </a:cubicBezTo>
                  <a:cubicBezTo>
                    <a:pt x="648" y="1499"/>
                    <a:pt x="852" y="1575"/>
                    <a:pt x="1053" y="1575"/>
                  </a:cubicBezTo>
                  <a:cubicBezTo>
                    <a:pt x="1447" y="1575"/>
                    <a:pt x="1825" y="1283"/>
                    <a:pt x="1846" y="832"/>
                  </a:cubicBezTo>
                  <a:cubicBezTo>
                    <a:pt x="1861"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04" name="Google Shape;604;p20"/>
            <p:cNvSpPr/>
            <p:nvPr/>
          </p:nvSpPr>
          <p:spPr>
            <a:xfrm>
              <a:off x="1933" y="1424323"/>
              <a:ext cx="59141" cy="52830"/>
            </a:xfrm>
            <a:custGeom>
              <a:avLst/>
              <a:gdLst/>
              <a:ahLst/>
              <a:cxnLst/>
              <a:rect l="l" t="t" r="r" b="b"/>
              <a:pathLst>
                <a:path w="1846" h="1649" extrusionOk="0">
                  <a:moveTo>
                    <a:pt x="1044" y="1"/>
                  </a:moveTo>
                  <a:cubicBezTo>
                    <a:pt x="1" y="46"/>
                    <a:pt x="1" y="1588"/>
                    <a:pt x="1044" y="1649"/>
                  </a:cubicBezTo>
                  <a:cubicBezTo>
                    <a:pt x="1498" y="1634"/>
                    <a:pt x="1846" y="1271"/>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05" name="Google Shape;605;p20"/>
            <p:cNvSpPr/>
            <p:nvPr/>
          </p:nvSpPr>
          <p:spPr>
            <a:xfrm>
              <a:off x="268870" y="1424323"/>
              <a:ext cx="59141" cy="50459"/>
            </a:xfrm>
            <a:custGeom>
              <a:avLst/>
              <a:gdLst/>
              <a:ahLst/>
              <a:cxnLst/>
              <a:rect l="l" t="t" r="r" b="b"/>
              <a:pathLst>
                <a:path w="1846" h="1575" extrusionOk="0">
                  <a:moveTo>
                    <a:pt x="1059" y="1"/>
                  </a:moveTo>
                  <a:cubicBezTo>
                    <a:pt x="364" y="1"/>
                    <a:pt x="1" y="832"/>
                    <a:pt x="485" y="1331"/>
                  </a:cubicBezTo>
                  <a:cubicBezTo>
                    <a:pt x="642" y="1499"/>
                    <a:pt x="842" y="1574"/>
                    <a:pt x="1040" y="1574"/>
                  </a:cubicBezTo>
                  <a:cubicBezTo>
                    <a:pt x="1432" y="1574"/>
                    <a:pt x="1816" y="1279"/>
                    <a:pt x="1846" y="817"/>
                  </a:cubicBezTo>
                  <a:cubicBezTo>
                    <a:pt x="1846"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06" name="Google Shape;606;p20"/>
            <p:cNvSpPr/>
            <p:nvPr/>
          </p:nvSpPr>
          <p:spPr>
            <a:xfrm>
              <a:off x="536287" y="1424323"/>
              <a:ext cx="59141" cy="50459"/>
            </a:xfrm>
            <a:custGeom>
              <a:avLst/>
              <a:gdLst/>
              <a:ahLst/>
              <a:cxnLst/>
              <a:rect l="l" t="t" r="r" b="b"/>
              <a:pathLst>
                <a:path w="1846" h="1575" extrusionOk="0">
                  <a:moveTo>
                    <a:pt x="1044" y="1"/>
                  </a:moveTo>
                  <a:cubicBezTo>
                    <a:pt x="349" y="1"/>
                    <a:pt x="1" y="832"/>
                    <a:pt x="470" y="1331"/>
                  </a:cubicBezTo>
                  <a:cubicBezTo>
                    <a:pt x="632" y="1499"/>
                    <a:pt x="836" y="1574"/>
                    <a:pt x="1035" y="1574"/>
                  </a:cubicBezTo>
                  <a:cubicBezTo>
                    <a:pt x="1430" y="1574"/>
                    <a:pt x="1811" y="1279"/>
                    <a:pt x="1831" y="817"/>
                  </a:cubicBezTo>
                  <a:cubicBezTo>
                    <a:pt x="1846" y="379"/>
                    <a:pt x="1483"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07" name="Google Shape;607;p20"/>
            <p:cNvSpPr/>
            <p:nvPr/>
          </p:nvSpPr>
          <p:spPr>
            <a:xfrm>
              <a:off x="803223" y="1424323"/>
              <a:ext cx="59141" cy="50459"/>
            </a:xfrm>
            <a:custGeom>
              <a:avLst/>
              <a:gdLst/>
              <a:ahLst/>
              <a:cxnLst/>
              <a:rect l="l" t="t" r="r" b="b"/>
              <a:pathLst>
                <a:path w="1846" h="1575" extrusionOk="0">
                  <a:moveTo>
                    <a:pt x="1044" y="1"/>
                  </a:moveTo>
                  <a:cubicBezTo>
                    <a:pt x="364" y="1"/>
                    <a:pt x="1" y="817"/>
                    <a:pt x="485" y="1331"/>
                  </a:cubicBezTo>
                  <a:cubicBezTo>
                    <a:pt x="642" y="1499"/>
                    <a:pt x="842" y="1574"/>
                    <a:pt x="1040" y="1574"/>
                  </a:cubicBezTo>
                  <a:cubicBezTo>
                    <a:pt x="1430" y="1574"/>
                    <a:pt x="1810" y="1279"/>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08" name="Google Shape;608;p20"/>
            <p:cNvSpPr/>
            <p:nvPr/>
          </p:nvSpPr>
          <p:spPr>
            <a:xfrm>
              <a:off x="1070160" y="1424323"/>
              <a:ext cx="59622" cy="50459"/>
            </a:xfrm>
            <a:custGeom>
              <a:avLst/>
              <a:gdLst/>
              <a:ahLst/>
              <a:cxnLst/>
              <a:rect l="l" t="t" r="r" b="b"/>
              <a:pathLst>
                <a:path w="1861" h="1575" extrusionOk="0">
                  <a:moveTo>
                    <a:pt x="1059" y="1"/>
                  </a:moveTo>
                  <a:cubicBezTo>
                    <a:pt x="364" y="1"/>
                    <a:pt x="1" y="832"/>
                    <a:pt x="485" y="1331"/>
                  </a:cubicBezTo>
                  <a:cubicBezTo>
                    <a:pt x="647" y="1499"/>
                    <a:pt x="851" y="1574"/>
                    <a:pt x="1050" y="1574"/>
                  </a:cubicBezTo>
                  <a:cubicBezTo>
                    <a:pt x="1445" y="1574"/>
                    <a:pt x="1825" y="1279"/>
                    <a:pt x="1846" y="817"/>
                  </a:cubicBezTo>
                  <a:cubicBezTo>
                    <a:pt x="1861"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09" name="Google Shape;609;p20"/>
            <p:cNvSpPr/>
            <p:nvPr/>
          </p:nvSpPr>
          <p:spPr>
            <a:xfrm>
              <a:off x="11" y="1704331"/>
              <a:ext cx="61063" cy="52862"/>
            </a:xfrm>
            <a:custGeom>
              <a:avLst/>
              <a:gdLst/>
              <a:ahLst/>
              <a:cxnLst/>
              <a:rect l="l" t="t" r="r" b="b"/>
              <a:pathLst>
                <a:path w="1906" h="1650" extrusionOk="0">
                  <a:moveTo>
                    <a:pt x="1104" y="1"/>
                  </a:moveTo>
                  <a:cubicBezTo>
                    <a:pt x="0" y="1"/>
                    <a:pt x="0" y="1649"/>
                    <a:pt x="1104" y="1649"/>
                  </a:cubicBezTo>
                  <a:cubicBezTo>
                    <a:pt x="1558" y="1649"/>
                    <a:pt x="1906" y="1271"/>
                    <a:pt x="1891" y="833"/>
                  </a:cubicBezTo>
                  <a:cubicBezTo>
                    <a:pt x="1906" y="379"/>
                    <a:pt x="1558" y="16"/>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10" name="Google Shape;610;p20"/>
            <p:cNvSpPr/>
            <p:nvPr/>
          </p:nvSpPr>
          <p:spPr>
            <a:xfrm>
              <a:off x="268870" y="1704331"/>
              <a:ext cx="59141" cy="50811"/>
            </a:xfrm>
            <a:custGeom>
              <a:avLst/>
              <a:gdLst/>
              <a:ahLst/>
              <a:cxnLst/>
              <a:rect l="l" t="t" r="r" b="b"/>
              <a:pathLst>
                <a:path w="1846" h="1586" extrusionOk="0">
                  <a:moveTo>
                    <a:pt x="1059" y="1"/>
                  </a:moveTo>
                  <a:cubicBezTo>
                    <a:pt x="364" y="1"/>
                    <a:pt x="1" y="833"/>
                    <a:pt x="485" y="1332"/>
                  </a:cubicBezTo>
                  <a:cubicBezTo>
                    <a:pt x="650" y="1507"/>
                    <a:pt x="857" y="1585"/>
                    <a:pt x="1059" y="1585"/>
                  </a:cubicBezTo>
                  <a:cubicBezTo>
                    <a:pt x="1451" y="1585"/>
                    <a:pt x="1826" y="1291"/>
                    <a:pt x="1846" y="833"/>
                  </a:cubicBezTo>
                  <a:cubicBezTo>
                    <a:pt x="1846"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11" name="Google Shape;611;p20"/>
            <p:cNvSpPr/>
            <p:nvPr/>
          </p:nvSpPr>
          <p:spPr>
            <a:xfrm>
              <a:off x="536287" y="1704331"/>
              <a:ext cx="59141" cy="50811"/>
            </a:xfrm>
            <a:custGeom>
              <a:avLst/>
              <a:gdLst/>
              <a:ahLst/>
              <a:cxnLst/>
              <a:rect l="l" t="t" r="r" b="b"/>
              <a:pathLst>
                <a:path w="1846" h="1586" extrusionOk="0">
                  <a:moveTo>
                    <a:pt x="1044" y="1"/>
                  </a:moveTo>
                  <a:cubicBezTo>
                    <a:pt x="349" y="1"/>
                    <a:pt x="1" y="833"/>
                    <a:pt x="470" y="1332"/>
                  </a:cubicBezTo>
                  <a:cubicBezTo>
                    <a:pt x="635" y="1507"/>
                    <a:pt x="842" y="1585"/>
                    <a:pt x="1044" y="1585"/>
                  </a:cubicBezTo>
                  <a:cubicBezTo>
                    <a:pt x="1436" y="1585"/>
                    <a:pt x="1811" y="1291"/>
                    <a:pt x="1831" y="833"/>
                  </a:cubicBezTo>
                  <a:cubicBezTo>
                    <a:pt x="1846" y="379"/>
                    <a:pt x="1483"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12" name="Google Shape;612;p20"/>
            <p:cNvSpPr/>
            <p:nvPr/>
          </p:nvSpPr>
          <p:spPr>
            <a:xfrm>
              <a:off x="803223" y="1704331"/>
              <a:ext cx="59141" cy="50811"/>
            </a:xfrm>
            <a:custGeom>
              <a:avLst/>
              <a:gdLst/>
              <a:ahLst/>
              <a:cxnLst/>
              <a:rect l="l" t="t" r="r" b="b"/>
              <a:pathLst>
                <a:path w="1846" h="1586" extrusionOk="0">
                  <a:moveTo>
                    <a:pt x="1044" y="1"/>
                  </a:moveTo>
                  <a:cubicBezTo>
                    <a:pt x="349" y="1"/>
                    <a:pt x="1" y="833"/>
                    <a:pt x="485" y="1332"/>
                  </a:cubicBezTo>
                  <a:cubicBezTo>
                    <a:pt x="644" y="1507"/>
                    <a:pt x="848" y="1585"/>
                    <a:pt x="1048" y="1585"/>
                  </a:cubicBezTo>
                  <a:cubicBezTo>
                    <a:pt x="1436" y="1585"/>
                    <a:pt x="1811" y="1291"/>
                    <a:pt x="1831" y="833"/>
                  </a:cubicBezTo>
                  <a:cubicBezTo>
                    <a:pt x="1846" y="379"/>
                    <a:pt x="1498"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13" name="Google Shape;613;p20"/>
            <p:cNvSpPr/>
            <p:nvPr/>
          </p:nvSpPr>
          <p:spPr>
            <a:xfrm>
              <a:off x="1070160" y="1704331"/>
              <a:ext cx="59622" cy="50811"/>
            </a:xfrm>
            <a:custGeom>
              <a:avLst/>
              <a:gdLst/>
              <a:ahLst/>
              <a:cxnLst/>
              <a:rect l="l" t="t" r="r" b="b"/>
              <a:pathLst>
                <a:path w="1861" h="1586" extrusionOk="0">
                  <a:moveTo>
                    <a:pt x="1059" y="1"/>
                  </a:moveTo>
                  <a:cubicBezTo>
                    <a:pt x="364" y="1"/>
                    <a:pt x="1" y="833"/>
                    <a:pt x="485" y="1332"/>
                  </a:cubicBezTo>
                  <a:cubicBezTo>
                    <a:pt x="650" y="1507"/>
                    <a:pt x="857" y="1585"/>
                    <a:pt x="1059" y="1585"/>
                  </a:cubicBezTo>
                  <a:cubicBezTo>
                    <a:pt x="1451" y="1585"/>
                    <a:pt x="1826" y="1291"/>
                    <a:pt x="1846" y="833"/>
                  </a:cubicBezTo>
                  <a:cubicBezTo>
                    <a:pt x="1861"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grpSp>
      <p:sp>
        <p:nvSpPr>
          <p:cNvPr id="614" name="Google Shape;614;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151454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15"/>
        <p:cNvGrpSpPr/>
        <p:nvPr/>
      </p:nvGrpSpPr>
      <p:grpSpPr>
        <a:xfrm>
          <a:off x="0" y="0"/>
          <a:ext cx="0" cy="0"/>
          <a:chOff x="0" y="0"/>
          <a:chExt cx="0" cy="0"/>
        </a:xfrm>
      </p:grpSpPr>
      <p:sp>
        <p:nvSpPr>
          <p:cNvPr id="616" name="Google Shape;616;p21"/>
          <p:cNvSpPr/>
          <p:nvPr/>
        </p:nvSpPr>
        <p:spPr>
          <a:xfrm>
            <a:off x="1800" y="0"/>
            <a:ext cx="24316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7" name="Google Shape;617;p21"/>
          <p:cNvGrpSpPr/>
          <p:nvPr/>
        </p:nvGrpSpPr>
        <p:grpSpPr>
          <a:xfrm rot="-5400000">
            <a:off x="464420" y="4909681"/>
            <a:ext cx="1506360" cy="1565139"/>
            <a:chOff x="11" y="583339"/>
            <a:chExt cx="1129770" cy="1173854"/>
          </a:xfrm>
        </p:grpSpPr>
        <p:sp>
          <p:nvSpPr>
            <p:cNvPr id="618" name="Google Shape;618;p21"/>
            <p:cNvSpPr/>
            <p:nvPr/>
          </p:nvSpPr>
          <p:spPr>
            <a:xfrm>
              <a:off x="9686" y="583339"/>
              <a:ext cx="51388" cy="52830"/>
            </a:xfrm>
            <a:custGeom>
              <a:avLst/>
              <a:gdLst/>
              <a:ahLst/>
              <a:cxnLst/>
              <a:rect l="l" t="t" r="r" b="b"/>
              <a:pathLst>
                <a:path w="1604" h="1649" extrusionOk="0">
                  <a:moveTo>
                    <a:pt x="802" y="0"/>
                  </a:moveTo>
                  <a:cubicBezTo>
                    <a:pt x="364" y="15"/>
                    <a:pt x="1" y="378"/>
                    <a:pt x="16" y="832"/>
                  </a:cubicBezTo>
                  <a:cubicBezTo>
                    <a:pt x="1" y="1270"/>
                    <a:pt x="364" y="1633"/>
                    <a:pt x="802" y="1648"/>
                  </a:cubicBezTo>
                  <a:cubicBezTo>
                    <a:pt x="1256" y="1633"/>
                    <a:pt x="1604" y="1270"/>
                    <a:pt x="1589" y="832"/>
                  </a:cubicBezTo>
                  <a:cubicBezTo>
                    <a:pt x="1604" y="378"/>
                    <a:pt x="1256" y="15"/>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19" name="Google Shape;619;p21"/>
            <p:cNvSpPr/>
            <p:nvPr/>
          </p:nvSpPr>
          <p:spPr>
            <a:xfrm>
              <a:off x="277103" y="584524"/>
              <a:ext cx="50908" cy="50555"/>
            </a:xfrm>
            <a:custGeom>
              <a:avLst/>
              <a:gdLst/>
              <a:ahLst/>
              <a:cxnLst/>
              <a:rect l="l" t="t" r="r" b="b"/>
              <a:pathLst>
                <a:path w="1589" h="1578" extrusionOk="0">
                  <a:moveTo>
                    <a:pt x="795" y="1"/>
                  </a:moveTo>
                  <a:cubicBezTo>
                    <a:pt x="398" y="1"/>
                    <a:pt x="1" y="265"/>
                    <a:pt x="1" y="795"/>
                  </a:cubicBezTo>
                  <a:cubicBezTo>
                    <a:pt x="1" y="1316"/>
                    <a:pt x="398" y="1577"/>
                    <a:pt x="795" y="1577"/>
                  </a:cubicBezTo>
                  <a:cubicBezTo>
                    <a:pt x="1192" y="1577"/>
                    <a:pt x="1589" y="1316"/>
                    <a:pt x="1589" y="795"/>
                  </a:cubicBezTo>
                  <a:cubicBezTo>
                    <a:pt x="1589" y="265"/>
                    <a:pt x="1192" y="1"/>
                    <a:pt x="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20" name="Google Shape;620;p21"/>
            <p:cNvSpPr/>
            <p:nvPr/>
          </p:nvSpPr>
          <p:spPr>
            <a:xfrm>
              <a:off x="543559" y="583435"/>
              <a:ext cx="52349" cy="52734"/>
            </a:xfrm>
            <a:custGeom>
              <a:avLst/>
              <a:gdLst/>
              <a:ahLst/>
              <a:cxnLst/>
              <a:rect l="l" t="t" r="r" b="b"/>
              <a:pathLst>
                <a:path w="1634" h="1646" extrusionOk="0">
                  <a:moveTo>
                    <a:pt x="817" y="1"/>
                  </a:moveTo>
                  <a:cubicBezTo>
                    <a:pt x="409" y="1"/>
                    <a:pt x="1" y="277"/>
                    <a:pt x="31" y="829"/>
                  </a:cubicBezTo>
                  <a:cubicBezTo>
                    <a:pt x="1" y="1267"/>
                    <a:pt x="364" y="1645"/>
                    <a:pt x="817" y="1645"/>
                  </a:cubicBezTo>
                  <a:cubicBezTo>
                    <a:pt x="1271" y="1645"/>
                    <a:pt x="1619" y="1267"/>
                    <a:pt x="1604" y="829"/>
                  </a:cubicBezTo>
                  <a:cubicBezTo>
                    <a:pt x="1634" y="277"/>
                    <a:pt x="1226" y="1"/>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21" name="Google Shape;621;p21"/>
            <p:cNvSpPr/>
            <p:nvPr/>
          </p:nvSpPr>
          <p:spPr>
            <a:xfrm>
              <a:off x="810752" y="583435"/>
              <a:ext cx="52093" cy="52734"/>
            </a:xfrm>
            <a:custGeom>
              <a:avLst/>
              <a:gdLst/>
              <a:ahLst/>
              <a:cxnLst/>
              <a:rect l="l" t="t" r="r" b="b"/>
              <a:pathLst>
                <a:path w="1626" h="1646" extrusionOk="0">
                  <a:moveTo>
                    <a:pt x="815" y="1"/>
                  </a:moveTo>
                  <a:cubicBezTo>
                    <a:pt x="408" y="1"/>
                    <a:pt x="0" y="277"/>
                    <a:pt x="23" y="829"/>
                  </a:cubicBezTo>
                  <a:cubicBezTo>
                    <a:pt x="8" y="1267"/>
                    <a:pt x="371" y="1645"/>
                    <a:pt x="809" y="1645"/>
                  </a:cubicBezTo>
                  <a:cubicBezTo>
                    <a:pt x="1263" y="1645"/>
                    <a:pt x="1626" y="1267"/>
                    <a:pt x="1596" y="829"/>
                  </a:cubicBezTo>
                  <a:cubicBezTo>
                    <a:pt x="1626" y="277"/>
                    <a:pt x="1221" y="1"/>
                    <a:pt x="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22" name="Google Shape;622;p21"/>
            <p:cNvSpPr/>
            <p:nvPr/>
          </p:nvSpPr>
          <p:spPr>
            <a:xfrm>
              <a:off x="1078874" y="584524"/>
              <a:ext cx="50427" cy="50555"/>
            </a:xfrm>
            <a:custGeom>
              <a:avLst/>
              <a:gdLst/>
              <a:ahLst/>
              <a:cxnLst/>
              <a:rect l="l" t="t" r="r" b="b"/>
              <a:pathLst>
                <a:path w="1574" h="1578" extrusionOk="0">
                  <a:moveTo>
                    <a:pt x="787" y="1"/>
                  </a:moveTo>
                  <a:cubicBezTo>
                    <a:pt x="394" y="1"/>
                    <a:pt x="1" y="265"/>
                    <a:pt x="1" y="795"/>
                  </a:cubicBezTo>
                  <a:cubicBezTo>
                    <a:pt x="1" y="1316"/>
                    <a:pt x="394" y="1577"/>
                    <a:pt x="787" y="1577"/>
                  </a:cubicBezTo>
                  <a:cubicBezTo>
                    <a:pt x="1180" y="1577"/>
                    <a:pt x="1574" y="1316"/>
                    <a:pt x="1574" y="795"/>
                  </a:cubicBezTo>
                  <a:cubicBezTo>
                    <a:pt x="1574" y="265"/>
                    <a:pt x="1180"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23" name="Google Shape;623;p21"/>
            <p:cNvSpPr/>
            <p:nvPr/>
          </p:nvSpPr>
          <p:spPr>
            <a:xfrm>
              <a:off x="1933" y="863347"/>
              <a:ext cx="59141" cy="53310"/>
            </a:xfrm>
            <a:custGeom>
              <a:avLst/>
              <a:gdLst/>
              <a:ahLst/>
              <a:cxnLst/>
              <a:rect l="l" t="t" r="r" b="b"/>
              <a:pathLst>
                <a:path w="1846" h="1664" extrusionOk="0">
                  <a:moveTo>
                    <a:pt x="1044" y="0"/>
                  </a:moveTo>
                  <a:cubicBezTo>
                    <a:pt x="1" y="61"/>
                    <a:pt x="1" y="1603"/>
                    <a:pt x="1044" y="1663"/>
                  </a:cubicBezTo>
                  <a:cubicBezTo>
                    <a:pt x="1483" y="1648"/>
                    <a:pt x="1846" y="1270"/>
                    <a:pt x="1831" y="832"/>
                  </a:cubicBezTo>
                  <a:cubicBezTo>
                    <a:pt x="1846" y="393"/>
                    <a:pt x="1498" y="15"/>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24" name="Google Shape;624;p21"/>
            <p:cNvSpPr/>
            <p:nvPr/>
          </p:nvSpPr>
          <p:spPr>
            <a:xfrm>
              <a:off x="268870" y="863827"/>
              <a:ext cx="59141" cy="50459"/>
            </a:xfrm>
            <a:custGeom>
              <a:avLst/>
              <a:gdLst/>
              <a:ahLst/>
              <a:cxnLst/>
              <a:rect l="l" t="t" r="r" b="b"/>
              <a:pathLst>
                <a:path w="1846" h="1575" extrusionOk="0">
                  <a:moveTo>
                    <a:pt x="1059" y="0"/>
                  </a:moveTo>
                  <a:cubicBezTo>
                    <a:pt x="364" y="0"/>
                    <a:pt x="1" y="817"/>
                    <a:pt x="485" y="1331"/>
                  </a:cubicBezTo>
                  <a:cubicBezTo>
                    <a:pt x="642" y="1499"/>
                    <a:pt x="842" y="1574"/>
                    <a:pt x="1040" y="1574"/>
                  </a:cubicBezTo>
                  <a:cubicBezTo>
                    <a:pt x="1432" y="1574"/>
                    <a:pt x="1816" y="1279"/>
                    <a:pt x="1846" y="817"/>
                  </a:cubicBezTo>
                  <a:cubicBezTo>
                    <a:pt x="1846"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25" name="Google Shape;625;p21"/>
            <p:cNvSpPr/>
            <p:nvPr/>
          </p:nvSpPr>
          <p:spPr>
            <a:xfrm>
              <a:off x="536287" y="863827"/>
              <a:ext cx="59141" cy="50459"/>
            </a:xfrm>
            <a:custGeom>
              <a:avLst/>
              <a:gdLst/>
              <a:ahLst/>
              <a:cxnLst/>
              <a:rect l="l" t="t" r="r" b="b"/>
              <a:pathLst>
                <a:path w="1846" h="1575" extrusionOk="0">
                  <a:moveTo>
                    <a:pt x="1044" y="0"/>
                  </a:moveTo>
                  <a:cubicBezTo>
                    <a:pt x="349" y="0"/>
                    <a:pt x="1" y="817"/>
                    <a:pt x="470" y="1331"/>
                  </a:cubicBezTo>
                  <a:cubicBezTo>
                    <a:pt x="632" y="1499"/>
                    <a:pt x="836" y="1574"/>
                    <a:pt x="1035" y="1574"/>
                  </a:cubicBezTo>
                  <a:cubicBezTo>
                    <a:pt x="1430" y="1574"/>
                    <a:pt x="1811" y="1279"/>
                    <a:pt x="1831" y="817"/>
                  </a:cubicBezTo>
                  <a:cubicBezTo>
                    <a:pt x="1846" y="378"/>
                    <a:pt x="1483"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26" name="Google Shape;626;p21"/>
            <p:cNvSpPr/>
            <p:nvPr/>
          </p:nvSpPr>
          <p:spPr>
            <a:xfrm>
              <a:off x="803383" y="863827"/>
              <a:ext cx="58981" cy="50459"/>
            </a:xfrm>
            <a:custGeom>
              <a:avLst/>
              <a:gdLst/>
              <a:ahLst/>
              <a:cxnLst/>
              <a:rect l="l" t="t" r="r" b="b"/>
              <a:pathLst>
                <a:path w="1841" h="1575" extrusionOk="0">
                  <a:moveTo>
                    <a:pt x="1021" y="0"/>
                  </a:moveTo>
                  <a:cubicBezTo>
                    <a:pt x="352" y="0"/>
                    <a:pt x="0" y="821"/>
                    <a:pt x="480" y="1331"/>
                  </a:cubicBezTo>
                  <a:cubicBezTo>
                    <a:pt x="637" y="1499"/>
                    <a:pt x="837" y="1574"/>
                    <a:pt x="1035" y="1574"/>
                  </a:cubicBezTo>
                  <a:cubicBezTo>
                    <a:pt x="1425" y="1574"/>
                    <a:pt x="1805" y="1279"/>
                    <a:pt x="1826" y="817"/>
                  </a:cubicBezTo>
                  <a:cubicBezTo>
                    <a:pt x="1841" y="378"/>
                    <a:pt x="1493" y="0"/>
                    <a:pt x="1039" y="0"/>
                  </a:cubicBezTo>
                  <a:cubicBezTo>
                    <a:pt x="1033" y="0"/>
                    <a:pt x="1027" y="0"/>
                    <a:pt x="1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27" name="Google Shape;627;p21"/>
            <p:cNvSpPr/>
            <p:nvPr/>
          </p:nvSpPr>
          <p:spPr>
            <a:xfrm>
              <a:off x="1070160" y="863827"/>
              <a:ext cx="59622" cy="50459"/>
            </a:xfrm>
            <a:custGeom>
              <a:avLst/>
              <a:gdLst/>
              <a:ahLst/>
              <a:cxnLst/>
              <a:rect l="l" t="t" r="r" b="b"/>
              <a:pathLst>
                <a:path w="1861" h="1575" extrusionOk="0">
                  <a:moveTo>
                    <a:pt x="1059" y="0"/>
                  </a:moveTo>
                  <a:cubicBezTo>
                    <a:pt x="364" y="0"/>
                    <a:pt x="1" y="817"/>
                    <a:pt x="485" y="1331"/>
                  </a:cubicBezTo>
                  <a:cubicBezTo>
                    <a:pt x="647" y="1499"/>
                    <a:pt x="851" y="1574"/>
                    <a:pt x="1050" y="1574"/>
                  </a:cubicBezTo>
                  <a:cubicBezTo>
                    <a:pt x="1445" y="1574"/>
                    <a:pt x="1825" y="1279"/>
                    <a:pt x="1846" y="817"/>
                  </a:cubicBezTo>
                  <a:cubicBezTo>
                    <a:pt x="1861"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28" name="Google Shape;628;p21"/>
            <p:cNvSpPr/>
            <p:nvPr/>
          </p:nvSpPr>
          <p:spPr>
            <a:xfrm>
              <a:off x="11" y="1143835"/>
              <a:ext cx="61063" cy="52830"/>
            </a:xfrm>
            <a:custGeom>
              <a:avLst/>
              <a:gdLst/>
              <a:ahLst/>
              <a:cxnLst/>
              <a:rect l="l" t="t" r="r" b="b"/>
              <a:pathLst>
                <a:path w="1906" h="1649" extrusionOk="0">
                  <a:moveTo>
                    <a:pt x="1104" y="0"/>
                  </a:moveTo>
                  <a:cubicBezTo>
                    <a:pt x="0" y="0"/>
                    <a:pt x="0" y="1649"/>
                    <a:pt x="1104" y="1649"/>
                  </a:cubicBezTo>
                  <a:cubicBezTo>
                    <a:pt x="1558" y="1634"/>
                    <a:pt x="1906" y="1271"/>
                    <a:pt x="1891" y="832"/>
                  </a:cubicBezTo>
                  <a:cubicBezTo>
                    <a:pt x="1906" y="378"/>
                    <a:pt x="1558" y="16"/>
                    <a:pt x="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29" name="Google Shape;629;p21"/>
            <p:cNvSpPr/>
            <p:nvPr/>
          </p:nvSpPr>
          <p:spPr>
            <a:xfrm>
              <a:off x="268870" y="1143835"/>
              <a:ext cx="59141" cy="50459"/>
            </a:xfrm>
            <a:custGeom>
              <a:avLst/>
              <a:gdLst/>
              <a:ahLst/>
              <a:cxnLst/>
              <a:rect l="l" t="t" r="r" b="b"/>
              <a:pathLst>
                <a:path w="1846" h="1575" extrusionOk="0">
                  <a:moveTo>
                    <a:pt x="1059" y="0"/>
                  </a:moveTo>
                  <a:cubicBezTo>
                    <a:pt x="364" y="0"/>
                    <a:pt x="1" y="832"/>
                    <a:pt x="485" y="1331"/>
                  </a:cubicBezTo>
                  <a:cubicBezTo>
                    <a:pt x="648" y="1499"/>
                    <a:pt x="852" y="1575"/>
                    <a:pt x="1053" y="1575"/>
                  </a:cubicBezTo>
                  <a:cubicBezTo>
                    <a:pt x="1447" y="1575"/>
                    <a:pt x="1826" y="1283"/>
                    <a:pt x="1846" y="832"/>
                  </a:cubicBezTo>
                  <a:cubicBezTo>
                    <a:pt x="1846"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30" name="Google Shape;630;p21"/>
            <p:cNvSpPr/>
            <p:nvPr/>
          </p:nvSpPr>
          <p:spPr>
            <a:xfrm>
              <a:off x="536287" y="1143835"/>
              <a:ext cx="59141" cy="50459"/>
            </a:xfrm>
            <a:custGeom>
              <a:avLst/>
              <a:gdLst/>
              <a:ahLst/>
              <a:cxnLst/>
              <a:rect l="l" t="t" r="r" b="b"/>
              <a:pathLst>
                <a:path w="1846" h="1575" extrusionOk="0">
                  <a:moveTo>
                    <a:pt x="1044" y="0"/>
                  </a:moveTo>
                  <a:cubicBezTo>
                    <a:pt x="349" y="0"/>
                    <a:pt x="1" y="832"/>
                    <a:pt x="470" y="1331"/>
                  </a:cubicBezTo>
                  <a:cubicBezTo>
                    <a:pt x="633" y="1499"/>
                    <a:pt x="837" y="1575"/>
                    <a:pt x="1038" y="1575"/>
                  </a:cubicBezTo>
                  <a:cubicBezTo>
                    <a:pt x="1432" y="1575"/>
                    <a:pt x="1811" y="1283"/>
                    <a:pt x="1831" y="832"/>
                  </a:cubicBezTo>
                  <a:cubicBezTo>
                    <a:pt x="1846" y="378"/>
                    <a:pt x="1483"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31" name="Google Shape;631;p21"/>
            <p:cNvSpPr/>
            <p:nvPr/>
          </p:nvSpPr>
          <p:spPr>
            <a:xfrm>
              <a:off x="803223" y="1143835"/>
              <a:ext cx="59141" cy="50459"/>
            </a:xfrm>
            <a:custGeom>
              <a:avLst/>
              <a:gdLst/>
              <a:ahLst/>
              <a:cxnLst/>
              <a:rect l="l" t="t" r="r" b="b"/>
              <a:pathLst>
                <a:path w="1846" h="1575" extrusionOk="0">
                  <a:moveTo>
                    <a:pt x="1044" y="0"/>
                  </a:moveTo>
                  <a:cubicBezTo>
                    <a:pt x="349" y="0"/>
                    <a:pt x="1" y="832"/>
                    <a:pt x="485" y="1331"/>
                  </a:cubicBezTo>
                  <a:cubicBezTo>
                    <a:pt x="643" y="1499"/>
                    <a:pt x="844" y="1575"/>
                    <a:pt x="1042" y="1575"/>
                  </a:cubicBezTo>
                  <a:cubicBezTo>
                    <a:pt x="1432" y="1575"/>
                    <a:pt x="1810" y="1283"/>
                    <a:pt x="1831" y="832"/>
                  </a:cubicBezTo>
                  <a:cubicBezTo>
                    <a:pt x="1846" y="378"/>
                    <a:pt x="1498"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32" name="Google Shape;632;p21"/>
            <p:cNvSpPr/>
            <p:nvPr/>
          </p:nvSpPr>
          <p:spPr>
            <a:xfrm>
              <a:off x="1070160" y="1143835"/>
              <a:ext cx="59622" cy="50459"/>
            </a:xfrm>
            <a:custGeom>
              <a:avLst/>
              <a:gdLst/>
              <a:ahLst/>
              <a:cxnLst/>
              <a:rect l="l" t="t" r="r" b="b"/>
              <a:pathLst>
                <a:path w="1861" h="1575" extrusionOk="0">
                  <a:moveTo>
                    <a:pt x="1059" y="0"/>
                  </a:moveTo>
                  <a:cubicBezTo>
                    <a:pt x="364" y="0"/>
                    <a:pt x="1" y="832"/>
                    <a:pt x="485" y="1331"/>
                  </a:cubicBezTo>
                  <a:cubicBezTo>
                    <a:pt x="648" y="1499"/>
                    <a:pt x="852" y="1575"/>
                    <a:pt x="1053" y="1575"/>
                  </a:cubicBezTo>
                  <a:cubicBezTo>
                    <a:pt x="1447" y="1575"/>
                    <a:pt x="1825" y="1283"/>
                    <a:pt x="1846" y="832"/>
                  </a:cubicBezTo>
                  <a:cubicBezTo>
                    <a:pt x="1861"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33" name="Google Shape;633;p21"/>
            <p:cNvSpPr/>
            <p:nvPr/>
          </p:nvSpPr>
          <p:spPr>
            <a:xfrm>
              <a:off x="1933" y="1424323"/>
              <a:ext cx="59141" cy="52830"/>
            </a:xfrm>
            <a:custGeom>
              <a:avLst/>
              <a:gdLst/>
              <a:ahLst/>
              <a:cxnLst/>
              <a:rect l="l" t="t" r="r" b="b"/>
              <a:pathLst>
                <a:path w="1846" h="1649" extrusionOk="0">
                  <a:moveTo>
                    <a:pt x="1044" y="1"/>
                  </a:moveTo>
                  <a:cubicBezTo>
                    <a:pt x="1" y="46"/>
                    <a:pt x="1" y="1588"/>
                    <a:pt x="1044" y="1649"/>
                  </a:cubicBezTo>
                  <a:cubicBezTo>
                    <a:pt x="1498" y="1634"/>
                    <a:pt x="1846" y="1271"/>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34" name="Google Shape;634;p21"/>
            <p:cNvSpPr/>
            <p:nvPr/>
          </p:nvSpPr>
          <p:spPr>
            <a:xfrm>
              <a:off x="268870" y="1424323"/>
              <a:ext cx="59141" cy="50459"/>
            </a:xfrm>
            <a:custGeom>
              <a:avLst/>
              <a:gdLst/>
              <a:ahLst/>
              <a:cxnLst/>
              <a:rect l="l" t="t" r="r" b="b"/>
              <a:pathLst>
                <a:path w="1846" h="1575" extrusionOk="0">
                  <a:moveTo>
                    <a:pt x="1059" y="1"/>
                  </a:moveTo>
                  <a:cubicBezTo>
                    <a:pt x="364" y="1"/>
                    <a:pt x="1" y="832"/>
                    <a:pt x="485" y="1331"/>
                  </a:cubicBezTo>
                  <a:cubicBezTo>
                    <a:pt x="642" y="1499"/>
                    <a:pt x="842" y="1574"/>
                    <a:pt x="1040" y="1574"/>
                  </a:cubicBezTo>
                  <a:cubicBezTo>
                    <a:pt x="1432" y="1574"/>
                    <a:pt x="1816" y="1279"/>
                    <a:pt x="1846" y="817"/>
                  </a:cubicBezTo>
                  <a:cubicBezTo>
                    <a:pt x="1846"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35" name="Google Shape;635;p21"/>
            <p:cNvSpPr/>
            <p:nvPr/>
          </p:nvSpPr>
          <p:spPr>
            <a:xfrm>
              <a:off x="536287" y="1424323"/>
              <a:ext cx="59141" cy="50459"/>
            </a:xfrm>
            <a:custGeom>
              <a:avLst/>
              <a:gdLst/>
              <a:ahLst/>
              <a:cxnLst/>
              <a:rect l="l" t="t" r="r" b="b"/>
              <a:pathLst>
                <a:path w="1846" h="1575" extrusionOk="0">
                  <a:moveTo>
                    <a:pt x="1044" y="1"/>
                  </a:moveTo>
                  <a:cubicBezTo>
                    <a:pt x="349" y="1"/>
                    <a:pt x="1" y="832"/>
                    <a:pt x="470" y="1331"/>
                  </a:cubicBezTo>
                  <a:cubicBezTo>
                    <a:pt x="632" y="1499"/>
                    <a:pt x="836" y="1574"/>
                    <a:pt x="1035" y="1574"/>
                  </a:cubicBezTo>
                  <a:cubicBezTo>
                    <a:pt x="1430" y="1574"/>
                    <a:pt x="1811" y="1279"/>
                    <a:pt x="1831" y="817"/>
                  </a:cubicBezTo>
                  <a:cubicBezTo>
                    <a:pt x="1846" y="379"/>
                    <a:pt x="1483"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36" name="Google Shape;636;p21"/>
            <p:cNvSpPr/>
            <p:nvPr/>
          </p:nvSpPr>
          <p:spPr>
            <a:xfrm>
              <a:off x="803223" y="1424323"/>
              <a:ext cx="59141" cy="50459"/>
            </a:xfrm>
            <a:custGeom>
              <a:avLst/>
              <a:gdLst/>
              <a:ahLst/>
              <a:cxnLst/>
              <a:rect l="l" t="t" r="r" b="b"/>
              <a:pathLst>
                <a:path w="1846" h="1575" extrusionOk="0">
                  <a:moveTo>
                    <a:pt x="1044" y="1"/>
                  </a:moveTo>
                  <a:cubicBezTo>
                    <a:pt x="364" y="1"/>
                    <a:pt x="1" y="817"/>
                    <a:pt x="485" y="1331"/>
                  </a:cubicBezTo>
                  <a:cubicBezTo>
                    <a:pt x="642" y="1499"/>
                    <a:pt x="842" y="1574"/>
                    <a:pt x="1040" y="1574"/>
                  </a:cubicBezTo>
                  <a:cubicBezTo>
                    <a:pt x="1430" y="1574"/>
                    <a:pt x="1810" y="1279"/>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37" name="Google Shape;637;p21"/>
            <p:cNvSpPr/>
            <p:nvPr/>
          </p:nvSpPr>
          <p:spPr>
            <a:xfrm>
              <a:off x="1070160" y="1424323"/>
              <a:ext cx="59622" cy="50459"/>
            </a:xfrm>
            <a:custGeom>
              <a:avLst/>
              <a:gdLst/>
              <a:ahLst/>
              <a:cxnLst/>
              <a:rect l="l" t="t" r="r" b="b"/>
              <a:pathLst>
                <a:path w="1861" h="1575" extrusionOk="0">
                  <a:moveTo>
                    <a:pt x="1059" y="1"/>
                  </a:moveTo>
                  <a:cubicBezTo>
                    <a:pt x="364" y="1"/>
                    <a:pt x="1" y="832"/>
                    <a:pt x="485" y="1331"/>
                  </a:cubicBezTo>
                  <a:cubicBezTo>
                    <a:pt x="647" y="1499"/>
                    <a:pt x="851" y="1574"/>
                    <a:pt x="1050" y="1574"/>
                  </a:cubicBezTo>
                  <a:cubicBezTo>
                    <a:pt x="1445" y="1574"/>
                    <a:pt x="1825" y="1279"/>
                    <a:pt x="1846" y="817"/>
                  </a:cubicBezTo>
                  <a:cubicBezTo>
                    <a:pt x="1861"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38" name="Google Shape;638;p21"/>
            <p:cNvSpPr/>
            <p:nvPr/>
          </p:nvSpPr>
          <p:spPr>
            <a:xfrm>
              <a:off x="11" y="1704331"/>
              <a:ext cx="61063" cy="52862"/>
            </a:xfrm>
            <a:custGeom>
              <a:avLst/>
              <a:gdLst/>
              <a:ahLst/>
              <a:cxnLst/>
              <a:rect l="l" t="t" r="r" b="b"/>
              <a:pathLst>
                <a:path w="1906" h="1650" extrusionOk="0">
                  <a:moveTo>
                    <a:pt x="1104" y="1"/>
                  </a:moveTo>
                  <a:cubicBezTo>
                    <a:pt x="0" y="1"/>
                    <a:pt x="0" y="1649"/>
                    <a:pt x="1104" y="1649"/>
                  </a:cubicBezTo>
                  <a:cubicBezTo>
                    <a:pt x="1558" y="1649"/>
                    <a:pt x="1906" y="1271"/>
                    <a:pt x="1891" y="833"/>
                  </a:cubicBezTo>
                  <a:cubicBezTo>
                    <a:pt x="1906" y="379"/>
                    <a:pt x="1558" y="16"/>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39" name="Google Shape;639;p21"/>
            <p:cNvSpPr/>
            <p:nvPr/>
          </p:nvSpPr>
          <p:spPr>
            <a:xfrm>
              <a:off x="268870" y="1704331"/>
              <a:ext cx="59141" cy="50811"/>
            </a:xfrm>
            <a:custGeom>
              <a:avLst/>
              <a:gdLst/>
              <a:ahLst/>
              <a:cxnLst/>
              <a:rect l="l" t="t" r="r" b="b"/>
              <a:pathLst>
                <a:path w="1846" h="1586" extrusionOk="0">
                  <a:moveTo>
                    <a:pt x="1059" y="1"/>
                  </a:moveTo>
                  <a:cubicBezTo>
                    <a:pt x="364" y="1"/>
                    <a:pt x="1" y="833"/>
                    <a:pt x="485" y="1332"/>
                  </a:cubicBezTo>
                  <a:cubicBezTo>
                    <a:pt x="650" y="1507"/>
                    <a:pt x="857" y="1585"/>
                    <a:pt x="1059" y="1585"/>
                  </a:cubicBezTo>
                  <a:cubicBezTo>
                    <a:pt x="1451" y="1585"/>
                    <a:pt x="1826" y="1291"/>
                    <a:pt x="1846" y="833"/>
                  </a:cubicBezTo>
                  <a:cubicBezTo>
                    <a:pt x="1846"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40" name="Google Shape;640;p21"/>
            <p:cNvSpPr/>
            <p:nvPr/>
          </p:nvSpPr>
          <p:spPr>
            <a:xfrm>
              <a:off x="536287" y="1704331"/>
              <a:ext cx="59141" cy="50811"/>
            </a:xfrm>
            <a:custGeom>
              <a:avLst/>
              <a:gdLst/>
              <a:ahLst/>
              <a:cxnLst/>
              <a:rect l="l" t="t" r="r" b="b"/>
              <a:pathLst>
                <a:path w="1846" h="1586" extrusionOk="0">
                  <a:moveTo>
                    <a:pt x="1044" y="1"/>
                  </a:moveTo>
                  <a:cubicBezTo>
                    <a:pt x="349" y="1"/>
                    <a:pt x="1" y="833"/>
                    <a:pt x="470" y="1332"/>
                  </a:cubicBezTo>
                  <a:cubicBezTo>
                    <a:pt x="635" y="1507"/>
                    <a:pt x="842" y="1585"/>
                    <a:pt x="1044" y="1585"/>
                  </a:cubicBezTo>
                  <a:cubicBezTo>
                    <a:pt x="1436" y="1585"/>
                    <a:pt x="1811" y="1291"/>
                    <a:pt x="1831" y="833"/>
                  </a:cubicBezTo>
                  <a:cubicBezTo>
                    <a:pt x="1846" y="379"/>
                    <a:pt x="1483"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41" name="Google Shape;641;p21"/>
            <p:cNvSpPr/>
            <p:nvPr/>
          </p:nvSpPr>
          <p:spPr>
            <a:xfrm>
              <a:off x="803223" y="1704331"/>
              <a:ext cx="59141" cy="50811"/>
            </a:xfrm>
            <a:custGeom>
              <a:avLst/>
              <a:gdLst/>
              <a:ahLst/>
              <a:cxnLst/>
              <a:rect l="l" t="t" r="r" b="b"/>
              <a:pathLst>
                <a:path w="1846" h="1586" extrusionOk="0">
                  <a:moveTo>
                    <a:pt x="1044" y="1"/>
                  </a:moveTo>
                  <a:cubicBezTo>
                    <a:pt x="349" y="1"/>
                    <a:pt x="1" y="833"/>
                    <a:pt x="485" y="1332"/>
                  </a:cubicBezTo>
                  <a:cubicBezTo>
                    <a:pt x="644" y="1507"/>
                    <a:pt x="848" y="1585"/>
                    <a:pt x="1048" y="1585"/>
                  </a:cubicBezTo>
                  <a:cubicBezTo>
                    <a:pt x="1436" y="1585"/>
                    <a:pt x="1811" y="1291"/>
                    <a:pt x="1831" y="833"/>
                  </a:cubicBezTo>
                  <a:cubicBezTo>
                    <a:pt x="1846" y="379"/>
                    <a:pt x="1498"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642" name="Google Shape;642;p21"/>
            <p:cNvSpPr/>
            <p:nvPr/>
          </p:nvSpPr>
          <p:spPr>
            <a:xfrm>
              <a:off x="1070160" y="1704331"/>
              <a:ext cx="59622" cy="50811"/>
            </a:xfrm>
            <a:custGeom>
              <a:avLst/>
              <a:gdLst/>
              <a:ahLst/>
              <a:cxnLst/>
              <a:rect l="l" t="t" r="r" b="b"/>
              <a:pathLst>
                <a:path w="1861" h="1586" extrusionOk="0">
                  <a:moveTo>
                    <a:pt x="1059" y="1"/>
                  </a:moveTo>
                  <a:cubicBezTo>
                    <a:pt x="364" y="1"/>
                    <a:pt x="1" y="833"/>
                    <a:pt x="485" y="1332"/>
                  </a:cubicBezTo>
                  <a:cubicBezTo>
                    <a:pt x="650" y="1507"/>
                    <a:pt x="857" y="1585"/>
                    <a:pt x="1059" y="1585"/>
                  </a:cubicBezTo>
                  <a:cubicBezTo>
                    <a:pt x="1451" y="1585"/>
                    <a:pt x="1826" y="1291"/>
                    <a:pt x="1846" y="833"/>
                  </a:cubicBezTo>
                  <a:cubicBezTo>
                    <a:pt x="1861"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grpSp>
      <p:sp>
        <p:nvSpPr>
          <p:cNvPr id="643" name="Google Shape;643;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048513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02"/>
        <p:cNvGrpSpPr/>
        <p:nvPr/>
      </p:nvGrpSpPr>
      <p:grpSpPr>
        <a:xfrm>
          <a:off x="0" y="0"/>
          <a:ext cx="0" cy="0"/>
          <a:chOff x="0" y="0"/>
          <a:chExt cx="0" cy="0"/>
        </a:xfrm>
      </p:grpSpPr>
      <p:sp>
        <p:nvSpPr>
          <p:cNvPr id="703" name="Google Shape;703;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4" name="Google Shape;704;p24"/>
          <p:cNvSpPr txBox="1">
            <a:spLocks noGrp="1"/>
          </p:cNvSpPr>
          <p:nvPr>
            <p:ph type="title" idx="2"/>
          </p:nvPr>
        </p:nvSpPr>
        <p:spPr>
          <a:xfrm>
            <a:off x="960000" y="3992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05" name="Google Shape;705;p24"/>
          <p:cNvSpPr txBox="1">
            <a:spLocks noGrp="1"/>
          </p:cNvSpPr>
          <p:nvPr>
            <p:ph type="subTitle" idx="1"/>
          </p:nvPr>
        </p:nvSpPr>
        <p:spPr>
          <a:xfrm>
            <a:off x="960000" y="4712600"/>
            <a:ext cx="3115200" cy="10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6" name="Google Shape;706;p24"/>
          <p:cNvSpPr txBox="1">
            <a:spLocks noGrp="1"/>
          </p:cNvSpPr>
          <p:nvPr>
            <p:ph type="title" idx="3"/>
          </p:nvPr>
        </p:nvSpPr>
        <p:spPr>
          <a:xfrm>
            <a:off x="4538400" y="3992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07" name="Google Shape;707;p24"/>
          <p:cNvSpPr txBox="1">
            <a:spLocks noGrp="1"/>
          </p:cNvSpPr>
          <p:nvPr>
            <p:ph type="subTitle" idx="4"/>
          </p:nvPr>
        </p:nvSpPr>
        <p:spPr>
          <a:xfrm>
            <a:off x="4538400" y="4712600"/>
            <a:ext cx="3115200" cy="10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8" name="Google Shape;708;p24"/>
          <p:cNvSpPr txBox="1">
            <a:spLocks noGrp="1"/>
          </p:cNvSpPr>
          <p:nvPr>
            <p:ph type="title" idx="5"/>
          </p:nvPr>
        </p:nvSpPr>
        <p:spPr>
          <a:xfrm>
            <a:off x="8116800" y="3992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09" name="Google Shape;709;p24"/>
          <p:cNvSpPr txBox="1">
            <a:spLocks noGrp="1"/>
          </p:cNvSpPr>
          <p:nvPr>
            <p:ph type="subTitle" idx="6"/>
          </p:nvPr>
        </p:nvSpPr>
        <p:spPr>
          <a:xfrm>
            <a:off x="8116800" y="4712600"/>
            <a:ext cx="3115200" cy="10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10" name="Google Shape;710;p24"/>
          <p:cNvGrpSpPr/>
          <p:nvPr/>
        </p:nvGrpSpPr>
        <p:grpSpPr>
          <a:xfrm rot="-5400000">
            <a:off x="10215717" y="405691"/>
            <a:ext cx="1506360" cy="1565139"/>
            <a:chOff x="11" y="583339"/>
            <a:chExt cx="1129770" cy="1173854"/>
          </a:xfrm>
        </p:grpSpPr>
        <p:sp>
          <p:nvSpPr>
            <p:cNvPr id="711" name="Google Shape;711;p24"/>
            <p:cNvSpPr/>
            <p:nvPr/>
          </p:nvSpPr>
          <p:spPr>
            <a:xfrm>
              <a:off x="9686" y="583339"/>
              <a:ext cx="51388" cy="52830"/>
            </a:xfrm>
            <a:custGeom>
              <a:avLst/>
              <a:gdLst/>
              <a:ahLst/>
              <a:cxnLst/>
              <a:rect l="l" t="t" r="r" b="b"/>
              <a:pathLst>
                <a:path w="1604" h="1649" extrusionOk="0">
                  <a:moveTo>
                    <a:pt x="802" y="0"/>
                  </a:moveTo>
                  <a:cubicBezTo>
                    <a:pt x="364" y="15"/>
                    <a:pt x="1" y="378"/>
                    <a:pt x="16" y="832"/>
                  </a:cubicBezTo>
                  <a:cubicBezTo>
                    <a:pt x="1" y="1270"/>
                    <a:pt x="364" y="1633"/>
                    <a:pt x="802" y="1648"/>
                  </a:cubicBezTo>
                  <a:cubicBezTo>
                    <a:pt x="1256" y="1633"/>
                    <a:pt x="1604" y="1270"/>
                    <a:pt x="1589" y="832"/>
                  </a:cubicBezTo>
                  <a:cubicBezTo>
                    <a:pt x="1604" y="378"/>
                    <a:pt x="1256" y="15"/>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12" name="Google Shape;712;p24"/>
            <p:cNvSpPr/>
            <p:nvPr/>
          </p:nvSpPr>
          <p:spPr>
            <a:xfrm>
              <a:off x="277103" y="584524"/>
              <a:ext cx="50908" cy="50555"/>
            </a:xfrm>
            <a:custGeom>
              <a:avLst/>
              <a:gdLst/>
              <a:ahLst/>
              <a:cxnLst/>
              <a:rect l="l" t="t" r="r" b="b"/>
              <a:pathLst>
                <a:path w="1589" h="1578" extrusionOk="0">
                  <a:moveTo>
                    <a:pt x="795" y="1"/>
                  </a:moveTo>
                  <a:cubicBezTo>
                    <a:pt x="398" y="1"/>
                    <a:pt x="1" y="265"/>
                    <a:pt x="1" y="795"/>
                  </a:cubicBezTo>
                  <a:cubicBezTo>
                    <a:pt x="1" y="1316"/>
                    <a:pt x="398" y="1577"/>
                    <a:pt x="795" y="1577"/>
                  </a:cubicBezTo>
                  <a:cubicBezTo>
                    <a:pt x="1192" y="1577"/>
                    <a:pt x="1589" y="1316"/>
                    <a:pt x="1589" y="795"/>
                  </a:cubicBezTo>
                  <a:cubicBezTo>
                    <a:pt x="1589" y="265"/>
                    <a:pt x="1192" y="1"/>
                    <a:pt x="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13" name="Google Shape;713;p24"/>
            <p:cNvSpPr/>
            <p:nvPr/>
          </p:nvSpPr>
          <p:spPr>
            <a:xfrm>
              <a:off x="543559" y="583435"/>
              <a:ext cx="52349" cy="52734"/>
            </a:xfrm>
            <a:custGeom>
              <a:avLst/>
              <a:gdLst/>
              <a:ahLst/>
              <a:cxnLst/>
              <a:rect l="l" t="t" r="r" b="b"/>
              <a:pathLst>
                <a:path w="1634" h="1646" extrusionOk="0">
                  <a:moveTo>
                    <a:pt x="817" y="1"/>
                  </a:moveTo>
                  <a:cubicBezTo>
                    <a:pt x="409" y="1"/>
                    <a:pt x="1" y="277"/>
                    <a:pt x="31" y="829"/>
                  </a:cubicBezTo>
                  <a:cubicBezTo>
                    <a:pt x="1" y="1267"/>
                    <a:pt x="364" y="1645"/>
                    <a:pt x="817" y="1645"/>
                  </a:cubicBezTo>
                  <a:cubicBezTo>
                    <a:pt x="1271" y="1645"/>
                    <a:pt x="1619" y="1267"/>
                    <a:pt x="1604" y="829"/>
                  </a:cubicBezTo>
                  <a:cubicBezTo>
                    <a:pt x="1634" y="277"/>
                    <a:pt x="1226" y="1"/>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14" name="Google Shape;714;p24"/>
            <p:cNvSpPr/>
            <p:nvPr/>
          </p:nvSpPr>
          <p:spPr>
            <a:xfrm>
              <a:off x="810752" y="583435"/>
              <a:ext cx="52093" cy="52734"/>
            </a:xfrm>
            <a:custGeom>
              <a:avLst/>
              <a:gdLst/>
              <a:ahLst/>
              <a:cxnLst/>
              <a:rect l="l" t="t" r="r" b="b"/>
              <a:pathLst>
                <a:path w="1626" h="1646" extrusionOk="0">
                  <a:moveTo>
                    <a:pt x="815" y="1"/>
                  </a:moveTo>
                  <a:cubicBezTo>
                    <a:pt x="408" y="1"/>
                    <a:pt x="0" y="277"/>
                    <a:pt x="23" y="829"/>
                  </a:cubicBezTo>
                  <a:cubicBezTo>
                    <a:pt x="8" y="1267"/>
                    <a:pt x="371" y="1645"/>
                    <a:pt x="809" y="1645"/>
                  </a:cubicBezTo>
                  <a:cubicBezTo>
                    <a:pt x="1263" y="1645"/>
                    <a:pt x="1626" y="1267"/>
                    <a:pt x="1596" y="829"/>
                  </a:cubicBezTo>
                  <a:cubicBezTo>
                    <a:pt x="1626" y="277"/>
                    <a:pt x="1221" y="1"/>
                    <a:pt x="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15" name="Google Shape;715;p24"/>
            <p:cNvSpPr/>
            <p:nvPr/>
          </p:nvSpPr>
          <p:spPr>
            <a:xfrm>
              <a:off x="1078874" y="584524"/>
              <a:ext cx="50427" cy="50555"/>
            </a:xfrm>
            <a:custGeom>
              <a:avLst/>
              <a:gdLst/>
              <a:ahLst/>
              <a:cxnLst/>
              <a:rect l="l" t="t" r="r" b="b"/>
              <a:pathLst>
                <a:path w="1574" h="1578" extrusionOk="0">
                  <a:moveTo>
                    <a:pt x="787" y="1"/>
                  </a:moveTo>
                  <a:cubicBezTo>
                    <a:pt x="394" y="1"/>
                    <a:pt x="1" y="265"/>
                    <a:pt x="1" y="795"/>
                  </a:cubicBezTo>
                  <a:cubicBezTo>
                    <a:pt x="1" y="1316"/>
                    <a:pt x="394" y="1577"/>
                    <a:pt x="787" y="1577"/>
                  </a:cubicBezTo>
                  <a:cubicBezTo>
                    <a:pt x="1180" y="1577"/>
                    <a:pt x="1574" y="1316"/>
                    <a:pt x="1574" y="795"/>
                  </a:cubicBezTo>
                  <a:cubicBezTo>
                    <a:pt x="1574" y="265"/>
                    <a:pt x="1180"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16" name="Google Shape;716;p24"/>
            <p:cNvSpPr/>
            <p:nvPr/>
          </p:nvSpPr>
          <p:spPr>
            <a:xfrm>
              <a:off x="1933" y="863347"/>
              <a:ext cx="59141" cy="53310"/>
            </a:xfrm>
            <a:custGeom>
              <a:avLst/>
              <a:gdLst/>
              <a:ahLst/>
              <a:cxnLst/>
              <a:rect l="l" t="t" r="r" b="b"/>
              <a:pathLst>
                <a:path w="1846" h="1664" extrusionOk="0">
                  <a:moveTo>
                    <a:pt x="1044" y="0"/>
                  </a:moveTo>
                  <a:cubicBezTo>
                    <a:pt x="1" y="61"/>
                    <a:pt x="1" y="1603"/>
                    <a:pt x="1044" y="1663"/>
                  </a:cubicBezTo>
                  <a:cubicBezTo>
                    <a:pt x="1483" y="1648"/>
                    <a:pt x="1846" y="1270"/>
                    <a:pt x="1831" y="832"/>
                  </a:cubicBezTo>
                  <a:cubicBezTo>
                    <a:pt x="1846" y="393"/>
                    <a:pt x="1498" y="15"/>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17" name="Google Shape;717;p24"/>
            <p:cNvSpPr/>
            <p:nvPr/>
          </p:nvSpPr>
          <p:spPr>
            <a:xfrm>
              <a:off x="268870" y="863827"/>
              <a:ext cx="59141" cy="50459"/>
            </a:xfrm>
            <a:custGeom>
              <a:avLst/>
              <a:gdLst/>
              <a:ahLst/>
              <a:cxnLst/>
              <a:rect l="l" t="t" r="r" b="b"/>
              <a:pathLst>
                <a:path w="1846" h="1575" extrusionOk="0">
                  <a:moveTo>
                    <a:pt x="1059" y="0"/>
                  </a:moveTo>
                  <a:cubicBezTo>
                    <a:pt x="364" y="0"/>
                    <a:pt x="1" y="817"/>
                    <a:pt x="485" y="1331"/>
                  </a:cubicBezTo>
                  <a:cubicBezTo>
                    <a:pt x="642" y="1499"/>
                    <a:pt x="842" y="1574"/>
                    <a:pt x="1040" y="1574"/>
                  </a:cubicBezTo>
                  <a:cubicBezTo>
                    <a:pt x="1432" y="1574"/>
                    <a:pt x="1816" y="1279"/>
                    <a:pt x="1846" y="817"/>
                  </a:cubicBezTo>
                  <a:cubicBezTo>
                    <a:pt x="1846"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18" name="Google Shape;718;p24"/>
            <p:cNvSpPr/>
            <p:nvPr/>
          </p:nvSpPr>
          <p:spPr>
            <a:xfrm>
              <a:off x="536287" y="863827"/>
              <a:ext cx="59141" cy="50459"/>
            </a:xfrm>
            <a:custGeom>
              <a:avLst/>
              <a:gdLst/>
              <a:ahLst/>
              <a:cxnLst/>
              <a:rect l="l" t="t" r="r" b="b"/>
              <a:pathLst>
                <a:path w="1846" h="1575" extrusionOk="0">
                  <a:moveTo>
                    <a:pt x="1044" y="0"/>
                  </a:moveTo>
                  <a:cubicBezTo>
                    <a:pt x="349" y="0"/>
                    <a:pt x="1" y="817"/>
                    <a:pt x="470" y="1331"/>
                  </a:cubicBezTo>
                  <a:cubicBezTo>
                    <a:pt x="632" y="1499"/>
                    <a:pt x="836" y="1574"/>
                    <a:pt x="1035" y="1574"/>
                  </a:cubicBezTo>
                  <a:cubicBezTo>
                    <a:pt x="1430" y="1574"/>
                    <a:pt x="1811" y="1279"/>
                    <a:pt x="1831" y="817"/>
                  </a:cubicBezTo>
                  <a:cubicBezTo>
                    <a:pt x="1846" y="378"/>
                    <a:pt x="1483"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19" name="Google Shape;719;p24"/>
            <p:cNvSpPr/>
            <p:nvPr/>
          </p:nvSpPr>
          <p:spPr>
            <a:xfrm>
              <a:off x="803383" y="863827"/>
              <a:ext cx="58981" cy="50459"/>
            </a:xfrm>
            <a:custGeom>
              <a:avLst/>
              <a:gdLst/>
              <a:ahLst/>
              <a:cxnLst/>
              <a:rect l="l" t="t" r="r" b="b"/>
              <a:pathLst>
                <a:path w="1841" h="1575" extrusionOk="0">
                  <a:moveTo>
                    <a:pt x="1021" y="0"/>
                  </a:moveTo>
                  <a:cubicBezTo>
                    <a:pt x="352" y="0"/>
                    <a:pt x="0" y="821"/>
                    <a:pt x="480" y="1331"/>
                  </a:cubicBezTo>
                  <a:cubicBezTo>
                    <a:pt x="637" y="1499"/>
                    <a:pt x="837" y="1574"/>
                    <a:pt x="1035" y="1574"/>
                  </a:cubicBezTo>
                  <a:cubicBezTo>
                    <a:pt x="1425" y="1574"/>
                    <a:pt x="1805" y="1279"/>
                    <a:pt x="1826" y="817"/>
                  </a:cubicBezTo>
                  <a:cubicBezTo>
                    <a:pt x="1841" y="378"/>
                    <a:pt x="1493" y="0"/>
                    <a:pt x="1039" y="0"/>
                  </a:cubicBezTo>
                  <a:cubicBezTo>
                    <a:pt x="1033" y="0"/>
                    <a:pt x="1027" y="0"/>
                    <a:pt x="1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20" name="Google Shape;720;p24"/>
            <p:cNvSpPr/>
            <p:nvPr/>
          </p:nvSpPr>
          <p:spPr>
            <a:xfrm>
              <a:off x="1070160" y="863827"/>
              <a:ext cx="59622" cy="50459"/>
            </a:xfrm>
            <a:custGeom>
              <a:avLst/>
              <a:gdLst/>
              <a:ahLst/>
              <a:cxnLst/>
              <a:rect l="l" t="t" r="r" b="b"/>
              <a:pathLst>
                <a:path w="1861" h="1575" extrusionOk="0">
                  <a:moveTo>
                    <a:pt x="1059" y="0"/>
                  </a:moveTo>
                  <a:cubicBezTo>
                    <a:pt x="364" y="0"/>
                    <a:pt x="1" y="817"/>
                    <a:pt x="485" y="1331"/>
                  </a:cubicBezTo>
                  <a:cubicBezTo>
                    <a:pt x="647" y="1499"/>
                    <a:pt x="851" y="1574"/>
                    <a:pt x="1050" y="1574"/>
                  </a:cubicBezTo>
                  <a:cubicBezTo>
                    <a:pt x="1445" y="1574"/>
                    <a:pt x="1825" y="1279"/>
                    <a:pt x="1846" y="817"/>
                  </a:cubicBezTo>
                  <a:cubicBezTo>
                    <a:pt x="1861" y="378"/>
                    <a:pt x="1498"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21" name="Google Shape;721;p24"/>
            <p:cNvSpPr/>
            <p:nvPr/>
          </p:nvSpPr>
          <p:spPr>
            <a:xfrm>
              <a:off x="11" y="1143835"/>
              <a:ext cx="61063" cy="52830"/>
            </a:xfrm>
            <a:custGeom>
              <a:avLst/>
              <a:gdLst/>
              <a:ahLst/>
              <a:cxnLst/>
              <a:rect l="l" t="t" r="r" b="b"/>
              <a:pathLst>
                <a:path w="1906" h="1649" extrusionOk="0">
                  <a:moveTo>
                    <a:pt x="1104" y="0"/>
                  </a:moveTo>
                  <a:cubicBezTo>
                    <a:pt x="0" y="0"/>
                    <a:pt x="0" y="1649"/>
                    <a:pt x="1104" y="1649"/>
                  </a:cubicBezTo>
                  <a:cubicBezTo>
                    <a:pt x="1558" y="1634"/>
                    <a:pt x="1906" y="1271"/>
                    <a:pt x="1891" y="832"/>
                  </a:cubicBezTo>
                  <a:cubicBezTo>
                    <a:pt x="1906" y="378"/>
                    <a:pt x="1558" y="16"/>
                    <a:pt x="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22" name="Google Shape;722;p24"/>
            <p:cNvSpPr/>
            <p:nvPr/>
          </p:nvSpPr>
          <p:spPr>
            <a:xfrm>
              <a:off x="268870" y="1143835"/>
              <a:ext cx="59141" cy="50459"/>
            </a:xfrm>
            <a:custGeom>
              <a:avLst/>
              <a:gdLst/>
              <a:ahLst/>
              <a:cxnLst/>
              <a:rect l="l" t="t" r="r" b="b"/>
              <a:pathLst>
                <a:path w="1846" h="1575" extrusionOk="0">
                  <a:moveTo>
                    <a:pt x="1059" y="0"/>
                  </a:moveTo>
                  <a:cubicBezTo>
                    <a:pt x="364" y="0"/>
                    <a:pt x="1" y="832"/>
                    <a:pt x="485" y="1331"/>
                  </a:cubicBezTo>
                  <a:cubicBezTo>
                    <a:pt x="648" y="1499"/>
                    <a:pt x="852" y="1575"/>
                    <a:pt x="1053" y="1575"/>
                  </a:cubicBezTo>
                  <a:cubicBezTo>
                    <a:pt x="1447" y="1575"/>
                    <a:pt x="1826" y="1283"/>
                    <a:pt x="1846" y="832"/>
                  </a:cubicBezTo>
                  <a:cubicBezTo>
                    <a:pt x="1846"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23" name="Google Shape;723;p24"/>
            <p:cNvSpPr/>
            <p:nvPr/>
          </p:nvSpPr>
          <p:spPr>
            <a:xfrm>
              <a:off x="536287" y="1143835"/>
              <a:ext cx="59141" cy="50459"/>
            </a:xfrm>
            <a:custGeom>
              <a:avLst/>
              <a:gdLst/>
              <a:ahLst/>
              <a:cxnLst/>
              <a:rect l="l" t="t" r="r" b="b"/>
              <a:pathLst>
                <a:path w="1846" h="1575" extrusionOk="0">
                  <a:moveTo>
                    <a:pt x="1044" y="0"/>
                  </a:moveTo>
                  <a:cubicBezTo>
                    <a:pt x="349" y="0"/>
                    <a:pt x="1" y="832"/>
                    <a:pt x="470" y="1331"/>
                  </a:cubicBezTo>
                  <a:cubicBezTo>
                    <a:pt x="633" y="1499"/>
                    <a:pt x="837" y="1575"/>
                    <a:pt x="1038" y="1575"/>
                  </a:cubicBezTo>
                  <a:cubicBezTo>
                    <a:pt x="1432" y="1575"/>
                    <a:pt x="1811" y="1283"/>
                    <a:pt x="1831" y="832"/>
                  </a:cubicBezTo>
                  <a:cubicBezTo>
                    <a:pt x="1846" y="378"/>
                    <a:pt x="1483"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24" name="Google Shape;724;p24"/>
            <p:cNvSpPr/>
            <p:nvPr/>
          </p:nvSpPr>
          <p:spPr>
            <a:xfrm>
              <a:off x="803223" y="1143835"/>
              <a:ext cx="59141" cy="50459"/>
            </a:xfrm>
            <a:custGeom>
              <a:avLst/>
              <a:gdLst/>
              <a:ahLst/>
              <a:cxnLst/>
              <a:rect l="l" t="t" r="r" b="b"/>
              <a:pathLst>
                <a:path w="1846" h="1575" extrusionOk="0">
                  <a:moveTo>
                    <a:pt x="1044" y="0"/>
                  </a:moveTo>
                  <a:cubicBezTo>
                    <a:pt x="349" y="0"/>
                    <a:pt x="1" y="832"/>
                    <a:pt x="485" y="1331"/>
                  </a:cubicBezTo>
                  <a:cubicBezTo>
                    <a:pt x="643" y="1499"/>
                    <a:pt x="844" y="1575"/>
                    <a:pt x="1042" y="1575"/>
                  </a:cubicBezTo>
                  <a:cubicBezTo>
                    <a:pt x="1432" y="1575"/>
                    <a:pt x="1810" y="1283"/>
                    <a:pt x="1831" y="832"/>
                  </a:cubicBezTo>
                  <a:cubicBezTo>
                    <a:pt x="1846" y="378"/>
                    <a:pt x="1498" y="16"/>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25" name="Google Shape;725;p24"/>
            <p:cNvSpPr/>
            <p:nvPr/>
          </p:nvSpPr>
          <p:spPr>
            <a:xfrm>
              <a:off x="1070160" y="1143835"/>
              <a:ext cx="59622" cy="50459"/>
            </a:xfrm>
            <a:custGeom>
              <a:avLst/>
              <a:gdLst/>
              <a:ahLst/>
              <a:cxnLst/>
              <a:rect l="l" t="t" r="r" b="b"/>
              <a:pathLst>
                <a:path w="1861" h="1575" extrusionOk="0">
                  <a:moveTo>
                    <a:pt x="1059" y="0"/>
                  </a:moveTo>
                  <a:cubicBezTo>
                    <a:pt x="364" y="0"/>
                    <a:pt x="1" y="832"/>
                    <a:pt x="485" y="1331"/>
                  </a:cubicBezTo>
                  <a:cubicBezTo>
                    <a:pt x="648" y="1499"/>
                    <a:pt x="852" y="1575"/>
                    <a:pt x="1053" y="1575"/>
                  </a:cubicBezTo>
                  <a:cubicBezTo>
                    <a:pt x="1447" y="1575"/>
                    <a:pt x="1825" y="1283"/>
                    <a:pt x="1846" y="832"/>
                  </a:cubicBezTo>
                  <a:cubicBezTo>
                    <a:pt x="1861" y="378"/>
                    <a:pt x="1498" y="16"/>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26" name="Google Shape;726;p24"/>
            <p:cNvSpPr/>
            <p:nvPr/>
          </p:nvSpPr>
          <p:spPr>
            <a:xfrm>
              <a:off x="1933" y="1424323"/>
              <a:ext cx="59141" cy="52830"/>
            </a:xfrm>
            <a:custGeom>
              <a:avLst/>
              <a:gdLst/>
              <a:ahLst/>
              <a:cxnLst/>
              <a:rect l="l" t="t" r="r" b="b"/>
              <a:pathLst>
                <a:path w="1846" h="1649" extrusionOk="0">
                  <a:moveTo>
                    <a:pt x="1044" y="1"/>
                  </a:moveTo>
                  <a:cubicBezTo>
                    <a:pt x="1" y="46"/>
                    <a:pt x="1" y="1588"/>
                    <a:pt x="1044" y="1649"/>
                  </a:cubicBezTo>
                  <a:cubicBezTo>
                    <a:pt x="1498" y="1634"/>
                    <a:pt x="1846" y="1271"/>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27" name="Google Shape;727;p24"/>
            <p:cNvSpPr/>
            <p:nvPr/>
          </p:nvSpPr>
          <p:spPr>
            <a:xfrm>
              <a:off x="268870" y="1424323"/>
              <a:ext cx="59141" cy="50459"/>
            </a:xfrm>
            <a:custGeom>
              <a:avLst/>
              <a:gdLst/>
              <a:ahLst/>
              <a:cxnLst/>
              <a:rect l="l" t="t" r="r" b="b"/>
              <a:pathLst>
                <a:path w="1846" h="1575" extrusionOk="0">
                  <a:moveTo>
                    <a:pt x="1059" y="1"/>
                  </a:moveTo>
                  <a:cubicBezTo>
                    <a:pt x="364" y="1"/>
                    <a:pt x="1" y="832"/>
                    <a:pt x="485" y="1331"/>
                  </a:cubicBezTo>
                  <a:cubicBezTo>
                    <a:pt x="642" y="1499"/>
                    <a:pt x="842" y="1574"/>
                    <a:pt x="1040" y="1574"/>
                  </a:cubicBezTo>
                  <a:cubicBezTo>
                    <a:pt x="1432" y="1574"/>
                    <a:pt x="1816" y="1279"/>
                    <a:pt x="1846" y="817"/>
                  </a:cubicBezTo>
                  <a:cubicBezTo>
                    <a:pt x="1846"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28" name="Google Shape;728;p24"/>
            <p:cNvSpPr/>
            <p:nvPr/>
          </p:nvSpPr>
          <p:spPr>
            <a:xfrm>
              <a:off x="536287" y="1424323"/>
              <a:ext cx="59141" cy="50459"/>
            </a:xfrm>
            <a:custGeom>
              <a:avLst/>
              <a:gdLst/>
              <a:ahLst/>
              <a:cxnLst/>
              <a:rect l="l" t="t" r="r" b="b"/>
              <a:pathLst>
                <a:path w="1846" h="1575" extrusionOk="0">
                  <a:moveTo>
                    <a:pt x="1044" y="1"/>
                  </a:moveTo>
                  <a:cubicBezTo>
                    <a:pt x="349" y="1"/>
                    <a:pt x="1" y="832"/>
                    <a:pt x="470" y="1331"/>
                  </a:cubicBezTo>
                  <a:cubicBezTo>
                    <a:pt x="632" y="1499"/>
                    <a:pt x="836" y="1574"/>
                    <a:pt x="1035" y="1574"/>
                  </a:cubicBezTo>
                  <a:cubicBezTo>
                    <a:pt x="1430" y="1574"/>
                    <a:pt x="1811" y="1279"/>
                    <a:pt x="1831" y="817"/>
                  </a:cubicBezTo>
                  <a:cubicBezTo>
                    <a:pt x="1846" y="379"/>
                    <a:pt x="1483"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29" name="Google Shape;729;p24"/>
            <p:cNvSpPr/>
            <p:nvPr/>
          </p:nvSpPr>
          <p:spPr>
            <a:xfrm>
              <a:off x="803223" y="1424323"/>
              <a:ext cx="59141" cy="50459"/>
            </a:xfrm>
            <a:custGeom>
              <a:avLst/>
              <a:gdLst/>
              <a:ahLst/>
              <a:cxnLst/>
              <a:rect l="l" t="t" r="r" b="b"/>
              <a:pathLst>
                <a:path w="1846" h="1575" extrusionOk="0">
                  <a:moveTo>
                    <a:pt x="1044" y="1"/>
                  </a:moveTo>
                  <a:cubicBezTo>
                    <a:pt x="364" y="1"/>
                    <a:pt x="1" y="817"/>
                    <a:pt x="485" y="1331"/>
                  </a:cubicBezTo>
                  <a:cubicBezTo>
                    <a:pt x="642" y="1499"/>
                    <a:pt x="842" y="1574"/>
                    <a:pt x="1040" y="1574"/>
                  </a:cubicBezTo>
                  <a:cubicBezTo>
                    <a:pt x="1430" y="1574"/>
                    <a:pt x="1810" y="1279"/>
                    <a:pt x="1831" y="817"/>
                  </a:cubicBezTo>
                  <a:cubicBezTo>
                    <a:pt x="1846" y="379"/>
                    <a:pt x="1498"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30" name="Google Shape;730;p24"/>
            <p:cNvSpPr/>
            <p:nvPr/>
          </p:nvSpPr>
          <p:spPr>
            <a:xfrm>
              <a:off x="1070160" y="1424323"/>
              <a:ext cx="59622" cy="50459"/>
            </a:xfrm>
            <a:custGeom>
              <a:avLst/>
              <a:gdLst/>
              <a:ahLst/>
              <a:cxnLst/>
              <a:rect l="l" t="t" r="r" b="b"/>
              <a:pathLst>
                <a:path w="1861" h="1575" extrusionOk="0">
                  <a:moveTo>
                    <a:pt x="1059" y="1"/>
                  </a:moveTo>
                  <a:cubicBezTo>
                    <a:pt x="364" y="1"/>
                    <a:pt x="1" y="832"/>
                    <a:pt x="485" y="1331"/>
                  </a:cubicBezTo>
                  <a:cubicBezTo>
                    <a:pt x="647" y="1499"/>
                    <a:pt x="851" y="1574"/>
                    <a:pt x="1050" y="1574"/>
                  </a:cubicBezTo>
                  <a:cubicBezTo>
                    <a:pt x="1445" y="1574"/>
                    <a:pt x="1825" y="1279"/>
                    <a:pt x="1846" y="817"/>
                  </a:cubicBezTo>
                  <a:cubicBezTo>
                    <a:pt x="1861" y="379"/>
                    <a:pt x="1498" y="1"/>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31" name="Google Shape;731;p24"/>
            <p:cNvSpPr/>
            <p:nvPr/>
          </p:nvSpPr>
          <p:spPr>
            <a:xfrm>
              <a:off x="11" y="1704331"/>
              <a:ext cx="61063" cy="52862"/>
            </a:xfrm>
            <a:custGeom>
              <a:avLst/>
              <a:gdLst/>
              <a:ahLst/>
              <a:cxnLst/>
              <a:rect l="l" t="t" r="r" b="b"/>
              <a:pathLst>
                <a:path w="1906" h="1650" extrusionOk="0">
                  <a:moveTo>
                    <a:pt x="1104" y="1"/>
                  </a:moveTo>
                  <a:cubicBezTo>
                    <a:pt x="0" y="1"/>
                    <a:pt x="0" y="1649"/>
                    <a:pt x="1104" y="1649"/>
                  </a:cubicBezTo>
                  <a:cubicBezTo>
                    <a:pt x="1558" y="1649"/>
                    <a:pt x="1906" y="1271"/>
                    <a:pt x="1891" y="833"/>
                  </a:cubicBezTo>
                  <a:cubicBezTo>
                    <a:pt x="1906" y="379"/>
                    <a:pt x="1558" y="16"/>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32" name="Google Shape;732;p24"/>
            <p:cNvSpPr/>
            <p:nvPr/>
          </p:nvSpPr>
          <p:spPr>
            <a:xfrm>
              <a:off x="268870" y="1704331"/>
              <a:ext cx="59141" cy="50811"/>
            </a:xfrm>
            <a:custGeom>
              <a:avLst/>
              <a:gdLst/>
              <a:ahLst/>
              <a:cxnLst/>
              <a:rect l="l" t="t" r="r" b="b"/>
              <a:pathLst>
                <a:path w="1846" h="1586" extrusionOk="0">
                  <a:moveTo>
                    <a:pt x="1059" y="1"/>
                  </a:moveTo>
                  <a:cubicBezTo>
                    <a:pt x="364" y="1"/>
                    <a:pt x="1" y="833"/>
                    <a:pt x="485" y="1332"/>
                  </a:cubicBezTo>
                  <a:cubicBezTo>
                    <a:pt x="650" y="1507"/>
                    <a:pt x="857" y="1585"/>
                    <a:pt x="1059" y="1585"/>
                  </a:cubicBezTo>
                  <a:cubicBezTo>
                    <a:pt x="1451" y="1585"/>
                    <a:pt x="1826" y="1291"/>
                    <a:pt x="1846" y="833"/>
                  </a:cubicBezTo>
                  <a:cubicBezTo>
                    <a:pt x="1846"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33" name="Google Shape;733;p24"/>
            <p:cNvSpPr/>
            <p:nvPr/>
          </p:nvSpPr>
          <p:spPr>
            <a:xfrm>
              <a:off x="536287" y="1704331"/>
              <a:ext cx="59141" cy="50811"/>
            </a:xfrm>
            <a:custGeom>
              <a:avLst/>
              <a:gdLst/>
              <a:ahLst/>
              <a:cxnLst/>
              <a:rect l="l" t="t" r="r" b="b"/>
              <a:pathLst>
                <a:path w="1846" h="1586" extrusionOk="0">
                  <a:moveTo>
                    <a:pt x="1044" y="1"/>
                  </a:moveTo>
                  <a:cubicBezTo>
                    <a:pt x="349" y="1"/>
                    <a:pt x="1" y="833"/>
                    <a:pt x="470" y="1332"/>
                  </a:cubicBezTo>
                  <a:cubicBezTo>
                    <a:pt x="635" y="1507"/>
                    <a:pt x="842" y="1585"/>
                    <a:pt x="1044" y="1585"/>
                  </a:cubicBezTo>
                  <a:cubicBezTo>
                    <a:pt x="1436" y="1585"/>
                    <a:pt x="1811" y="1291"/>
                    <a:pt x="1831" y="833"/>
                  </a:cubicBezTo>
                  <a:cubicBezTo>
                    <a:pt x="1846" y="379"/>
                    <a:pt x="1483"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34" name="Google Shape;734;p24"/>
            <p:cNvSpPr/>
            <p:nvPr/>
          </p:nvSpPr>
          <p:spPr>
            <a:xfrm>
              <a:off x="803223" y="1704331"/>
              <a:ext cx="59141" cy="50811"/>
            </a:xfrm>
            <a:custGeom>
              <a:avLst/>
              <a:gdLst/>
              <a:ahLst/>
              <a:cxnLst/>
              <a:rect l="l" t="t" r="r" b="b"/>
              <a:pathLst>
                <a:path w="1846" h="1586" extrusionOk="0">
                  <a:moveTo>
                    <a:pt x="1044" y="1"/>
                  </a:moveTo>
                  <a:cubicBezTo>
                    <a:pt x="349" y="1"/>
                    <a:pt x="1" y="833"/>
                    <a:pt x="485" y="1332"/>
                  </a:cubicBezTo>
                  <a:cubicBezTo>
                    <a:pt x="644" y="1507"/>
                    <a:pt x="848" y="1585"/>
                    <a:pt x="1048" y="1585"/>
                  </a:cubicBezTo>
                  <a:cubicBezTo>
                    <a:pt x="1436" y="1585"/>
                    <a:pt x="1811" y="1291"/>
                    <a:pt x="1831" y="833"/>
                  </a:cubicBezTo>
                  <a:cubicBezTo>
                    <a:pt x="1846" y="379"/>
                    <a:pt x="1498" y="16"/>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sp>
          <p:nvSpPr>
            <p:cNvPr id="735" name="Google Shape;735;p24"/>
            <p:cNvSpPr/>
            <p:nvPr/>
          </p:nvSpPr>
          <p:spPr>
            <a:xfrm>
              <a:off x="1070160" y="1704331"/>
              <a:ext cx="59622" cy="50811"/>
            </a:xfrm>
            <a:custGeom>
              <a:avLst/>
              <a:gdLst/>
              <a:ahLst/>
              <a:cxnLst/>
              <a:rect l="l" t="t" r="r" b="b"/>
              <a:pathLst>
                <a:path w="1861" h="1586" extrusionOk="0">
                  <a:moveTo>
                    <a:pt x="1059" y="1"/>
                  </a:moveTo>
                  <a:cubicBezTo>
                    <a:pt x="364" y="1"/>
                    <a:pt x="1" y="833"/>
                    <a:pt x="485" y="1332"/>
                  </a:cubicBezTo>
                  <a:cubicBezTo>
                    <a:pt x="650" y="1507"/>
                    <a:pt x="857" y="1585"/>
                    <a:pt x="1059" y="1585"/>
                  </a:cubicBezTo>
                  <a:cubicBezTo>
                    <a:pt x="1451" y="1585"/>
                    <a:pt x="1826" y="1291"/>
                    <a:pt x="1846" y="833"/>
                  </a:cubicBezTo>
                  <a:cubicBezTo>
                    <a:pt x="1861" y="379"/>
                    <a:pt x="1498" y="16"/>
                    <a:pt x="1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2"/>
                </a:solidFill>
              </a:endParaRPr>
            </a:p>
          </p:txBody>
        </p:sp>
      </p:grpSp>
    </p:spTree>
    <p:extLst>
      <p:ext uri="{BB962C8B-B14F-4D97-AF65-F5344CB8AC3E}">
        <p14:creationId xmlns:p14="http://schemas.microsoft.com/office/powerpoint/2010/main" val="172175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20"/>
        <p:cNvGrpSpPr/>
        <p:nvPr/>
      </p:nvGrpSpPr>
      <p:grpSpPr>
        <a:xfrm>
          <a:off x="0" y="0"/>
          <a:ext cx="0" cy="0"/>
          <a:chOff x="0" y="0"/>
          <a:chExt cx="0" cy="0"/>
        </a:xfrm>
      </p:grpSpPr>
    </p:spTree>
    <p:extLst>
      <p:ext uri="{BB962C8B-B14F-4D97-AF65-F5344CB8AC3E}">
        <p14:creationId xmlns:p14="http://schemas.microsoft.com/office/powerpoint/2010/main" val="10644250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AC5AD-F86E-4A0F-B608-197580096FE8}" type="datetimeFigureOut">
              <a:rPr lang="en-US" smtClean="0"/>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25251116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9"/>
        <p:cNvGrpSpPr/>
        <p:nvPr/>
      </p:nvGrpSpPr>
      <p:grpSpPr>
        <a:xfrm>
          <a:off x="0" y="0"/>
          <a:ext cx="0" cy="0"/>
          <a:chOff x="0" y="0"/>
          <a:chExt cx="0" cy="0"/>
        </a:xfrm>
      </p:grpSpPr>
      <p:sp>
        <p:nvSpPr>
          <p:cNvPr id="150" name="Google Shape;150;p3"/>
          <p:cNvSpPr txBox="1">
            <a:spLocks noGrp="1"/>
          </p:cNvSpPr>
          <p:nvPr>
            <p:ph type="title"/>
          </p:nvPr>
        </p:nvSpPr>
        <p:spPr>
          <a:xfrm>
            <a:off x="3230200" y="3128100"/>
            <a:ext cx="5731600" cy="1300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434343"/>
              </a:buClr>
              <a:buSzPts val="4000"/>
              <a:buFont typeface="Sue Ellen Francisco"/>
              <a:buNone/>
              <a:defRPr sz="6667" b="1">
                <a:latin typeface="Amatic SC"/>
                <a:ea typeface="Amatic SC"/>
                <a:cs typeface="Amatic SC"/>
                <a:sym typeface="Amatic SC"/>
              </a:defRPr>
            </a:lvl1pPr>
            <a:lvl2pPr lvl="1" algn="ctr">
              <a:spcBef>
                <a:spcPts val="0"/>
              </a:spcBef>
              <a:spcAft>
                <a:spcPts val="0"/>
              </a:spcAft>
              <a:buClr>
                <a:srgbClr val="434343"/>
              </a:buClr>
              <a:buSzPts val="4000"/>
              <a:buFont typeface="Sue Ellen Francisco"/>
              <a:buNone/>
              <a:defRPr sz="5333">
                <a:solidFill>
                  <a:srgbClr val="434343"/>
                </a:solidFill>
                <a:latin typeface="Sue Ellen Francisco"/>
                <a:ea typeface="Sue Ellen Francisco"/>
                <a:cs typeface="Sue Ellen Francisco"/>
                <a:sym typeface="Sue Ellen Francisco"/>
              </a:defRPr>
            </a:lvl2pPr>
            <a:lvl3pPr lvl="2" algn="ctr">
              <a:spcBef>
                <a:spcPts val="0"/>
              </a:spcBef>
              <a:spcAft>
                <a:spcPts val="0"/>
              </a:spcAft>
              <a:buClr>
                <a:srgbClr val="434343"/>
              </a:buClr>
              <a:buSzPts val="4000"/>
              <a:buFont typeface="Sue Ellen Francisco"/>
              <a:buNone/>
              <a:defRPr sz="5333">
                <a:solidFill>
                  <a:srgbClr val="434343"/>
                </a:solidFill>
                <a:latin typeface="Sue Ellen Francisco"/>
                <a:ea typeface="Sue Ellen Francisco"/>
                <a:cs typeface="Sue Ellen Francisco"/>
                <a:sym typeface="Sue Ellen Francisco"/>
              </a:defRPr>
            </a:lvl3pPr>
            <a:lvl4pPr lvl="3" algn="ctr">
              <a:spcBef>
                <a:spcPts val="0"/>
              </a:spcBef>
              <a:spcAft>
                <a:spcPts val="0"/>
              </a:spcAft>
              <a:buClr>
                <a:srgbClr val="434343"/>
              </a:buClr>
              <a:buSzPts val="4000"/>
              <a:buFont typeface="Sue Ellen Francisco"/>
              <a:buNone/>
              <a:defRPr sz="5333">
                <a:solidFill>
                  <a:srgbClr val="434343"/>
                </a:solidFill>
                <a:latin typeface="Sue Ellen Francisco"/>
                <a:ea typeface="Sue Ellen Francisco"/>
                <a:cs typeface="Sue Ellen Francisco"/>
                <a:sym typeface="Sue Ellen Francisco"/>
              </a:defRPr>
            </a:lvl4pPr>
            <a:lvl5pPr lvl="4" algn="ctr">
              <a:spcBef>
                <a:spcPts val="0"/>
              </a:spcBef>
              <a:spcAft>
                <a:spcPts val="0"/>
              </a:spcAft>
              <a:buClr>
                <a:srgbClr val="434343"/>
              </a:buClr>
              <a:buSzPts val="4000"/>
              <a:buFont typeface="Sue Ellen Francisco"/>
              <a:buNone/>
              <a:defRPr sz="5333">
                <a:solidFill>
                  <a:srgbClr val="434343"/>
                </a:solidFill>
                <a:latin typeface="Sue Ellen Francisco"/>
                <a:ea typeface="Sue Ellen Francisco"/>
                <a:cs typeface="Sue Ellen Francisco"/>
                <a:sym typeface="Sue Ellen Francisco"/>
              </a:defRPr>
            </a:lvl5pPr>
            <a:lvl6pPr lvl="5" algn="ctr">
              <a:spcBef>
                <a:spcPts val="0"/>
              </a:spcBef>
              <a:spcAft>
                <a:spcPts val="0"/>
              </a:spcAft>
              <a:buClr>
                <a:srgbClr val="434343"/>
              </a:buClr>
              <a:buSzPts val="4000"/>
              <a:buFont typeface="Sue Ellen Francisco"/>
              <a:buNone/>
              <a:defRPr sz="5333">
                <a:solidFill>
                  <a:srgbClr val="434343"/>
                </a:solidFill>
                <a:latin typeface="Sue Ellen Francisco"/>
                <a:ea typeface="Sue Ellen Francisco"/>
                <a:cs typeface="Sue Ellen Francisco"/>
                <a:sym typeface="Sue Ellen Francisco"/>
              </a:defRPr>
            </a:lvl6pPr>
            <a:lvl7pPr lvl="6" algn="ctr">
              <a:spcBef>
                <a:spcPts val="0"/>
              </a:spcBef>
              <a:spcAft>
                <a:spcPts val="0"/>
              </a:spcAft>
              <a:buClr>
                <a:srgbClr val="434343"/>
              </a:buClr>
              <a:buSzPts val="4000"/>
              <a:buFont typeface="Sue Ellen Francisco"/>
              <a:buNone/>
              <a:defRPr sz="5333">
                <a:solidFill>
                  <a:srgbClr val="434343"/>
                </a:solidFill>
                <a:latin typeface="Sue Ellen Francisco"/>
                <a:ea typeface="Sue Ellen Francisco"/>
                <a:cs typeface="Sue Ellen Francisco"/>
                <a:sym typeface="Sue Ellen Francisco"/>
              </a:defRPr>
            </a:lvl7pPr>
            <a:lvl8pPr lvl="7" algn="ctr">
              <a:spcBef>
                <a:spcPts val="0"/>
              </a:spcBef>
              <a:spcAft>
                <a:spcPts val="0"/>
              </a:spcAft>
              <a:buClr>
                <a:srgbClr val="434343"/>
              </a:buClr>
              <a:buSzPts val="4000"/>
              <a:buFont typeface="Sue Ellen Francisco"/>
              <a:buNone/>
              <a:defRPr sz="5333">
                <a:solidFill>
                  <a:srgbClr val="434343"/>
                </a:solidFill>
                <a:latin typeface="Sue Ellen Francisco"/>
                <a:ea typeface="Sue Ellen Francisco"/>
                <a:cs typeface="Sue Ellen Francisco"/>
                <a:sym typeface="Sue Ellen Francisco"/>
              </a:defRPr>
            </a:lvl8pPr>
            <a:lvl9pPr lvl="8" algn="ctr">
              <a:spcBef>
                <a:spcPts val="0"/>
              </a:spcBef>
              <a:spcAft>
                <a:spcPts val="0"/>
              </a:spcAft>
              <a:buClr>
                <a:srgbClr val="434343"/>
              </a:buClr>
              <a:buSzPts val="4000"/>
              <a:buFont typeface="Sue Ellen Francisco"/>
              <a:buNone/>
              <a:defRPr sz="5333">
                <a:solidFill>
                  <a:srgbClr val="434343"/>
                </a:solidFill>
                <a:latin typeface="Sue Ellen Francisco"/>
                <a:ea typeface="Sue Ellen Francisco"/>
                <a:cs typeface="Sue Ellen Francisco"/>
                <a:sym typeface="Sue Ellen Francisco"/>
              </a:defRPr>
            </a:lvl9pPr>
          </a:lstStyle>
          <a:p>
            <a:endParaRPr/>
          </a:p>
        </p:txBody>
      </p:sp>
      <p:sp>
        <p:nvSpPr>
          <p:cNvPr id="151" name="Google Shape;151;p3"/>
          <p:cNvSpPr txBox="1">
            <a:spLocks noGrp="1"/>
          </p:cNvSpPr>
          <p:nvPr>
            <p:ph type="title" idx="2" hasCustomPrompt="1"/>
          </p:nvPr>
        </p:nvSpPr>
        <p:spPr>
          <a:xfrm>
            <a:off x="415600" y="662033"/>
            <a:ext cx="11360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Font typeface="Amatic SC"/>
              <a:buNone/>
              <a:defRPr sz="8000" b="1">
                <a:latin typeface="Amatic SC"/>
                <a:ea typeface="Amatic SC"/>
                <a:cs typeface="Amatic SC"/>
                <a:sym typeface="Amatic SC"/>
              </a:defRPr>
            </a:lvl1pPr>
            <a:lvl2pPr lvl="1" algn="ctr" rtl="0">
              <a:spcBef>
                <a:spcPts val="0"/>
              </a:spcBef>
              <a:spcAft>
                <a:spcPts val="0"/>
              </a:spcAft>
              <a:buSzPts val="6000"/>
              <a:buFont typeface="Amatic SC"/>
              <a:buNone/>
              <a:defRPr sz="8000" b="1">
                <a:latin typeface="Amatic SC"/>
                <a:ea typeface="Amatic SC"/>
                <a:cs typeface="Amatic SC"/>
                <a:sym typeface="Amatic SC"/>
              </a:defRPr>
            </a:lvl2pPr>
            <a:lvl3pPr lvl="2" algn="ctr" rtl="0">
              <a:spcBef>
                <a:spcPts val="0"/>
              </a:spcBef>
              <a:spcAft>
                <a:spcPts val="0"/>
              </a:spcAft>
              <a:buSzPts val="6000"/>
              <a:buFont typeface="Amatic SC"/>
              <a:buNone/>
              <a:defRPr sz="8000" b="1">
                <a:latin typeface="Amatic SC"/>
                <a:ea typeface="Amatic SC"/>
                <a:cs typeface="Amatic SC"/>
                <a:sym typeface="Amatic SC"/>
              </a:defRPr>
            </a:lvl3pPr>
            <a:lvl4pPr lvl="3" algn="ctr" rtl="0">
              <a:spcBef>
                <a:spcPts val="0"/>
              </a:spcBef>
              <a:spcAft>
                <a:spcPts val="0"/>
              </a:spcAft>
              <a:buSzPts val="6000"/>
              <a:buFont typeface="Amatic SC"/>
              <a:buNone/>
              <a:defRPr sz="8000" b="1">
                <a:latin typeface="Amatic SC"/>
                <a:ea typeface="Amatic SC"/>
                <a:cs typeface="Amatic SC"/>
                <a:sym typeface="Amatic SC"/>
              </a:defRPr>
            </a:lvl4pPr>
            <a:lvl5pPr lvl="4" algn="ctr" rtl="0">
              <a:spcBef>
                <a:spcPts val="0"/>
              </a:spcBef>
              <a:spcAft>
                <a:spcPts val="0"/>
              </a:spcAft>
              <a:buSzPts val="6000"/>
              <a:buFont typeface="Amatic SC"/>
              <a:buNone/>
              <a:defRPr sz="8000" b="1">
                <a:latin typeface="Amatic SC"/>
                <a:ea typeface="Amatic SC"/>
                <a:cs typeface="Amatic SC"/>
                <a:sym typeface="Amatic SC"/>
              </a:defRPr>
            </a:lvl5pPr>
            <a:lvl6pPr lvl="5" algn="ctr" rtl="0">
              <a:spcBef>
                <a:spcPts val="0"/>
              </a:spcBef>
              <a:spcAft>
                <a:spcPts val="0"/>
              </a:spcAft>
              <a:buSzPts val="6000"/>
              <a:buFont typeface="Amatic SC"/>
              <a:buNone/>
              <a:defRPr sz="8000" b="1">
                <a:latin typeface="Amatic SC"/>
                <a:ea typeface="Amatic SC"/>
                <a:cs typeface="Amatic SC"/>
                <a:sym typeface="Amatic SC"/>
              </a:defRPr>
            </a:lvl6pPr>
            <a:lvl7pPr lvl="6" algn="ctr" rtl="0">
              <a:spcBef>
                <a:spcPts val="0"/>
              </a:spcBef>
              <a:spcAft>
                <a:spcPts val="0"/>
              </a:spcAft>
              <a:buSzPts val="6000"/>
              <a:buFont typeface="Amatic SC"/>
              <a:buNone/>
              <a:defRPr sz="8000" b="1">
                <a:latin typeface="Amatic SC"/>
                <a:ea typeface="Amatic SC"/>
                <a:cs typeface="Amatic SC"/>
                <a:sym typeface="Amatic SC"/>
              </a:defRPr>
            </a:lvl7pPr>
            <a:lvl8pPr lvl="7" algn="ctr" rtl="0">
              <a:spcBef>
                <a:spcPts val="0"/>
              </a:spcBef>
              <a:spcAft>
                <a:spcPts val="0"/>
              </a:spcAft>
              <a:buSzPts val="6000"/>
              <a:buFont typeface="Amatic SC"/>
              <a:buNone/>
              <a:defRPr sz="8000" b="1">
                <a:latin typeface="Amatic SC"/>
                <a:ea typeface="Amatic SC"/>
                <a:cs typeface="Amatic SC"/>
                <a:sym typeface="Amatic SC"/>
              </a:defRPr>
            </a:lvl8pPr>
            <a:lvl9pPr lvl="8" algn="ctr" rtl="0">
              <a:spcBef>
                <a:spcPts val="0"/>
              </a:spcBef>
              <a:spcAft>
                <a:spcPts val="0"/>
              </a:spcAft>
              <a:buSzPts val="6000"/>
              <a:buFont typeface="Amatic SC"/>
              <a:buNone/>
              <a:defRPr sz="8000" b="1">
                <a:latin typeface="Amatic SC"/>
                <a:ea typeface="Amatic SC"/>
                <a:cs typeface="Amatic SC"/>
                <a:sym typeface="Amatic SC"/>
              </a:defRPr>
            </a:lvl9pPr>
          </a:lstStyle>
          <a:p>
            <a:r>
              <a:t>xx%</a:t>
            </a:r>
          </a:p>
        </p:txBody>
      </p:sp>
    </p:spTree>
    <p:extLst>
      <p:ext uri="{BB962C8B-B14F-4D97-AF65-F5344CB8AC3E}">
        <p14:creationId xmlns:p14="http://schemas.microsoft.com/office/powerpoint/2010/main" val="26583832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2"/>
        <p:cNvGrpSpPr/>
        <p:nvPr/>
      </p:nvGrpSpPr>
      <p:grpSpPr>
        <a:xfrm>
          <a:off x="0" y="0"/>
          <a:ext cx="0" cy="0"/>
          <a:chOff x="0" y="0"/>
          <a:chExt cx="0" cy="0"/>
        </a:xfrm>
      </p:grpSpPr>
      <p:sp>
        <p:nvSpPr>
          <p:cNvPr id="153" name="Google Shape;153;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2800"/>
              <a:buFont typeface="Amatic SC"/>
              <a:buNone/>
              <a:defRPr sz="3733" b="1">
                <a:solidFill>
                  <a:schemeClr val="accent1"/>
                </a:solidFill>
                <a:latin typeface="Amatic SC"/>
                <a:ea typeface="Amatic SC"/>
                <a:cs typeface="Amatic SC"/>
                <a:sym typeface="Amatic SC"/>
              </a:defRPr>
            </a:lvl1pPr>
            <a:lvl2pPr lvl="1">
              <a:spcBef>
                <a:spcPts val="0"/>
              </a:spcBef>
              <a:spcAft>
                <a:spcPts val="0"/>
              </a:spcAft>
              <a:buClr>
                <a:srgbClr val="434343"/>
              </a:buClr>
              <a:buSzPts val="2800"/>
              <a:buFont typeface="Amatic SC"/>
              <a:buNone/>
              <a:defRPr sz="3733" b="1">
                <a:solidFill>
                  <a:srgbClr val="434343"/>
                </a:solidFill>
                <a:latin typeface="Amatic SC"/>
                <a:ea typeface="Amatic SC"/>
                <a:cs typeface="Amatic SC"/>
                <a:sym typeface="Amatic SC"/>
              </a:defRPr>
            </a:lvl2pPr>
            <a:lvl3pPr lvl="2">
              <a:spcBef>
                <a:spcPts val="0"/>
              </a:spcBef>
              <a:spcAft>
                <a:spcPts val="0"/>
              </a:spcAft>
              <a:buClr>
                <a:srgbClr val="434343"/>
              </a:buClr>
              <a:buSzPts val="2800"/>
              <a:buFont typeface="Amatic SC"/>
              <a:buNone/>
              <a:defRPr sz="3733" b="1">
                <a:solidFill>
                  <a:srgbClr val="434343"/>
                </a:solidFill>
                <a:latin typeface="Amatic SC"/>
                <a:ea typeface="Amatic SC"/>
                <a:cs typeface="Amatic SC"/>
                <a:sym typeface="Amatic SC"/>
              </a:defRPr>
            </a:lvl3pPr>
            <a:lvl4pPr lvl="3">
              <a:spcBef>
                <a:spcPts val="0"/>
              </a:spcBef>
              <a:spcAft>
                <a:spcPts val="0"/>
              </a:spcAft>
              <a:buClr>
                <a:srgbClr val="434343"/>
              </a:buClr>
              <a:buSzPts val="2800"/>
              <a:buFont typeface="Amatic SC"/>
              <a:buNone/>
              <a:defRPr sz="3733" b="1">
                <a:solidFill>
                  <a:srgbClr val="434343"/>
                </a:solidFill>
                <a:latin typeface="Amatic SC"/>
                <a:ea typeface="Amatic SC"/>
                <a:cs typeface="Amatic SC"/>
                <a:sym typeface="Amatic SC"/>
              </a:defRPr>
            </a:lvl4pPr>
            <a:lvl5pPr lvl="4">
              <a:spcBef>
                <a:spcPts val="0"/>
              </a:spcBef>
              <a:spcAft>
                <a:spcPts val="0"/>
              </a:spcAft>
              <a:buClr>
                <a:srgbClr val="434343"/>
              </a:buClr>
              <a:buSzPts val="2800"/>
              <a:buFont typeface="Amatic SC"/>
              <a:buNone/>
              <a:defRPr sz="3733" b="1">
                <a:solidFill>
                  <a:srgbClr val="434343"/>
                </a:solidFill>
                <a:latin typeface="Amatic SC"/>
                <a:ea typeface="Amatic SC"/>
                <a:cs typeface="Amatic SC"/>
                <a:sym typeface="Amatic SC"/>
              </a:defRPr>
            </a:lvl5pPr>
            <a:lvl6pPr lvl="5">
              <a:spcBef>
                <a:spcPts val="0"/>
              </a:spcBef>
              <a:spcAft>
                <a:spcPts val="0"/>
              </a:spcAft>
              <a:buClr>
                <a:srgbClr val="434343"/>
              </a:buClr>
              <a:buSzPts val="2800"/>
              <a:buFont typeface="Amatic SC"/>
              <a:buNone/>
              <a:defRPr sz="3733" b="1">
                <a:solidFill>
                  <a:srgbClr val="434343"/>
                </a:solidFill>
                <a:latin typeface="Amatic SC"/>
                <a:ea typeface="Amatic SC"/>
                <a:cs typeface="Amatic SC"/>
                <a:sym typeface="Amatic SC"/>
              </a:defRPr>
            </a:lvl6pPr>
            <a:lvl7pPr lvl="6">
              <a:spcBef>
                <a:spcPts val="0"/>
              </a:spcBef>
              <a:spcAft>
                <a:spcPts val="0"/>
              </a:spcAft>
              <a:buClr>
                <a:srgbClr val="434343"/>
              </a:buClr>
              <a:buSzPts val="2800"/>
              <a:buFont typeface="Amatic SC"/>
              <a:buNone/>
              <a:defRPr sz="3733" b="1">
                <a:solidFill>
                  <a:srgbClr val="434343"/>
                </a:solidFill>
                <a:latin typeface="Amatic SC"/>
                <a:ea typeface="Amatic SC"/>
                <a:cs typeface="Amatic SC"/>
                <a:sym typeface="Amatic SC"/>
              </a:defRPr>
            </a:lvl7pPr>
            <a:lvl8pPr lvl="7">
              <a:spcBef>
                <a:spcPts val="0"/>
              </a:spcBef>
              <a:spcAft>
                <a:spcPts val="0"/>
              </a:spcAft>
              <a:buClr>
                <a:srgbClr val="434343"/>
              </a:buClr>
              <a:buSzPts val="2800"/>
              <a:buFont typeface="Amatic SC"/>
              <a:buNone/>
              <a:defRPr sz="3733" b="1">
                <a:solidFill>
                  <a:srgbClr val="434343"/>
                </a:solidFill>
                <a:latin typeface="Amatic SC"/>
                <a:ea typeface="Amatic SC"/>
                <a:cs typeface="Amatic SC"/>
                <a:sym typeface="Amatic SC"/>
              </a:defRPr>
            </a:lvl8pPr>
            <a:lvl9pPr lvl="8">
              <a:spcBef>
                <a:spcPts val="0"/>
              </a:spcBef>
              <a:spcAft>
                <a:spcPts val="0"/>
              </a:spcAft>
              <a:buClr>
                <a:srgbClr val="434343"/>
              </a:buClr>
              <a:buSzPts val="2800"/>
              <a:buFont typeface="Amatic SC"/>
              <a:buNone/>
              <a:defRPr sz="3733" b="1">
                <a:solidFill>
                  <a:srgbClr val="434343"/>
                </a:solidFill>
                <a:latin typeface="Amatic SC"/>
                <a:ea typeface="Amatic SC"/>
                <a:cs typeface="Amatic SC"/>
                <a:sym typeface="Amatic SC"/>
              </a:defRPr>
            </a:lvl9pPr>
          </a:lstStyle>
          <a:p>
            <a:endParaRPr/>
          </a:p>
        </p:txBody>
      </p:sp>
      <p:sp>
        <p:nvSpPr>
          <p:cNvPr id="154" name="Google Shape;154;p4"/>
          <p:cNvSpPr txBox="1">
            <a:spLocks noGrp="1"/>
          </p:cNvSpPr>
          <p:nvPr>
            <p:ph type="body" idx="1"/>
          </p:nvPr>
        </p:nvSpPr>
        <p:spPr>
          <a:xfrm>
            <a:off x="900600" y="1536633"/>
            <a:ext cx="10185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solidFill>
                  <a:srgbClr val="434343"/>
                </a:solidFill>
                <a:latin typeface="Catamaran"/>
                <a:ea typeface="Catamaran"/>
                <a:cs typeface="Catamaran"/>
                <a:sym typeface="Catamaran"/>
              </a:defRPr>
            </a:lvl1pPr>
            <a:lvl2pPr marL="1219170" lvl="1" indent="-406390">
              <a:spcBef>
                <a:spcPts val="0"/>
              </a:spcBef>
              <a:spcAft>
                <a:spcPts val="0"/>
              </a:spcAft>
              <a:buClr>
                <a:srgbClr val="434343"/>
              </a:buClr>
              <a:buSzPts val="1200"/>
              <a:buFont typeface="Roboto Condensed Light"/>
              <a:buAutoNum type="alphaLcPeriod"/>
              <a:defRPr>
                <a:solidFill>
                  <a:srgbClr val="434343"/>
                </a:solidFill>
                <a:latin typeface="Verdana"/>
                <a:ea typeface="Verdana"/>
                <a:cs typeface="Verdana"/>
                <a:sym typeface="Verdana"/>
              </a:defRPr>
            </a:lvl2pPr>
            <a:lvl3pPr marL="1828754" lvl="2" indent="-406390">
              <a:spcBef>
                <a:spcPts val="0"/>
              </a:spcBef>
              <a:spcAft>
                <a:spcPts val="0"/>
              </a:spcAft>
              <a:buClr>
                <a:srgbClr val="434343"/>
              </a:buClr>
              <a:buSzPts val="1200"/>
              <a:buFont typeface="Roboto Condensed Light"/>
              <a:buAutoNum type="romanLcPeriod"/>
              <a:defRPr>
                <a:solidFill>
                  <a:srgbClr val="434343"/>
                </a:solidFill>
                <a:latin typeface="Verdana"/>
                <a:ea typeface="Verdana"/>
                <a:cs typeface="Verdana"/>
                <a:sym typeface="Verdana"/>
              </a:defRPr>
            </a:lvl3pPr>
            <a:lvl4pPr marL="2438339" lvl="3" indent="-406390">
              <a:spcBef>
                <a:spcPts val="0"/>
              </a:spcBef>
              <a:spcAft>
                <a:spcPts val="0"/>
              </a:spcAft>
              <a:buClr>
                <a:srgbClr val="434343"/>
              </a:buClr>
              <a:buSzPts val="1200"/>
              <a:buFont typeface="Roboto Condensed Light"/>
              <a:buAutoNum type="arabicPeriod"/>
              <a:defRPr>
                <a:solidFill>
                  <a:srgbClr val="434343"/>
                </a:solidFill>
                <a:latin typeface="Verdana"/>
                <a:ea typeface="Verdana"/>
                <a:cs typeface="Verdana"/>
                <a:sym typeface="Verdana"/>
              </a:defRPr>
            </a:lvl4pPr>
            <a:lvl5pPr marL="3047924" lvl="4" indent="-406390">
              <a:spcBef>
                <a:spcPts val="0"/>
              </a:spcBef>
              <a:spcAft>
                <a:spcPts val="0"/>
              </a:spcAft>
              <a:buClr>
                <a:srgbClr val="434343"/>
              </a:buClr>
              <a:buSzPts val="1200"/>
              <a:buFont typeface="Roboto Condensed Light"/>
              <a:buAutoNum type="alphaLcPeriod"/>
              <a:defRPr>
                <a:solidFill>
                  <a:srgbClr val="434343"/>
                </a:solidFill>
                <a:latin typeface="Verdana"/>
                <a:ea typeface="Verdana"/>
                <a:cs typeface="Verdana"/>
                <a:sym typeface="Verdana"/>
              </a:defRPr>
            </a:lvl5pPr>
            <a:lvl6pPr marL="3657509" lvl="5" indent="-406390">
              <a:spcBef>
                <a:spcPts val="0"/>
              </a:spcBef>
              <a:spcAft>
                <a:spcPts val="0"/>
              </a:spcAft>
              <a:buClr>
                <a:srgbClr val="434343"/>
              </a:buClr>
              <a:buSzPts val="1200"/>
              <a:buFont typeface="Roboto Condensed Light"/>
              <a:buAutoNum type="romanLcPeriod"/>
              <a:defRPr>
                <a:solidFill>
                  <a:srgbClr val="434343"/>
                </a:solidFill>
                <a:latin typeface="Verdana"/>
                <a:ea typeface="Verdana"/>
                <a:cs typeface="Verdana"/>
                <a:sym typeface="Verdana"/>
              </a:defRPr>
            </a:lvl6pPr>
            <a:lvl7pPr marL="4267093" lvl="6" indent="-406390">
              <a:spcBef>
                <a:spcPts val="0"/>
              </a:spcBef>
              <a:spcAft>
                <a:spcPts val="0"/>
              </a:spcAft>
              <a:buClr>
                <a:srgbClr val="434343"/>
              </a:buClr>
              <a:buSzPts val="1200"/>
              <a:buFont typeface="Roboto Condensed Light"/>
              <a:buAutoNum type="arabicPeriod"/>
              <a:defRPr>
                <a:solidFill>
                  <a:srgbClr val="434343"/>
                </a:solidFill>
                <a:latin typeface="Verdana"/>
                <a:ea typeface="Verdana"/>
                <a:cs typeface="Verdana"/>
                <a:sym typeface="Verdana"/>
              </a:defRPr>
            </a:lvl7pPr>
            <a:lvl8pPr marL="4876678" lvl="7" indent="-406390">
              <a:spcBef>
                <a:spcPts val="0"/>
              </a:spcBef>
              <a:spcAft>
                <a:spcPts val="0"/>
              </a:spcAft>
              <a:buClr>
                <a:srgbClr val="434343"/>
              </a:buClr>
              <a:buSzPts val="1200"/>
              <a:buFont typeface="Roboto Condensed Light"/>
              <a:buAutoNum type="alphaLcPeriod"/>
              <a:defRPr>
                <a:solidFill>
                  <a:srgbClr val="434343"/>
                </a:solidFill>
                <a:latin typeface="Verdana"/>
                <a:ea typeface="Verdana"/>
                <a:cs typeface="Verdana"/>
                <a:sym typeface="Verdana"/>
              </a:defRPr>
            </a:lvl8pPr>
            <a:lvl9pPr marL="5486263" lvl="8" indent="-406390">
              <a:spcBef>
                <a:spcPts val="0"/>
              </a:spcBef>
              <a:spcAft>
                <a:spcPts val="0"/>
              </a:spcAft>
              <a:buClr>
                <a:srgbClr val="434343"/>
              </a:buClr>
              <a:buSzPts val="1200"/>
              <a:buFont typeface="Roboto Condensed Light"/>
              <a:buAutoNum type="romanLcPeriod"/>
              <a:defRPr>
                <a:solidFill>
                  <a:srgbClr val="434343"/>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29636754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55"/>
        <p:cNvGrpSpPr/>
        <p:nvPr/>
      </p:nvGrpSpPr>
      <p:grpSpPr>
        <a:xfrm>
          <a:off x="0" y="0"/>
          <a:ext cx="0" cy="0"/>
          <a:chOff x="0" y="0"/>
          <a:chExt cx="0" cy="0"/>
        </a:xfrm>
      </p:grpSpPr>
      <p:sp>
        <p:nvSpPr>
          <p:cNvPr id="156" name="Google Shape;156;p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Font typeface="Amatic SC"/>
              <a:buNone/>
              <a:defRPr sz="3733" b="1">
                <a:latin typeface="Amatic SC"/>
                <a:ea typeface="Amatic SC"/>
                <a:cs typeface="Amatic SC"/>
                <a:sym typeface="Amatic SC"/>
              </a:defRPr>
            </a:lvl1pPr>
            <a:lvl2pPr lvl="1" algn="ctr">
              <a:spcBef>
                <a:spcPts val="0"/>
              </a:spcBef>
              <a:spcAft>
                <a:spcPts val="0"/>
              </a:spcAft>
              <a:buSzPts val="2800"/>
              <a:buFont typeface="Amatic SC"/>
              <a:buNone/>
              <a:defRPr sz="3733" b="1">
                <a:latin typeface="Amatic SC"/>
                <a:ea typeface="Amatic SC"/>
                <a:cs typeface="Amatic SC"/>
                <a:sym typeface="Amatic SC"/>
              </a:defRPr>
            </a:lvl2pPr>
            <a:lvl3pPr lvl="2" algn="ctr">
              <a:spcBef>
                <a:spcPts val="0"/>
              </a:spcBef>
              <a:spcAft>
                <a:spcPts val="0"/>
              </a:spcAft>
              <a:buSzPts val="2800"/>
              <a:buFont typeface="Amatic SC"/>
              <a:buNone/>
              <a:defRPr sz="3733" b="1">
                <a:latin typeface="Amatic SC"/>
                <a:ea typeface="Amatic SC"/>
                <a:cs typeface="Amatic SC"/>
                <a:sym typeface="Amatic SC"/>
              </a:defRPr>
            </a:lvl3pPr>
            <a:lvl4pPr lvl="3" algn="ctr">
              <a:spcBef>
                <a:spcPts val="0"/>
              </a:spcBef>
              <a:spcAft>
                <a:spcPts val="0"/>
              </a:spcAft>
              <a:buSzPts val="2800"/>
              <a:buFont typeface="Amatic SC"/>
              <a:buNone/>
              <a:defRPr sz="3733" b="1">
                <a:latin typeface="Amatic SC"/>
                <a:ea typeface="Amatic SC"/>
                <a:cs typeface="Amatic SC"/>
                <a:sym typeface="Amatic SC"/>
              </a:defRPr>
            </a:lvl4pPr>
            <a:lvl5pPr lvl="4" algn="ctr">
              <a:spcBef>
                <a:spcPts val="0"/>
              </a:spcBef>
              <a:spcAft>
                <a:spcPts val="0"/>
              </a:spcAft>
              <a:buSzPts val="2800"/>
              <a:buFont typeface="Amatic SC"/>
              <a:buNone/>
              <a:defRPr sz="3733" b="1">
                <a:latin typeface="Amatic SC"/>
                <a:ea typeface="Amatic SC"/>
                <a:cs typeface="Amatic SC"/>
                <a:sym typeface="Amatic SC"/>
              </a:defRPr>
            </a:lvl5pPr>
            <a:lvl6pPr lvl="5" algn="ctr">
              <a:spcBef>
                <a:spcPts val="0"/>
              </a:spcBef>
              <a:spcAft>
                <a:spcPts val="0"/>
              </a:spcAft>
              <a:buSzPts val="2800"/>
              <a:buFont typeface="Amatic SC"/>
              <a:buNone/>
              <a:defRPr sz="3733" b="1">
                <a:latin typeface="Amatic SC"/>
                <a:ea typeface="Amatic SC"/>
                <a:cs typeface="Amatic SC"/>
                <a:sym typeface="Amatic SC"/>
              </a:defRPr>
            </a:lvl6pPr>
            <a:lvl7pPr lvl="6" algn="ctr">
              <a:spcBef>
                <a:spcPts val="0"/>
              </a:spcBef>
              <a:spcAft>
                <a:spcPts val="0"/>
              </a:spcAft>
              <a:buSzPts val="2800"/>
              <a:buFont typeface="Amatic SC"/>
              <a:buNone/>
              <a:defRPr sz="3733" b="1">
                <a:latin typeface="Amatic SC"/>
                <a:ea typeface="Amatic SC"/>
                <a:cs typeface="Amatic SC"/>
                <a:sym typeface="Amatic SC"/>
              </a:defRPr>
            </a:lvl7pPr>
            <a:lvl8pPr lvl="7" algn="ctr">
              <a:spcBef>
                <a:spcPts val="0"/>
              </a:spcBef>
              <a:spcAft>
                <a:spcPts val="0"/>
              </a:spcAft>
              <a:buSzPts val="2800"/>
              <a:buFont typeface="Amatic SC"/>
              <a:buNone/>
              <a:defRPr sz="3733" b="1">
                <a:latin typeface="Amatic SC"/>
                <a:ea typeface="Amatic SC"/>
                <a:cs typeface="Amatic SC"/>
                <a:sym typeface="Amatic SC"/>
              </a:defRPr>
            </a:lvl8pPr>
            <a:lvl9pPr lvl="8" algn="ctr">
              <a:spcBef>
                <a:spcPts val="0"/>
              </a:spcBef>
              <a:spcAft>
                <a:spcPts val="0"/>
              </a:spcAft>
              <a:buSzPts val="2800"/>
              <a:buFont typeface="Amatic SC"/>
              <a:buNone/>
              <a:defRPr sz="3733" b="1">
                <a:latin typeface="Amatic SC"/>
                <a:ea typeface="Amatic SC"/>
                <a:cs typeface="Amatic SC"/>
                <a:sym typeface="Amatic SC"/>
              </a:defRPr>
            </a:lvl9pPr>
          </a:lstStyle>
          <a:p>
            <a:endParaRPr/>
          </a:p>
        </p:txBody>
      </p:sp>
      <p:sp>
        <p:nvSpPr>
          <p:cNvPr id="157" name="Google Shape;157;p5"/>
          <p:cNvSpPr txBox="1">
            <a:spLocks noGrp="1"/>
          </p:cNvSpPr>
          <p:nvPr>
            <p:ph type="body" idx="1"/>
          </p:nvPr>
        </p:nvSpPr>
        <p:spPr>
          <a:xfrm>
            <a:off x="1669033" y="4412000"/>
            <a:ext cx="4136800" cy="15228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Font typeface="Verdana"/>
              <a:buChar char="●"/>
              <a:defRPr>
                <a:latin typeface="Catamaran"/>
                <a:ea typeface="Catamaran"/>
                <a:cs typeface="Catamaran"/>
                <a:sym typeface="Catamaran"/>
              </a:defRPr>
            </a:lvl1pPr>
            <a:lvl2pPr marL="1219170" lvl="1" indent="-423323">
              <a:spcBef>
                <a:spcPts val="0"/>
              </a:spcBef>
              <a:spcAft>
                <a:spcPts val="0"/>
              </a:spcAft>
              <a:buSzPts val="1400"/>
              <a:buFont typeface="Verdana"/>
              <a:buChar char="○"/>
              <a:defRPr>
                <a:latin typeface="Verdana"/>
                <a:ea typeface="Verdana"/>
                <a:cs typeface="Verdana"/>
                <a:sym typeface="Verdana"/>
              </a:defRPr>
            </a:lvl2pPr>
            <a:lvl3pPr marL="1828754" lvl="2" indent="-423323">
              <a:spcBef>
                <a:spcPts val="0"/>
              </a:spcBef>
              <a:spcAft>
                <a:spcPts val="0"/>
              </a:spcAft>
              <a:buSzPts val="1400"/>
              <a:buFont typeface="Verdana"/>
              <a:buChar char="■"/>
              <a:defRPr>
                <a:latin typeface="Verdana"/>
                <a:ea typeface="Verdana"/>
                <a:cs typeface="Verdana"/>
                <a:sym typeface="Verdana"/>
              </a:defRPr>
            </a:lvl3pPr>
            <a:lvl4pPr marL="2438339" lvl="3" indent="-423323">
              <a:spcBef>
                <a:spcPts val="0"/>
              </a:spcBef>
              <a:spcAft>
                <a:spcPts val="0"/>
              </a:spcAft>
              <a:buSzPts val="1400"/>
              <a:buFont typeface="Verdana"/>
              <a:buChar char="●"/>
              <a:defRPr>
                <a:latin typeface="Verdana"/>
                <a:ea typeface="Verdana"/>
                <a:cs typeface="Verdana"/>
                <a:sym typeface="Verdana"/>
              </a:defRPr>
            </a:lvl4pPr>
            <a:lvl5pPr marL="3047924" lvl="4" indent="-423323">
              <a:spcBef>
                <a:spcPts val="0"/>
              </a:spcBef>
              <a:spcAft>
                <a:spcPts val="0"/>
              </a:spcAft>
              <a:buSzPts val="1400"/>
              <a:buFont typeface="Verdana"/>
              <a:buChar char="○"/>
              <a:defRPr>
                <a:latin typeface="Verdana"/>
                <a:ea typeface="Verdana"/>
                <a:cs typeface="Verdana"/>
                <a:sym typeface="Verdana"/>
              </a:defRPr>
            </a:lvl5pPr>
            <a:lvl6pPr marL="3657509" lvl="5" indent="-423323">
              <a:spcBef>
                <a:spcPts val="0"/>
              </a:spcBef>
              <a:spcAft>
                <a:spcPts val="0"/>
              </a:spcAft>
              <a:buSzPts val="1400"/>
              <a:buFont typeface="Verdana"/>
              <a:buChar char="■"/>
              <a:defRPr>
                <a:latin typeface="Verdana"/>
                <a:ea typeface="Verdana"/>
                <a:cs typeface="Verdana"/>
                <a:sym typeface="Verdana"/>
              </a:defRPr>
            </a:lvl6pPr>
            <a:lvl7pPr marL="4267093" lvl="6" indent="-423323">
              <a:spcBef>
                <a:spcPts val="0"/>
              </a:spcBef>
              <a:spcAft>
                <a:spcPts val="0"/>
              </a:spcAft>
              <a:buSzPts val="1400"/>
              <a:buFont typeface="Verdana"/>
              <a:buChar char="●"/>
              <a:defRPr>
                <a:latin typeface="Verdana"/>
                <a:ea typeface="Verdana"/>
                <a:cs typeface="Verdana"/>
                <a:sym typeface="Verdana"/>
              </a:defRPr>
            </a:lvl7pPr>
            <a:lvl8pPr marL="4876678" lvl="7" indent="-423323">
              <a:spcBef>
                <a:spcPts val="0"/>
              </a:spcBef>
              <a:spcAft>
                <a:spcPts val="0"/>
              </a:spcAft>
              <a:buSzPts val="1400"/>
              <a:buFont typeface="Verdana"/>
              <a:buChar char="○"/>
              <a:defRPr>
                <a:latin typeface="Verdana"/>
                <a:ea typeface="Verdana"/>
                <a:cs typeface="Verdana"/>
                <a:sym typeface="Verdana"/>
              </a:defRPr>
            </a:lvl8pPr>
            <a:lvl9pPr marL="5486263" lvl="8" indent="-423323">
              <a:spcBef>
                <a:spcPts val="0"/>
              </a:spcBef>
              <a:spcAft>
                <a:spcPts val="0"/>
              </a:spcAft>
              <a:buSzPts val="1400"/>
              <a:buFont typeface="Verdana"/>
              <a:buChar char="■"/>
              <a:defRPr>
                <a:latin typeface="Verdana"/>
                <a:ea typeface="Verdana"/>
                <a:cs typeface="Verdana"/>
                <a:sym typeface="Verdana"/>
              </a:defRPr>
            </a:lvl9pPr>
          </a:lstStyle>
          <a:p>
            <a:endParaRPr/>
          </a:p>
        </p:txBody>
      </p:sp>
      <p:sp>
        <p:nvSpPr>
          <p:cNvPr id="158" name="Google Shape;158;p5"/>
          <p:cNvSpPr txBox="1">
            <a:spLocks noGrp="1"/>
          </p:cNvSpPr>
          <p:nvPr>
            <p:ph type="body" idx="2"/>
          </p:nvPr>
        </p:nvSpPr>
        <p:spPr>
          <a:xfrm>
            <a:off x="6344649" y="4412000"/>
            <a:ext cx="4136800" cy="15228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Font typeface="Verdana"/>
              <a:buChar char="●"/>
              <a:defRPr>
                <a:latin typeface="Catamaran"/>
                <a:ea typeface="Catamaran"/>
                <a:cs typeface="Catamaran"/>
                <a:sym typeface="Catamaran"/>
              </a:defRPr>
            </a:lvl1pPr>
            <a:lvl2pPr marL="1219170" lvl="1" indent="-423323">
              <a:spcBef>
                <a:spcPts val="0"/>
              </a:spcBef>
              <a:spcAft>
                <a:spcPts val="0"/>
              </a:spcAft>
              <a:buSzPts val="1400"/>
              <a:buFont typeface="Verdana"/>
              <a:buChar char="○"/>
              <a:defRPr>
                <a:latin typeface="Verdana"/>
                <a:ea typeface="Verdana"/>
                <a:cs typeface="Verdana"/>
                <a:sym typeface="Verdana"/>
              </a:defRPr>
            </a:lvl2pPr>
            <a:lvl3pPr marL="1828754" lvl="2" indent="-423323">
              <a:spcBef>
                <a:spcPts val="0"/>
              </a:spcBef>
              <a:spcAft>
                <a:spcPts val="0"/>
              </a:spcAft>
              <a:buSzPts val="1400"/>
              <a:buFont typeface="Verdana"/>
              <a:buChar char="■"/>
              <a:defRPr>
                <a:latin typeface="Verdana"/>
                <a:ea typeface="Verdana"/>
                <a:cs typeface="Verdana"/>
                <a:sym typeface="Verdana"/>
              </a:defRPr>
            </a:lvl3pPr>
            <a:lvl4pPr marL="2438339" lvl="3" indent="-423323">
              <a:spcBef>
                <a:spcPts val="0"/>
              </a:spcBef>
              <a:spcAft>
                <a:spcPts val="0"/>
              </a:spcAft>
              <a:buSzPts val="1400"/>
              <a:buFont typeface="Verdana"/>
              <a:buChar char="●"/>
              <a:defRPr>
                <a:latin typeface="Verdana"/>
                <a:ea typeface="Verdana"/>
                <a:cs typeface="Verdana"/>
                <a:sym typeface="Verdana"/>
              </a:defRPr>
            </a:lvl4pPr>
            <a:lvl5pPr marL="3047924" lvl="4" indent="-423323">
              <a:spcBef>
                <a:spcPts val="0"/>
              </a:spcBef>
              <a:spcAft>
                <a:spcPts val="0"/>
              </a:spcAft>
              <a:buSzPts val="1400"/>
              <a:buFont typeface="Verdana"/>
              <a:buChar char="○"/>
              <a:defRPr>
                <a:latin typeface="Verdana"/>
                <a:ea typeface="Verdana"/>
                <a:cs typeface="Verdana"/>
                <a:sym typeface="Verdana"/>
              </a:defRPr>
            </a:lvl5pPr>
            <a:lvl6pPr marL="3657509" lvl="5" indent="-423323">
              <a:spcBef>
                <a:spcPts val="0"/>
              </a:spcBef>
              <a:spcAft>
                <a:spcPts val="0"/>
              </a:spcAft>
              <a:buSzPts val="1400"/>
              <a:buFont typeface="Verdana"/>
              <a:buChar char="■"/>
              <a:defRPr>
                <a:latin typeface="Verdana"/>
                <a:ea typeface="Verdana"/>
                <a:cs typeface="Verdana"/>
                <a:sym typeface="Verdana"/>
              </a:defRPr>
            </a:lvl6pPr>
            <a:lvl7pPr marL="4267093" lvl="6" indent="-423323">
              <a:spcBef>
                <a:spcPts val="0"/>
              </a:spcBef>
              <a:spcAft>
                <a:spcPts val="0"/>
              </a:spcAft>
              <a:buSzPts val="1400"/>
              <a:buFont typeface="Verdana"/>
              <a:buChar char="●"/>
              <a:defRPr>
                <a:latin typeface="Verdana"/>
                <a:ea typeface="Verdana"/>
                <a:cs typeface="Verdana"/>
                <a:sym typeface="Verdana"/>
              </a:defRPr>
            </a:lvl7pPr>
            <a:lvl8pPr marL="4876678" lvl="7" indent="-423323">
              <a:spcBef>
                <a:spcPts val="0"/>
              </a:spcBef>
              <a:spcAft>
                <a:spcPts val="0"/>
              </a:spcAft>
              <a:buSzPts val="1400"/>
              <a:buFont typeface="Verdana"/>
              <a:buChar char="○"/>
              <a:defRPr>
                <a:latin typeface="Verdana"/>
                <a:ea typeface="Verdana"/>
                <a:cs typeface="Verdana"/>
                <a:sym typeface="Verdana"/>
              </a:defRPr>
            </a:lvl8pPr>
            <a:lvl9pPr marL="5486263" lvl="8" indent="-423323">
              <a:spcBef>
                <a:spcPts val="0"/>
              </a:spcBef>
              <a:spcAft>
                <a:spcPts val="0"/>
              </a:spcAft>
              <a:buSzPts val="1400"/>
              <a:buFont typeface="Verdana"/>
              <a:buChar char="■"/>
              <a:defRPr>
                <a:latin typeface="Verdana"/>
                <a:ea typeface="Verdana"/>
                <a:cs typeface="Verdana"/>
                <a:sym typeface="Verdana"/>
              </a:defRPr>
            </a:lvl9pPr>
          </a:lstStyle>
          <a:p>
            <a:endParaRPr/>
          </a:p>
        </p:txBody>
      </p:sp>
      <p:sp>
        <p:nvSpPr>
          <p:cNvPr id="159" name="Google Shape;159;p5"/>
          <p:cNvSpPr txBox="1">
            <a:spLocks noGrp="1"/>
          </p:cNvSpPr>
          <p:nvPr>
            <p:ph type="subTitle" idx="3"/>
          </p:nvPr>
        </p:nvSpPr>
        <p:spPr>
          <a:xfrm>
            <a:off x="1669033" y="3790333"/>
            <a:ext cx="4136800" cy="6508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Font typeface="Amatic SC"/>
              <a:buNone/>
              <a:defRPr sz="2933" b="1">
                <a:solidFill>
                  <a:srgbClr val="6FA8DC"/>
                </a:solidFill>
                <a:latin typeface="Amatic SC"/>
                <a:ea typeface="Amatic SC"/>
                <a:cs typeface="Amatic SC"/>
                <a:sym typeface="Amatic S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5"/>
          <p:cNvSpPr txBox="1">
            <a:spLocks noGrp="1"/>
          </p:cNvSpPr>
          <p:nvPr>
            <p:ph type="subTitle" idx="4"/>
          </p:nvPr>
        </p:nvSpPr>
        <p:spPr>
          <a:xfrm>
            <a:off x="6344633" y="3790333"/>
            <a:ext cx="4136800" cy="65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Amatic SC"/>
              <a:buNone/>
              <a:defRPr sz="2933" b="1">
                <a:solidFill>
                  <a:schemeClr val="accent1"/>
                </a:solidFill>
                <a:latin typeface="Amatic SC"/>
                <a:ea typeface="Amatic SC"/>
                <a:cs typeface="Amatic SC"/>
                <a:sym typeface="Amatic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5445901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3108400" y="720000"/>
            <a:ext cx="5962800" cy="9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Sriracha"/>
              <a:buNone/>
              <a:defRPr sz="3733" b="1">
                <a:latin typeface="Amatic SC"/>
                <a:ea typeface="Amatic SC"/>
                <a:cs typeface="Amatic SC"/>
                <a:sym typeface="Amatic SC"/>
              </a:defRPr>
            </a:lvl1pPr>
            <a:lvl2pPr lvl="1" algn="ctr" rtl="0">
              <a:spcBef>
                <a:spcPts val="0"/>
              </a:spcBef>
              <a:spcAft>
                <a:spcPts val="0"/>
              </a:spcAft>
              <a:buSzPts val="2300"/>
              <a:buFont typeface="Sriracha"/>
              <a:buNone/>
              <a:defRPr sz="3067">
                <a:latin typeface="Sriracha"/>
                <a:ea typeface="Sriracha"/>
                <a:cs typeface="Sriracha"/>
                <a:sym typeface="Sriracha"/>
              </a:defRPr>
            </a:lvl2pPr>
            <a:lvl3pPr lvl="2" algn="ctr" rtl="0">
              <a:spcBef>
                <a:spcPts val="0"/>
              </a:spcBef>
              <a:spcAft>
                <a:spcPts val="0"/>
              </a:spcAft>
              <a:buSzPts val="2300"/>
              <a:buFont typeface="Sriracha"/>
              <a:buNone/>
              <a:defRPr sz="3067">
                <a:latin typeface="Sriracha"/>
                <a:ea typeface="Sriracha"/>
                <a:cs typeface="Sriracha"/>
                <a:sym typeface="Sriracha"/>
              </a:defRPr>
            </a:lvl3pPr>
            <a:lvl4pPr lvl="3" algn="ctr" rtl="0">
              <a:spcBef>
                <a:spcPts val="0"/>
              </a:spcBef>
              <a:spcAft>
                <a:spcPts val="0"/>
              </a:spcAft>
              <a:buSzPts val="2300"/>
              <a:buFont typeface="Sriracha"/>
              <a:buNone/>
              <a:defRPr sz="3067">
                <a:latin typeface="Sriracha"/>
                <a:ea typeface="Sriracha"/>
                <a:cs typeface="Sriracha"/>
                <a:sym typeface="Sriracha"/>
              </a:defRPr>
            </a:lvl4pPr>
            <a:lvl5pPr lvl="4" algn="ctr" rtl="0">
              <a:spcBef>
                <a:spcPts val="0"/>
              </a:spcBef>
              <a:spcAft>
                <a:spcPts val="0"/>
              </a:spcAft>
              <a:buSzPts val="2300"/>
              <a:buFont typeface="Sriracha"/>
              <a:buNone/>
              <a:defRPr sz="3067">
                <a:latin typeface="Sriracha"/>
                <a:ea typeface="Sriracha"/>
                <a:cs typeface="Sriracha"/>
                <a:sym typeface="Sriracha"/>
              </a:defRPr>
            </a:lvl5pPr>
            <a:lvl6pPr lvl="5" algn="ctr" rtl="0">
              <a:spcBef>
                <a:spcPts val="0"/>
              </a:spcBef>
              <a:spcAft>
                <a:spcPts val="0"/>
              </a:spcAft>
              <a:buSzPts val="2300"/>
              <a:buFont typeface="Sriracha"/>
              <a:buNone/>
              <a:defRPr sz="3067">
                <a:latin typeface="Sriracha"/>
                <a:ea typeface="Sriracha"/>
                <a:cs typeface="Sriracha"/>
                <a:sym typeface="Sriracha"/>
              </a:defRPr>
            </a:lvl6pPr>
            <a:lvl7pPr lvl="6" algn="ctr" rtl="0">
              <a:spcBef>
                <a:spcPts val="0"/>
              </a:spcBef>
              <a:spcAft>
                <a:spcPts val="0"/>
              </a:spcAft>
              <a:buSzPts val="2300"/>
              <a:buFont typeface="Sriracha"/>
              <a:buNone/>
              <a:defRPr sz="3067">
                <a:latin typeface="Sriracha"/>
                <a:ea typeface="Sriracha"/>
                <a:cs typeface="Sriracha"/>
                <a:sym typeface="Sriracha"/>
              </a:defRPr>
            </a:lvl7pPr>
            <a:lvl8pPr lvl="7" algn="ctr" rtl="0">
              <a:spcBef>
                <a:spcPts val="0"/>
              </a:spcBef>
              <a:spcAft>
                <a:spcPts val="0"/>
              </a:spcAft>
              <a:buSzPts val="2300"/>
              <a:buFont typeface="Sriracha"/>
              <a:buNone/>
              <a:defRPr sz="3067">
                <a:latin typeface="Sriracha"/>
                <a:ea typeface="Sriracha"/>
                <a:cs typeface="Sriracha"/>
                <a:sym typeface="Sriracha"/>
              </a:defRPr>
            </a:lvl8pPr>
            <a:lvl9pPr lvl="8" algn="ctr" rtl="0">
              <a:spcBef>
                <a:spcPts val="0"/>
              </a:spcBef>
              <a:spcAft>
                <a:spcPts val="0"/>
              </a:spcAft>
              <a:buSzPts val="2300"/>
              <a:buFont typeface="Sriracha"/>
              <a:buNone/>
              <a:defRPr sz="3067">
                <a:latin typeface="Sriracha"/>
                <a:ea typeface="Sriracha"/>
                <a:cs typeface="Sriracha"/>
                <a:sym typeface="Sriracha"/>
              </a:defRPr>
            </a:lvl9pPr>
          </a:lstStyle>
          <a:p>
            <a:endParaRPr/>
          </a:p>
        </p:txBody>
      </p:sp>
      <p:sp>
        <p:nvSpPr>
          <p:cNvPr id="171" name="Google Shape;171;p9"/>
          <p:cNvSpPr txBox="1">
            <a:spLocks noGrp="1"/>
          </p:cNvSpPr>
          <p:nvPr>
            <p:ph type="subTitle" idx="1"/>
          </p:nvPr>
        </p:nvSpPr>
        <p:spPr>
          <a:xfrm>
            <a:off x="960000" y="2882833"/>
            <a:ext cx="4619600" cy="1943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683727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5A64A-D7DF-6E05-CEE6-2114CDFC52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C834F23-08A8-7D0B-4A36-3288A3C11C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067CD36-A5F5-EF57-D81E-83659ED05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B140FE-D5D3-53BC-F052-885983DA8C18}"/>
              </a:ext>
            </a:extLst>
          </p:cNvPr>
          <p:cNvSpPr>
            <a:spLocks noGrp="1"/>
          </p:cNvSpPr>
          <p:nvPr>
            <p:ph type="dt" sz="half" idx="10"/>
          </p:nvPr>
        </p:nvSpPr>
        <p:spPr/>
        <p:txBody>
          <a:bodyPr/>
          <a:lstStyle/>
          <a:p>
            <a:fld id="{A705244D-C92D-491D-9248-77D0C4B998B7}" type="datetimeFigureOut">
              <a:rPr lang="vi-VN" smtClean="0"/>
              <a:t>14/10/2024</a:t>
            </a:fld>
            <a:endParaRPr lang="vi-VN"/>
          </a:p>
        </p:txBody>
      </p:sp>
      <p:sp>
        <p:nvSpPr>
          <p:cNvPr id="6" name="Footer Placeholder 5">
            <a:extLst>
              <a:ext uri="{FF2B5EF4-FFF2-40B4-BE49-F238E27FC236}">
                <a16:creationId xmlns:a16="http://schemas.microsoft.com/office/drawing/2014/main" id="{C7BEED65-CABE-F131-E8B5-3831BE647B4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C967BEC-C1F5-22E2-22B3-B657DB0F2F04}"/>
              </a:ext>
            </a:extLst>
          </p:cNvPr>
          <p:cNvSpPr>
            <a:spLocks noGrp="1"/>
          </p:cNvSpPr>
          <p:nvPr>
            <p:ph type="sldNum" sz="quarter" idx="12"/>
          </p:nvPr>
        </p:nvSpPr>
        <p:spPr/>
        <p:txBody>
          <a:bodyPr/>
          <a:lstStyle/>
          <a:p>
            <a:fld id="{7DAF6280-84A5-4BD0-B057-CFD5D4074212}" type="slidenum">
              <a:rPr lang="vi-VN" smtClean="0"/>
              <a:t>‹#›</a:t>
            </a:fld>
            <a:endParaRPr lang="vi-VN"/>
          </a:p>
        </p:txBody>
      </p:sp>
    </p:spTree>
    <p:extLst>
      <p:ext uri="{BB962C8B-B14F-4D97-AF65-F5344CB8AC3E}">
        <p14:creationId xmlns:p14="http://schemas.microsoft.com/office/powerpoint/2010/main" val="9633365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7"/>
        <p:cNvGrpSpPr/>
        <p:nvPr/>
      </p:nvGrpSpPr>
      <p:grpSpPr>
        <a:xfrm>
          <a:off x="0" y="0"/>
          <a:ext cx="0" cy="0"/>
          <a:chOff x="0" y="0"/>
          <a:chExt cx="0" cy="0"/>
        </a:xfrm>
      </p:grpSpPr>
    </p:spTree>
    <p:extLst>
      <p:ext uri="{BB962C8B-B14F-4D97-AF65-F5344CB8AC3E}">
        <p14:creationId xmlns:p14="http://schemas.microsoft.com/office/powerpoint/2010/main" val="59491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 bullet list">
  <p:cSld name="Title + bullet list">
    <p:spTree>
      <p:nvGrpSpPr>
        <p:cNvPr id="1" name="Shape 178"/>
        <p:cNvGrpSpPr/>
        <p:nvPr/>
      </p:nvGrpSpPr>
      <p:grpSpPr>
        <a:xfrm>
          <a:off x="0" y="0"/>
          <a:ext cx="0" cy="0"/>
          <a:chOff x="0" y="0"/>
          <a:chExt cx="0" cy="0"/>
        </a:xfrm>
      </p:grpSpPr>
      <p:sp>
        <p:nvSpPr>
          <p:cNvPr id="179" name="Google Shape;179;p13"/>
          <p:cNvSpPr txBox="1">
            <a:spLocks noGrp="1"/>
          </p:cNvSpPr>
          <p:nvPr>
            <p:ph type="title"/>
          </p:nvPr>
        </p:nvSpPr>
        <p:spPr>
          <a:xfrm>
            <a:off x="960000" y="720000"/>
            <a:ext cx="10271600" cy="118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0" name="Google Shape;180;p13"/>
          <p:cNvSpPr txBox="1">
            <a:spLocks noGrp="1"/>
          </p:cNvSpPr>
          <p:nvPr>
            <p:ph type="body" idx="1"/>
          </p:nvPr>
        </p:nvSpPr>
        <p:spPr>
          <a:xfrm>
            <a:off x="5575300" y="3225800"/>
            <a:ext cx="5656800" cy="2717600"/>
          </a:xfrm>
          <a:prstGeom prst="rect">
            <a:avLst/>
          </a:prstGeom>
        </p:spPr>
        <p:txBody>
          <a:bodyPr spcFirstLastPara="1" wrap="square" lIns="91425" tIns="91425" rIns="91425" bIns="91425" anchor="t" anchorCtr="0">
            <a:noAutofit/>
          </a:bodyPr>
          <a:lstStyle>
            <a:lvl1pPr marL="609585" lvl="0" indent="-423323">
              <a:lnSpc>
                <a:spcPct val="150000"/>
              </a:lnSpc>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81" name="Google Shape;181;p13"/>
          <p:cNvSpPr txBox="1">
            <a:spLocks noGrp="1"/>
          </p:cNvSpPr>
          <p:nvPr>
            <p:ph type="subTitle" idx="2"/>
          </p:nvPr>
        </p:nvSpPr>
        <p:spPr>
          <a:xfrm>
            <a:off x="5574967" y="2089600"/>
            <a:ext cx="5656800" cy="730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358144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 five columns">
  <p:cSld name="Title + five columns">
    <p:spTree>
      <p:nvGrpSpPr>
        <p:cNvPr id="1" name="Shape 371"/>
        <p:cNvGrpSpPr/>
        <p:nvPr/>
      </p:nvGrpSpPr>
      <p:grpSpPr>
        <a:xfrm>
          <a:off x="0" y="0"/>
          <a:ext cx="0" cy="0"/>
          <a:chOff x="0" y="0"/>
          <a:chExt cx="0" cy="0"/>
        </a:xfrm>
      </p:grpSpPr>
      <p:sp>
        <p:nvSpPr>
          <p:cNvPr id="372" name="Google Shape;372;p22"/>
          <p:cNvSpPr txBox="1">
            <a:spLocks noGrp="1"/>
          </p:cNvSpPr>
          <p:nvPr>
            <p:ph type="title"/>
          </p:nvPr>
        </p:nvSpPr>
        <p:spPr>
          <a:xfrm>
            <a:off x="960000" y="720000"/>
            <a:ext cx="10271600" cy="772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73" name="Google Shape;373;p22"/>
          <p:cNvSpPr txBox="1">
            <a:spLocks noGrp="1"/>
          </p:cNvSpPr>
          <p:nvPr>
            <p:ph type="subTitle" idx="1"/>
          </p:nvPr>
        </p:nvSpPr>
        <p:spPr>
          <a:xfrm>
            <a:off x="1003600" y="2437587"/>
            <a:ext cx="2930400" cy="66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933" b="1">
                <a:solidFill>
                  <a:schemeClr val="accent1"/>
                </a:solidFill>
                <a:latin typeface="Amatic SC"/>
                <a:ea typeface="Amatic SC"/>
                <a:cs typeface="Amatic SC"/>
                <a:sym typeface="Amatic SC"/>
              </a:defRPr>
            </a:lvl1pPr>
            <a:lvl2pPr lvl="1" algn="ctr" rtl="0">
              <a:spcBef>
                <a:spcPts val="0"/>
              </a:spcBef>
              <a:spcAft>
                <a:spcPts val="0"/>
              </a:spcAft>
              <a:buSzPts val="1600"/>
              <a:buFont typeface="Sriracha"/>
              <a:buNone/>
              <a:defRPr sz="2133">
                <a:latin typeface="Sriracha"/>
                <a:ea typeface="Sriracha"/>
                <a:cs typeface="Sriracha"/>
                <a:sym typeface="Sriracha"/>
              </a:defRPr>
            </a:lvl2pPr>
            <a:lvl3pPr lvl="2" algn="ctr" rtl="0">
              <a:spcBef>
                <a:spcPts val="0"/>
              </a:spcBef>
              <a:spcAft>
                <a:spcPts val="0"/>
              </a:spcAft>
              <a:buSzPts val="1600"/>
              <a:buFont typeface="Sriracha"/>
              <a:buNone/>
              <a:defRPr sz="2133">
                <a:latin typeface="Sriracha"/>
                <a:ea typeface="Sriracha"/>
                <a:cs typeface="Sriracha"/>
                <a:sym typeface="Sriracha"/>
              </a:defRPr>
            </a:lvl3pPr>
            <a:lvl4pPr lvl="3" algn="ctr" rtl="0">
              <a:spcBef>
                <a:spcPts val="0"/>
              </a:spcBef>
              <a:spcAft>
                <a:spcPts val="0"/>
              </a:spcAft>
              <a:buSzPts val="1600"/>
              <a:buFont typeface="Sriracha"/>
              <a:buNone/>
              <a:defRPr sz="2133">
                <a:latin typeface="Sriracha"/>
                <a:ea typeface="Sriracha"/>
                <a:cs typeface="Sriracha"/>
                <a:sym typeface="Sriracha"/>
              </a:defRPr>
            </a:lvl4pPr>
            <a:lvl5pPr lvl="4" algn="ctr" rtl="0">
              <a:spcBef>
                <a:spcPts val="0"/>
              </a:spcBef>
              <a:spcAft>
                <a:spcPts val="0"/>
              </a:spcAft>
              <a:buSzPts val="1600"/>
              <a:buFont typeface="Sriracha"/>
              <a:buNone/>
              <a:defRPr sz="2133">
                <a:latin typeface="Sriracha"/>
                <a:ea typeface="Sriracha"/>
                <a:cs typeface="Sriracha"/>
                <a:sym typeface="Sriracha"/>
              </a:defRPr>
            </a:lvl5pPr>
            <a:lvl6pPr lvl="5" algn="ctr" rtl="0">
              <a:spcBef>
                <a:spcPts val="0"/>
              </a:spcBef>
              <a:spcAft>
                <a:spcPts val="0"/>
              </a:spcAft>
              <a:buSzPts val="1600"/>
              <a:buFont typeface="Sriracha"/>
              <a:buNone/>
              <a:defRPr sz="2133">
                <a:latin typeface="Sriracha"/>
                <a:ea typeface="Sriracha"/>
                <a:cs typeface="Sriracha"/>
                <a:sym typeface="Sriracha"/>
              </a:defRPr>
            </a:lvl6pPr>
            <a:lvl7pPr lvl="6" algn="ctr" rtl="0">
              <a:spcBef>
                <a:spcPts val="0"/>
              </a:spcBef>
              <a:spcAft>
                <a:spcPts val="0"/>
              </a:spcAft>
              <a:buSzPts val="1600"/>
              <a:buFont typeface="Sriracha"/>
              <a:buNone/>
              <a:defRPr sz="2133">
                <a:latin typeface="Sriracha"/>
                <a:ea typeface="Sriracha"/>
                <a:cs typeface="Sriracha"/>
                <a:sym typeface="Sriracha"/>
              </a:defRPr>
            </a:lvl7pPr>
            <a:lvl8pPr lvl="7" algn="ctr" rtl="0">
              <a:spcBef>
                <a:spcPts val="0"/>
              </a:spcBef>
              <a:spcAft>
                <a:spcPts val="0"/>
              </a:spcAft>
              <a:buSzPts val="1600"/>
              <a:buFont typeface="Sriracha"/>
              <a:buNone/>
              <a:defRPr sz="2133">
                <a:latin typeface="Sriracha"/>
                <a:ea typeface="Sriracha"/>
                <a:cs typeface="Sriracha"/>
                <a:sym typeface="Sriracha"/>
              </a:defRPr>
            </a:lvl8pPr>
            <a:lvl9pPr lvl="8" algn="ctr" rtl="0">
              <a:spcBef>
                <a:spcPts val="0"/>
              </a:spcBef>
              <a:spcAft>
                <a:spcPts val="0"/>
              </a:spcAft>
              <a:buSzPts val="1600"/>
              <a:buFont typeface="Sriracha"/>
              <a:buNone/>
              <a:defRPr sz="2133">
                <a:latin typeface="Sriracha"/>
                <a:ea typeface="Sriracha"/>
                <a:cs typeface="Sriracha"/>
                <a:sym typeface="Sriracha"/>
              </a:defRPr>
            </a:lvl9pPr>
          </a:lstStyle>
          <a:p>
            <a:endParaRPr/>
          </a:p>
        </p:txBody>
      </p:sp>
      <p:sp>
        <p:nvSpPr>
          <p:cNvPr id="374" name="Google Shape;374;p22"/>
          <p:cNvSpPr txBox="1">
            <a:spLocks noGrp="1"/>
          </p:cNvSpPr>
          <p:nvPr>
            <p:ph type="subTitle" idx="2"/>
          </p:nvPr>
        </p:nvSpPr>
        <p:spPr>
          <a:xfrm>
            <a:off x="980200" y="3097421"/>
            <a:ext cx="2946400" cy="66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467">
                <a:latin typeface="Verdana"/>
                <a:ea typeface="Verdana"/>
                <a:cs typeface="Verdana"/>
                <a:sym typeface="Verdana"/>
              </a:defRPr>
            </a:lvl2pPr>
            <a:lvl3pPr lvl="2" algn="ctr" rtl="0">
              <a:spcBef>
                <a:spcPts val="0"/>
              </a:spcBef>
              <a:spcAft>
                <a:spcPts val="0"/>
              </a:spcAft>
              <a:buSzPts val="1100"/>
              <a:buFont typeface="Verdana"/>
              <a:buNone/>
              <a:defRPr sz="1467">
                <a:latin typeface="Verdana"/>
                <a:ea typeface="Verdana"/>
                <a:cs typeface="Verdana"/>
                <a:sym typeface="Verdana"/>
              </a:defRPr>
            </a:lvl3pPr>
            <a:lvl4pPr lvl="3" algn="ctr" rtl="0">
              <a:spcBef>
                <a:spcPts val="0"/>
              </a:spcBef>
              <a:spcAft>
                <a:spcPts val="0"/>
              </a:spcAft>
              <a:buSzPts val="1100"/>
              <a:buFont typeface="Verdana"/>
              <a:buNone/>
              <a:defRPr sz="1467">
                <a:latin typeface="Verdana"/>
                <a:ea typeface="Verdana"/>
                <a:cs typeface="Verdana"/>
                <a:sym typeface="Verdana"/>
              </a:defRPr>
            </a:lvl4pPr>
            <a:lvl5pPr lvl="4" algn="ctr" rtl="0">
              <a:spcBef>
                <a:spcPts val="0"/>
              </a:spcBef>
              <a:spcAft>
                <a:spcPts val="0"/>
              </a:spcAft>
              <a:buSzPts val="1100"/>
              <a:buFont typeface="Verdana"/>
              <a:buNone/>
              <a:defRPr sz="1467">
                <a:latin typeface="Verdana"/>
                <a:ea typeface="Verdana"/>
                <a:cs typeface="Verdana"/>
                <a:sym typeface="Verdana"/>
              </a:defRPr>
            </a:lvl5pPr>
            <a:lvl6pPr lvl="5" algn="ctr" rtl="0">
              <a:spcBef>
                <a:spcPts val="0"/>
              </a:spcBef>
              <a:spcAft>
                <a:spcPts val="0"/>
              </a:spcAft>
              <a:buSzPts val="1100"/>
              <a:buFont typeface="Verdana"/>
              <a:buNone/>
              <a:defRPr sz="1467">
                <a:latin typeface="Verdana"/>
                <a:ea typeface="Verdana"/>
                <a:cs typeface="Verdana"/>
                <a:sym typeface="Verdana"/>
              </a:defRPr>
            </a:lvl6pPr>
            <a:lvl7pPr lvl="6" algn="ctr" rtl="0">
              <a:spcBef>
                <a:spcPts val="0"/>
              </a:spcBef>
              <a:spcAft>
                <a:spcPts val="0"/>
              </a:spcAft>
              <a:buSzPts val="1100"/>
              <a:buFont typeface="Verdana"/>
              <a:buNone/>
              <a:defRPr sz="1467">
                <a:latin typeface="Verdana"/>
                <a:ea typeface="Verdana"/>
                <a:cs typeface="Verdana"/>
                <a:sym typeface="Verdana"/>
              </a:defRPr>
            </a:lvl7pPr>
            <a:lvl8pPr lvl="7" algn="ctr" rtl="0">
              <a:spcBef>
                <a:spcPts val="0"/>
              </a:spcBef>
              <a:spcAft>
                <a:spcPts val="0"/>
              </a:spcAft>
              <a:buSzPts val="1100"/>
              <a:buFont typeface="Verdana"/>
              <a:buNone/>
              <a:defRPr sz="1467">
                <a:latin typeface="Verdana"/>
                <a:ea typeface="Verdana"/>
                <a:cs typeface="Verdana"/>
                <a:sym typeface="Verdana"/>
              </a:defRPr>
            </a:lvl8pPr>
            <a:lvl9pPr lvl="8" algn="ctr" rtl="0">
              <a:spcBef>
                <a:spcPts val="0"/>
              </a:spcBef>
              <a:spcAft>
                <a:spcPts val="0"/>
              </a:spcAft>
              <a:buSzPts val="1100"/>
              <a:buFont typeface="Verdana"/>
              <a:buNone/>
              <a:defRPr sz="1467">
                <a:latin typeface="Verdana"/>
                <a:ea typeface="Verdana"/>
                <a:cs typeface="Verdana"/>
                <a:sym typeface="Verdana"/>
              </a:defRPr>
            </a:lvl9pPr>
          </a:lstStyle>
          <a:p>
            <a:endParaRPr/>
          </a:p>
        </p:txBody>
      </p:sp>
      <p:sp>
        <p:nvSpPr>
          <p:cNvPr id="375" name="Google Shape;375;p22"/>
          <p:cNvSpPr txBox="1">
            <a:spLocks noGrp="1"/>
          </p:cNvSpPr>
          <p:nvPr>
            <p:ph type="subTitle" idx="3"/>
          </p:nvPr>
        </p:nvSpPr>
        <p:spPr>
          <a:xfrm>
            <a:off x="4612561" y="2437587"/>
            <a:ext cx="2930400" cy="66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933" b="1">
                <a:solidFill>
                  <a:schemeClr val="accent4"/>
                </a:solidFill>
                <a:latin typeface="Amatic SC"/>
                <a:ea typeface="Amatic SC"/>
                <a:cs typeface="Amatic SC"/>
                <a:sym typeface="Amatic SC"/>
              </a:defRPr>
            </a:lvl1pPr>
            <a:lvl2pPr lvl="1" algn="ctr" rtl="0">
              <a:spcBef>
                <a:spcPts val="0"/>
              </a:spcBef>
              <a:spcAft>
                <a:spcPts val="0"/>
              </a:spcAft>
              <a:buSzPts val="1600"/>
              <a:buFont typeface="Sriracha"/>
              <a:buNone/>
              <a:defRPr sz="2133">
                <a:latin typeface="Sriracha"/>
                <a:ea typeface="Sriracha"/>
                <a:cs typeface="Sriracha"/>
                <a:sym typeface="Sriracha"/>
              </a:defRPr>
            </a:lvl2pPr>
            <a:lvl3pPr lvl="2" algn="ctr" rtl="0">
              <a:spcBef>
                <a:spcPts val="0"/>
              </a:spcBef>
              <a:spcAft>
                <a:spcPts val="0"/>
              </a:spcAft>
              <a:buSzPts val="1600"/>
              <a:buFont typeface="Sriracha"/>
              <a:buNone/>
              <a:defRPr sz="2133">
                <a:latin typeface="Sriracha"/>
                <a:ea typeface="Sriracha"/>
                <a:cs typeface="Sriracha"/>
                <a:sym typeface="Sriracha"/>
              </a:defRPr>
            </a:lvl3pPr>
            <a:lvl4pPr lvl="3" algn="ctr" rtl="0">
              <a:spcBef>
                <a:spcPts val="0"/>
              </a:spcBef>
              <a:spcAft>
                <a:spcPts val="0"/>
              </a:spcAft>
              <a:buSzPts val="1600"/>
              <a:buFont typeface="Sriracha"/>
              <a:buNone/>
              <a:defRPr sz="2133">
                <a:latin typeface="Sriracha"/>
                <a:ea typeface="Sriracha"/>
                <a:cs typeface="Sriracha"/>
                <a:sym typeface="Sriracha"/>
              </a:defRPr>
            </a:lvl4pPr>
            <a:lvl5pPr lvl="4" algn="ctr" rtl="0">
              <a:spcBef>
                <a:spcPts val="0"/>
              </a:spcBef>
              <a:spcAft>
                <a:spcPts val="0"/>
              </a:spcAft>
              <a:buSzPts val="1600"/>
              <a:buFont typeface="Sriracha"/>
              <a:buNone/>
              <a:defRPr sz="2133">
                <a:latin typeface="Sriracha"/>
                <a:ea typeface="Sriracha"/>
                <a:cs typeface="Sriracha"/>
                <a:sym typeface="Sriracha"/>
              </a:defRPr>
            </a:lvl5pPr>
            <a:lvl6pPr lvl="5" algn="ctr" rtl="0">
              <a:spcBef>
                <a:spcPts val="0"/>
              </a:spcBef>
              <a:spcAft>
                <a:spcPts val="0"/>
              </a:spcAft>
              <a:buSzPts val="1600"/>
              <a:buFont typeface="Sriracha"/>
              <a:buNone/>
              <a:defRPr sz="2133">
                <a:latin typeface="Sriracha"/>
                <a:ea typeface="Sriracha"/>
                <a:cs typeface="Sriracha"/>
                <a:sym typeface="Sriracha"/>
              </a:defRPr>
            </a:lvl6pPr>
            <a:lvl7pPr lvl="6" algn="ctr" rtl="0">
              <a:spcBef>
                <a:spcPts val="0"/>
              </a:spcBef>
              <a:spcAft>
                <a:spcPts val="0"/>
              </a:spcAft>
              <a:buSzPts val="1600"/>
              <a:buFont typeface="Sriracha"/>
              <a:buNone/>
              <a:defRPr sz="2133">
                <a:latin typeface="Sriracha"/>
                <a:ea typeface="Sriracha"/>
                <a:cs typeface="Sriracha"/>
                <a:sym typeface="Sriracha"/>
              </a:defRPr>
            </a:lvl7pPr>
            <a:lvl8pPr lvl="7" algn="ctr" rtl="0">
              <a:spcBef>
                <a:spcPts val="0"/>
              </a:spcBef>
              <a:spcAft>
                <a:spcPts val="0"/>
              </a:spcAft>
              <a:buSzPts val="1600"/>
              <a:buFont typeface="Sriracha"/>
              <a:buNone/>
              <a:defRPr sz="2133">
                <a:latin typeface="Sriracha"/>
                <a:ea typeface="Sriracha"/>
                <a:cs typeface="Sriracha"/>
                <a:sym typeface="Sriracha"/>
              </a:defRPr>
            </a:lvl8pPr>
            <a:lvl9pPr lvl="8" algn="ctr" rtl="0">
              <a:spcBef>
                <a:spcPts val="0"/>
              </a:spcBef>
              <a:spcAft>
                <a:spcPts val="0"/>
              </a:spcAft>
              <a:buSzPts val="1600"/>
              <a:buFont typeface="Sriracha"/>
              <a:buNone/>
              <a:defRPr sz="2133">
                <a:latin typeface="Sriracha"/>
                <a:ea typeface="Sriracha"/>
                <a:cs typeface="Sriracha"/>
                <a:sym typeface="Sriracha"/>
              </a:defRPr>
            </a:lvl9pPr>
          </a:lstStyle>
          <a:p>
            <a:endParaRPr/>
          </a:p>
        </p:txBody>
      </p:sp>
      <p:sp>
        <p:nvSpPr>
          <p:cNvPr id="376" name="Google Shape;376;p22"/>
          <p:cNvSpPr txBox="1">
            <a:spLocks noGrp="1"/>
          </p:cNvSpPr>
          <p:nvPr>
            <p:ph type="subTitle" idx="4"/>
          </p:nvPr>
        </p:nvSpPr>
        <p:spPr>
          <a:xfrm>
            <a:off x="4604561" y="3097421"/>
            <a:ext cx="2946400" cy="66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467">
                <a:latin typeface="Verdana"/>
                <a:ea typeface="Verdana"/>
                <a:cs typeface="Verdana"/>
                <a:sym typeface="Verdana"/>
              </a:defRPr>
            </a:lvl2pPr>
            <a:lvl3pPr lvl="2" algn="ctr" rtl="0">
              <a:spcBef>
                <a:spcPts val="0"/>
              </a:spcBef>
              <a:spcAft>
                <a:spcPts val="0"/>
              </a:spcAft>
              <a:buSzPts val="1100"/>
              <a:buFont typeface="Verdana"/>
              <a:buNone/>
              <a:defRPr sz="1467">
                <a:latin typeface="Verdana"/>
                <a:ea typeface="Verdana"/>
                <a:cs typeface="Verdana"/>
                <a:sym typeface="Verdana"/>
              </a:defRPr>
            </a:lvl3pPr>
            <a:lvl4pPr lvl="3" algn="ctr" rtl="0">
              <a:spcBef>
                <a:spcPts val="0"/>
              </a:spcBef>
              <a:spcAft>
                <a:spcPts val="0"/>
              </a:spcAft>
              <a:buSzPts val="1100"/>
              <a:buFont typeface="Verdana"/>
              <a:buNone/>
              <a:defRPr sz="1467">
                <a:latin typeface="Verdana"/>
                <a:ea typeface="Verdana"/>
                <a:cs typeface="Verdana"/>
                <a:sym typeface="Verdana"/>
              </a:defRPr>
            </a:lvl4pPr>
            <a:lvl5pPr lvl="4" algn="ctr" rtl="0">
              <a:spcBef>
                <a:spcPts val="0"/>
              </a:spcBef>
              <a:spcAft>
                <a:spcPts val="0"/>
              </a:spcAft>
              <a:buSzPts val="1100"/>
              <a:buFont typeface="Verdana"/>
              <a:buNone/>
              <a:defRPr sz="1467">
                <a:latin typeface="Verdana"/>
                <a:ea typeface="Verdana"/>
                <a:cs typeface="Verdana"/>
                <a:sym typeface="Verdana"/>
              </a:defRPr>
            </a:lvl5pPr>
            <a:lvl6pPr lvl="5" algn="ctr" rtl="0">
              <a:spcBef>
                <a:spcPts val="0"/>
              </a:spcBef>
              <a:spcAft>
                <a:spcPts val="0"/>
              </a:spcAft>
              <a:buSzPts val="1100"/>
              <a:buFont typeface="Verdana"/>
              <a:buNone/>
              <a:defRPr sz="1467">
                <a:latin typeface="Verdana"/>
                <a:ea typeface="Verdana"/>
                <a:cs typeface="Verdana"/>
                <a:sym typeface="Verdana"/>
              </a:defRPr>
            </a:lvl6pPr>
            <a:lvl7pPr lvl="6" algn="ctr" rtl="0">
              <a:spcBef>
                <a:spcPts val="0"/>
              </a:spcBef>
              <a:spcAft>
                <a:spcPts val="0"/>
              </a:spcAft>
              <a:buSzPts val="1100"/>
              <a:buFont typeface="Verdana"/>
              <a:buNone/>
              <a:defRPr sz="1467">
                <a:latin typeface="Verdana"/>
                <a:ea typeface="Verdana"/>
                <a:cs typeface="Verdana"/>
                <a:sym typeface="Verdana"/>
              </a:defRPr>
            </a:lvl7pPr>
            <a:lvl8pPr lvl="7" algn="ctr" rtl="0">
              <a:spcBef>
                <a:spcPts val="0"/>
              </a:spcBef>
              <a:spcAft>
                <a:spcPts val="0"/>
              </a:spcAft>
              <a:buSzPts val="1100"/>
              <a:buFont typeface="Verdana"/>
              <a:buNone/>
              <a:defRPr sz="1467">
                <a:latin typeface="Verdana"/>
                <a:ea typeface="Verdana"/>
                <a:cs typeface="Verdana"/>
                <a:sym typeface="Verdana"/>
              </a:defRPr>
            </a:lvl8pPr>
            <a:lvl9pPr lvl="8" algn="ctr" rtl="0">
              <a:spcBef>
                <a:spcPts val="0"/>
              </a:spcBef>
              <a:spcAft>
                <a:spcPts val="0"/>
              </a:spcAft>
              <a:buSzPts val="1100"/>
              <a:buFont typeface="Verdana"/>
              <a:buNone/>
              <a:defRPr sz="1467">
                <a:latin typeface="Verdana"/>
                <a:ea typeface="Verdana"/>
                <a:cs typeface="Verdana"/>
                <a:sym typeface="Verdana"/>
              </a:defRPr>
            </a:lvl9pPr>
          </a:lstStyle>
          <a:p>
            <a:endParaRPr/>
          </a:p>
        </p:txBody>
      </p:sp>
      <p:sp>
        <p:nvSpPr>
          <p:cNvPr id="377" name="Google Shape;377;p22"/>
          <p:cNvSpPr txBox="1">
            <a:spLocks noGrp="1"/>
          </p:cNvSpPr>
          <p:nvPr>
            <p:ph type="subTitle" idx="5"/>
          </p:nvPr>
        </p:nvSpPr>
        <p:spPr>
          <a:xfrm>
            <a:off x="8302872" y="2437587"/>
            <a:ext cx="2930400" cy="66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933" b="1">
                <a:solidFill>
                  <a:schemeClr val="accent1"/>
                </a:solidFill>
                <a:latin typeface="Amatic SC"/>
                <a:ea typeface="Amatic SC"/>
                <a:cs typeface="Amatic SC"/>
                <a:sym typeface="Amatic SC"/>
              </a:defRPr>
            </a:lvl1pPr>
            <a:lvl2pPr lvl="1" algn="ctr" rtl="0">
              <a:spcBef>
                <a:spcPts val="0"/>
              </a:spcBef>
              <a:spcAft>
                <a:spcPts val="0"/>
              </a:spcAft>
              <a:buSzPts val="1600"/>
              <a:buFont typeface="Sriracha"/>
              <a:buNone/>
              <a:defRPr sz="2133">
                <a:latin typeface="Sriracha"/>
                <a:ea typeface="Sriracha"/>
                <a:cs typeface="Sriracha"/>
                <a:sym typeface="Sriracha"/>
              </a:defRPr>
            </a:lvl2pPr>
            <a:lvl3pPr lvl="2" algn="ctr" rtl="0">
              <a:spcBef>
                <a:spcPts val="0"/>
              </a:spcBef>
              <a:spcAft>
                <a:spcPts val="0"/>
              </a:spcAft>
              <a:buSzPts val="1600"/>
              <a:buFont typeface="Sriracha"/>
              <a:buNone/>
              <a:defRPr sz="2133">
                <a:latin typeface="Sriracha"/>
                <a:ea typeface="Sriracha"/>
                <a:cs typeface="Sriracha"/>
                <a:sym typeface="Sriracha"/>
              </a:defRPr>
            </a:lvl3pPr>
            <a:lvl4pPr lvl="3" algn="ctr" rtl="0">
              <a:spcBef>
                <a:spcPts val="0"/>
              </a:spcBef>
              <a:spcAft>
                <a:spcPts val="0"/>
              </a:spcAft>
              <a:buSzPts val="1600"/>
              <a:buFont typeface="Sriracha"/>
              <a:buNone/>
              <a:defRPr sz="2133">
                <a:latin typeface="Sriracha"/>
                <a:ea typeface="Sriracha"/>
                <a:cs typeface="Sriracha"/>
                <a:sym typeface="Sriracha"/>
              </a:defRPr>
            </a:lvl4pPr>
            <a:lvl5pPr lvl="4" algn="ctr" rtl="0">
              <a:spcBef>
                <a:spcPts val="0"/>
              </a:spcBef>
              <a:spcAft>
                <a:spcPts val="0"/>
              </a:spcAft>
              <a:buSzPts val="1600"/>
              <a:buFont typeface="Sriracha"/>
              <a:buNone/>
              <a:defRPr sz="2133">
                <a:latin typeface="Sriracha"/>
                <a:ea typeface="Sriracha"/>
                <a:cs typeface="Sriracha"/>
                <a:sym typeface="Sriracha"/>
              </a:defRPr>
            </a:lvl5pPr>
            <a:lvl6pPr lvl="5" algn="ctr" rtl="0">
              <a:spcBef>
                <a:spcPts val="0"/>
              </a:spcBef>
              <a:spcAft>
                <a:spcPts val="0"/>
              </a:spcAft>
              <a:buSzPts val="1600"/>
              <a:buFont typeface="Sriracha"/>
              <a:buNone/>
              <a:defRPr sz="2133">
                <a:latin typeface="Sriracha"/>
                <a:ea typeface="Sriracha"/>
                <a:cs typeface="Sriracha"/>
                <a:sym typeface="Sriracha"/>
              </a:defRPr>
            </a:lvl6pPr>
            <a:lvl7pPr lvl="6" algn="ctr" rtl="0">
              <a:spcBef>
                <a:spcPts val="0"/>
              </a:spcBef>
              <a:spcAft>
                <a:spcPts val="0"/>
              </a:spcAft>
              <a:buSzPts val="1600"/>
              <a:buFont typeface="Sriracha"/>
              <a:buNone/>
              <a:defRPr sz="2133">
                <a:latin typeface="Sriracha"/>
                <a:ea typeface="Sriracha"/>
                <a:cs typeface="Sriracha"/>
                <a:sym typeface="Sriracha"/>
              </a:defRPr>
            </a:lvl7pPr>
            <a:lvl8pPr lvl="7" algn="ctr" rtl="0">
              <a:spcBef>
                <a:spcPts val="0"/>
              </a:spcBef>
              <a:spcAft>
                <a:spcPts val="0"/>
              </a:spcAft>
              <a:buSzPts val="1600"/>
              <a:buFont typeface="Sriracha"/>
              <a:buNone/>
              <a:defRPr sz="2133">
                <a:latin typeface="Sriracha"/>
                <a:ea typeface="Sriracha"/>
                <a:cs typeface="Sriracha"/>
                <a:sym typeface="Sriracha"/>
              </a:defRPr>
            </a:lvl8pPr>
            <a:lvl9pPr lvl="8" algn="ctr" rtl="0">
              <a:spcBef>
                <a:spcPts val="0"/>
              </a:spcBef>
              <a:spcAft>
                <a:spcPts val="0"/>
              </a:spcAft>
              <a:buSzPts val="1600"/>
              <a:buFont typeface="Sriracha"/>
              <a:buNone/>
              <a:defRPr sz="2133">
                <a:latin typeface="Sriracha"/>
                <a:ea typeface="Sriracha"/>
                <a:cs typeface="Sriracha"/>
                <a:sym typeface="Sriracha"/>
              </a:defRPr>
            </a:lvl9pPr>
          </a:lstStyle>
          <a:p>
            <a:endParaRPr/>
          </a:p>
        </p:txBody>
      </p:sp>
      <p:sp>
        <p:nvSpPr>
          <p:cNvPr id="378" name="Google Shape;378;p22"/>
          <p:cNvSpPr txBox="1">
            <a:spLocks noGrp="1"/>
          </p:cNvSpPr>
          <p:nvPr>
            <p:ph type="subTitle" idx="6"/>
          </p:nvPr>
        </p:nvSpPr>
        <p:spPr>
          <a:xfrm>
            <a:off x="8294872" y="3097421"/>
            <a:ext cx="2946400" cy="66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467">
                <a:latin typeface="Verdana"/>
                <a:ea typeface="Verdana"/>
                <a:cs typeface="Verdana"/>
                <a:sym typeface="Verdana"/>
              </a:defRPr>
            </a:lvl2pPr>
            <a:lvl3pPr lvl="2" algn="ctr" rtl="0">
              <a:spcBef>
                <a:spcPts val="0"/>
              </a:spcBef>
              <a:spcAft>
                <a:spcPts val="0"/>
              </a:spcAft>
              <a:buSzPts val="1100"/>
              <a:buFont typeface="Verdana"/>
              <a:buNone/>
              <a:defRPr sz="1467">
                <a:latin typeface="Verdana"/>
                <a:ea typeface="Verdana"/>
                <a:cs typeface="Verdana"/>
                <a:sym typeface="Verdana"/>
              </a:defRPr>
            </a:lvl3pPr>
            <a:lvl4pPr lvl="3" algn="ctr" rtl="0">
              <a:spcBef>
                <a:spcPts val="0"/>
              </a:spcBef>
              <a:spcAft>
                <a:spcPts val="0"/>
              </a:spcAft>
              <a:buSzPts val="1100"/>
              <a:buFont typeface="Verdana"/>
              <a:buNone/>
              <a:defRPr sz="1467">
                <a:latin typeface="Verdana"/>
                <a:ea typeface="Verdana"/>
                <a:cs typeface="Verdana"/>
                <a:sym typeface="Verdana"/>
              </a:defRPr>
            </a:lvl4pPr>
            <a:lvl5pPr lvl="4" algn="ctr" rtl="0">
              <a:spcBef>
                <a:spcPts val="0"/>
              </a:spcBef>
              <a:spcAft>
                <a:spcPts val="0"/>
              </a:spcAft>
              <a:buSzPts val="1100"/>
              <a:buFont typeface="Verdana"/>
              <a:buNone/>
              <a:defRPr sz="1467">
                <a:latin typeface="Verdana"/>
                <a:ea typeface="Verdana"/>
                <a:cs typeface="Verdana"/>
                <a:sym typeface="Verdana"/>
              </a:defRPr>
            </a:lvl5pPr>
            <a:lvl6pPr lvl="5" algn="ctr" rtl="0">
              <a:spcBef>
                <a:spcPts val="0"/>
              </a:spcBef>
              <a:spcAft>
                <a:spcPts val="0"/>
              </a:spcAft>
              <a:buSzPts val="1100"/>
              <a:buFont typeface="Verdana"/>
              <a:buNone/>
              <a:defRPr sz="1467">
                <a:latin typeface="Verdana"/>
                <a:ea typeface="Verdana"/>
                <a:cs typeface="Verdana"/>
                <a:sym typeface="Verdana"/>
              </a:defRPr>
            </a:lvl6pPr>
            <a:lvl7pPr lvl="6" algn="ctr" rtl="0">
              <a:spcBef>
                <a:spcPts val="0"/>
              </a:spcBef>
              <a:spcAft>
                <a:spcPts val="0"/>
              </a:spcAft>
              <a:buSzPts val="1100"/>
              <a:buFont typeface="Verdana"/>
              <a:buNone/>
              <a:defRPr sz="1467">
                <a:latin typeface="Verdana"/>
                <a:ea typeface="Verdana"/>
                <a:cs typeface="Verdana"/>
                <a:sym typeface="Verdana"/>
              </a:defRPr>
            </a:lvl7pPr>
            <a:lvl8pPr lvl="7" algn="ctr" rtl="0">
              <a:spcBef>
                <a:spcPts val="0"/>
              </a:spcBef>
              <a:spcAft>
                <a:spcPts val="0"/>
              </a:spcAft>
              <a:buSzPts val="1100"/>
              <a:buFont typeface="Verdana"/>
              <a:buNone/>
              <a:defRPr sz="1467">
                <a:latin typeface="Verdana"/>
                <a:ea typeface="Verdana"/>
                <a:cs typeface="Verdana"/>
                <a:sym typeface="Verdana"/>
              </a:defRPr>
            </a:lvl8pPr>
            <a:lvl9pPr lvl="8" algn="ctr" rtl="0">
              <a:spcBef>
                <a:spcPts val="0"/>
              </a:spcBef>
              <a:spcAft>
                <a:spcPts val="0"/>
              </a:spcAft>
              <a:buSzPts val="1100"/>
              <a:buFont typeface="Verdana"/>
              <a:buNone/>
              <a:defRPr sz="1467">
                <a:latin typeface="Verdana"/>
                <a:ea typeface="Verdana"/>
                <a:cs typeface="Verdana"/>
                <a:sym typeface="Verdana"/>
              </a:defRPr>
            </a:lvl9pPr>
          </a:lstStyle>
          <a:p>
            <a:endParaRPr/>
          </a:p>
        </p:txBody>
      </p:sp>
      <p:sp>
        <p:nvSpPr>
          <p:cNvPr id="379" name="Google Shape;379;p22"/>
          <p:cNvSpPr txBox="1">
            <a:spLocks noGrp="1"/>
          </p:cNvSpPr>
          <p:nvPr>
            <p:ph type="subTitle" idx="7"/>
          </p:nvPr>
        </p:nvSpPr>
        <p:spPr>
          <a:xfrm>
            <a:off x="2751196" y="4773124"/>
            <a:ext cx="2930400" cy="66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933" b="1">
                <a:solidFill>
                  <a:schemeClr val="accent4"/>
                </a:solidFill>
                <a:latin typeface="Amatic SC"/>
                <a:ea typeface="Amatic SC"/>
                <a:cs typeface="Amatic SC"/>
                <a:sym typeface="Amatic SC"/>
              </a:defRPr>
            </a:lvl1pPr>
            <a:lvl2pPr lvl="1" algn="ctr" rtl="0">
              <a:spcBef>
                <a:spcPts val="0"/>
              </a:spcBef>
              <a:spcAft>
                <a:spcPts val="0"/>
              </a:spcAft>
              <a:buSzPts val="1600"/>
              <a:buFont typeface="Sriracha"/>
              <a:buNone/>
              <a:defRPr sz="2133">
                <a:latin typeface="Sriracha"/>
                <a:ea typeface="Sriracha"/>
                <a:cs typeface="Sriracha"/>
                <a:sym typeface="Sriracha"/>
              </a:defRPr>
            </a:lvl2pPr>
            <a:lvl3pPr lvl="2" algn="ctr" rtl="0">
              <a:spcBef>
                <a:spcPts val="0"/>
              </a:spcBef>
              <a:spcAft>
                <a:spcPts val="0"/>
              </a:spcAft>
              <a:buSzPts val="1600"/>
              <a:buFont typeface="Sriracha"/>
              <a:buNone/>
              <a:defRPr sz="2133">
                <a:latin typeface="Sriracha"/>
                <a:ea typeface="Sriracha"/>
                <a:cs typeface="Sriracha"/>
                <a:sym typeface="Sriracha"/>
              </a:defRPr>
            </a:lvl3pPr>
            <a:lvl4pPr lvl="3" algn="ctr" rtl="0">
              <a:spcBef>
                <a:spcPts val="0"/>
              </a:spcBef>
              <a:spcAft>
                <a:spcPts val="0"/>
              </a:spcAft>
              <a:buSzPts val="1600"/>
              <a:buFont typeface="Sriracha"/>
              <a:buNone/>
              <a:defRPr sz="2133">
                <a:latin typeface="Sriracha"/>
                <a:ea typeface="Sriracha"/>
                <a:cs typeface="Sriracha"/>
                <a:sym typeface="Sriracha"/>
              </a:defRPr>
            </a:lvl4pPr>
            <a:lvl5pPr lvl="4" algn="ctr" rtl="0">
              <a:spcBef>
                <a:spcPts val="0"/>
              </a:spcBef>
              <a:spcAft>
                <a:spcPts val="0"/>
              </a:spcAft>
              <a:buSzPts val="1600"/>
              <a:buFont typeface="Sriracha"/>
              <a:buNone/>
              <a:defRPr sz="2133">
                <a:latin typeface="Sriracha"/>
                <a:ea typeface="Sriracha"/>
                <a:cs typeface="Sriracha"/>
                <a:sym typeface="Sriracha"/>
              </a:defRPr>
            </a:lvl5pPr>
            <a:lvl6pPr lvl="5" algn="ctr" rtl="0">
              <a:spcBef>
                <a:spcPts val="0"/>
              </a:spcBef>
              <a:spcAft>
                <a:spcPts val="0"/>
              </a:spcAft>
              <a:buSzPts val="1600"/>
              <a:buFont typeface="Sriracha"/>
              <a:buNone/>
              <a:defRPr sz="2133">
                <a:latin typeface="Sriracha"/>
                <a:ea typeface="Sriracha"/>
                <a:cs typeface="Sriracha"/>
                <a:sym typeface="Sriracha"/>
              </a:defRPr>
            </a:lvl6pPr>
            <a:lvl7pPr lvl="6" algn="ctr" rtl="0">
              <a:spcBef>
                <a:spcPts val="0"/>
              </a:spcBef>
              <a:spcAft>
                <a:spcPts val="0"/>
              </a:spcAft>
              <a:buSzPts val="1600"/>
              <a:buFont typeface="Sriracha"/>
              <a:buNone/>
              <a:defRPr sz="2133">
                <a:latin typeface="Sriracha"/>
                <a:ea typeface="Sriracha"/>
                <a:cs typeface="Sriracha"/>
                <a:sym typeface="Sriracha"/>
              </a:defRPr>
            </a:lvl7pPr>
            <a:lvl8pPr lvl="7" algn="ctr" rtl="0">
              <a:spcBef>
                <a:spcPts val="0"/>
              </a:spcBef>
              <a:spcAft>
                <a:spcPts val="0"/>
              </a:spcAft>
              <a:buSzPts val="1600"/>
              <a:buFont typeface="Sriracha"/>
              <a:buNone/>
              <a:defRPr sz="2133">
                <a:latin typeface="Sriracha"/>
                <a:ea typeface="Sriracha"/>
                <a:cs typeface="Sriracha"/>
                <a:sym typeface="Sriracha"/>
              </a:defRPr>
            </a:lvl8pPr>
            <a:lvl9pPr lvl="8" algn="ctr" rtl="0">
              <a:spcBef>
                <a:spcPts val="0"/>
              </a:spcBef>
              <a:spcAft>
                <a:spcPts val="0"/>
              </a:spcAft>
              <a:buSzPts val="1600"/>
              <a:buFont typeface="Sriracha"/>
              <a:buNone/>
              <a:defRPr sz="2133">
                <a:latin typeface="Sriracha"/>
                <a:ea typeface="Sriracha"/>
                <a:cs typeface="Sriracha"/>
                <a:sym typeface="Sriracha"/>
              </a:defRPr>
            </a:lvl9pPr>
          </a:lstStyle>
          <a:p>
            <a:endParaRPr/>
          </a:p>
        </p:txBody>
      </p:sp>
      <p:sp>
        <p:nvSpPr>
          <p:cNvPr id="380" name="Google Shape;380;p22"/>
          <p:cNvSpPr txBox="1">
            <a:spLocks noGrp="1"/>
          </p:cNvSpPr>
          <p:nvPr>
            <p:ph type="subTitle" idx="8"/>
          </p:nvPr>
        </p:nvSpPr>
        <p:spPr>
          <a:xfrm>
            <a:off x="2743196" y="5478167"/>
            <a:ext cx="2946400" cy="66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467">
                <a:latin typeface="Verdana"/>
                <a:ea typeface="Verdana"/>
                <a:cs typeface="Verdana"/>
                <a:sym typeface="Verdana"/>
              </a:defRPr>
            </a:lvl2pPr>
            <a:lvl3pPr lvl="2" algn="ctr" rtl="0">
              <a:spcBef>
                <a:spcPts val="0"/>
              </a:spcBef>
              <a:spcAft>
                <a:spcPts val="0"/>
              </a:spcAft>
              <a:buSzPts val="1100"/>
              <a:buFont typeface="Verdana"/>
              <a:buNone/>
              <a:defRPr sz="1467">
                <a:latin typeface="Verdana"/>
                <a:ea typeface="Verdana"/>
                <a:cs typeface="Verdana"/>
                <a:sym typeface="Verdana"/>
              </a:defRPr>
            </a:lvl3pPr>
            <a:lvl4pPr lvl="3" algn="ctr" rtl="0">
              <a:spcBef>
                <a:spcPts val="0"/>
              </a:spcBef>
              <a:spcAft>
                <a:spcPts val="0"/>
              </a:spcAft>
              <a:buSzPts val="1100"/>
              <a:buFont typeface="Verdana"/>
              <a:buNone/>
              <a:defRPr sz="1467">
                <a:latin typeface="Verdana"/>
                <a:ea typeface="Verdana"/>
                <a:cs typeface="Verdana"/>
                <a:sym typeface="Verdana"/>
              </a:defRPr>
            </a:lvl4pPr>
            <a:lvl5pPr lvl="4" algn="ctr" rtl="0">
              <a:spcBef>
                <a:spcPts val="0"/>
              </a:spcBef>
              <a:spcAft>
                <a:spcPts val="0"/>
              </a:spcAft>
              <a:buSzPts val="1100"/>
              <a:buFont typeface="Verdana"/>
              <a:buNone/>
              <a:defRPr sz="1467">
                <a:latin typeface="Verdana"/>
                <a:ea typeface="Verdana"/>
                <a:cs typeface="Verdana"/>
                <a:sym typeface="Verdana"/>
              </a:defRPr>
            </a:lvl5pPr>
            <a:lvl6pPr lvl="5" algn="ctr" rtl="0">
              <a:spcBef>
                <a:spcPts val="0"/>
              </a:spcBef>
              <a:spcAft>
                <a:spcPts val="0"/>
              </a:spcAft>
              <a:buSzPts val="1100"/>
              <a:buFont typeface="Verdana"/>
              <a:buNone/>
              <a:defRPr sz="1467">
                <a:latin typeface="Verdana"/>
                <a:ea typeface="Verdana"/>
                <a:cs typeface="Verdana"/>
                <a:sym typeface="Verdana"/>
              </a:defRPr>
            </a:lvl6pPr>
            <a:lvl7pPr lvl="6" algn="ctr" rtl="0">
              <a:spcBef>
                <a:spcPts val="0"/>
              </a:spcBef>
              <a:spcAft>
                <a:spcPts val="0"/>
              </a:spcAft>
              <a:buSzPts val="1100"/>
              <a:buFont typeface="Verdana"/>
              <a:buNone/>
              <a:defRPr sz="1467">
                <a:latin typeface="Verdana"/>
                <a:ea typeface="Verdana"/>
                <a:cs typeface="Verdana"/>
                <a:sym typeface="Verdana"/>
              </a:defRPr>
            </a:lvl7pPr>
            <a:lvl8pPr lvl="7" algn="ctr" rtl="0">
              <a:spcBef>
                <a:spcPts val="0"/>
              </a:spcBef>
              <a:spcAft>
                <a:spcPts val="0"/>
              </a:spcAft>
              <a:buSzPts val="1100"/>
              <a:buFont typeface="Verdana"/>
              <a:buNone/>
              <a:defRPr sz="1467">
                <a:latin typeface="Verdana"/>
                <a:ea typeface="Verdana"/>
                <a:cs typeface="Verdana"/>
                <a:sym typeface="Verdana"/>
              </a:defRPr>
            </a:lvl8pPr>
            <a:lvl9pPr lvl="8" algn="ctr" rtl="0">
              <a:spcBef>
                <a:spcPts val="0"/>
              </a:spcBef>
              <a:spcAft>
                <a:spcPts val="0"/>
              </a:spcAft>
              <a:buSzPts val="1100"/>
              <a:buFont typeface="Verdana"/>
              <a:buNone/>
              <a:defRPr sz="1467">
                <a:latin typeface="Verdana"/>
                <a:ea typeface="Verdana"/>
                <a:cs typeface="Verdana"/>
                <a:sym typeface="Verdana"/>
              </a:defRPr>
            </a:lvl9pPr>
          </a:lstStyle>
          <a:p>
            <a:endParaRPr/>
          </a:p>
        </p:txBody>
      </p:sp>
      <p:sp>
        <p:nvSpPr>
          <p:cNvPr id="381" name="Google Shape;381;p22"/>
          <p:cNvSpPr txBox="1">
            <a:spLocks noGrp="1"/>
          </p:cNvSpPr>
          <p:nvPr>
            <p:ph type="subTitle" idx="9"/>
          </p:nvPr>
        </p:nvSpPr>
        <p:spPr>
          <a:xfrm>
            <a:off x="6473928" y="4773124"/>
            <a:ext cx="2930400" cy="66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933" b="1">
                <a:solidFill>
                  <a:schemeClr val="accent1"/>
                </a:solidFill>
                <a:latin typeface="Amatic SC"/>
                <a:ea typeface="Amatic SC"/>
                <a:cs typeface="Amatic SC"/>
                <a:sym typeface="Amatic SC"/>
              </a:defRPr>
            </a:lvl1pPr>
            <a:lvl2pPr lvl="1" algn="ctr" rtl="0">
              <a:spcBef>
                <a:spcPts val="0"/>
              </a:spcBef>
              <a:spcAft>
                <a:spcPts val="0"/>
              </a:spcAft>
              <a:buSzPts val="1600"/>
              <a:buFont typeface="Sriracha"/>
              <a:buNone/>
              <a:defRPr sz="2133">
                <a:latin typeface="Sriracha"/>
                <a:ea typeface="Sriracha"/>
                <a:cs typeface="Sriracha"/>
                <a:sym typeface="Sriracha"/>
              </a:defRPr>
            </a:lvl2pPr>
            <a:lvl3pPr lvl="2" algn="ctr" rtl="0">
              <a:spcBef>
                <a:spcPts val="0"/>
              </a:spcBef>
              <a:spcAft>
                <a:spcPts val="0"/>
              </a:spcAft>
              <a:buSzPts val="1600"/>
              <a:buFont typeface="Sriracha"/>
              <a:buNone/>
              <a:defRPr sz="2133">
                <a:latin typeface="Sriracha"/>
                <a:ea typeface="Sriracha"/>
                <a:cs typeface="Sriracha"/>
                <a:sym typeface="Sriracha"/>
              </a:defRPr>
            </a:lvl3pPr>
            <a:lvl4pPr lvl="3" algn="ctr" rtl="0">
              <a:spcBef>
                <a:spcPts val="0"/>
              </a:spcBef>
              <a:spcAft>
                <a:spcPts val="0"/>
              </a:spcAft>
              <a:buSzPts val="1600"/>
              <a:buFont typeface="Sriracha"/>
              <a:buNone/>
              <a:defRPr sz="2133">
                <a:latin typeface="Sriracha"/>
                <a:ea typeface="Sriracha"/>
                <a:cs typeface="Sriracha"/>
                <a:sym typeface="Sriracha"/>
              </a:defRPr>
            </a:lvl4pPr>
            <a:lvl5pPr lvl="4" algn="ctr" rtl="0">
              <a:spcBef>
                <a:spcPts val="0"/>
              </a:spcBef>
              <a:spcAft>
                <a:spcPts val="0"/>
              </a:spcAft>
              <a:buSzPts val="1600"/>
              <a:buFont typeface="Sriracha"/>
              <a:buNone/>
              <a:defRPr sz="2133">
                <a:latin typeface="Sriracha"/>
                <a:ea typeface="Sriracha"/>
                <a:cs typeface="Sriracha"/>
                <a:sym typeface="Sriracha"/>
              </a:defRPr>
            </a:lvl5pPr>
            <a:lvl6pPr lvl="5" algn="ctr" rtl="0">
              <a:spcBef>
                <a:spcPts val="0"/>
              </a:spcBef>
              <a:spcAft>
                <a:spcPts val="0"/>
              </a:spcAft>
              <a:buSzPts val="1600"/>
              <a:buFont typeface="Sriracha"/>
              <a:buNone/>
              <a:defRPr sz="2133">
                <a:latin typeface="Sriracha"/>
                <a:ea typeface="Sriracha"/>
                <a:cs typeface="Sriracha"/>
                <a:sym typeface="Sriracha"/>
              </a:defRPr>
            </a:lvl6pPr>
            <a:lvl7pPr lvl="6" algn="ctr" rtl="0">
              <a:spcBef>
                <a:spcPts val="0"/>
              </a:spcBef>
              <a:spcAft>
                <a:spcPts val="0"/>
              </a:spcAft>
              <a:buSzPts val="1600"/>
              <a:buFont typeface="Sriracha"/>
              <a:buNone/>
              <a:defRPr sz="2133">
                <a:latin typeface="Sriracha"/>
                <a:ea typeface="Sriracha"/>
                <a:cs typeface="Sriracha"/>
                <a:sym typeface="Sriracha"/>
              </a:defRPr>
            </a:lvl7pPr>
            <a:lvl8pPr lvl="7" algn="ctr" rtl="0">
              <a:spcBef>
                <a:spcPts val="0"/>
              </a:spcBef>
              <a:spcAft>
                <a:spcPts val="0"/>
              </a:spcAft>
              <a:buSzPts val="1600"/>
              <a:buFont typeface="Sriracha"/>
              <a:buNone/>
              <a:defRPr sz="2133">
                <a:latin typeface="Sriracha"/>
                <a:ea typeface="Sriracha"/>
                <a:cs typeface="Sriracha"/>
                <a:sym typeface="Sriracha"/>
              </a:defRPr>
            </a:lvl8pPr>
            <a:lvl9pPr lvl="8" algn="ctr" rtl="0">
              <a:spcBef>
                <a:spcPts val="0"/>
              </a:spcBef>
              <a:spcAft>
                <a:spcPts val="0"/>
              </a:spcAft>
              <a:buSzPts val="1600"/>
              <a:buFont typeface="Sriracha"/>
              <a:buNone/>
              <a:defRPr sz="2133">
                <a:latin typeface="Sriracha"/>
                <a:ea typeface="Sriracha"/>
                <a:cs typeface="Sriracha"/>
                <a:sym typeface="Sriracha"/>
              </a:defRPr>
            </a:lvl9pPr>
          </a:lstStyle>
          <a:p>
            <a:endParaRPr/>
          </a:p>
        </p:txBody>
      </p:sp>
      <p:sp>
        <p:nvSpPr>
          <p:cNvPr id="382" name="Google Shape;382;p22"/>
          <p:cNvSpPr txBox="1">
            <a:spLocks noGrp="1"/>
          </p:cNvSpPr>
          <p:nvPr>
            <p:ph type="subTitle" idx="13"/>
          </p:nvPr>
        </p:nvSpPr>
        <p:spPr>
          <a:xfrm>
            <a:off x="6465928" y="5478167"/>
            <a:ext cx="2946400" cy="66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467">
                <a:latin typeface="Verdana"/>
                <a:ea typeface="Verdana"/>
                <a:cs typeface="Verdana"/>
                <a:sym typeface="Verdana"/>
              </a:defRPr>
            </a:lvl2pPr>
            <a:lvl3pPr lvl="2" algn="ctr" rtl="0">
              <a:spcBef>
                <a:spcPts val="0"/>
              </a:spcBef>
              <a:spcAft>
                <a:spcPts val="0"/>
              </a:spcAft>
              <a:buSzPts val="1100"/>
              <a:buFont typeface="Verdana"/>
              <a:buNone/>
              <a:defRPr sz="1467">
                <a:latin typeface="Verdana"/>
                <a:ea typeface="Verdana"/>
                <a:cs typeface="Verdana"/>
                <a:sym typeface="Verdana"/>
              </a:defRPr>
            </a:lvl3pPr>
            <a:lvl4pPr lvl="3" algn="ctr" rtl="0">
              <a:spcBef>
                <a:spcPts val="0"/>
              </a:spcBef>
              <a:spcAft>
                <a:spcPts val="0"/>
              </a:spcAft>
              <a:buSzPts val="1100"/>
              <a:buFont typeface="Verdana"/>
              <a:buNone/>
              <a:defRPr sz="1467">
                <a:latin typeface="Verdana"/>
                <a:ea typeface="Verdana"/>
                <a:cs typeface="Verdana"/>
                <a:sym typeface="Verdana"/>
              </a:defRPr>
            </a:lvl4pPr>
            <a:lvl5pPr lvl="4" algn="ctr" rtl="0">
              <a:spcBef>
                <a:spcPts val="0"/>
              </a:spcBef>
              <a:spcAft>
                <a:spcPts val="0"/>
              </a:spcAft>
              <a:buSzPts val="1100"/>
              <a:buFont typeface="Verdana"/>
              <a:buNone/>
              <a:defRPr sz="1467">
                <a:latin typeface="Verdana"/>
                <a:ea typeface="Verdana"/>
                <a:cs typeface="Verdana"/>
                <a:sym typeface="Verdana"/>
              </a:defRPr>
            </a:lvl5pPr>
            <a:lvl6pPr lvl="5" algn="ctr" rtl="0">
              <a:spcBef>
                <a:spcPts val="0"/>
              </a:spcBef>
              <a:spcAft>
                <a:spcPts val="0"/>
              </a:spcAft>
              <a:buSzPts val="1100"/>
              <a:buFont typeface="Verdana"/>
              <a:buNone/>
              <a:defRPr sz="1467">
                <a:latin typeface="Verdana"/>
                <a:ea typeface="Verdana"/>
                <a:cs typeface="Verdana"/>
                <a:sym typeface="Verdana"/>
              </a:defRPr>
            </a:lvl6pPr>
            <a:lvl7pPr lvl="6" algn="ctr" rtl="0">
              <a:spcBef>
                <a:spcPts val="0"/>
              </a:spcBef>
              <a:spcAft>
                <a:spcPts val="0"/>
              </a:spcAft>
              <a:buSzPts val="1100"/>
              <a:buFont typeface="Verdana"/>
              <a:buNone/>
              <a:defRPr sz="1467">
                <a:latin typeface="Verdana"/>
                <a:ea typeface="Verdana"/>
                <a:cs typeface="Verdana"/>
                <a:sym typeface="Verdana"/>
              </a:defRPr>
            </a:lvl7pPr>
            <a:lvl8pPr lvl="7" algn="ctr" rtl="0">
              <a:spcBef>
                <a:spcPts val="0"/>
              </a:spcBef>
              <a:spcAft>
                <a:spcPts val="0"/>
              </a:spcAft>
              <a:buSzPts val="1100"/>
              <a:buFont typeface="Verdana"/>
              <a:buNone/>
              <a:defRPr sz="1467">
                <a:latin typeface="Verdana"/>
                <a:ea typeface="Verdana"/>
                <a:cs typeface="Verdana"/>
                <a:sym typeface="Verdana"/>
              </a:defRPr>
            </a:lvl8pPr>
            <a:lvl9pPr lvl="8" algn="ctr" rtl="0">
              <a:spcBef>
                <a:spcPts val="0"/>
              </a:spcBef>
              <a:spcAft>
                <a:spcPts val="0"/>
              </a:spcAft>
              <a:buSzPts val="1100"/>
              <a:buFont typeface="Verdana"/>
              <a:buNone/>
              <a:defRPr sz="1467">
                <a:latin typeface="Verdana"/>
                <a:ea typeface="Verdana"/>
                <a:cs typeface="Verdana"/>
                <a:sym typeface="Verdana"/>
              </a:defRPr>
            </a:lvl9pPr>
          </a:lstStyle>
          <a:p>
            <a:endParaRPr/>
          </a:p>
        </p:txBody>
      </p:sp>
      <p:sp>
        <p:nvSpPr>
          <p:cNvPr id="383" name="Google Shape;383;p22"/>
          <p:cNvSpPr txBox="1">
            <a:spLocks noGrp="1"/>
          </p:cNvSpPr>
          <p:nvPr>
            <p:ph type="title" idx="14" hasCustomPrompt="1"/>
          </p:nvPr>
        </p:nvSpPr>
        <p:spPr>
          <a:xfrm>
            <a:off x="1003605" y="2055409"/>
            <a:ext cx="2930400" cy="3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2400" b="1">
                <a:latin typeface="Amatic SC"/>
                <a:ea typeface="Amatic SC"/>
                <a:cs typeface="Amatic SC"/>
                <a:sym typeface="Amatic SC"/>
              </a:defRPr>
            </a:lvl1pPr>
            <a:lvl2pPr lvl="1" algn="ctr" rtl="0">
              <a:spcBef>
                <a:spcPts val="0"/>
              </a:spcBef>
              <a:spcAft>
                <a:spcPts val="0"/>
              </a:spcAft>
              <a:buSzPts val="1800"/>
              <a:buFont typeface="Amatic SC"/>
              <a:buNone/>
              <a:defRPr sz="2400" b="1">
                <a:latin typeface="Amatic SC"/>
                <a:ea typeface="Amatic SC"/>
                <a:cs typeface="Amatic SC"/>
                <a:sym typeface="Amatic SC"/>
              </a:defRPr>
            </a:lvl2pPr>
            <a:lvl3pPr lvl="2" algn="ctr" rtl="0">
              <a:spcBef>
                <a:spcPts val="0"/>
              </a:spcBef>
              <a:spcAft>
                <a:spcPts val="0"/>
              </a:spcAft>
              <a:buSzPts val="1800"/>
              <a:buFont typeface="Amatic SC"/>
              <a:buNone/>
              <a:defRPr sz="2400" b="1">
                <a:latin typeface="Amatic SC"/>
                <a:ea typeface="Amatic SC"/>
                <a:cs typeface="Amatic SC"/>
                <a:sym typeface="Amatic SC"/>
              </a:defRPr>
            </a:lvl3pPr>
            <a:lvl4pPr lvl="3" algn="ctr" rtl="0">
              <a:spcBef>
                <a:spcPts val="0"/>
              </a:spcBef>
              <a:spcAft>
                <a:spcPts val="0"/>
              </a:spcAft>
              <a:buSzPts val="1800"/>
              <a:buFont typeface="Amatic SC"/>
              <a:buNone/>
              <a:defRPr sz="2400" b="1">
                <a:latin typeface="Amatic SC"/>
                <a:ea typeface="Amatic SC"/>
                <a:cs typeface="Amatic SC"/>
                <a:sym typeface="Amatic SC"/>
              </a:defRPr>
            </a:lvl4pPr>
            <a:lvl5pPr lvl="4" algn="ctr" rtl="0">
              <a:spcBef>
                <a:spcPts val="0"/>
              </a:spcBef>
              <a:spcAft>
                <a:spcPts val="0"/>
              </a:spcAft>
              <a:buSzPts val="1800"/>
              <a:buFont typeface="Amatic SC"/>
              <a:buNone/>
              <a:defRPr sz="2400" b="1">
                <a:latin typeface="Amatic SC"/>
                <a:ea typeface="Amatic SC"/>
                <a:cs typeface="Amatic SC"/>
                <a:sym typeface="Amatic SC"/>
              </a:defRPr>
            </a:lvl5pPr>
            <a:lvl6pPr lvl="5" algn="ctr" rtl="0">
              <a:spcBef>
                <a:spcPts val="0"/>
              </a:spcBef>
              <a:spcAft>
                <a:spcPts val="0"/>
              </a:spcAft>
              <a:buSzPts val="1800"/>
              <a:buFont typeface="Amatic SC"/>
              <a:buNone/>
              <a:defRPr sz="2400" b="1">
                <a:latin typeface="Amatic SC"/>
                <a:ea typeface="Amatic SC"/>
                <a:cs typeface="Amatic SC"/>
                <a:sym typeface="Amatic SC"/>
              </a:defRPr>
            </a:lvl6pPr>
            <a:lvl7pPr lvl="6" algn="ctr" rtl="0">
              <a:spcBef>
                <a:spcPts val="0"/>
              </a:spcBef>
              <a:spcAft>
                <a:spcPts val="0"/>
              </a:spcAft>
              <a:buSzPts val="1800"/>
              <a:buFont typeface="Amatic SC"/>
              <a:buNone/>
              <a:defRPr sz="2400" b="1">
                <a:latin typeface="Amatic SC"/>
                <a:ea typeface="Amatic SC"/>
                <a:cs typeface="Amatic SC"/>
                <a:sym typeface="Amatic SC"/>
              </a:defRPr>
            </a:lvl7pPr>
            <a:lvl8pPr lvl="7" algn="ctr" rtl="0">
              <a:spcBef>
                <a:spcPts val="0"/>
              </a:spcBef>
              <a:spcAft>
                <a:spcPts val="0"/>
              </a:spcAft>
              <a:buSzPts val="1800"/>
              <a:buFont typeface="Amatic SC"/>
              <a:buNone/>
              <a:defRPr sz="2400" b="1">
                <a:latin typeface="Amatic SC"/>
                <a:ea typeface="Amatic SC"/>
                <a:cs typeface="Amatic SC"/>
                <a:sym typeface="Amatic SC"/>
              </a:defRPr>
            </a:lvl8pPr>
            <a:lvl9pPr lvl="8" algn="ctr" rtl="0">
              <a:spcBef>
                <a:spcPts val="0"/>
              </a:spcBef>
              <a:spcAft>
                <a:spcPts val="0"/>
              </a:spcAft>
              <a:buSzPts val="1800"/>
              <a:buFont typeface="Amatic SC"/>
              <a:buNone/>
              <a:defRPr sz="2400" b="1">
                <a:latin typeface="Amatic SC"/>
                <a:ea typeface="Amatic SC"/>
                <a:cs typeface="Amatic SC"/>
                <a:sym typeface="Amatic SC"/>
              </a:defRPr>
            </a:lvl9pPr>
          </a:lstStyle>
          <a:p>
            <a:r>
              <a:t>xx%</a:t>
            </a:r>
          </a:p>
        </p:txBody>
      </p:sp>
      <p:sp>
        <p:nvSpPr>
          <p:cNvPr id="384" name="Google Shape;384;p22"/>
          <p:cNvSpPr txBox="1">
            <a:spLocks noGrp="1"/>
          </p:cNvSpPr>
          <p:nvPr>
            <p:ph type="title" idx="15" hasCustomPrompt="1"/>
          </p:nvPr>
        </p:nvSpPr>
        <p:spPr>
          <a:xfrm>
            <a:off x="4630800" y="2055400"/>
            <a:ext cx="2930400" cy="3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2400" b="1">
                <a:latin typeface="Amatic SC"/>
                <a:ea typeface="Amatic SC"/>
                <a:cs typeface="Amatic SC"/>
                <a:sym typeface="Amatic SC"/>
              </a:defRPr>
            </a:lvl1pPr>
            <a:lvl2pPr lvl="1" algn="ctr" rtl="0">
              <a:spcBef>
                <a:spcPts val="0"/>
              </a:spcBef>
              <a:spcAft>
                <a:spcPts val="0"/>
              </a:spcAft>
              <a:buSzPts val="1800"/>
              <a:buFont typeface="Amatic SC"/>
              <a:buNone/>
              <a:defRPr sz="2400" b="1">
                <a:latin typeface="Amatic SC"/>
                <a:ea typeface="Amatic SC"/>
                <a:cs typeface="Amatic SC"/>
                <a:sym typeface="Amatic SC"/>
              </a:defRPr>
            </a:lvl2pPr>
            <a:lvl3pPr lvl="2" algn="ctr" rtl="0">
              <a:spcBef>
                <a:spcPts val="0"/>
              </a:spcBef>
              <a:spcAft>
                <a:spcPts val="0"/>
              </a:spcAft>
              <a:buSzPts val="1800"/>
              <a:buFont typeface="Amatic SC"/>
              <a:buNone/>
              <a:defRPr sz="2400" b="1">
                <a:latin typeface="Amatic SC"/>
                <a:ea typeface="Amatic SC"/>
                <a:cs typeface="Amatic SC"/>
                <a:sym typeface="Amatic SC"/>
              </a:defRPr>
            </a:lvl3pPr>
            <a:lvl4pPr lvl="3" algn="ctr" rtl="0">
              <a:spcBef>
                <a:spcPts val="0"/>
              </a:spcBef>
              <a:spcAft>
                <a:spcPts val="0"/>
              </a:spcAft>
              <a:buSzPts val="1800"/>
              <a:buFont typeface="Amatic SC"/>
              <a:buNone/>
              <a:defRPr sz="2400" b="1">
                <a:latin typeface="Amatic SC"/>
                <a:ea typeface="Amatic SC"/>
                <a:cs typeface="Amatic SC"/>
                <a:sym typeface="Amatic SC"/>
              </a:defRPr>
            </a:lvl4pPr>
            <a:lvl5pPr lvl="4" algn="ctr" rtl="0">
              <a:spcBef>
                <a:spcPts val="0"/>
              </a:spcBef>
              <a:spcAft>
                <a:spcPts val="0"/>
              </a:spcAft>
              <a:buSzPts val="1800"/>
              <a:buFont typeface="Amatic SC"/>
              <a:buNone/>
              <a:defRPr sz="2400" b="1">
                <a:latin typeface="Amatic SC"/>
                <a:ea typeface="Amatic SC"/>
                <a:cs typeface="Amatic SC"/>
                <a:sym typeface="Amatic SC"/>
              </a:defRPr>
            </a:lvl5pPr>
            <a:lvl6pPr lvl="5" algn="ctr" rtl="0">
              <a:spcBef>
                <a:spcPts val="0"/>
              </a:spcBef>
              <a:spcAft>
                <a:spcPts val="0"/>
              </a:spcAft>
              <a:buSzPts val="1800"/>
              <a:buFont typeface="Amatic SC"/>
              <a:buNone/>
              <a:defRPr sz="2400" b="1">
                <a:latin typeface="Amatic SC"/>
                <a:ea typeface="Amatic SC"/>
                <a:cs typeface="Amatic SC"/>
                <a:sym typeface="Amatic SC"/>
              </a:defRPr>
            </a:lvl6pPr>
            <a:lvl7pPr lvl="6" algn="ctr" rtl="0">
              <a:spcBef>
                <a:spcPts val="0"/>
              </a:spcBef>
              <a:spcAft>
                <a:spcPts val="0"/>
              </a:spcAft>
              <a:buSzPts val="1800"/>
              <a:buFont typeface="Amatic SC"/>
              <a:buNone/>
              <a:defRPr sz="2400" b="1">
                <a:latin typeface="Amatic SC"/>
                <a:ea typeface="Amatic SC"/>
                <a:cs typeface="Amatic SC"/>
                <a:sym typeface="Amatic SC"/>
              </a:defRPr>
            </a:lvl7pPr>
            <a:lvl8pPr lvl="7" algn="ctr" rtl="0">
              <a:spcBef>
                <a:spcPts val="0"/>
              </a:spcBef>
              <a:spcAft>
                <a:spcPts val="0"/>
              </a:spcAft>
              <a:buSzPts val="1800"/>
              <a:buFont typeface="Amatic SC"/>
              <a:buNone/>
              <a:defRPr sz="2400" b="1">
                <a:latin typeface="Amatic SC"/>
                <a:ea typeface="Amatic SC"/>
                <a:cs typeface="Amatic SC"/>
                <a:sym typeface="Amatic SC"/>
              </a:defRPr>
            </a:lvl8pPr>
            <a:lvl9pPr lvl="8" algn="ctr" rtl="0">
              <a:spcBef>
                <a:spcPts val="0"/>
              </a:spcBef>
              <a:spcAft>
                <a:spcPts val="0"/>
              </a:spcAft>
              <a:buSzPts val="1800"/>
              <a:buFont typeface="Amatic SC"/>
              <a:buNone/>
              <a:defRPr sz="2400" b="1">
                <a:latin typeface="Amatic SC"/>
                <a:ea typeface="Amatic SC"/>
                <a:cs typeface="Amatic SC"/>
                <a:sym typeface="Amatic SC"/>
              </a:defRPr>
            </a:lvl9pPr>
          </a:lstStyle>
          <a:p>
            <a:r>
              <a:t>xx%</a:t>
            </a:r>
          </a:p>
        </p:txBody>
      </p:sp>
      <p:sp>
        <p:nvSpPr>
          <p:cNvPr id="385" name="Google Shape;385;p22"/>
          <p:cNvSpPr txBox="1">
            <a:spLocks noGrp="1"/>
          </p:cNvSpPr>
          <p:nvPr>
            <p:ph type="title" idx="16" hasCustomPrompt="1"/>
          </p:nvPr>
        </p:nvSpPr>
        <p:spPr>
          <a:xfrm>
            <a:off x="8302860" y="2078113"/>
            <a:ext cx="2930400" cy="3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2400" b="1">
                <a:latin typeface="Amatic SC"/>
                <a:ea typeface="Amatic SC"/>
                <a:cs typeface="Amatic SC"/>
                <a:sym typeface="Amatic SC"/>
              </a:defRPr>
            </a:lvl1pPr>
            <a:lvl2pPr lvl="1" algn="ctr" rtl="0">
              <a:spcBef>
                <a:spcPts val="0"/>
              </a:spcBef>
              <a:spcAft>
                <a:spcPts val="0"/>
              </a:spcAft>
              <a:buSzPts val="1800"/>
              <a:buFont typeface="Amatic SC"/>
              <a:buNone/>
              <a:defRPr sz="2400" b="1">
                <a:latin typeface="Amatic SC"/>
                <a:ea typeface="Amatic SC"/>
                <a:cs typeface="Amatic SC"/>
                <a:sym typeface="Amatic SC"/>
              </a:defRPr>
            </a:lvl2pPr>
            <a:lvl3pPr lvl="2" algn="ctr" rtl="0">
              <a:spcBef>
                <a:spcPts val="0"/>
              </a:spcBef>
              <a:spcAft>
                <a:spcPts val="0"/>
              </a:spcAft>
              <a:buSzPts val="1800"/>
              <a:buFont typeface="Amatic SC"/>
              <a:buNone/>
              <a:defRPr sz="2400" b="1">
                <a:latin typeface="Amatic SC"/>
                <a:ea typeface="Amatic SC"/>
                <a:cs typeface="Amatic SC"/>
                <a:sym typeface="Amatic SC"/>
              </a:defRPr>
            </a:lvl3pPr>
            <a:lvl4pPr lvl="3" algn="ctr" rtl="0">
              <a:spcBef>
                <a:spcPts val="0"/>
              </a:spcBef>
              <a:spcAft>
                <a:spcPts val="0"/>
              </a:spcAft>
              <a:buSzPts val="1800"/>
              <a:buFont typeface="Amatic SC"/>
              <a:buNone/>
              <a:defRPr sz="2400" b="1">
                <a:latin typeface="Amatic SC"/>
                <a:ea typeface="Amatic SC"/>
                <a:cs typeface="Amatic SC"/>
                <a:sym typeface="Amatic SC"/>
              </a:defRPr>
            </a:lvl4pPr>
            <a:lvl5pPr lvl="4" algn="ctr" rtl="0">
              <a:spcBef>
                <a:spcPts val="0"/>
              </a:spcBef>
              <a:spcAft>
                <a:spcPts val="0"/>
              </a:spcAft>
              <a:buSzPts val="1800"/>
              <a:buFont typeface="Amatic SC"/>
              <a:buNone/>
              <a:defRPr sz="2400" b="1">
                <a:latin typeface="Amatic SC"/>
                <a:ea typeface="Amatic SC"/>
                <a:cs typeface="Amatic SC"/>
                <a:sym typeface="Amatic SC"/>
              </a:defRPr>
            </a:lvl5pPr>
            <a:lvl6pPr lvl="5" algn="ctr" rtl="0">
              <a:spcBef>
                <a:spcPts val="0"/>
              </a:spcBef>
              <a:spcAft>
                <a:spcPts val="0"/>
              </a:spcAft>
              <a:buSzPts val="1800"/>
              <a:buFont typeface="Amatic SC"/>
              <a:buNone/>
              <a:defRPr sz="2400" b="1">
                <a:latin typeface="Amatic SC"/>
                <a:ea typeface="Amatic SC"/>
                <a:cs typeface="Amatic SC"/>
                <a:sym typeface="Amatic SC"/>
              </a:defRPr>
            </a:lvl6pPr>
            <a:lvl7pPr lvl="6" algn="ctr" rtl="0">
              <a:spcBef>
                <a:spcPts val="0"/>
              </a:spcBef>
              <a:spcAft>
                <a:spcPts val="0"/>
              </a:spcAft>
              <a:buSzPts val="1800"/>
              <a:buFont typeface="Amatic SC"/>
              <a:buNone/>
              <a:defRPr sz="2400" b="1">
                <a:latin typeface="Amatic SC"/>
                <a:ea typeface="Amatic SC"/>
                <a:cs typeface="Amatic SC"/>
                <a:sym typeface="Amatic SC"/>
              </a:defRPr>
            </a:lvl7pPr>
            <a:lvl8pPr lvl="7" algn="ctr" rtl="0">
              <a:spcBef>
                <a:spcPts val="0"/>
              </a:spcBef>
              <a:spcAft>
                <a:spcPts val="0"/>
              </a:spcAft>
              <a:buSzPts val="1800"/>
              <a:buFont typeface="Amatic SC"/>
              <a:buNone/>
              <a:defRPr sz="2400" b="1">
                <a:latin typeface="Amatic SC"/>
                <a:ea typeface="Amatic SC"/>
                <a:cs typeface="Amatic SC"/>
                <a:sym typeface="Amatic SC"/>
              </a:defRPr>
            </a:lvl8pPr>
            <a:lvl9pPr lvl="8" algn="ctr" rtl="0">
              <a:spcBef>
                <a:spcPts val="0"/>
              </a:spcBef>
              <a:spcAft>
                <a:spcPts val="0"/>
              </a:spcAft>
              <a:buSzPts val="1800"/>
              <a:buFont typeface="Amatic SC"/>
              <a:buNone/>
              <a:defRPr sz="2400" b="1">
                <a:latin typeface="Amatic SC"/>
                <a:ea typeface="Amatic SC"/>
                <a:cs typeface="Amatic SC"/>
                <a:sym typeface="Amatic SC"/>
              </a:defRPr>
            </a:lvl9pPr>
          </a:lstStyle>
          <a:p>
            <a:r>
              <a:t>xx%</a:t>
            </a:r>
          </a:p>
        </p:txBody>
      </p:sp>
      <p:sp>
        <p:nvSpPr>
          <p:cNvPr id="386" name="Google Shape;386;p22"/>
          <p:cNvSpPr txBox="1">
            <a:spLocks noGrp="1"/>
          </p:cNvSpPr>
          <p:nvPr>
            <p:ph type="title" idx="17" hasCustomPrompt="1"/>
          </p:nvPr>
        </p:nvSpPr>
        <p:spPr>
          <a:xfrm>
            <a:off x="2751187" y="4361107"/>
            <a:ext cx="2930400" cy="3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2400" b="1">
                <a:latin typeface="Amatic SC"/>
                <a:ea typeface="Amatic SC"/>
                <a:cs typeface="Amatic SC"/>
                <a:sym typeface="Amatic SC"/>
              </a:defRPr>
            </a:lvl1pPr>
            <a:lvl2pPr lvl="1" algn="ctr" rtl="0">
              <a:spcBef>
                <a:spcPts val="0"/>
              </a:spcBef>
              <a:spcAft>
                <a:spcPts val="0"/>
              </a:spcAft>
              <a:buSzPts val="1800"/>
              <a:buFont typeface="Amatic SC"/>
              <a:buNone/>
              <a:defRPr sz="2400" b="1">
                <a:latin typeface="Amatic SC"/>
                <a:ea typeface="Amatic SC"/>
                <a:cs typeface="Amatic SC"/>
                <a:sym typeface="Amatic SC"/>
              </a:defRPr>
            </a:lvl2pPr>
            <a:lvl3pPr lvl="2" algn="ctr" rtl="0">
              <a:spcBef>
                <a:spcPts val="0"/>
              </a:spcBef>
              <a:spcAft>
                <a:spcPts val="0"/>
              </a:spcAft>
              <a:buSzPts val="1800"/>
              <a:buFont typeface="Amatic SC"/>
              <a:buNone/>
              <a:defRPr sz="2400" b="1">
                <a:latin typeface="Amatic SC"/>
                <a:ea typeface="Amatic SC"/>
                <a:cs typeface="Amatic SC"/>
                <a:sym typeface="Amatic SC"/>
              </a:defRPr>
            </a:lvl3pPr>
            <a:lvl4pPr lvl="3" algn="ctr" rtl="0">
              <a:spcBef>
                <a:spcPts val="0"/>
              </a:spcBef>
              <a:spcAft>
                <a:spcPts val="0"/>
              </a:spcAft>
              <a:buSzPts val="1800"/>
              <a:buFont typeface="Amatic SC"/>
              <a:buNone/>
              <a:defRPr sz="2400" b="1">
                <a:latin typeface="Amatic SC"/>
                <a:ea typeface="Amatic SC"/>
                <a:cs typeface="Amatic SC"/>
                <a:sym typeface="Amatic SC"/>
              </a:defRPr>
            </a:lvl4pPr>
            <a:lvl5pPr lvl="4" algn="ctr" rtl="0">
              <a:spcBef>
                <a:spcPts val="0"/>
              </a:spcBef>
              <a:spcAft>
                <a:spcPts val="0"/>
              </a:spcAft>
              <a:buSzPts val="1800"/>
              <a:buFont typeface="Amatic SC"/>
              <a:buNone/>
              <a:defRPr sz="2400" b="1">
                <a:latin typeface="Amatic SC"/>
                <a:ea typeface="Amatic SC"/>
                <a:cs typeface="Amatic SC"/>
                <a:sym typeface="Amatic SC"/>
              </a:defRPr>
            </a:lvl5pPr>
            <a:lvl6pPr lvl="5" algn="ctr" rtl="0">
              <a:spcBef>
                <a:spcPts val="0"/>
              </a:spcBef>
              <a:spcAft>
                <a:spcPts val="0"/>
              </a:spcAft>
              <a:buSzPts val="1800"/>
              <a:buFont typeface="Amatic SC"/>
              <a:buNone/>
              <a:defRPr sz="2400" b="1">
                <a:latin typeface="Amatic SC"/>
                <a:ea typeface="Amatic SC"/>
                <a:cs typeface="Amatic SC"/>
                <a:sym typeface="Amatic SC"/>
              </a:defRPr>
            </a:lvl6pPr>
            <a:lvl7pPr lvl="6" algn="ctr" rtl="0">
              <a:spcBef>
                <a:spcPts val="0"/>
              </a:spcBef>
              <a:spcAft>
                <a:spcPts val="0"/>
              </a:spcAft>
              <a:buSzPts val="1800"/>
              <a:buFont typeface="Amatic SC"/>
              <a:buNone/>
              <a:defRPr sz="2400" b="1">
                <a:latin typeface="Amatic SC"/>
                <a:ea typeface="Amatic SC"/>
                <a:cs typeface="Amatic SC"/>
                <a:sym typeface="Amatic SC"/>
              </a:defRPr>
            </a:lvl7pPr>
            <a:lvl8pPr lvl="7" algn="ctr" rtl="0">
              <a:spcBef>
                <a:spcPts val="0"/>
              </a:spcBef>
              <a:spcAft>
                <a:spcPts val="0"/>
              </a:spcAft>
              <a:buSzPts val="1800"/>
              <a:buFont typeface="Amatic SC"/>
              <a:buNone/>
              <a:defRPr sz="2400" b="1">
                <a:latin typeface="Amatic SC"/>
                <a:ea typeface="Amatic SC"/>
                <a:cs typeface="Amatic SC"/>
                <a:sym typeface="Amatic SC"/>
              </a:defRPr>
            </a:lvl8pPr>
            <a:lvl9pPr lvl="8" algn="ctr" rtl="0">
              <a:spcBef>
                <a:spcPts val="0"/>
              </a:spcBef>
              <a:spcAft>
                <a:spcPts val="0"/>
              </a:spcAft>
              <a:buSzPts val="1800"/>
              <a:buFont typeface="Amatic SC"/>
              <a:buNone/>
              <a:defRPr sz="2400" b="1">
                <a:latin typeface="Amatic SC"/>
                <a:ea typeface="Amatic SC"/>
                <a:cs typeface="Amatic SC"/>
                <a:sym typeface="Amatic SC"/>
              </a:defRPr>
            </a:lvl9pPr>
          </a:lstStyle>
          <a:p>
            <a:r>
              <a:t>xx%</a:t>
            </a:r>
          </a:p>
        </p:txBody>
      </p:sp>
      <p:sp>
        <p:nvSpPr>
          <p:cNvPr id="387" name="Google Shape;387;p22"/>
          <p:cNvSpPr txBox="1">
            <a:spLocks noGrp="1"/>
          </p:cNvSpPr>
          <p:nvPr>
            <p:ph type="title" idx="18" hasCustomPrompt="1"/>
          </p:nvPr>
        </p:nvSpPr>
        <p:spPr>
          <a:xfrm>
            <a:off x="6466829" y="4361096"/>
            <a:ext cx="2930400" cy="3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2400" b="1">
                <a:latin typeface="Amatic SC"/>
                <a:ea typeface="Amatic SC"/>
                <a:cs typeface="Amatic SC"/>
                <a:sym typeface="Amatic SC"/>
              </a:defRPr>
            </a:lvl1pPr>
            <a:lvl2pPr lvl="1" algn="ctr" rtl="0">
              <a:spcBef>
                <a:spcPts val="0"/>
              </a:spcBef>
              <a:spcAft>
                <a:spcPts val="0"/>
              </a:spcAft>
              <a:buSzPts val="1800"/>
              <a:buFont typeface="Amatic SC"/>
              <a:buNone/>
              <a:defRPr sz="2400" b="1">
                <a:latin typeface="Amatic SC"/>
                <a:ea typeface="Amatic SC"/>
                <a:cs typeface="Amatic SC"/>
                <a:sym typeface="Amatic SC"/>
              </a:defRPr>
            </a:lvl2pPr>
            <a:lvl3pPr lvl="2" algn="ctr" rtl="0">
              <a:spcBef>
                <a:spcPts val="0"/>
              </a:spcBef>
              <a:spcAft>
                <a:spcPts val="0"/>
              </a:spcAft>
              <a:buSzPts val="1800"/>
              <a:buFont typeface="Amatic SC"/>
              <a:buNone/>
              <a:defRPr sz="2400" b="1">
                <a:latin typeface="Amatic SC"/>
                <a:ea typeface="Amatic SC"/>
                <a:cs typeface="Amatic SC"/>
                <a:sym typeface="Amatic SC"/>
              </a:defRPr>
            </a:lvl3pPr>
            <a:lvl4pPr lvl="3" algn="ctr" rtl="0">
              <a:spcBef>
                <a:spcPts val="0"/>
              </a:spcBef>
              <a:spcAft>
                <a:spcPts val="0"/>
              </a:spcAft>
              <a:buSzPts val="1800"/>
              <a:buFont typeface="Amatic SC"/>
              <a:buNone/>
              <a:defRPr sz="2400" b="1">
                <a:latin typeface="Amatic SC"/>
                <a:ea typeface="Amatic SC"/>
                <a:cs typeface="Amatic SC"/>
                <a:sym typeface="Amatic SC"/>
              </a:defRPr>
            </a:lvl4pPr>
            <a:lvl5pPr lvl="4" algn="ctr" rtl="0">
              <a:spcBef>
                <a:spcPts val="0"/>
              </a:spcBef>
              <a:spcAft>
                <a:spcPts val="0"/>
              </a:spcAft>
              <a:buSzPts val="1800"/>
              <a:buFont typeface="Amatic SC"/>
              <a:buNone/>
              <a:defRPr sz="2400" b="1">
                <a:latin typeface="Amatic SC"/>
                <a:ea typeface="Amatic SC"/>
                <a:cs typeface="Amatic SC"/>
                <a:sym typeface="Amatic SC"/>
              </a:defRPr>
            </a:lvl5pPr>
            <a:lvl6pPr lvl="5" algn="ctr" rtl="0">
              <a:spcBef>
                <a:spcPts val="0"/>
              </a:spcBef>
              <a:spcAft>
                <a:spcPts val="0"/>
              </a:spcAft>
              <a:buSzPts val="1800"/>
              <a:buFont typeface="Amatic SC"/>
              <a:buNone/>
              <a:defRPr sz="2400" b="1">
                <a:latin typeface="Amatic SC"/>
                <a:ea typeface="Amatic SC"/>
                <a:cs typeface="Amatic SC"/>
                <a:sym typeface="Amatic SC"/>
              </a:defRPr>
            </a:lvl6pPr>
            <a:lvl7pPr lvl="6" algn="ctr" rtl="0">
              <a:spcBef>
                <a:spcPts val="0"/>
              </a:spcBef>
              <a:spcAft>
                <a:spcPts val="0"/>
              </a:spcAft>
              <a:buSzPts val="1800"/>
              <a:buFont typeface="Amatic SC"/>
              <a:buNone/>
              <a:defRPr sz="2400" b="1">
                <a:latin typeface="Amatic SC"/>
                <a:ea typeface="Amatic SC"/>
                <a:cs typeface="Amatic SC"/>
                <a:sym typeface="Amatic SC"/>
              </a:defRPr>
            </a:lvl7pPr>
            <a:lvl8pPr lvl="7" algn="ctr" rtl="0">
              <a:spcBef>
                <a:spcPts val="0"/>
              </a:spcBef>
              <a:spcAft>
                <a:spcPts val="0"/>
              </a:spcAft>
              <a:buSzPts val="1800"/>
              <a:buFont typeface="Amatic SC"/>
              <a:buNone/>
              <a:defRPr sz="2400" b="1">
                <a:latin typeface="Amatic SC"/>
                <a:ea typeface="Amatic SC"/>
                <a:cs typeface="Amatic SC"/>
                <a:sym typeface="Amatic SC"/>
              </a:defRPr>
            </a:lvl8pPr>
            <a:lvl9pPr lvl="8" algn="ctr" rtl="0">
              <a:spcBef>
                <a:spcPts val="0"/>
              </a:spcBef>
              <a:spcAft>
                <a:spcPts val="0"/>
              </a:spcAft>
              <a:buSzPts val="1800"/>
              <a:buFont typeface="Amatic SC"/>
              <a:buNone/>
              <a:defRPr sz="2400" b="1">
                <a:latin typeface="Amatic SC"/>
                <a:ea typeface="Amatic SC"/>
                <a:cs typeface="Amatic SC"/>
                <a:sym typeface="Amatic SC"/>
              </a:defRPr>
            </a:lvl9pPr>
          </a:lstStyle>
          <a:p>
            <a:r>
              <a:t>xx%</a:t>
            </a:r>
          </a:p>
        </p:txBody>
      </p:sp>
    </p:spTree>
    <p:extLst>
      <p:ext uri="{BB962C8B-B14F-4D97-AF65-F5344CB8AC3E}">
        <p14:creationId xmlns:p14="http://schemas.microsoft.com/office/powerpoint/2010/main" val="3632398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E140F-51BC-62C5-B0A5-584190676C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2E1178B-0581-B0A6-9160-854C9F52FB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677DD7F-C268-FB67-6F47-D4516267F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3DB6EA-758E-30C7-B522-8588FB79EF2F}"/>
              </a:ext>
            </a:extLst>
          </p:cNvPr>
          <p:cNvSpPr>
            <a:spLocks noGrp="1"/>
          </p:cNvSpPr>
          <p:nvPr>
            <p:ph type="dt" sz="half" idx="10"/>
          </p:nvPr>
        </p:nvSpPr>
        <p:spPr/>
        <p:txBody>
          <a:bodyPr/>
          <a:lstStyle/>
          <a:p>
            <a:fld id="{A705244D-C92D-491D-9248-77D0C4B998B7}" type="datetimeFigureOut">
              <a:rPr lang="vi-VN" smtClean="0"/>
              <a:t>14/10/2024</a:t>
            </a:fld>
            <a:endParaRPr lang="vi-VN"/>
          </a:p>
        </p:txBody>
      </p:sp>
      <p:sp>
        <p:nvSpPr>
          <p:cNvPr id="6" name="Footer Placeholder 5">
            <a:extLst>
              <a:ext uri="{FF2B5EF4-FFF2-40B4-BE49-F238E27FC236}">
                <a16:creationId xmlns:a16="http://schemas.microsoft.com/office/drawing/2014/main" id="{0D0A94DB-5B4C-FD38-6EAF-67B7B4FC1F2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1207151-FD35-0AAB-FB1A-75EF2C9653D7}"/>
              </a:ext>
            </a:extLst>
          </p:cNvPr>
          <p:cNvSpPr>
            <a:spLocks noGrp="1"/>
          </p:cNvSpPr>
          <p:nvPr>
            <p:ph type="sldNum" sz="quarter" idx="12"/>
          </p:nvPr>
        </p:nvSpPr>
        <p:spPr/>
        <p:txBody>
          <a:bodyPr/>
          <a:lstStyle/>
          <a:p>
            <a:fld id="{7DAF6280-84A5-4BD0-B057-CFD5D4074212}" type="slidenum">
              <a:rPr lang="vi-VN" smtClean="0"/>
              <a:t>‹#›</a:t>
            </a:fld>
            <a:endParaRPr lang="vi-VN"/>
          </a:p>
        </p:txBody>
      </p:sp>
    </p:spTree>
    <p:extLst>
      <p:ext uri="{BB962C8B-B14F-4D97-AF65-F5344CB8AC3E}">
        <p14:creationId xmlns:p14="http://schemas.microsoft.com/office/powerpoint/2010/main" val="2486101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theme" Target="../theme/theme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6D6F4F-3E26-9E5E-FD24-1808C55D30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293BF93-81B5-2749-C687-BA999ACC42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398A426-466C-91AE-E90D-05FC2366AC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05244D-C92D-491D-9248-77D0C4B998B7}" type="datetimeFigureOut">
              <a:rPr lang="vi-VN" smtClean="0"/>
              <a:t>14/10/2024</a:t>
            </a:fld>
            <a:endParaRPr lang="vi-VN"/>
          </a:p>
        </p:txBody>
      </p:sp>
      <p:sp>
        <p:nvSpPr>
          <p:cNvPr id="5" name="Footer Placeholder 4">
            <a:extLst>
              <a:ext uri="{FF2B5EF4-FFF2-40B4-BE49-F238E27FC236}">
                <a16:creationId xmlns:a16="http://schemas.microsoft.com/office/drawing/2014/main" id="{D6039E2A-9B76-55F2-C3BD-6A4866EE7F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B407598B-A342-0977-962D-3555535653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DAF6280-84A5-4BD0-B057-CFD5D4074212}" type="slidenum">
              <a:rPr lang="vi-VN" smtClean="0"/>
              <a:t>‹#›</a:t>
            </a:fld>
            <a:endParaRPr lang="vi-VN"/>
          </a:p>
        </p:txBody>
      </p:sp>
    </p:spTree>
    <p:extLst>
      <p:ext uri="{BB962C8B-B14F-4D97-AF65-F5344CB8AC3E}">
        <p14:creationId xmlns:p14="http://schemas.microsoft.com/office/powerpoint/2010/main" val="919717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10/14/24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58820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10/14/24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354267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BAC5AD-F86E-4A0F-B608-197580096FE8}" type="datetimeFigureOut">
              <a:rPr lang="en-US" smtClean="0"/>
              <a:t>10/14/24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AEBBA-BD7B-43B3-B8B0-41A804A51452}" type="slidenum">
              <a:rPr lang="en-US" smtClean="0"/>
              <a:t>‹#›</a:t>
            </a:fld>
            <a:endParaRPr lang="en-US"/>
          </a:p>
        </p:txBody>
      </p:sp>
    </p:spTree>
    <p:extLst>
      <p:ext uri="{BB962C8B-B14F-4D97-AF65-F5344CB8AC3E}">
        <p14:creationId xmlns:p14="http://schemas.microsoft.com/office/powerpoint/2010/main" val="5419043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10/14/24</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29548020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43800"/>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2800"/>
              <a:buFont typeface="Paytone One"/>
              <a:buNone/>
              <a:defRPr sz="2800">
                <a:solidFill>
                  <a:schemeClr val="accent2"/>
                </a:solidFill>
                <a:latin typeface="Paytone One"/>
                <a:ea typeface="Paytone One"/>
                <a:cs typeface="Paytone One"/>
                <a:sym typeface="Paytone One"/>
              </a:defRPr>
            </a:lvl1pPr>
            <a:lvl2pPr lvl="1" rtl="0">
              <a:spcBef>
                <a:spcPts val="0"/>
              </a:spcBef>
              <a:spcAft>
                <a:spcPts val="0"/>
              </a:spcAft>
              <a:buClr>
                <a:schemeClr val="accent2"/>
              </a:buClr>
              <a:buSzPts val="2800"/>
              <a:buFont typeface="Paytone One"/>
              <a:buNone/>
              <a:defRPr sz="2800">
                <a:solidFill>
                  <a:schemeClr val="accent2"/>
                </a:solidFill>
                <a:latin typeface="Paytone One"/>
                <a:ea typeface="Paytone One"/>
                <a:cs typeface="Paytone One"/>
                <a:sym typeface="Paytone One"/>
              </a:defRPr>
            </a:lvl2pPr>
            <a:lvl3pPr lvl="2" rtl="0">
              <a:spcBef>
                <a:spcPts val="0"/>
              </a:spcBef>
              <a:spcAft>
                <a:spcPts val="0"/>
              </a:spcAft>
              <a:buClr>
                <a:schemeClr val="accent2"/>
              </a:buClr>
              <a:buSzPts val="2800"/>
              <a:buFont typeface="Paytone One"/>
              <a:buNone/>
              <a:defRPr sz="2800">
                <a:solidFill>
                  <a:schemeClr val="accent2"/>
                </a:solidFill>
                <a:latin typeface="Paytone One"/>
                <a:ea typeface="Paytone One"/>
                <a:cs typeface="Paytone One"/>
                <a:sym typeface="Paytone One"/>
              </a:defRPr>
            </a:lvl3pPr>
            <a:lvl4pPr lvl="3" rtl="0">
              <a:spcBef>
                <a:spcPts val="0"/>
              </a:spcBef>
              <a:spcAft>
                <a:spcPts val="0"/>
              </a:spcAft>
              <a:buClr>
                <a:schemeClr val="accent2"/>
              </a:buClr>
              <a:buSzPts val="2800"/>
              <a:buFont typeface="Paytone One"/>
              <a:buNone/>
              <a:defRPr sz="2800">
                <a:solidFill>
                  <a:schemeClr val="accent2"/>
                </a:solidFill>
                <a:latin typeface="Paytone One"/>
                <a:ea typeface="Paytone One"/>
                <a:cs typeface="Paytone One"/>
                <a:sym typeface="Paytone One"/>
              </a:defRPr>
            </a:lvl4pPr>
            <a:lvl5pPr lvl="4" rtl="0">
              <a:spcBef>
                <a:spcPts val="0"/>
              </a:spcBef>
              <a:spcAft>
                <a:spcPts val="0"/>
              </a:spcAft>
              <a:buClr>
                <a:schemeClr val="accent2"/>
              </a:buClr>
              <a:buSzPts val="2800"/>
              <a:buFont typeface="Paytone One"/>
              <a:buNone/>
              <a:defRPr sz="2800">
                <a:solidFill>
                  <a:schemeClr val="accent2"/>
                </a:solidFill>
                <a:latin typeface="Paytone One"/>
                <a:ea typeface="Paytone One"/>
                <a:cs typeface="Paytone One"/>
                <a:sym typeface="Paytone One"/>
              </a:defRPr>
            </a:lvl5pPr>
            <a:lvl6pPr lvl="5" rtl="0">
              <a:spcBef>
                <a:spcPts val="0"/>
              </a:spcBef>
              <a:spcAft>
                <a:spcPts val="0"/>
              </a:spcAft>
              <a:buClr>
                <a:schemeClr val="accent2"/>
              </a:buClr>
              <a:buSzPts val="2800"/>
              <a:buFont typeface="Paytone One"/>
              <a:buNone/>
              <a:defRPr sz="2800">
                <a:solidFill>
                  <a:schemeClr val="accent2"/>
                </a:solidFill>
                <a:latin typeface="Paytone One"/>
                <a:ea typeface="Paytone One"/>
                <a:cs typeface="Paytone One"/>
                <a:sym typeface="Paytone One"/>
              </a:defRPr>
            </a:lvl6pPr>
            <a:lvl7pPr lvl="6" rtl="0">
              <a:spcBef>
                <a:spcPts val="0"/>
              </a:spcBef>
              <a:spcAft>
                <a:spcPts val="0"/>
              </a:spcAft>
              <a:buClr>
                <a:schemeClr val="accent2"/>
              </a:buClr>
              <a:buSzPts val="2800"/>
              <a:buFont typeface="Paytone One"/>
              <a:buNone/>
              <a:defRPr sz="2800">
                <a:solidFill>
                  <a:schemeClr val="accent2"/>
                </a:solidFill>
                <a:latin typeface="Paytone One"/>
                <a:ea typeface="Paytone One"/>
                <a:cs typeface="Paytone One"/>
                <a:sym typeface="Paytone One"/>
              </a:defRPr>
            </a:lvl7pPr>
            <a:lvl8pPr lvl="7" rtl="0">
              <a:spcBef>
                <a:spcPts val="0"/>
              </a:spcBef>
              <a:spcAft>
                <a:spcPts val="0"/>
              </a:spcAft>
              <a:buClr>
                <a:schemeClr val="accent2"/>
              </a:buClr>
              <a:buSzPts val="2800"/>
              <a:buFont typeface="Paytone One"/>
              <a:buNone/>
              <a:defRPr sz="2800">
                <a:solidFill>
                  <a:schemeClr val="accent2"/>
                </a:solidFill>
                <a:latin typeface="Paytone One"/>
                <a:ea typeface="Paytone One"/>
                <a:cs typeface="Paytone One"/>
                <a:sym typeface="Paytone One"/>
              </a:defRPr>
            </a:lvl8pPr>
            <a:lvl9pPr lvl="8" rtl="0">
              <a:spcBef>
                <a:spcPts val="0"/>
              </a:spcBef>
              <a:spcAft>
                <a:spcPts val="0"/>
              </a:spcAft>
              <a:buClr>
                <a:schemeClr val="accent2"/>
              </a:buClr>
              <a:buSzPts val="2800"/>
              <a:buFont typeface="Paytone One"/>
              <a:buNone/>
              <a:defRPr sz="2800">
                <a:solidFill>
                  <a:schemeClr val="accent2"/>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Questrial"/>
              <a:buChar char="●"/>
              <a:defRPr sz="1800">
                <a:solidFill>
                  <a:schemeClr val="accent2"/>
                </a:solidFill>
                <a:latin typeface="Questrial"/>
                <a:ea typeface="Questrial"/>
                <a:cs typeface="Questrial"/>
                <a:sym typeface="Questrial"/>
              </a:defRPr>
            </a:lvl1pPr>
            <a:lvl2pPr marL="914400" lvl="1" indent="-317500">
              <a:lnSpc>
                <a:spcPct val="100000"/>
              </a:lnSpc>
              <a:spcBef>
                <a:spcPts val="1600"/>
              </a:spcBef>
              <a:spcAft>
                <a:spcPts val="0"/>
              </a:spcAft>
              <a:buClr>
                <a:schemeClr val="accent2"/>
              </a:buClr>
              <a:buSzPts val="1400"/>
              <a:buFont typeface="Questrial"/>
              <a:buChar char="○"/>
              <a:defRPr>
                <a:solidFill>
                  <a:schemeClr val="accent2"/>
                </a:solidFill>
                <a:latin typeface="Questrial"/>
                <a:ea typeface="Questrial"/>
                <a:cs typeface="Questrial"/>
                <a:sym typeface="Questrial"/>
              </a:defRPr>
            </a:lvl2pPr>
            <a:lvl3pPr marL="1371600" lvl="2" indent="-317500">
              <a:lnSpc>
                <a:spcPct val="100000"/>
              </a:lnSpc>
              <a:spcBef>
                <a:spcPts val="1600"/>
              </a:spcBef>
              <a:spcAft>
                <a:spcPts val="0"/>
              </a:spcAft>
              <a:buClr>
                <a:schemeClr val="accent2"/>
              </a:buClr>
              <a:buSzPts val="1400"/>
              <a:buFont typeface="Questrial"/>
              <a:buChar char="■"/>
              <a:defRPr>
                <a:solidFill>
                  <a:schemeClr val="accent2"/>
                </a:solidFill>
                <a:latin typeface="Questrial"/>
                <a:ea typeface="Questrial"/>
                <a:cs typeface="Questrial"/>
                <a:sym typeface="Questrial"/>
              </a:defRPr>
            </a:lvl3pPr>
            <a:lvl4pPr marL="1828800" lvl="3" indent="-317500">
              <a:lnSpc>
                <a:spcPct val="100000"/>
              </a:lnSpc>
              <a:spcBef>
                <a:spcPts val="1600"/>
              </a:spcBef>
              <a:spcAft>
                <a:spcPts val="0"/>
              </a:spcAft>
              <a:buClr>
                <a:schemeClr val="accent2"/>
              </a:buClr>
              <a:buSzPts val="1400"/>
              <a:buFont typeface="Questrial"/>
              <a:buChar char="●"/>
              <a:defRPr>
                <a:solidFill>
                  <a:schemeClr val="accent2"/>
                </a:solidFill>
                <a:latin typeface="Questrial"/>
                <a:ea typeface="Questrial"/>
                <a:cs typeface="Questrial"/>
                <a:sym typeface="Questrial"/>
              </a:defRPr>
            </a:lvl4pPr>
            <a:lvl5pPr marL="2286000" lvl="4" indent="-317500">
              <a:lnSpc>
                <a:spcPct val="100000"/>
              </a:lnSpc>
              <a:spcBef>
                <a:spcPts val="1600"/>
              </a:spcBef>
              <a:spcAft>
                <a:spcPts val="0"/>
              </a:spcAft>
              <a:buClr>
                <a:schemeClr val="accent2"/>
              </a:buClr>
              <a:buSzPts val="1400"/>
              <a:buFont typeface="Questrial"/>
              <a:buChar char="○"/>
              <a:defRPr>
                <a:solidFill>
                  <a:schemeClr val="accent2"/>
                </a:solidFill>
                <a:latin typeface="Questrial"/>
                <a:ea typeface="Questrial"/>
                <a:cs typeface="Questrial"/>
                <a:sym typeface="Questrial"/>
              </a:defRPr>
            </a:lvl5pPr>
            <a:lvl6pPr marL="2743200" lvl="5" indent="-317500">
              <a:lnSpc>
                <a:spcPct val="100000"/>
              </a:lnSpc>
              <a:spcBef>
                <a:spcPts val="1600"/>
              </a:spcBef>
              <a:spcAft>
                <a:spcPts val="0"/>
              </a:spcAft>
              <a:buClr>
                <a:schemeClr val="accent2"/>
              </a:buClr>
              <a:buSzPts val="1400"/>
              <a:buFont typeface="Questrial"/>
              <a:buChar char="■"/>
              <a:defRPr>
                <a:solidFill>
                  <a:schemeClr val="accent2"/>
                </a:solidFill>
                <a:latin typeface="Questrial"/>
                <a:ea typeface="Questrial"/>
                <a:cs typeface="Questrial"/>
                <a:sym typeface="Questrial"/>
              </a:defRPr>
            </a:lvl6pPr>
            <a:lvl7pPr marL="3200400" lvl="6" indent="-317500">
              <a:lnSpc>
                <a:spcPct val="100000"/>
              </a:lnSpc>
              <a:spcBef>
                <a:spcPts val="1600"/>
              </a:spcBef>
              <a:spcAft>
                <a:spcPts val="0"/>
              </a:spcAft>
              <a:buClr>
                <a:schemeClr val="accent2"/>
              </a:buClr>
              <a:buSzPts val="1400"/>
              <a:buFont typeface="Questrial"/>
              <a:buChar char="●"/>
              <a:defRPr>
                <a:solidFill>
                  <a:schemeClr val="accent2"/>
                </a:solidFill>
                <a:latin typeface="Questrial"/>
                <a:ea typeface="Questrial"/>
                <a:cs typeface="Questrial"/>
                <a:sym typeface="Questrial"/>
              </a:defRPr>
            </a:lvl7pPr>
            <a:lvl8pPr marL="3657600" lvl="7" indent="-317500">
              <a:lnSpc>
                <a:spcPct val="100000"/>
              </a:lnSpc>
              <a:spcBef>
                <a:spcPts val="1600"/>
              </a:spcBef>
              <a:spcAft>
                <a:spcPts val="0"/>
              </a:spcAft>
              <a:buClr>
                <a:schemeClr val="accent2"/>
              </a:buClr>
              <a:buSzPts val="1400"/>
              <a:buFont typeface="Questrial"/>
              <a:buChar char="○"/>
              <a:defRPr>
                <a:solidFill>
                  <a:schemeClr val="accent2"/>
                </a:solidFill>
                <a:latin typeface="Questrial"/>
                <a:ea typeface="Questrial"/>
                <a:cs typeface="Questrial"/>
                <a:sym typeface="Questrial"/>
              </a:defRPr>
            </a:lvl8pPr>
            <a:lvl9pPr marL="4114800" lvl="8" indent="-317500">
              <a:lnSpc>
                <a:spcPct val="100000"/>
              </a:lnSpc>
              <a:spcBef>
                <a:spcPts val="1600"/>
              </a:spcBef>
              <a:spcAft>
                <a:spcPts val="1600"/>
              </a:spcAft>
              <a:buClr>
                <a:schemeClr val="accent2"/>
              </a:buClr>
              <a:buSzPts val="1400"/>
              <a:buFont typeface="Questrial"/>
              <a:buChar char="■"/>
              <a:defRPr>
                <a:solidFill>
                  <a:schemeClr val="accent2"/>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2282445961"/>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1600" cy="1181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Amatic SC"/>
              <a:buNone/>
              <a:defRPr sz="2800" b="1">
                <a:latin typeface="Amatic SC"/>
                <a:ea typeface="Amatic SC"/>
                <a:cs typeface="Amatic SC"/>
                <a:sym typeface="Amatic SC"/>
              </a:defRPr>
            </a:lvl1pPr>
            <a:lvl2pPr lvl="1">
              <a:spcBef>
                <a:spcPts val="0"/>
              </a:spcBef>
              <a:spcAft>
                <a:spcPts val="0"/>
              </a:spcAft>
              <a:buSzPts val="2800"/>
              <a:buFont typeface="Amatic SC"/>
              <a:buNone/>
              <a:defRPr sz="2800" b="1">
                <a:latin typeface="Amatic SC"/>
                <a:ea typeface="Amatic SC"/>
                <a:cs typeface="Amatic SC"/>
                <a:sym typeface="Amatic SC"/>
              </a:defRPr>
            </a:lvl2pPr>
            <a:lvl3pPr lvl="2">
              <a:spcBef>
                <a:spcPts val="0"/>
              </a:spcBef>
              <a:spcAft>
                <a:spcPts val="0"/>
              </a:spcAft>
              <a:buSzPts val="2800"/>
              <a:buFont typeface="Amatic SC"/>
              <a:buNone/>
              <a:defRPr sz="2800" b="1">
                <a:latin typeface="Amatic SC"/>
                <a:ea typeface="Amatic SC"/>
                <a:cs typeface="Amatic SC"/>
                <a:sym typeface="Amatic SC"/>
              </a:defRPr>
            </a:lvl3pPr>
            <a:lvl4pPr lvl="3">
              <a:spcBef>
                <a:spcPts val="0"/>
              </a:spcBef>
              <a:spcAft>
                <a:spcPts val="0"/>
              </a:spcAft>
              <a:buSzPts val="2800"/>
              <a:buFont typeface="Amatic SC"/>
              <a:buNone/>
              <a:defRPr sz="2800" b="1">
                <a:latin typeface="Amatic SC"/>
                <a:ea typeface="Amatic SC"/>
                <a:cs typeface="Amatic SC"/>
                <a:sym typeface="Amatic SC"/>
              </a:defRPr>
            </a:lvl4pPr>
            <a:lvl5pPr lvl="4">
              <a:spcBef>
                <a:spcPts val="0"/>
              </a:spcBef>
              <a:spcAft>
                <a:spcPts val="0"/>
              </a:spcAft>
              <a:buSzPts val="2800"/>
              <a:buFont typeface="Amatic SC"/>
              <a:buNone/>
              <a:defRPr sz="2800" b="1">
                <a:latin typeface="Amatic SC"/>
                <a:ea typeface="Amatic SC"/>
                <a:cs typeface="Amatic SC"/>
                <a:sym typeface="Amatic SC"/>
              </a:defRPr>
            </a:lvl5pPr>
            <a:lvl6pPr lvl="5">
              <a:spcBef>
                <a:spcPts val="0"/>
              </a:spcBef>
              <a:spcAft>
                <a:spcPts val="0"/>
              </a:spcAft>
              <a:buSzPts val="2800"/>
              <a:buFont typeface="Amatic SC"/>
              <a:buNone/>
              <a:defRPr sz="2800" b="1">
                <a:latin typeface="Amatic SC"/>
                <a:ea typeface="Amatic SC"/>
                <a:cs typeface="Amatic SC"/>
                <a:sym typeface="Amatic SC"/>
              </a:defRPr>
            </a:lvl6pPr>
            <a:lvl7pPr lvl="6">
              <a:spcBef>
                <a:spcPts val="0"/>
              </a:spcBef>
              <a:spcAft>
                <a:spcPts val="0"/>
              </a:spcAft>
              <a:buSzPts val="2800"/>
              <a:buFont typeface="Amatic SC"/>
              <a:buNone/>
              <a:defRPr sz="2800" b="1">
                <a:latin typeface="Amatic SC"/>
                <a:ea typeface="Amatic SC"/>
                <a:cs typeface="Amatic SC"/>
                <a:sym typeface="Amatic SC"/>
              </a:defRPr>
            </a:lvl7pPr>
            <a:lvl8pPr lvl="7">
              <a:spcBef>
                <a:spcPts val="0"/>
              </a:spcBef>
              <a:spcAft>
                <a:spcPts val="0"/>
              </a:spcAft>
              <a:buSzPts val="2800"/>
              <a:buFont typeface="Amatic SC"/>
              <a:buNone/>
              <a:defRPr sz="2800" b="1">
                <a:latin typeface="Amatic SC"/>
                <a:ea typeface="Amatic SC"/>
                <a:cs typeface="Amatic SC"/>
                <a:sym typeface="Amatic SC"/>
              </a:defRPr>
            </a:lvl8pPr>
            <a:lvl9pPr lvl="8">
              <a:spcBef>
                <a:spcPts val="0"/>
              </a:spcBef>
              <a:spcAft>
                <a:spcPts val="0"/>
              </a:spcAft>
              <a:buSzPts val="2800"/>
              <a:buFont typeface="Amatic SC"/>
              <a:buNone/>
              <a:defRPr sz="2800" b="1">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968200" y="2155367"/>
            <a:ext cx="10263600" cy="3982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Font typeface="Catamaran"/>
              <a:buChar char="●"/>
              <a:defRPr>
                <a:latin typeface="Catamaran"/>
                <a:ea typeface="Catamaran"/>
                <a:cs typeface="Catamaran"/>
                <a:sym typeface="Catamaran"/>
              </a:defRPr>
            </a:lvl1pPr>
            <a:lvl2pPr marL="914400" lvl="1" indent="-317500">
              <a:spcBef>
                <a:spcPts val="0"/>
              </a:spcBef>
              <a:spcAft>
                <a:spcPts val="0"/>
              </a:spcAft>
              <a:buSzPts val="1400"/>
              <a:buFont typeface="Catamaran"/>
              <a:buChar char="○"/>
              <a:defRPr>
                <a:latin typeface="Catamaran"/>
                <a:ea typeface="Catamaran"/>
                <a:cs typeface="Catamaran"/>
                <a:sym typeface="Catamaran"/>
              </a:defRPr>
            </a:lvl2pPr>
            <a:lvl3pPr marL="1371600" lvl="2" indent="-317500">
              <a:spcBef>
                <a:spcPts val="0"/>
              </a:spcBef>
              <a:spcAft>
                <a:spcPts val="0"/>
              </a:spcAft>
              <a:buSzPts val="1400"/>
              <a:buFont typeface="Catamaran"/>
              <a:buChar char="■"/>
              <a:defRPr>
                <a:latin typeface="Catamaran"/>
                <a:ea typeface="Catamaran"/>
                <a:cs typeface="Catamaran"/>
                <a:sym typeface="Catamaran"/>
              </a:defRPr>
            </a:lvl3pPr>
            <a:lvl4pPr marL="1828800" lvl="3" indent="-317500">
              <a:spcBef>
                <a:spcPts val="0"/>
              </a:spcBef>
              <a:spcAft>
                <a:spcPts val="0"/>
              </a:spcAft>
              <a:buSzPts val="1400"/>
              <a:buFont typeface="Catamaran"/>
              <a:buChar char="●"/>
              <a:defRPr>
                <a:latin typeface="Catamaran"/>
                <a:ea typeface="Catamaran"/>
                <a:cs typeface="Catamaran"/>
                <a:sym typeface="Catamaran"/>
              </a:defRPr>
            </a:lvl4pPr>
            <a:lvl5pPr marL="2286000" lvl="4" indent="-317500">
              <a:spcBef>
                <a:spcPts val="0"/>
              </a:spcBef>
              <a:spcAft>
                <a:spcPts val="0"/>
              </a:spcAft>
              <a:buSzPts val="1400"/>
              <a:buFont typeface="Catamaran"/>
              <a:buChar char="○"/>
              <a:defRPr>
                <a:latin typeface="Catamaran"/>
                <a:ea typeface="Catamaran"/>
                <a:cs typeface="Catamaran"/>
                <a:sym typeface="Catamaran"/>
              </a:defRPr>
            </a:lvl5pPr>
            <a:lvl6pPr marL="2743200" lvl="5" indent="-317500">
              <a:spcBef>
                <a:spcPts val="0"/>
              </a:spcBef>
              <a:spcAft>
                <a:spcPts val="0"/>
              </a:spcAft>
              <a:buSzPts val="1400"/>
              <a:buFont typeface="Catamaran"/>
              <a:buChar char="■"/>
              <a:defRPr>
                <a:latin typeface="Catamaran"/>
                <a:ea typeface="Catamaran"/>
                <a:cs typeface="Catamaran"/>
                <a:sym typeface="Catamaran"/>
              </a:defRPr>
            </a:lvl6pPr>
            <a:lvl7pPr marL="3200400" lvl="6" indent="-317500">
              <a:spcBef>
                <a:spcPts val="0"/>
              </a:spcBef>
              <a:spcAft>
                <a:spcPts val="0"/>
              </a:spcAft>
              <a:buSzPts val="1400"/>
              <a:buFont typeface="Catamaran"/>
              <a:buChar char="●"/>
              <a:defRPr>
                <a:latin typeface="Catamaran"/>
                <a:ea typeface="Catamaran"/>
                <a:cs typeface="Catamaran"/>
                <a:sym typeface="Catamaran"/>
              </a:defRPr>
            </a:lvl7pPr>
            <a:lvl8pPr marL="3657600" lvl="7" indent="-317500">
              <a:spcBef>
                <a:spcPts val="0"/>
              </a:spcBef>
              <a:spcAft>
                <a:spcPts val="0"/>
              </a:spcAft>
              <a:buSzPts val="1400"/>
              <a:buFont typeface="Catamaran"/>
              <a:buChar char="○"/>
              <a:defRPr>
                <a:latin typeface="Catamaran"/>
                <a:ea typeface="Catamaran"/>
                <a:cs typeface="Catamaran"/>
                <a:sym typeface="Catamaran"/>
              </a:defRPr>
            </a:lvl8pPr>
            <a:lvl9pPr marL="4114800" lvl="8" indent="-317500">
              <a:spcBef>
                <a:spcPts val="0"/>
              </a:spcBef>
              <a:spcAft>
                <a:spcPts val="0"/>
              </a:spcAft>
              <a:buSzPts val="1400"/>
              <a:buFont typeface="Catamaran"/>
              <a:buChar char="■"/>
              <a:defRPr>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409435216"/>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orient="horz" pos="340">
          <p15:clr>
            <a:srgbClr val="EA4335"/>
          </p15:clr>
        </p15:guide>
        <p15:guide id="4" pos="454">
          <p15:clr>
            <a:srgbClr val="EA4335"/>
          </p15:clr>
        </p15:guide>
        <p15:guide id="5" pos="5306">
          <p15:clr>
            <a:srgbClr val="EA4335"/>
          </p15:clr>
        </p15:guide>
        <p15:guide id="6" orient="horz" pos="2900">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6.xml"/><Relationship Id="rId6" Type="http://schemas.openxmlformats.org/officeDocument/2006/relationships/image" Target="../media/image4.svg"/><Relationship Id="rId11" Type="http://schemas.openxmlformats.org/officeDocument/2006/relationships/audio" Target="../media/audio1.wav"/><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5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svg"/></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8.xml"/><Relationship Id="rId4" Type="http://schemas.openxmlformats.org/officeDocument/2006/relationships/image" Target="../media/image44.sv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8.xml"/><Relationship Id="rId4" Type="http://schemas.openxmlformats.org/officeDocument/2006/relationships/image" Target="../media/image44.sv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sv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6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31.xml"/><Relationship Id="rId18" Type="http://schemas.openxmlformats.org/officeDocument/2006/relationships/slide" Target="slide20.xml"/><Relationship Id="rId3" Type="http://schemas.openxmlformats.org/officeDocument/2006/relationships/slideLayout" Target="../slideLayouts/slideLayout29.xml"/><Relationship Id="rId7" Type="http://schemas.openxmlformats.org/officeDocument/2006/relationships/slide" Target="slide25.xml"/><Relationship Id="rId12" Type="http://schemas.openxmlformats.org/officeDocument/2006/relationships/slide" Target="slide30.xml"/><Relationship Id="rId17" Type="http://schemas.openxmlformats.org/officeDocument/2006/relationships/image" Target="../media/image19.png"/><Relationship Id="rId2" Type="http://schemas.openxmlformats.org/officeDocument/2006/relationships/audio" Target="../media/media4.wav"/><Relationship Id="rId16" Type="http://schemas.openxmlformats.org/officeDocument/2006/relationships/image" Target="../media/image53.gif"/><Relationship Id="rId1" Type="http://schemas.microsoft.com/office/2007/relationships/media" Target="../media/media4.wav"/><Relationship Id="rId6" Type="http://schemas.openxmlformats.org/officeDocument/2006/relationships/slide" Target="slide24.xml"/><Relationship Id="rId11" Type="http://schemas.openxmlformats.org/officeDocument/2006/relationships/slide" Target="slide29.xml"/><Relationship Id="rId5" Type="http://schemas.openxmlformats.org/officeDocument/2006/relationships/slide" Target="slide23.xml"/><Relationship Id="rId15" Type="http://schemas.openxmlformats.org/officeDocument/2006/relationships/image" Target="../media/image35.gif"/><Relationship Id="rId10" Type="http://schemas.openxmlformats.org/officeDocument/2006/relationships/slide" Target="slide28.xml"/><Relationship Id="rId4" Type="http://schemas.openxmlformats.org/officeDocument/2006/relationships/image" Target="../media/image52.png"/><Relationship Id="rId9" Type="http://schemas.openxmlformats.org/officeDocument/2006/relationships/slide" Target="slide27.xml"/><Relationship Id="rId14" Type="http://schemas.openxmlformats.org/officeDocument/2006/relationships/image" Target="../media/image34.gif"/></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9.png"/><Relationship Id="rId3" Type="http://schemas.openxmlformats.org/officeDocument/2006/relationships/audio" Target="../media/audio4.wav"/><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audio" Target="../media/audio3.wav"/><Relationship Id="rId1" Type="http://schemas.openxmlformats.org/officeDocument/2006/relationships/slideLayout" Target="../slideLayouts/slideLayout34.xml"/><Relationship Id="rId6" Type="http://schemas.microsoft.com/office/2007/relationships/hdphoto" Target="../media/hdphoto2.wdp"/><Relationship Id="rId11" Type="http://schemas.openxmlformats.org/officeDocument/2006/relationships/image" Target="../media/image57.png"/><Relationship Id="rId5" Type="http://schemas.openxmlformats.org/officeDocument/2006/relationships/image" Target="../media/image54.png"/><Relationship Id="rId10" Type="http://schemas.microsoft.com/office/2007/relationships/hdphoto" Target="../media/hdphoto4.wdp"/><Relationship Id="rId4" Type="http://schemas.openxmlformats.org/officeDocument/2006/relationships/audio" Target="../media/audio5.wav"/><Relationship Id="rId9" Type="http://schemas.openxmlformats.org/officeDocument/2006/relationships/image" Target="../media/image56.png"/><Relationship Id="rId14" Type="http://schemas.openxmlformats.org/officeDocument/2006/relationships/slide" Target="slide22.xml"/></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0.png"/><Relationship Id="rId3" Type="http://schemas.openxmlformats.org/officeDocument/2006/relationships/audio" Target="../media/audio5.wav"/><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audio" Target="../media/audio3.wav"/><Relationship Id="rId1" Type="http://schemas.openxmlformats.org/officeDocument/2006/relationships/slideLayout" Target="../slideLayouts/slideLayout34.xml"/><Relationship Id="rId6" Type="http://schemas.microsoft.com/office/2007/relationships/hdphoto" Target="../media/hdphoto2.wdp"/><Relationship Id="rId11" Type="http://schemas.openxmlformats.org/officeDocument/2006/relationships/image" Target="../media/image59.png"/><Relationship Id="rId5" Type="http://schemas.openxmlformats.org/officeDocument/2006/relationships/image" Target="../media/image54.png"/><Relationship Id="rId10" Type="http://schemas.microsoft.com/office/2007/relationships/hdphoto" Target="../media/hdphoto4.wdp"/><Relationship Id="rId4" Type="http://schemas.openxmlformats.org/officeDocument/2006/relationships/audio" Target="../media/audio4.wav"/><Relationship Id="rId9" Type="http://schemas.openxmlformats.org/officeDocument/2006/relationships/image" Target="../media/image56.png"/><Relationship Id="rId14" Type="http://schemas.openxmlformats.org/officeDocument/2006/relationships/slide" Target="slide22.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9.png"/><Relationship Id="rId3" Type="http://schemas.openxmlformats.org/officeDocument/2006/relationships/audio" Target="../media/audio4.wav"/><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audio" Target="../media/audio3.wav"/><Relationship Id="rId1" Type="http://schemas.openxmlformats.org/officeDocument/2006/relationships/slideLayout" Target="../slideLayouts/slideLayout34.xml"/><Relationship Id="rId6" Type="http://schemas.microsoft.com/office/2007/relationships/hdphoto" Target="../media/hdphoto2.wdp"/><Relationship Id="rId11" Type="http://schemas.openxmlformats.org/officeDocument/2006/relationships/image" Target="../media/image57.png"/><Relationship Id="rId5" Type="http://schemas.openxmlformats.org/officeDocument/2006/relationships/image" Target="../media/image54.png"/><Relationship Id="rId10" Type="http://schemas.microsoft.com/office/2007/relationships/hdphoto" Target="../media/hdphoto4.wdp"/><Relationship Id="rId4" Type="http://schemas.openxmlformats.org/officeDocument/2006/relationships/audio" Target="../media/audio5.wav"/><Relationship Id="rId9" Type="http://schemas.openxmlformats.org/officeDocument/2006/relationships/image" Target="../media/image56.png"/><Relationship Id="rId14" Type="http://schemas.openxmlformats.org/officeDocument/2006/relationships/slide" Target="slide22.xml"/></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2.xml"/><Relationship Id="rId3" Type="http://schemas.openxmlformats.org/officeDocument/2006/relationships/audio" Target="../media/audio5.wav"/><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audio" Target="../media/audio3.wav"/><Relationship Id="rId1" Type="http://schemas.openxmlformats.org/officeDocument/2006/relationships/slideLayout" Target="../slideLayouts/slideLayout34.xml"/><Relationship Id="rId6" Type="http://schemas.microsoft.com/office/2007/relationships/hdphoto" Target="../media/hdphoto2.wdp"/><Relationship Id="rId11" Type="http://schemas.openxmlformats.org/officeDocument/2006/relationships/image" Target="../media/image59.png"/><Relationship Id="rId5" Type="http://schemas.openxmlformats.org/officeDocument/2006/relationships/image" Target="../media/image54.png"/><Relationship Id="rId10" Type="http://schemas.microsoft.com/office/2007/relationships/hdphoto" Target="../media/hdphoto4.wdp"/><Relationship Id="rId4" Type="http://schemas.openxmlformats.org/officeDocument/2006/relationships/audio" Target="../media/audio4.wav"/><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0.png"/><Relationship Id="rId3" Type="http://schemas.openxmlformats.org/officeDocument/2006/relationships/audio" Target="../media/audio5.wav"/><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audio" Target="../media/audio3.wav"/><Relationship Id="rId1" Type="http://schemas.openxmlformats.org/officeDocument/2006/relationships/slideLayout" Target="../slideLayouts/slideLayout34.xml"/><Relationship Id="rId6" Type="http://schemas.microsoft.com/office/2007/relationships/hdphoto" Target="../media/hdphoto2.wdp"/><Relationship Id="rId11" Type="http://schemas.openxmlformats.org/officeDocument/2006/relationships/image" Target="../media/image59.png"/><Relationship Id="rId5" Type="http://schemas.openxmlformats.org/officeDocument/2006/relationships/image" Target="../media/image54.png"/><Relationship Id="rId10" Type="http://schemas.microsoft.com/office/2007/relationships/hdphoto" Target="../media/hdphoto4.wdp"/><Relationship Id="rId4" Type="http://schemas.openxmlformats.org/officeDocument/2006/relationships/audio" Target="../media/audio4.wav"/><Relationship Id="rId9" Type="http://schemas.openxmlformats.org/officeDocument/2006/relationships/image" Target="../media/image56.png"/><Relationship Id="rId14" Type="http://schemas.openxmlformats.org/officeDocument/2006/relationships/slide" Target="slide22.xml"/></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2.xml"/><Relationship Id="rId3" Type="http://schemas.openxmlformats.org/officeDocument/2006/relationships/audio" Target="../media/audio5.wav"/><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audio" Target="../media/audio3.wav"/><Relationship Id="rId1" Type="http://schemas.openxmlformats.org/officeDocument/2006/relationships/slideLayout" Target="../slideLayouts/slideLayout34.xml"/><Relationship Id="rId6" Type="http://schemas.microsoft.com/office/2007/relationships/hdphoto" Target="../media/hdphoto2.wdp"/><Relationship Id="rId11" Type="http://schemas.openxmlformats.org/officeDocument/2006/relationships/image" Target="../media/image59.png"/><Relationship Id="rId5" Type="http://schemas.openxmlformats.org/officeDocument/2006/relationships/image" Target="../media/image54.png"/><Relationship Id="rId10" Type="http://schemas.microsoft.com/office/2007/relationships/hdphoto" Target="../media/hdphoto4.wdp"/><Relationship Id="rId4" Type="http://schemas.openxmlformats.org/officeDocument/2006/relationships/audio" Target="../media/audio4.wav"/><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0.png"/><Relationship Id="rId3" Type="http://schemas.openxmlformats.org/officeDocument/2006/relationships/audio" Target="../media/audio5.wav"/><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audio" Target="../media/audio3.wav"/><Relationship Id="rId1" Type="http://schemas.openxmlformats.org/officeDocument/2006/relationships/slideLayout" Target="../slideLayouts/slideLayout34.xml"/><Relationship Id="rId6" Type="http://schemas.microsoft.com/office/2007/relationships/hdphoto" Target="../media/hdphoto2.wdp"/><Relationship Id="rId11" Type="http://schemas.openxmlformats.org/officeDocument/2006/relationships/image" Target="../media/image59.png"/><Relationship Id="rId5" Type="http://schemas.openxmlformats.org/officeDocument/2006/relationships/image" Target="../media/image54.png"/><Relationship Id="rId10" Type="http://schemas.microsoft.com/office/2007/relationships/hdphoto" Target="../media/hdphoto4.wdp"/><Relationship Id="rId4" Type="http://schemas.openxmlformats.org/officeDocument/2006/relationships/audio" Target="../media/audio4.wav"/><Relationship Id="rId9" Type="http://schemas.openxmlformats.org/officeDocument/2006/relationships/image" Target="../media/image56.png"/><Relationship Id="rId14" Type="http://schemas.openxmlformats.org/officeDocument/2006/relationships/slide" Target="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9.png"/><Relationship Id="rId3" Type="http://schemas.openxmlformats.org/officeDocument/2006/relationships/audio" Target="../media/audio4.wav"/><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audio" Target="../media/audio3.wav"/><Relationship Id="rId1" Type="http://schemas.openxmlformats.org/officeDocument/2006/relationships/slideLayout" Target="../slideLayouts/slideLayout34.xml"/><Relationship Id="rId6" Type="http://schemas.microsoft.com/office/2007/relationships/hdphoto" Target="../media/hdphoto2.wdp"/><Relationship Id="rId11" Type="http://schemas.openxmlformats.org/officeDocument/2006/relationships/image" Target="../media/image57.png"/><Relationship Id="rId5" Type="http://schemas.openxmlformats.org/officeDocument/2006/relationships/image" Target="../media/image54.png"/><Relationship Id="rId10" Type="http://schemas.microsoft.com/office/2007/relationships/hdphoto" Target="../media/hdphoto4.wdp"/><Relationship Id="rId4" Type="http://schemas.openxmlformats.org/officeDocument/2006/relationships/audio" Target="../media/audio5.wav"/><Relationship Id="rId9" Type="http://schemas.openxmlformats.org/officeDocument/2006/relationships/image" Target="../media/image56.png"/><Relationship Id="rId14" Type="http://schemas.openxmlformats.org/officeDocument/2006/relationships/slide" Target="slide22.xml"/></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2.xml"/><Relationship Id="rId3" Type="http://schemas.openxmlformats.org/officeDocument/2006/relationships/audio" Target="../media/audio5.wav"/><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audio" Target="../media/audio3.wav"/><Relationship Id="rId1" Type="http://schemas.openxmlformats.org/officeDocument/2006/relationships/slideLayout" Target="../slideLayouts/slideLayout34.xml"/><Relationship Id="rId6" Type="http://schemas.microsoft.com/office/2007/relationships/hdphoto" Target="../media/hdphoto2.wdp"/><Relationship Id="rId11" Type="http://schemas.openxmlformats.org/officeDocument/2006/relationships/image" Target="../media/image59.png"/><Relationship Id="rId5" Type="http://schemas.openxmlformats.org/officeDocument/2006/relationships/image" Target="../media/image54.png"/><Relationship Id="rId10" Type="http://schemas.microsoft.com/office/2007/relationships/hdphoto" Target="../media/hdphoto4.wdp"/><Relationship Id="rId4" Type="http://schemas.openxmlformats.org/officeDocument/2006/relationships/audio" Target="../media/audio4.wav"/><Relationship Id="rId9" Type="http://schemas.openxmlformats.org/officeDocument/2006/relationships/image" Target="../media/image56.png"/><Relationship Id="rId14" Type="http://schemas.openxmlformats.org/officeDocument/2006/relationships/image" Target="../media/image61.jpe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8.xml"/><Relationship Id="rId18" Type="http://schemas.openxmlformats.org/officeDocument/2006/relationships/image" Target="../media/image31.png"/><Relationship Id="rId3" Type="http://schemas.openxmlformats.org/officeDocument/2006/relationships/image" Target="../media/image21.jpeg"/><Relationship Id="rId21" Type="http://schemas.openxmlformats.org/officeDocument/2006/relationships/image" Target="../media/image33.jpeg"/><Relationship Id="rId7" Type="http://schemas.openxmlformats.org/officeDocument/2006/relationships/slide" Target="slide6.xml"/><Relationship Id="rId12" Type="http://schemas.openxmlformats.org/officeDocument/2006/relationships/image" Target="../media/image27.png"/><Relationship Id="rId17" Type="http://schemas.openxmlformats.org/officeDocument/2006/relationships/image" Target="../media/image30.png"/><Relationship Id="rId2" Type="http://schemas.openxmlformats.org/officeDocument/2006/relationships/image" Target="../media/image20.jpg"/><Relationship Id="rId16" Type="http://schemas.openxmlformats.org/officeDocument/2006/relationships/slide" Target="slide9.xml"/><Relationship Id="rId20" Type="http://schemas.openxmlformats.org/officeDocument/2006/relationships/slide" Target="slide23.xml"/><Relationship Id="rId1" Type="http://schemas.openxmlformats.org/officeDocument/2006/relationships/slideLayout" Target="../slideLayouts/slideLayout45.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image" Target="../media/image29.png"/><Relationship Id="rId10" Type="http://schemas.openxmlformats.org/officeDocument/2006/relationships/slide" Target="slide7.xml"/><Relationship Id="rId19" Type="http://schemas.openxmlformats.org/officeDocument/2006/relationships/image" Target="../media/image32.gif"/><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1.wav"/><Relationship Id="rId7" Type="http://schemas.openxmlformats.org/officeDocument/2006/relationships/image" Target="../media/image33.jpeg"/><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4.xml"/><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35.gif"/></Relationships>
</file>

<file path=ppt/slides/_rels/slide6.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1.wav"/><Relationship Id="rId7" Type="http://schemas.openxmlformats.org/officeDocument/2006/relationships/image" Target="../media/image33.jpeg"/><Relationship Id="rId2" Type="http://schemas.openxmlformats.org/officeDocument/2006/relationships/audio" Target="../media/audio2.wav"/><Relationship Id="rId16"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4.xml"/><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5.gif"/></Relationships>
</file>

<file path=ppt/slides/_rels/slide7.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audio" Target="../media/audio2.wav"/><Relationship Id="rId16"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4.xml"/><Relationship Id="rId11" Type="http://schemas.openxmlformats.org/officeDocument/2006/relationships/image" Target="../media/image37.png"/><Relationship Id="rId5" Type="http://schemas.openxmlformats.org/officeDocument/2006/relationships/image" Target="../media/image27.png"/><Relationship Id="rId10" Type="http://schemas.openxmlformats.org/officeDocument/2006/relationships/image" Target="../media/image36.png"/><Relationship Id="rId4" Type="http://schemas.openxmlformats.org/officeDocument/2006/relationships/image" Target="../media/image26.png"/><Relationship Id="rId9" Type="http://schemas.openxmlformats.org/officeDocument/2006/relationships/image" Target="../media/image35.gif"/></Relationships>
</file>

<file path=ppt/slides/_rels/slide8.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1.wav"/><Relationship Id="rId7" Type="http://schemas.openxmlformats.org/officeDocument/2006/relationships/image" Target="../media/image33.jpeg"/><Relationship Id="rId2" Type="http://schemas.openxmlformats.org/officeDocument/2006/relationships/audio" Target="../media/audio2.wav"/><Relationship Id="rId16"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4.xml"/><Relationship Id="rId5" Type="http://schemas.openxmlformats.org/officeDocument/2006/relationships/image" Target="../media/image29.png"/><Relationship Id="rId10" Type="http://schemas.openxmlformats.org/officeDocument/2006/relationships/image" Target="../media/image40.png"/><Relationship Id="rId4" Type="http://schemas.openxmlformats.org/officeDocument/2006/relationships/image" Target="../media/image28.png"/><Relationship Id="rId9" Type="http://schemas.openxmlformats.org/officeDocument/2006/relationships/image" Target="../media/image35.gif"/></Relationships>
</file>

<file path=ppt/slides/_rels/slide9.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1.wav"/><Relationship Id="rId7" Type="http://schemas.openxmlformats.org/officeDocument/2006/relationships/image" Target="../media/image33.jpeg"/><Relationship Id="rId2" Type="http://schemas.openxmlformats.org/officeDocument/2006/relationships/audio" Target="../media/audio2.wav"/><Relationship Id="rId16"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4.xml"/><Relationship Id="rId5" Type="http://schemas.openxmlformats.org/officeDocument/2006/relationships/image" Target="../media/image31.pn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n212 zalo Nguyen Thuan">
            <a:extLst>
              <a:ext uri="{FF2B5EF4-FFF2-40B4-BE49-F238E27FC236}">
                <a16:creationId xmlns:a16="http://schemas.microsoft.com/office/drawing/2014/main" id="{7B261543-F6E9-4D2D-8428-C4AFF24A00D3}"/>
              </a:ext>
            </a:extLst>
          </p:cNvPr>
          <p:cNvSpPr>
            <a:spLocks noGrp="1"/>
          </p:cNvSpPr>
          <p:nvPr>
            <p:ph type="title" idx="2"/>
          </p:nvPr>
        </p:nvSpPr>
        <p:spPr>
          <a:xfrm>
            <a:off x="1845918" y="809827"/>
            <a:ext cx="8222317" cy="2024333"/>
          </a:xfrm>
        </p:spPr>
        <p:txBody>
          <a:bodyPr/>
          <a:lstStyle/>
          <a:p>
            <a:r>
              <a:rPr lang="en-US" sz="12800" dirty="0">
                <a:solidFill>
                  <a:srgbClr val="F28482"/>
                </a:solidFill>
                <a:latin typeface="Bahnschrift SemiBold" panose="020B0502040204020203" pitchFamily="34" charset="0"/>
              </a:rPr>
              <a:t>WELCOME</a:t>
            </a:r>
          </a:p>
        </p:txBody>
      </p:sp>
      <p:sp>
        <p:nvSpPr>
          <p:cNvPr id="4" name="Freeform 5" descr="n212 zalo Nguyen Thuan">
            <a:extLst>
              <a:ext uri="{FF2B5EF4-FFF2-40B4-BE49-F238E27FC236}">
                <a16:creationId xmlns:a16="http://schemas.microsoft.com/office/drawing/2014/main" id="{D5D9DDDD-E9F9-4F4C-A06F-C05656B3B6DA}"/>
              </a:ext>
            </a:extLst>
          </p:cNvPr>
          <p:cNvSpPr/>
          <p:nvPr/>
        </p:nvSpPr>
        <p:spPr>
          <a:xfrm>
            <a:off x="9236735" y="3354523"/>
            <a:ext cx="2611600" cy="3503477"/>
          </a:xfrm>
          <a:custGeom>
            <a:avLst/>
            <a:gdLst/>
            <a:ahLst/>
            <a:cxnLst/>
            <a:rect l="l" t="t" r="r" b="b"/>
            <a:pathLst>
              <a:path w="1958700" h="2627608">
                <a:moveTo>
                  <a:pt x="0" y="0"/>
                </a:moveTo>
                <a:lnTo>
                  <a:pt x="1958701" y="0"/>
                </a:lnTo>
                <a:lnTo>
                  <a:pt x="1958701" y="2627608"/>
                </a:lnTo>
                <a:lnTo>
                  <a:pt x="0" y="26276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5" name="Freeform 3" descr="n212 zalo Nguyen Thuan">
            <a:extLst>
              <a:ext uri="{FF2B5EF4-FFF2-40B4-BE49-F238E27FC236}">
                <a16:creationId xmlns:a16="http://schemas.microsoft.com/office/drawing/2014/main" id="{3D457100-2DD9-41E2-9175-B89CAD4633E2}"/>
              </a:ext>
            </a:extLst>
          </p:cNvPr>
          <p:cNvSpPr/>
          <p:nvPr/>
        </p:nvSpPr>
        <p:spPr>
          <a:xfrm rot="20153058">
            <a:off x="582100" y="57983"/>
            <a:ext cx="2280688" cy="3336563"/>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6" name="Freeform 12" descr="n212 zalo Nguyen Thuan">
            <a:extLst>
              <a:ext uri="{FF2B5EF4-FFF2-40B4-BE49-F238E27FC236}">
                <a16:creationId xmlns:a16="http://schemas.microsoft.com/office/drawing/2014/main" id="{AEB67FA8-7235-4CF2-8EDC-5141DF6866F9}"/>
              </a:ext>
            </a:extLst>
          </p:cNvPr>
          <p:cNvSpPr/>
          <p:nvPr/>
        </p:nvSpPr>
        <p:spPr>
          <a:xfrm>
            <a:off x="29069" y="4595568"/>
            <a:ext cx="2339977" cy="2169797"/>
          </a:xfrm>
          <a:custGeom>
            <a:avLst/>
            <a:gdLst/>
            <a:ahLst/>
            <a:cxnLst/>
            <a:rect l="l" t="t" r="r" b="b"/>
            <a:pathLst>
              <a:path w="2355178" h="2183892">
                <a:moveTo>
                  <a:pt x="0" y="0"/>
                </a:moveTo>
                <a:lnTo>
                  <a:pt x="2355178" y="0"/>
                </a:lnTo>
                <a:lnTo>
                  <a:pt x="2355178" y="2183892"/>
                </a:lnTo>
                <a:lnTo>
                  <a:pt x="0" y="21838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219170">
              <a:buClr>
                <a:srgbClr val="000000"/>
              </a:buClr>
            </a:pPr>
            <a:endParaRPr lang="en-US" sz="1867" kern="0" dirty="0">
              <a:solidFill>
                <a:srgbClr val="000000"/>
              </a:solidFill>
              <a:latin typeface="Arial"/>
              <a:cs typeface="Arial"/>
              <a:sym typeface="Arial"/>
            </a:endParaRPr>
          </a:p>
        </p:txBody>
      </p:sp>
      <p:sp>
        <p:nvSpPr>
          <p:cNvPr id="7" name="Freeform 9" descr="n212 zalo Nguyen Thuan">
            <a:extLst>
              <a:ext uri="{FF2B5EF4-FFF2-40B4-BE49-F238E27FC236}">
                <a16:creationId xmlns:a16="http://schemas.microsoft.com/office/drawing/2014/main" id="{A7455BB5-4E36-4053-BB9F-8C3041E61DAA}"/>
              </a:ext>
            </a:extLst>
          </p:cNvPr>
          <p:cNvSpPr/>
          <p:nvPr/>
        </p:nvSpPr>
        <p:spPr>
          <a:xfrm rot="625649" flipH="1">
            <a:off x="9611297" y="1686522"/>
            <a:ext cx="1862475" cy="1511940"/>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73531179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applause.wav"/>
          </p:stSnd>
        </p:sndAc>
      </p:transition>
    </mc:Choice>
    <mc:Fallback xmlns="">
      <p:transition spd="slow">
        <p:split orient="vert"/>
        <p:sndAc>
          <p:stSnd>
            <p:snd r:embed="rId11"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D2C9A2FD-1DB0-9578-9AF9-E9C6BA38FE5D}"/>
            </a:ext>
          </a:extLst>
        </p:cNvPr>
        <p:cNvGrpSpPr/>
        <p:nvPr/>
      </p:nvGrpSpPr>
      <p:grpSpPr>
        <a:xfrm>
          <a:off x="0" y="0"/>
          <a:ext cx="0" cy="0"/>
          <a:chOff x="0" y="0"/>
          <a:chExt cx="0" cy="0"/>
        </a:xfrm>
      </p:grpSpPr>
      <p:grpSp>
        <p:nvGrpSpPr>
          <p:cNvPr id="5" name="Group 5" descr="n212 zalo Nguyen Thuan">
            <a:extLst>
              <a:ext uri="{FF2B5EF4-FFF2-40B4-BE49-F238E27FC236}">
                <a16:creationId xmlns:a16="http://schemas.microsoft.com/office/drawing/2014/main" id="{0F64E8F4-7919-0491-9ACB-2F03DB32868A}"/>
              </a:ext>
            </a:extLst>
          </p:cNvPr>
          <p:cNvGrpSpPr/>
          <p:nvPr/>
        </p:nvGrpSpPr>
        <p:grpSpPr>
          <a:xfrm rot="-3169221">
            <a:off x="1239046" y="2889513"/>
            <a:ext cx="161917" cy="310291"/>
            <a:chOff x="0" y="0"/>
            <a:chExt cx="424137" cy="812800"/>
          </a:xfrm>
        </p:grpSpPr>
        <p:sp>
          <p:nvSpPr>
            <p:cNvPr id="6" name="Freeform 6">
              <a:extLst>
                <a:ext uri="{FF2B5EF4-FFF2-40B4-BE49-F238E27FC236}">
                  <a16:creationId xmlns:a16="http://schemas.microsoft.com/office/drawing/2014/main" id="{15153B9E-9373-0E2F-30B9-13F310E622F8}"/>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C2891A6D-F612-5DBA-F406-8088AD015ECD}"/>
                </a:ext>
              </a:extLst>
            </p:cNvPr>
            <p:cNvSpPr txBox="1"/>
            <p:nvPr/>
          </p:nvSpPr>
          <p:spPr>
            <a:xfrm>
              <a:off x="39764" y="38099"/>
              <a:ext cx="344610" cy="69849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5" name="Group 15" descr="n212 zalo Nguyen Thuan">
            <a:extLst>
              <a:ext uri="{FF2B5EF4-FFF2-40B4-BE49-F238E27FC236}">
                <a16:creationId xmlns:a16="http://schemas.microsoft.com/office/drawing/2014/main" id="{C3E27385-A9C7-F957-0F6E-91BD33053F2E}"/>
              </a:ext>
            </a:extLst>
          </p:cNvPr>
          <p:cNvGrpSpPr/>
          <p:nvPr/>
        </p:nvGrpSpPr>
        <p:grpSpPr>
          <a:xfrm rot="-3169221">
            <a:off x="4384360" y="4787807"/>
            <a:ext cx="161917" cy="310291"/>
            <a:chOff x="0" y="0"/>
            <a:chExt cx="424137" cy="812800"/>
          </a:xfrm>
        </p:grpSpPr>
        <p:sp>
          <p:nvSpPr>
            <p:cNvPr id="16" name="Freeform 16">
              <a:extLst>
                <a:ext uri="{FF2B5EF4-FFF2-40B4-BE49-F238E27FC236}">
                  <a16:creationId xmlns:a16="http://schemas.microsoft.com/office/drawing/2014/main" id="{B6FBED97-ED56-D533-5E9B-45A4ED354CEE}"/>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a:extLst>
                <a:ext uri="{FF2B5EF4-FFF2-40B4-BE49-F238E27FC236}">
                  <a16:creationId xmlns:a16="http://schemas.microsoft.com/office/drawing/2014/main" id="{60B3E678-4791-504A-393D-78C15448D50E}"/>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descr="n212 zalo Nguyen Thuan">
            <a:extLst>
              <a:ext uri="{FF2B5EF4-FFF2-40B4-BE49-F238E27FC236}">
                <a16:creationId xmlns:a16="http://schemas.microsoft.com/office/drawing/2014/main" id="{2CA1798B-A74C-3BA5-6C6A-168328359F0F}"/>
              </a:ext>
            </a:extLst>
          </p:cNvPr>
          <p:cNvGrpSpPr/>
          <p:nvPr/>
        </p:nvGrpSpPr>
        <p:grpSpPr>
          <a:xfrm rot="-3169221">
            <a:off x="7242142" y="2889513"/>
            <a:ext cx="161917" cy="310291"/>
            <a:chOff x="0" y="0"/>
            <a:chExt cx="424137" cy="812800"/>
          </a:xfrm>
        </p:grpSpPr>
        <p:sp>
          <p:nvSpPr>
            <p:cNvPr id="24" name="Freeform 24">
              <a:extLst>
                <a:ext uri="{FF2B5EF4-FFF2-40B4-BE49-F238E27FC236}">
                  <a16:creationId xmlns:a16="http://schemas.microsoft.com/office/drawing/2014/main" id="{849CC22D-7791-D9F2-A437-68D2292DBE01}"/>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CC81DBAE-A17B-4600-2FDE-3727AF50D4E1}"/>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Freeform 29" descr="n212 zalo Nguyen Thuan">
            <a:extLst>
              <a:ext uri="{FF2B5EF4-FFF2-40B4-BE49-F238E27FC236}">
                <a16:creationId xmlns:a16="http://schemas.microsoft.com/office/drawing/2014/main" id="{7154A225-1927-23BC-54C5-8EBF2071646B}"/>
              </a:ext>
            </a:extLst>
          </p:cNvPr>
          <p:cNvSpPr/>
          <p:nvPr/>
        </p:nvSpPr>
        <p:spPr>
          <a:xfrm flipH="1" flipV="1">
            <a:off x="9555235" y="-177142"/>
            <a:ext cx="3107786" cy="1101851"/>
          </a:xfrm>
          <a:custGeom>
            <a:avLst/>
            <a:gdLst/>
            <a:ahLst/>
            <a:cxnLst/>
            <a:rect l="l" t="t" r="r" b="b"/>
            <a:pathLst>
              <a:path w="4661679" h="1652777">
                <a:moveTo>
                  <a:pt x="4661679" y="1652777"/>
                </a:moveTo>
                <a:lnTo>
                  <a:pt x="0" y="1652777"/>
                </a:lnTo>
                <a:lnTo>
                  <a:pt x="0" y="0"/>
                </a:lnTo>
                <a:lnTo>
                  <a:pt x="4661679" y="0"/>
                </a:lnTo>
                <a:lnTo>
                  <a:pt x="4661679" y="165277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descr="n212 zalo Nguyen Thuan">
            <a:extLst>
              <a:ext uri="{FF2B5EF4-FFF2-40B4-BE49-F238E27FC236}">
                <a16:creationId xmlns:a16="http://schemas.microsoft.com/office/drawing/2014/main" id="{A1B4C33B-1486-0CB3-3604-45BEF52C4718}"/>
              </a:ext>
            </a:extLst>
          </p:cNvPr>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descr="n212 zalo Nguyen Thuan">
            <a:extLst>
              <a:ext uri="{FF2B5EF4-FFF2-40B4-BE49-F238E27FC236}">
                <a16:creationId xmlns:a16="http://schemas.microsoft.com/office/drawing/2014/main" id="{C1A82841-83DB-450F-891C-2548FF48E680}"/>
              </a:ext>
            </a:extLst>
          </p:cNvPr>
          <p:cNvSpPr/>
          <p:nvPr/>
        </p:nvSpPr>
        <p:spPr>
          <a:xfrm>
            <a:off x="10993970" y="5134218"/>
            <a:ext cx="1326590" cy="2072797"/>
          </a:xfrm>
          <a:custGeom>
            <a:avLst/>
            <a:gdLst/>
            <a:ahLst/>
            <a:cxnLst/>
            <a:rect l="l" t="t" r="r" b="b"/>
            <a:pathLst>
              <a:path w="1989885" h="3109196">
                <a:moveTo>
                  <a:pt x="0" y="0"/>
                </a:moveTo>
                <a:lnTo>
                  <a:pt x="1989885" y="0"/>
                </a:lnTo>
                <a:lnTo>
                  <a:pt x="1989885" y="3109196"/>
                </a:lnTo>
                <a:lnTo>
                  <a:pt x="0" y="310919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descr="n212 zalo Nguyen Thuan">
            <a:extLst>
              <a:ext uri="{FF2B5EF4-FFF2-40B4-BE49-F238E27FC236}">
                <a16:creationId xmlns:a16="http://schemas.microsoft.com/office/drawing/2014/main" id="{0B29554E-2D93-DECE-ABB1-86EA430F2A88}"/>
              </a:ext>
            </a:extLst>
          </p:cNvPr>
          <p:cNvSpPr/>
          <p:nvPr/>
        </p:nvSpPr>
        <p:spPr>
          <a:xfrm flipV="1">
            <a:off x="-177518" y="-177142"/>
            <a:ext cx="3107786" cy="1101851"/>
          </a:xfrm>
          <a:custGeom>
            <a:avLst/>
            <a:gdLst/>
            <a:ahLst/>
            <a:cxnLst/>
            <a:rect l="l" t="t" r="r" b="b"/>
            <a:pathLst>
              <a:path w="4661679" h="1652777">
                <a:moveTo>
                  <a:pt x="0" y="1652777"/>
                </a:moveTo>
                <a:lnTo>
                  <a:pt x="4661680" y="1652777"/>
                </a:lnTo>
                <a:lnTo>
                  <a:pt x="4661680" y="0"/>
                </a:lnTo>
                <a:lnTo>
                  <a:pt x="0" y="0"/>
                </a:lnTo>
                <a:lnTo>
                  <a:pt x="0" y="165277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descr="n212 zalo Nguyen Thuan">
            <a:extLst>
              <a:ext uri="{FF2B5EF4-FFF2-40B4-BE49-F238E27FC236}">
                <a16:creationId xmlns:a16="http://schemas.microsoft.com/office/drawing/2014/main" id="{99A90161-49AA-44A8-2D85-E968B7EEACD0}"/>
              </a:ext>
            </a:extLst>
          </p:cNvPr>
          <p:cNvSpPr/>
          <p:nvPr/>
        </p:nvSpPr>
        <p:spPr>
          <a:xfrm>
            <a:off x="9133557" y="5857910"/>
            <a:ext cx="720544" cy="735249"/>
          </a:xfrm>
          <a:custGeom>
            <a:avLst/>
            <a:gdLst/>
            <a:ahLst/>
            <a:cxnLst/>
            <a:rect l="l" t="t" r="r" b="b"/>
            <a:pathLst>
              <a:path w="1080816" h="1102874">
                <a:moveTo>
                  <a:pt x="0" y="0"/>
                </a:moveTo>
                <a:lnTo>
                  <a:pt x="1080817" y="0"/>
                </a:lnTo>
                <a:lnTo>
                  <a:pt x="1080817" y="1102874"/>
                </a:lnTo>
                <a:lnTo>
                  <a:pt x="0" y="11028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descr="n212 zalo Nguyen Thuan">
            <a:extLst>
              <a:ext uri="{FF2B5EF4-FFF2-40B4-BE49-F238E27FC236}">
                <a16:creationId xmlns:a16="http://schemas.microsoft.com/office/drawing/2014/main" id="{54710637-C71B-6FBA-B179-336CCDE39EF0}"/>
              </a:ext>
            </a:extLst>
          </p:cNvPr>
          <p:cNvSpPr/>
          <p:nvPr/>
        </p:nvSpPr>
        <p:spPr>
          <a:xfrm flipH="1">
            <a:off x="2930269" y="585791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descr="n212 zalo Nguyen Thuan">
            <a:extLst>
              <a:ext uri="{FF2B5EF4-FFF2-40B4-BE49-F238E27FC236}">
                <a16:creationId xmlns:a16="http://schemas.microsoft.com/office/drawing/2014/main" id="{1AC9F74B-2465-C310-C9F0-AE2D8B1638AC}"/>
              </a:ext>
            </a:extLst>
          </p:cNvPr>
          <p:cNvSpPr/>
          <p:nvPr/>
        </p:nvSpPr>
        <p:spPr>
          <a:xfrm flipH="1">
            <a:off x="155957" y="1321453"/>
            <a:ext cx="720544" cy="735249"/>
          </a:xfrm>
          <a:custGeom>
            <a:avLst/>
            <a:gdLst/>
            <a:ahLst/>
            <a:cxnLst/>
            <a:rect l="l" t="t" r="r" b="b"/>
            <a:pathLst>
              <a:path w="1080816" h="1102874">
                <a:moveTo>
                  <a:pt x="1080816" y="0"/>
                </a:moveTo>
                <a:lnTo>
                  <a:pt x="0" y="0"/>
                </a:lnTo>
                <a:lnTo>
                  <a:pt x="0" y="1102874"/>
                </a:lnTo>
                <a:lnTo>
                  <a:pt x="1080816" y="1102874"/>
                </a:lnTo>
                <a:lnTo>
                  <a:pt x="108081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descr="n212 zalo Nguyen Thuan">
            <a:extLst>
              <a:ext uri="{FF2B5EF4-FFF2-40B4-BE49-F238E27FC236}">
                <a16:creationId xmlns:a16="http://schemas.microsoft.com/office/drawing/2014/main" id="{F0DEC6E5-77D3-6854-E1B0-90590A91BC7C}"/>
              </a:ext>
            </a:extLst>
          </p:cNvPr>
          <p:cNvSpPr/>
          <p:nvPr/>
        </p:nvSpPr>
        <p:spPr>
          <a:xfrm flipH="1">
            <a:off x="11218352" y="1566090"/>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
        <p:nvSpPr>
          <p:cNvPr id="28" name="Cloud Callout 27">
            <a:extLst>
              <a:ext uri="{FF2B5EF4-FFF2-40B4-BE49-F238E27FC236}">
                <a16:creationId xmlns:a16="http://schemas.microsoft.com/office/drawing/2014/main" id="{B74275CE-CACC-ACE4-934E-1E511A8FFDBC}"/>
              </a:ext>
            </a:extLst>
          </p:cNvPr>
          <p:cNvSpPr/>
          <p:nvPr/>
        </p:nvSpPr>
        <p:spPr>
          <a:xfrm>
            <a:off x="1668321" y="573707"/>
            <a:ext cx="9148861" cy="5011120"/>
          </a:xfrm>
          <a:prstGeom prst="cloud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Nhận xét biên độ dao động của các con lắc trong thí nghiệm trên.</a:t>
            </a:r>
          </a:p>
        </p:txBody>
      </p:sp>
    </p:spTree>
    <p:extLst>
      <p:ext uri="{BB962C8B-B14F-4D97-AF65-F5344CB8AC3E}">
        <p14:creationId xmlns:p14="http://schemas.microsoft.com/office/powerpoint/2010/main" val="1978436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a:extLst>
            <a:ext uri="{FF2B5EF4-FFF2-40B4-BE49-F238E27FC236}">
              <a16:creationId xmlns:a16="http://schemas.microsoft.com/office/drawing/2014/main" id="{E941A330-BE66-BD35-DD08-D503AC25B719}"/>
            </a:ext>
          </a:extLst>
        </p:cNvPr>
        <p:cNvGrpSpPr/>
        <p:nvPr/>
      </p:nvGrpSpPr>
      <p:grpSpPr>
        <a:xfrm>
          <a:off x="0" y="0"/>
          <a:ext cx="0" cy="0"/>
          <a:chOff x="0" y="0"/>
          <a:chExt cx="0" cy="0"/>
        </a:xfrm>
      </p:grpSpPr>
      <p:grpSp>
        <p:nvGrpSpPr>
          <p:cNvPr id="2" name="Group 2" descr="n212 zalo Nguyen Thuan">
            <a:extLst>
              <a:ext uri="{FF2B5EF4-FFF2-40B4-BE49-F238E27FC236}">
                <a16:creationId xmlns:a16="http://schemas.microsoft.com/office/drawing/2014/main" id="{B7A0F1DE-0029-9BB8-4798-A18140284937}"/>
              </a:ext>
            </a:extLst>
          </p:cNvPr>
          <p:cNvGrpSpPr/>
          <p:nvPr/>
        </p:nvGrpSpPr>
        <p:grpSpPr>
          <a:xfrm>
            <a:off x="100558" y="2830982"/>
            <a:ext cx="699051" cy="699051"/>
            <a:chOff x="0" y="0"/>
            <a:chExt cx="812800" cy="812800"/>
          </a:xfrm>
        </p:grpSpPr>
        <p:sp>
          <p:nvSpPr>
            <p:cNvPr id="3" name="Freeform 3">
              <a:extLst>
                <a:ext uri="{FF2B5EF4-FFF2-40B4-BE49-F238E27FC236}">
                  <a16:creationId xmlns:a16="http://schemas.microsoft.com/office/drawing/2014/main" id="{91AC2523-F52C-A810-E39F-C5C98A22378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4">
              <a:extLst>
                <a:ext uri="{FF2B5EF4-FFF2-40B4-BE49-F238E27FC236}">
                  <a16:creationId xmlns:a16="http://schemas.microsoft.com/office/drawing/2014/main" id="{F86964F8-6FB6-110B-62A8-FE1DA5872963}"/>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descr="n212 zalo Nguyen Thuan">
            <a:extLst>
              <a:ext uri="{FF2B5EF4-FFF2-40B4-BE49-F238E27FC236}">
                <a16:creationId xmlns:a16="http://schemas.microsoft.com/office/drawing/2014/main" id="{EA277D1B-725D-58EE-F61E-50E2DBB7C341}"/>
              </a:ext>
            </a:extLst>
          </p:cNvPr>
          <p:cNvGrpSpPr/>
          <p:nvPr/>
        </p:nvGrpSpPr>
        <p:grpSpPr>
          <a:xfrm rot="-3169221">
            <a:off x="1239046" y="2889513"/>
            <a:ext cx="161917" cy="310291"/>
            <a:chOff x="0" y="0"/>
            <a:chExt cx="424137" cy="812800"/>
          </a:xfrm>
        </p:grpSpPr>
        <p:sp>
          <p:nvSpPr>
            <p:cNvPr id="6" name="Freeform 6">
              <a:extLst>
                <a:ext uri="{FF2B5EF4-FFF2-40B4-BE49-F238E27FC236}">
                  <a16:creationId xmlns:a16="http://schemas.microsoft.com/office/drawing/2014/main" id="{4C754B4B-82E3-395A-039D-4501DD2DD5E0}"/>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E1B21863-4AC3-0D9E-EC54-6921030F272F}"/>
                </a:ext>
              </a:extLst>
            </p:cNvPr>
            <p:cNvSpPr txBox="1"/>
            <p:nvPr/>
          </p:nvSpPr>
          <p:spPr>
            <a:xfrm>
              <a:off x="39764" y="38099"/>
              <a:ext cx="344610" cy="69849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 name="TextBox 8" descr="n212 zalo Nguyen Thuan">
            <a:extLst>
              <a:ext uri="{FF2B5EF4-FFF2-40B4-BE49-F238E27FC236}">
                <a16:creationId xmlns:a16="http://schemas.microsoft.com/office/drawing/2014/main" id="{3B2B772F-80FB-73CE-385F-31986845DEE0}"/>
              </a:ext>
            </a:extLst>
          </p:cNvPr>
          <p:cNvSpPr txBox="1"/>
          <p:nvPr/>
        </p:nvSpPr>
        <p:spPr>
          <a:xfrm>
            <a:off x="888112" y="3030740"/>
            <a:ext cx="3833218" cy="286104"/>
          </a:xfrm>
          <a:prstGeom prst="rect">
            <a:avLst/>
          </a:prstGeom>
        </p:spPr>
        <p:txBody>
          <a:bodyPr wrap="square" lIns="0" tIns="0" rIns="0" bIns="0" rtlCol="0" anchor="t">
            <a:spAutoFit/>
          </a:bodyPr>
          <a:lstStyle/>
          <a:p>
            <a:pPr marL="0" marR="0" lvl="0" indent="0" algn="l"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DAO ĐỘNG TẮT DẦN.</a:t>
            </a:r>
          </a:p>
        </p:txBody>
      </p:sp>
      <p:sp>
        <p:nvSpPr>
          <p:cNvPr id="9" name="TextBox 9" descr="n212 zalo Nguyen Thuan">
            <a:extLst>
              <a:ext uri="{FF2B5EF4-FFF2-40B4-BE49-F238E27FC236}">
                <a16:creationId xmlns:a16="http://schemas.microsoft.com/office/drawing/2014/main" id="{6651DBC2-113F-F1EA-BFF3-8FEBAA1471A6}"/>
              </a:ext>
            </a:extLst>
          </p:cNvPr>
          <p:cNvSpPr txBox="1"/>
          <p:nvPr/>
        </p:nvSpPr>
        <p:spPr>
          <a:xfrm>
            <a:off x="799609" y="706186"/>
            <a:ext cx="10359594" cy="157613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DAO ĐỘNG TẮT DẦN. DAO ĐỘNG CƯỠNG BỨC VÀ HIỆN TƯỢNG CỘNG HƯỞNG</a:t>
            </a:r>
            <a:endPar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10" descr="n212 zalo Nguyen Thuan">
            <a:extLst>
              <a:ext uri="{FF2B5EF4-FFF2-40B4-BE49-F238E27FC236}">
                <a16:creationId xmlns:a16="http://schemas.microsoft.com/office/drawing/2014/main" id="{D49A57F8-73B7-6549-8829-9A07E031A2BD}"/>
              </a:ext>
            </a:extLst>
          </p:cNvPr>
          <p:cNvSpPr txBox="1"/>
          <p:nvPr/>
        </p:nvSpPr>
        <p:spPr>
          <a:xfrm>
            <a:off x="251406" y="3100471"/>
            <a:ext cx="469481"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a:t>
            </a:r>
          </a:p>
        </p:txBody>
      </p:sp>
      <p:grpSp>
        <p:nvGrpSpPr>
          <p:cNvPr id="11" name="Group 11" descr="n212 zalo Nguyen Thuan">
            <a:extLst>
              <a:ext uri="{FF2B5EF4-FFF2-40B4-BE49-F238E27FC236}">
                <a16:creationId xmlns:a16="http://schemas.microsoft.com/office/drawing/2014/main" id="{A1632F2F-A025-68BD-EE9F-37917D5D2BC2}"/>
              </a:ext>
            </a:extLst>
          </p:cNvPr>
          <p:cNvGrpSpPr/>
          <p:nvPr/>
        </p:nvGrpSpPr>
        <p:grpSpPr>
          <a:xfrm>
            <a:off x="136620" y="3605262"/>
            <a:ext cx="699051" cy="699051"/>
            <a:chOff x="0" y="0"/>
            <a:chExt cx="812800" cy="812800"/>
          </a:xfrm>
        </p:grpSpPr>
        <p:sp>
          <p:nvSpPr>
            <p:cNvPr id="12" name="Freeform 12">
              <a:extLst>
                <a:ext uri="{FF2B5EF4-FFF2-40B4-BE49-F238E27FC236}">
                  <a16:creationId xmlns:a16="http://schemas.microsoft.com/office/drawing/2014/main" id="{59905FE8-2957-1D75-FBB9-D359F281571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a:extLst>
                <a:ext uri="{FF2B5EF4-FFF2-40B4-BE49-F238E27FC236}">
                  <a16:creationId xmlns:a16="http://schemas.microsoft.com/office/drawing/2014/main" id="{B5A4B627-F7DA-874A-2C32-85CA61A33B77}"/>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descr="n212 zalo Nguyen Thuan">
            <a:extLst>
              <a:ext uri="{FF2B5EF4-FFF2-40B4-BE49-F238E27FC236}">
                <a16:creationId xmlns:a16="http://schemas.microsoft.com/office/drawing/2014/main" id="{18109740-134B-EAAF-E39B-7794FE9F1201}"/>
              </a:ext>
            </a:extLst>
          </p:cNvPr>
          <p:cNvSpPr txBox="1"/>
          <p:nvPr/>
        </p:nvSpPr>
        <p:spPr>
          <a:xfrm>
            <a:off x="901206" y="3767135"/>
            <a:ext cx="10092763" cy="430887"/>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DAO ĐỘNG CƯỠNG BỨC VÀ HIỆN TƯỢNG CỘNG HƯỞNG.</a:t>
            </a:r>
          </a:p>
        </p:txBody>
      </p:sp>
      <p:grpSp>
        <p:nvGrpSpPr>
          <p:cNvPr id="15" name="Group 15" descr="n212 zalo Nguyen Thuan">
            <a:extLst>
              <a:ext uri="{FF2B5EF4-FFF2-40B4-BE49-F238E27FC236}">
                <a16:creationId xmlns:a16="http://schemas.microsoft.com/office/drawing/2014/main" id="{8268093A-66F7-A098-B37E-F3E2F1A35D3F}"/>
              </a:ext>
            </a:extLst>
          </p:cNvPr>
          <p:cNvGrpSpPr/>
          <p:nvPr/>
        </p:nvGrpSpPr>
        <p:grpSpPr>
          <a:xfrm rot="-3169221">
            <a:off x="4384360" y="4787807"/>
            <a:ext cx="161917" cy="310291"/>
            <a:chOff x="0" y="0"/>
            <a:chExt cx="424137" cy="812800"/>
          </a:xfrm>
        </p:grpSpPr>
        <p:sp>
          <p:nvSpPr>
            <p:cNvPr id="16" name="Freeform 16">
              <a:extLst>
                <a:ext uri="{FF2B5EF4-FFF2-40B4-BE49-F238E27FC236}">
                  <a16:creationId xmlns:a16="http://schemas.microsoft.com/office/drawing/2014/main" id="{6A561F6E-6E11-16B0-998E-A9DD46ADB0E2}"/>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a:extLst>
                <a:ext uri="{FF2B5EF4-FFF2-40B4-BE49-F238E27FC236}">
                  <a16:creationId xmlns:a16="http://schemas.microsoft.com/office/drawing/2014/main" id="{EC69803B-C090-1C23-C021-02855C698E5D}"/>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descr="n212 zalo Nguyen Thuan">
            <a:extLst>
              <a:ext uri="{FF2B5EF4-FFF2-40B4-BE49-F238E27FC236}">
                <a16:creationId xmlns:a16="http://schemas.microsoft.com/office/drawing/2014/main" id="{21192E33-839D-75A0-CBBC-EF5A640F34F4}"/>
              </a:ext>
            </a:extLst>
          </p:cNvPr>
          <p:cNvSpPr txBox="1"/>
          <p:nvPr/>
        </p:nvSpPr>
        <p:spPr>
          <a:xfrm>
            <a:off x="255590" y="3884859"/>
            <a:ext cx="478483"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mo Bold"/>
                <a:ea typeface="+mn-ea"/>
                <a:cs typeface="+mn-cs"/>
              </a:rPr>
              <a:t>II</a:t>
            </a:r>
          </a:p>
        </p:txBody>
      </p:sp>
      <p:grpSp>
        <p:nvGrpSpPr>
          <p:cNvPr id="20" name="Group 20" descr="n212 zalo Nguyen Thuan">
            <a:extLst>
              <a:ext uri="{FF2B5EF4-FFF2-40B4-BE49-F238E27FC236}">
                <a16:creationId xmlns:a16="http://schemas.microsoft.com/office/drawing/2014/main" id="{9A19AEF0-6243-8F9C-DB06-59DD047FA9E0}"/>
              </a:ext>
            </a:extLst>
          </p:cNvPr>
          <p:cNvGrpSpPr/>
          <p:nvPr/>
        </p:nvGrpSpPr>
        <p:grpSpPr>
          <a:xfrm>
            <a:off x="1314209" y="4328914"/>
            <a:ext cx="699051" cy="699051"/>
            <a:chOff x="0" y="0"/>
            <a:chExt cx="812800" cy="812800"/>
          </a:xfrm>
        </p:grpSpPr>
        <p:sp>
          <p:nvSpPr>
            <p:cNvPr id="21" name="Freeform 21">
              <a:extLst>
                <a:ext uri="{FF2B5EF4-FFF2-40B4-BE49-F238E27FC236}">
                  <a16:creationId xmlns:a16="http://schemas.microsoft.com/office/drawing/2014/main" id="{A2696655-36C9-5F75-DA3F-06F0E032B6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B3101783-D120-C73F-BA17-107C90717BC7}"/>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descr="n212 zalo Nguyen Thuan">
            <a:extLst>
              <a:ext uri="{FF2B5EF4-FFF2-40B4-BE49-F238E27FC236}">
                <a16:creationId xmlns:a16="http://schemas.microsoft.com/office/drawing/2014/main" id="{47FD2BEE-23AE-09B3-2AC6-3578F26E5835}"/>
              </a:ext>
            </a:extLst>
          </p:cNvPr>
          <p:cNvGrpSpPr/>
          <p:nvPr/>
        </p:nvGrpSpPr>
        <p:grpSpPr>
          <a:xfrm rot="-3169221">
            <a:off x="7242142" y="2889513"/>
            <a:ext cx="161917" cy="310291"/>
            <a:chOff x="0" y="0"/>
            <a:chExt cx="424137" cy="812800"/>
          </a:xfrm>
        </p:grpSpPr>
        <p:sp>
          <p:nvSpPr>
            <p:cNvPr id="24" name="Freeform 24">
              <a:extLst>
                <a:ext uri="{FF2B5EF4-FFF2-40B4-BE49-F238E27FC236}">
                  <a16:creationId xmlns:a16="http://schemas.microsoft.com/office/drawing/2014/main" id="{923FA9E3-0A20-9DF1-EF6F-54B5BC6E4163}"/>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71A5399F-FDB7-3101-1DD7-F66F82EEB008}"/>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descr="n212 zalo Nguyen Thuan">
            <a:extLst>
              <a:ext uri="{FF2B5EF4-FFF2-40B4-BE49-F238E27FC236}">
                <a16:creationId xmlns:a16="http://schemas.microsoft.com/office/drawing/2014/main" id="{547DD0F4-1300-E7F8-E2CB-39A157D787AD}"/>
              </a:ext>
            </a:extLst>
          </p:cNvPr>
          <p:cNvSpPr txBox="1"/>
          <p:nvPr/>
        </p:nvSpPr>
        <p:spPr>
          <a:xfrm>
            <a:off x="1440534" y="4598366"/>
            <a:ext cx="446400"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mo Bold"/>
                <a:ea typeface="+mn-ea"/>
                <a:cs typeface="+mn-cs"/>
              </a:rPr>
              <a:t>01</a:t>
            </a:r>
          </a:p>
        </p:txBody>
      </p:sp>
      <p:sp>
        <p:nvSpPr>
          <p:cNvPr id="29" name="Freeform 29" descr="n212 zalo Nguyen Thuan">
            <a:extLst>
              <a:ext uri="{FF2B5EF4-FFF2-40B4-BE49-F238E27FC236}">
                <a16:creationId xmlns:a16="http://schemas.microsoft.com/office/drawing/2014/main" id="{00CEF295-D1D9-81E6-0753-A5FFD7BCA685}"/>
              </a:ext>
            </a:extLst>
          </p:cNvPr>
          <p:cNvSpPr/>
          <p:nvPr/>
        </p:nvSpPr>
        <p:spPr>
          <a:xfrm flipH="1" flipV="1">
            <a:off x="9555235" y="-177142"/>
            <a:ext cx="3107786" cy="1101851"/>
          </a:xfrm>
          <a:custGeom>
            <a:avLst/>
            <a:gdLst/>
            <a:ahLst/>
            <a:cxnLst/>
            <a:rect l="l" t="t" r="r" b="b"/>
            <a:pathLst>
              <a:path w="4661679" h="1652777">
                <a:moveTo>
                  <a:pt x="4661679" y="1652777"/>
                </a:moveTo>
                <a:lnTo>
                  <a:pt x="0" y="1652777"/>
                </a:lnTo>
                <a:lnTo>
                  <a:pt x="0" y="0"/>
                </a:lnTo>
                <a:lnTo>
                  <a:pt x="4661679" y="0"/>
                </a:lnTo>
                <a:lnTo>
                  <a:pt x="4661679" y="165277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descr="n212 zalo Nguyen Thuan">
            <a:extLst>
              <a:ext uri="{FF2B5EF4-FFF2-40B4-BE49-F238E27FC236}">
                <a16:creationId xmlns:a16="http://schemas.microsoft.com/office/drawing/2014/main" id="{C42170C3-F0CA-E7C4-34E3-CCAB3B256F6D}"/>
              </a:ext>
            </a:extLst>
          </p:cNvPr>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descr="n212 zalo Nguyen Thuan">
            <a:extLst>
              <a:ext uri="{FF2B5EF4-FFF2-40B4-BE49-F238E27FC236}">
                <a16:creationId xmlns:a16="http://schemas.microsoft.com/office/drawing/2014/main" id="{34F2F6C6-70DF-D56D-7030-3C5ECC64B974}"/>
              </a:ext>
            </a:extLst>
          </p:cNvPr>
          <p:cNvSpPr/>
          <p:nvPr/>
        </p:nvSpPr>
        <p:spPr>
          <a:xfrm>
            <a:off x="10993970" y="5134218"/>
            <a:ext cx="1326590" cy="2072797"/>
          </a:xfrm>
          <a:custGeom>
            <a:avLst/>
            <a:gdLst/>
            <a:ahLst/>
            <a:cxnLst/>
            <a:rect l="l" t="t" r="r" b="b"/>
            <a:pathLst>
              <a:path w="1989885" h="3109196">
                <a:moveTo>
                  <a:pt x="0" y="0"/>
                </a:moveTo>
                <a:lnTo>
                  <a:pt x="1989885" y="0"/>
                </a:lnTo>
                <a:lnTo>
                  <a:pt x="1989885" y="3109196"/>
                </a:lnTo>
                <a:lnTo>
                  <a:pt x="0" y="310919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descr="n212 zalo Nguyen Thuan">
            <a:extLst>
              <a:ext uri="{FF2B5EF4-FFF2-40B4-BE49-F238E27FC236}">
                <a16:creationId xmlns:a16="http://schemas.microsoft.com/office/drawing/2014/main" id="{484E269A-490C-8E60-EECA-8BACE81EDA90}"/>
              </a:ext>
            </a:extLst>
          </p:cNvPr>
          <p:cNvSpPr/>
          <p:nvPr/>
        </p:nvSpPr>
        <p:spPr>
          <a:xfrm flipV="1">
            <a:off x="-177518" y="-177142"/>
            <a:ext cx="3107786" cy="1101851"/>
          </a:xfrm>
          <a:custGeom>
            <a:avLst/>
            <a:gdLst/>
            <a:ahLst/>
            <a:cxnLst/>
            <a:rect l="l" t="t" r="r" b="b"/>
            <a:pathLst>
              <a:path w="4661679" h="1652777">
                <a:moveTo>
                  <a:pt x="0" y="1652777"/>
                </a:moveTo>
                <a:lnTo>
                  <a:pt x="4661680" y="1652777"/>
                </a:lnTo>
                <a:lnTo>
                  <a:pt x="4661680" y="0"/>
                </a:lnTo>
                <a:lnTo>
                  <a:pt x="0" y="0"/>
                </a:lnTo>
                <a:lnTo>
                  <a:pt x="0" y="165277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descr="n212 zalo Nguyen Thuan">
            <a:extLst>
              <a:ext uri="{FF2B5EF4-FFF2-40B4-BE49-F238E27FC236}">
                <a16:creationId xmlns:a16="http://schemas.microsoft.com/office/drawing/2014/main" id="{654C3DE8-602B-6BB1-8DA3-1A124944E63D}"/>
              </a:ext>
            </a:extLst>
          </p:cNvPr>
          <p:cNvSpPr/>
          <p:nvPr/>
        </p:nvSpPr>
        <p:spPr>
          <a:xfrm>
            <a:off x="9133557" y="5857910"/>
            <a:ext cx="720544" cy="735249"/>
          </a:xfrm>
          <a:custGeom>
            <a:avLst/>
            <a:gdLst/>
            <a:ahLst/>
            <a:cxnLst/>
            <a:rect l="l" t="t" r="r" b="b"/>
            <a:pathLst>
              <a:path w="1080816" h="1102874">
                <a:moveTo>
                  <a:pt x="0" y="0"/>
                </a:moveTo>
                <a:lnTo>
                  <a:pt x="1080817" y="0"/>
                </a:lnTo>
                <a:lnTo>
                  <a:pt x="1080817" y="1102874"/>
                </a:lnTo>
                <a:lnTo>
                  <a:pt x="0" y="11028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descr="n212 zalo Nguyen Thuan">
            <a:extLst>
              <a:ext uri="{FF2B5EF4-FFF2-40B4-BE49-F238E27FC236}">
                <a16:creationId xmlns:a16="http://schemas.microsoft.com/office/drawing/2014/main" id="{9CD22CA8-E720-4513-3DC8-90A7143B9DCD}"/>
              </a:ext>
            </a:extLst>
          </p:cNvPr>
          <p:cNvSpPr/>
          <p:nvPr/>
        </p:nvSpPr>
        <p:spPr>
          <a:xfrm flipH="1">
            <a:off x="2780644" y="585791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descr="n212 zalo Nguyen Thuan">
            <a:extLst>
              <a:ext uri="{FF2B5EF4-FFF2-40B4-BE49-F238E27FC236}">
                <a16:creationId xmlns:a16="http://schemas.microsoft.com/office/drawing/2014/main" id="{08CD5806-0C37-508A-BFE6-7ACB65A17E14}"/>
              </a:ext>
            </a:extLst>
          </p:cNvPr>
          <p:cNvSpPr/>
          <p:nvPr/>
        </p:nvSpPr>
        <p:spPr>
          <a:xfrm flipH="1">
            <a:off x="155957" y="1321453"/>
            <a:ext cx="720544" cy="735249"/>
          </a:xfrm>
          <a:custGeom>
            <a:avLst/>
            <a:gdLst/>
            <a:ahLst/>
            <a:cxnLst/>
            <a:rect l="l" t="t" r="r" b="b"/>
            <a:pathLst>
              <a:path w="1080816" h="1102874">
                <a:moveTo>
                  <a:pt x="1080816" y="0"/>
                </a:moveTo>
                <a:lnTo>
                  <a:pt x="0" y="0"/>
                </a:lnTo>
                <a:lnTo>
                  <a:pt x="0" y="1102874"/>
                </a:lnTo>
                <a:lnTo>
                  <a:pt x="1080816" y="1102874"/>
                </a:lnTo>
                <a:lnTo>
                  <a:pt x="108081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descr="n212 zalo Nguyen Thuan">
            <a:extLst>
              <a:ext uri="{FF2B5EF4-FFF2-40B4-BE49-F238E27FC236}">
                <a16:creationId xmlns:a16="http://schemas.microsoft.com/office/drawing/2014/main" id="{6794DBF7-E930-2914-9084-A1E87D9CDE0D}"/>
              </a:ext>
            </a:extLst>
          </p:cNvPr>
          <p:cNvSpPr/>
          <p:nvPr/>
        </p:nvSpPr>
        <p:spPr>
          <a:xfrm flipH="1">
            <a:off x="11218352" y="1566090"/>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
        <p:nvSpPr>
          <p:cNvPr id="37" name="TextBox 14" descr="n212 zalo Nguyen Thuan">
            <a:extLst>
              <a:ext uri="{FF2B5EF4-FFF2-40B4-BE49-F238E27FC236}">
                <a16:creationId xmlns:a16="http://schemas.microsoft.com/office/drawing/2014/main" id="{2A015A4C-5B15-0917-8D7E-269B8834DEA0}"/>
              </a:ext>
            </a:extLst>
          </p:cNvPr>
          <p:cNvSpPr txBox="1"/>
          <p:nvPr/>
        </p:nvSpPr>
        <p:spPr>
          <a:xfrm>
            <a:off x="2074049" y="4511773"/>
            <a:ext cx="4601108" cy="430887"/>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DAO ĐỘNG CƯỠNG BỨC.</a:t>
            </a:r>
          </a:p>
        </p:txBody>
      </p:sp>
      <p:grpSp>
        <p:nvGrpSpPr>
          <p:cNvPr id="19" name="Group 15" descr="n212 zalo Nguyen Thuan">
            <a:extLst>
              <a:ext uri="{FF2B5EF4-FFF2-40B4-BE49-F238E27FC236}">
                <a16:creationId xmlns:a16="http://schemas.microsoft.com/office/drawing/2014/main" id="{EA451A77-6FE7-9957-B5F6-8B60DAE30790}"/>
              </a:ext>
            </a:extLst>
          </p:cNvPr>
          <p:cNvGrpSpPr/>
          <p:nvPr/>
        </p:nvGrpSpPr>
        <p:grpSpPr>
          <a:xfrm rot="-3169221">
            <a:off x="4400990" y="5602454"/>
            <a:ext cx="161917" cy="310291"/>
            <a:chOff x="0" y="0"/>
            <a:chExt cx="424137" cy="812800"/>
          </a:xfrm>
        </p:grpSpPr>
        <p:sp>
          <p:nvSpPr>
            <p:cNvPr id="26" name="Freeform 16">
              <a:extLst>
                <a:ext uri="{FF2B5EF4-FFF2-40B4-BE49-F238E27FC236}">
                  <a16:creationId xmlns:a16="http://schemas.microsoft.com/office/drawing/2014/main" id="{63196951-B3AE-0E8A-FBD5-84318D3F1D86}"/>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17">
              <a:extLst>
                <a:ext uri="{FF2B5EF4-FFF2-40B4-BE49-F238E27FC236}">
                  <a16:creationId xmlns:a16="http://schemas.microsoft.com/office/drawing/2014/main" id="{6A1D776B-215B-4042-77AC-8E8BD478792E}"/>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oup 20" descr="n212 zalo Nguyen Thuan">
            <a:extLst>
              <a:ext uri="{FF2B5EF4-FFF2-40B4-BE49-F238E27FC236}">
                <a16:creationId xmlns:a16="http://schemas.microsoft.com/office/drawing/2014/main" id="{E883DE99-E291-C057-57EC-7F2A8AA55751}"/>
              </a:ext>
            </a:extLst>
          </p:cNvPr>
          <p:cNvGrpSpPr/>
          <p:nvPr/>
        </p:nvGrpSpPr>
        <p:grpSpPr>
          <a:xfrm>
            <a:off x="1330839" y="5143561"/>
            <a:ext cx="699051" cy="699051"/>
            <a:chOff x="0" y="0"/>
            <a:chExt cx="812800" cy="812800"/>
          </a:xfrm>
        </p:grpSpPr>
        <p:sp>
          <p:nvSpPr>
            <p:cNvPr id="39" name="Freeform 21">
              <a:extLst>
                <a:ext uri="{FF2B5EF4-FFF2-40B4-BE49-F238E27FC236}">
                  <a16:creationId xmlns:a16="http://schemas.microsoft.com/office/drawing/2014/main" id="{F0C2E4F9-3218-9F56-4D06-25AF18F50FF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0" name="TextBox 22">
              <a:extLst>
                <a:ext uri="{FF2B5EF4-FFF2-40B4-BE49-F238E27FC236}">
                  <a16:creationId xmlns:a16="http://schemas.microsoft.com/office/drawing/2014/main" id="{C9970FC6-2ABA-37EB-6575-05D9961C2BD1}"/>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41" name="TextBox 27" descr="n212 zalo Nguyen Thuan">
            <a:extLst>
              <a:ext uri="{FF2B5EF4-FFF2-40B4-BE49-F238E27FC236}">
                <a16:creationId xmlns:a16="http://schemas.microsoft.com/office/drawing/2014/main" id="{428DE48B-5C0E-7718-3A52-993F482ED49E}"/>
              </a:ext>
            </a:extLst>
          </p:cNvPr>
          <p:cNvSpPr txBox="1"/>
          <p:nvPr/>
        </p:nvSpPr>
        <p:spPr>
          <a:xfrm>
            <a:off x="1457164" y="5413013"/>
            <a:ext cx="446400"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mo Bold"/>
                <a:ea typeface="+mn-ea"/>
                <a:cs typeface="+mn-cs"/>
              </a:rPr>
              <a:t>02</a:t>
            </a:r>
          </a:p>
        </p:txBody>
      </p:sp>
      <p:sp>
        <p:nvSpPr>
          <p:cNvPr id="42" name="TextBox 14" descr="n212 zalo Nguyen Thuan">
            <a:extLst>
              <a:ext uri="{FF2B5EF4-FFF2-40B4-BE49-F238E27FC236}">
                <a16:creationId xmlns:a16="http://schemas.microsoft.com/office/drawing/2014/main" id="{3F274CF0-E0EB-B1DE-B7CF-E9056A5CD081}"/>
              </a:ext>
            </a:extLst>
          </p:cNvPr>
          <p:cNvSpPr txBox="1"/>
          <p:nvPr/>
        </p:nvSpPr>
        <p:spPr>
          <a:xfrm>
            <a:off x="2090679" y="5326420"/>
            <a:ext cx="5404958" cy="430887"/>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TƯỢNG CỘNG HƯỞNG.</a:t>
            </a:r>
          </a:p>
        </p:txBody>
      </p:sp>
    </p:spTree>
    <p:extLst>
      <p:ext uri="{BB962C8B-B14F-4D97-AF65-F5344CB8AC3E}">
        <p14:creationId xmlns:p14="http://schemas.microsoft.com/office/powerpoint/2010/main" val="227768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DBDDC2-89C7-4E2A-8C5E-DDF309783758}"/>
              </a:ext>
            </a:extLst>
          </p:cNvPr>
          <p:cNvSpPr txBox="1"/>
          <p:nvPr/>
        </p:nvSpPr>
        <p:spPr>
          <a:xfrm>
            <a:off x="345562" y="370085"/>
            <a:ext cx="5529949" cy="6117829"/>
          </a:xfrm>
          <a:prstGeom prst="rect">
            <a:avLst/>
          </a:prstGeom>
          <a:noFill/>
        </p:spPr>
        <p:txBody>
          <a:bodyPr wrap="square">
            <a:spAutoFit/>
          </a:bodyPr>
          <a:lstStyle/>
          <a:p>
            <a:pPr algn="just" defTabSz="1219170">
              <a:lnSpc>
                <a:spcPct val="150000"/>
              </a:lnSpc>
              <a:buClr>
                <a:srgbClr val="000000"/>
              </a:buClr>
            </a:pPr>
            <a:r>
              <a:rPr lang="en-US" sz="2400" b="1" kern="0" dirty="0" err="1">
                <a:solidFill>
                  <a:srgbClr val="000000"/>
                </a:solidFill>
                <a:latin typeface="Arial"/>
                <a:ea typeface="Calibri" panose="020F0502020204030204" pitchFamily="34" charset="0"/>
                <a:cs typeface="Times New Roman" panose="02020603050405020304" pitchFamily="18" charset="0"/>
                <a:sym typeface="Arial"/>
              </a:rPr>
              <a:t>Câu</a:t>
            </a:r>
            <a:r>
              <a:rPr lang="en-US" sz="2400"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b="1" kern="0" dirty="0" err="1">
                <a:solidFill>
                  <a:srgbClr val="000000"/>
                </a:solidFill>
                <a:latin typeface="Arial"/>
                <a:ea typeface="Calibri" panose="020F0502020204030204" pitchFamily="34" charset="0"/>
                <a:cs typeface="Times New Roman" panose="02020603050405020304" pitchFamily="18" charset="0"/>
                <a:sym typeface="Arial"/>
              </a:rPr>
              <a:t>hỏi</a:t>
            </a:r>
            <a:r>
              <a:rPr lang="en-US" sz="2400" b="1" kern="0" dirty="0">
                <a:solidFill>
                  <a:srgbClr val="000000"/>
                </a:solidFill>
                <a:latin typeface="Arial"/>
                <a:ea typeface="Calibri" panose="020F0502020204030204" pitchFamily="34" charset="0"/>
                <a:cs typeface="Times New Roman" panose="02020603050405020304" pitchFamily="18" charset="0"/>
                <a:sym typeface="Arial"/>
              </a:rPr>
              <a:t> 5 (SGK – tr30)</a:t>
            </a:r>
            <a:endParaRPr lang="en-US" sz="2400" kern="0" dirty="0">
              <a:solidFill>
                <a:srgbClr val="000000"/>
              </a:solidFill>
              <a:latin typeface="Arial"/>
              <a:ea typeface="Calibri" panose="020F0502020204030204" pitchFamily="34" charset="0"/>
              <a:cs typeface="Times New Roman" panose="02020603050405020304" pitchFamily="18" charset="0"/>
              <a:sym typeface="Arial"/>
            </a:endParaRPr>
          </a:p>
          <a:p>
            <a:pPr algn="just" defTabSz="1219170">
              <a:lnSpc>
                <a:spcPct val="150000"/>
              </a:lnSpc>
              <a:buClr>
                <a:srgbClr val="000000"/>
              </a:buClr>
            </a:pP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Dựa</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vào</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đồ</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thị</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Hình</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4.4,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mô</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tả</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sự</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thay</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đổi</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của</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biên</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độ</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dao</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động</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cưỡng</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bức</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theo</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tần</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số</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của</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ngoại</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lực</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tuần</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hoàn</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Biên</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độ</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của</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dao</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động</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cưỡng</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bức</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và</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lực</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cản</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của</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môi</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trường</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có</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mối</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liên</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hệ</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như</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thế</a:t>
            </a:r>
            <a:r>
              <a:rPr lang="en-US" sz="2400" kern="0" dirty="0">
                <a:solidFill>
                  <a:srgbClr val="000000"/>
                </a:solidFill>
                <a:latin typeface="Arial"/>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Arial"/>
                <a:ea typeface="Calibri" panose="020F0502020204030204" pitchFamily="34" charset="0"/>
                <a:cs typeface="Times New Roman" panose="02020603050405020304" pitchFamily="18" charset="0"/>
                <a:sym typeface="Arial"/>
              </a:rPr>
              <a:t>nào</a:t>
            </a:r>
            <a:r>
              <a:rPr lang="en-US" sz="2400" kern="0" dirty="0">
                <a:solidFill>
                  <a:srgbClr val="000000"/>
                </a:solidFill>
                <a:latin typeface="Arial"/>
                <a:ea typeface="Calibri" panose="020F0502020204030204" pitchFamily="34" charset="0"/>
                <a:cs typeface="Times New Roman" panose="02020603050405020304" pitchFamily="18" charset="0"/>
                <a:sym typeface="Arial"/>
              </a:rPr>
              <a:t>?</a:t>
            </a:r>
          </a:p>
          <a:p>
            <a:pPr defTabSz="1219170">
              <a:lnSpc>
                <a:spcPct val="150000"/>
              </a:lnSpc>
              <a:buClr>
                <a:srgbClr val="000000"/>
              </a:buClr>
            </a:pPr>
            <a:r>
              <a:rPr lang="en-VN" sz="2400" i="1" dirty="0">
                <a:solidFill>
                  <a:srgbClr val="FF0000"/>
                </a:solidFill>
                <a:latin typeface="Times New Roman" panose="02020603050405020304" pitchFamily="18" charset="0"/>
                <a:cs typeface="Times New Roman" panose="02020603050405020304" pitchFamily="18" charset="0"/>
              </a:rPr>
              <a:t>- Dựa vào thí nghiệm và đọc SGK trình bày như thế nào là hiện tượng cộng hưởng và điều kiện xảy ra hiện tượng cộng hưởng.</a:t>
            </a:r>
          </a:p>
          <a:p>
            <a:pPr algn="just" defTabSz="1219170">
              <a:lnSpc>
                <a:spcPct val="150000"/>
              </a:lnSpc>
              <a:buClr>
                <a:srgbClr val="000000"/>
              </a:buClr>
            </a:pPr>
            <a:endParaRPr lang="en-US" sz="2400" kern="0" dirty="0">
              <a:solidFill>
                <a:srgbClr val="000000"/>
              </a:solidFill>
              <a:latin typeface="Arial"/>
              <a:ea typeface="Calibri" panose="020F0502020204030204" pitchFamily="34"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9BCA54C8-C346-467E-B419-5901B5A6A782}"/>
              </a:ext>
            </a:extLst>
          </p:cNvPr>
          <p:cNvPicPr>
            <a:picLocks noChangeAspect="1"/>
          </p:cNvPicPr>
          <p:nvPr/>
        </p:nvPicPr>
        <p:blipFill>
          <a:blip r:embed="rId2"/>
          <a:stretch>
            <a:fillRect/>
          </a:stretch>
        </p:blipFill>
        <p:spPr>
          <a:xfrm>
            <a:off x="6031147" y="998911"/>
            <a:ext cx="5320488" cy="3504011"/>
          </a:xfrm>
          <a:prstGeom prst="rect">
            <a:avLst/>
          </a:prstGeom>
          <a:ln w="19050">
            <a:solidFill>
              <a:srgbClr val="4D5E68"/>
            </a:solidFill>
          </a:ln>
        </p:spPr>
      </p:pic>
      <p:sp>
        <p:nvSpPr>
          <p:cNvPr id="13" name="TextBox 12">
            <a:extLst>
              <a:ext uri="{FF2B5EF4-FFF2-40B4-BE49-F238E27FC236}">
                <a16:creationId xmlns:a16="http://schemas.microsoft.com/office/drawing/2014/main" id="{CA9B2399-1CDF-46A5-85DC-56DF7CA090E3}"/>
              </a:ext>
            </a:extLst>
          </p:cNvPr>
          <p:cNvSpPr txBox="1"/>
          <p:nvPr/>
        </p:nvSpPr>
        <p:spPr>
          <a:xfrm>
            <a:off x="5875511" y="4577503"/>
            <a:ext cx="6316492" cy="2181559"/>
          </a:xfrm>
          <a:prstGeom prst="rect">
            <a:avLst/>
          </a:prstGeom>
          <a:noFill/>
        </p:spPr>
        <p:txBody>
          <a:bodyPr wrap="square" rtlCol="0">
            <a:spAutoFit/>
          </a:bodyPr>
          <a:lstStyle/>
          <a:p>
            <a:pPr algn="just" defTabSz="1219170">
              <a:lnSpc>
                <a:spcPct val="130000"/>
              </a:lnSpc>
              <a:buClr>
                <a:srgbClr val="000000"/>
              </a:buClr>
            </a:pPr>
            <a:r>
              <a:rPr lang="en-US" sz="2133" b="1" kern="0" dirty="0" err="1">
                <a:solidFill>
                  <a:srgbClr val="000000"/>
                </a:solidFill>
                <a:latin typeface="Arial"/>
                <a:cs typeface="Arial"/>
                <a:sym typeface="Arial"/>
              </a:rPr>
              <a:t>Hình</a:t>
            </a:r>
            <a:r>
              <a:rPr lang="en-US" sz="2133" b="1" kern="0" dirty="0">
                <a:solidFill>
                  <a:srgbClr val="000000"/>
                </a:solidFill>
                <a:latin typeface="Arial"/>
                <a:cs typeface="Arial"/>
                <a:sym typeface="Arial"/>
              </a:rPr>
              <a:t> 4.4. </a:t>
            </a:r>
            <a:r>
              <a:rPr lang="en-US" sz="2133" kern="0" dirty="0" err="1">
                <a:solidFill>
                  <a:srgbClr val="000000"/>
                </a:solidFill>
                <a:latin typeface="Arial"/>
                <a:cs typeface="Arial"/>
                <a:sym typeface="Arial"/>
              </a:rPr>
              <a:t>Đồ</a:t>
            </a:r>
            <a:r>
              <a:rPr lang="en-US" sz="2133" kern="0" dirty="0">
                <a:solidFill>
                  <a:srgbClr val="000000"/>
                </a:solidFill>
                <a:latin typeface="Arial"/>
                <a:cs typeface="Arial"/>
                <a:sym typeface="Arial"/>
              </a:rPr>
              <a:t> </a:t>
            </a:r>
            <a:r>
              <a:rPr lang="en-US" sz="2133" kern="0" dirty="0" err="1">
                <a:solidFill>
                  <a:srgbClr val="000000"/>
                </a:solidFill>
                <a:latin typeface="Arial"/>
                <a:cs typeface="Arial"/>
                <a:sym typeface="Arial"/>
              </a:rPr>
              <a:t>thị</a:t>
            </a:r>
            <a:r>
              <a:rPr lang="en-US" sz="2133" kern="0" dirty="0">
                <a:solidFill>
                  <a:srgbClr val="000000"/>
                </a:solidFill>
                <a:latin typeface="Arial"/>
                <a:cs typeface="Arial"/>
                <a:sym typeface="Arial"/>
              </a:rPr>
              <a:t> </a:t>
            </a:r>
            <a:r>
              <a:rPr lang="en-US" sz="2133" kern="0" dirty="0" err="1">
                <a:solidFill>
                  <a:srgbClr val="000000"/>
                </a:solidFill>
                <a:latin typeface="Arial"/>
                <a:cs typeface="Arial"/>
                <a:sym typeface="Arial"/>
              </a:rPr>
              <a:t>biểu</a:t>
            </a:r>
            <a:r>
              <a:rPr lang="en-US" sz="2133" kern="0" dirty="0">
                <a:solidFill>
                  <a:srgbClr val="000000"/>
                </a:solidFill>
                <a:latin typeface="Arial"/>
                <a:cs typeface="Arial"/>
                <a:sym typeface="Arial"/>
              </a:rPr>
              <a:t> </a:t>
            </a:r>
            <a:r>
              <a:rPr lang="en-US" sz="2133" kern="0" dirty="0" err="1">
                <a:solidFill>
                  <a:srgbClr val="000000"/>
                </a:solidFill>
                <a:latin typeface="Arial"/>
                <a:cs typeface="Arial"/>
                <a:sym typeface="Arial"/>
              </a:rPr>
              <a:t>diễn</a:t>
            </a:r>
            <a:r>
              <a:rPr lang="en-US" sz="2133" kern="0" dirty="0">
                <a:solidFill>
                  <a:srgbClr val="000000"/>
                </a:solidFill>
                <a:latin typeface="Arial"/>
                <a:cs typeface="Arial"/>
                <a:sym typeface="Arial"/>
              </a:rPr>
              <a:t> </a:t>
            </a:r>
            <a:r>
              <a:rPr lang="en-US" sz="2133" kern="0" dirty="0" err="1">
                <a:solidFill>
                  <a:srgbClr val="000000"/>
                </a:solidFill>
                <a:latin typeface="Arial"/>
                <a:cs typeface="Arial"/>
                <a:sym typeface="Arial"/>
              </a:rPr>
              <a:t>sự</a:t>
            </a:r>
            <a:r>
              <a:rPr lang="en-US" sz="2133" kern="0" dirty="0">
                <a:solidFill>
                  <a:srgbClr val="000000"/>
                </a:solidFill>
                <a:latin typeface="Arial"/>
                <a:cs typeface="Arial"/>
                <a:sym typeface="Arial"/>
              </a:rPr>
              <a:t> </a:t>
            </a:r>
            <a:r>
              <a:rPr lang="en-US" sz="2133" kern="0" dirty="0" err="1">
                <a:solidFill>
                  <a:srgbClr val="000000"/>
                </a:solidFill>
                <a:latin typeface="Arial"/>
                <a:cs typeface="Arial"/>
                <a:sym typeface="Arial"/>
              </a:rPr>
              <a:t>phụ</a:t>
            </a:r>
            <a:r>
              <a:rPr lang="en-US" sz="2133" kern="0" dirty="0">
                <a:solidFill>
                  <a:srgbClr val="000000"/>
                </a:solidFill>
                <a:latin typeface="Arial"/>
                <a:cs typeface="Arial"/>
                <a:sym typeface="Arial"/>
              </a:rPr>
              <a:t> </a:t>
            </a:r>
            <a:r>
              <a:rPr lang="en-US" sz="2133" kern="0" dirty="0" err="1">
                <a:solidFill>
                  <a:srgbClr val="000000"/>
                </a:solidFill>
                <a:latin typeface="Arial"/>
                <a:cs typeface="Arial"/>
                <a:sym typeface="Arial"/>
              </a:rPr>
              <a:t>thuộc</a:t>
            </a:r>
            <a:r>
              <a:rPr lang="en-US" sz="2133" kern="0" dirty="0">
                <a:solidFill>
                  <a:srgbClr val="000000"/>
                </a:solidFill>
                <a:latin typeface="Arial"/>
                <a:cs typeface="Arial"/>
                <a:sym typeface="Arial"/>
              </a:rPr>
              <a:t> </a:t>
            </a:r>
            <a:r>
              <a:rPr lang="en-US" sz="2133" kern="0" dirty="0" err="1">
                <a:solidFill>
                  <a:srgbClr val="000000"/>
                </a:solidFill>
                <a:latin typeface="Arial"/>
                <a:cs typeface="Arial"/>
                <a:sym typeface="Arial"/>
              </a:rPr>
              <a:t>của</a:t>
            </a:r>
            <a:r>
              <a:rPr lang="en-US" sz="2133" kern="0" dirty="0">
                <a:solidFill>
                  <a:srgbClr val="000000"/>
                </a:solidFill>
                <a:latin typeface="Arial"/>
                <a:cs typeface="Arial"/>
                <a:sym typeface="Arial"/>
              </a:rPr>
              <a:t> </a:t>
            </a:r>
            <a:r>
              <a:rPr lang="en-US" sz="2133" kern="0" dirty="0" err="1">
                <a:solidFill>
                  <a:srgbClr val="000000"/>
                </a:solidFill>
                <a:latin typeface="Arial"/>
                <a:cs typeface="Arial"/>
                <a:sym typeface="Arial"/>
              </a:rPr>
              <a:t>biên</a:t>
            </a:r>
            <a:r>
              <a:rPr lang="en-US" sz="2133" kern="0" dirty="0">
                <a:solidFill>
                  <a:srgbClr val="000000"/>
                </a:solidFill>
                <a:latin typeface="Arial"/>
                <a:cs typeface="Arial"/>
                <a:sym typeface="Arial"/>
              </a:rPr>
              <a:t> </a:t>
            </a:r>
            <a:r>
              <a:rPr lang="en-US" sz="2133" kern="0" dirty="0" err="1">
                <a:solidFill>
                  <a:srgbClr val="000000"/>
                </a:solidFill>
                <a:latin typeface="Arial"/>
                <a:cs typeface="Arial"/>
                <a:sym typeface="Arial"/>
              </a:rPr>
              <a:t>độ</a:t>
            </a:r>
            <a:r>
              <a:rPr lang="en-US" sz="2133" kern="0" dirty="0">
                <a:solidFill>
                  <a:srgbClr val="000000"/>
                </a:solidFill>
                <a:latin typeface="Arial"/>
                <a:cs typeface="Arial"/>
                <a:sym typeface="Arial"/>
              </a:rPr>
              <a:t> </a:t>
            </a:r>
            <a:r>
              <a:rPr lang="en-US" sz="2133" kern="0" dirty="0" err="1">
                <a:solidFill>
                  <a:srgbClr val="000000"/>
                </a:solidFill>
                <a:latin typeface="Arial"/>
                <a:cs typeface="Arial"/>
                <a:sym typeface="Arial"/>
              </a:rPr>
              <a:t>dao</a:t>
            </a:r>
            <a:r>
              <a:rPr lang="en-US" sz="2133" kern="0" dirty="0">
                <a:solidFill>
                  <a:srgbClr val="000000"/>
                </a:solidFill>
                <a:latin typeface="Arial"/>
                <a:cs typeface="Arial"/>
                <a:sym typeface="Arial"/>
              </a:rPr>
              <a:t> </a:t>
            </a:r>
            <a:r>
              <a:rPr lang="en-US" sz="2133" kern="0" dirty="0" err="1">
                <a:solidFill>
                  <a:srgbClr val="000000"/>
                </a:solidFill>
                <a:latin typeface="Arial"/>
                <a:cs typeface="Arial"/>
                <a:sym typeface="Arial"/>
              </a:rPr>
              <a:t>động</a:t>
            </a:r>
            <a:r>
              <a:rPr lang="en-US" sz="2133" kern="0" dirty="0">
                <a:solidFill>
                  <a:srgbClr val="000000"/>
                </a:solidFill>
                <a:latin typeface="Arial"/>
                <a:cs typeface="Arial"/>
                <a:sym typeface="Arial"/>
              </a:rPr>
              <a:t> </a:t>
            </a:r>
            <a:r>
              <a:rPr lang="en-US" sz="2133" kern="0" dirty="0" err="1">
                <a:solidFill>
                  <a:srgbClr val="000000"/>
                </a:solidFill>
                <a:latin typeface="Arial"/>
                <a:cs typeface="Arial"/>
                <a:sym typeface="Arial"/>
              </a:rPr>
              <a:t>cưỡng</a:t>
            </a:r>
            <a:r>
              <a:rPr lang="en-US" sz="2133" kern="0" dirty="0">
                <a:solidFill>
                  <a:srgbClr val="000000"/>
                </a:solidFill>
                <a:latin typeface="Arial"/>
                <a:cs typeface="Arial"/>
                <a:sym typeface="Arial"/>
              </a:rPr>
              <a:t> </a:t>
            </a:r>
            <a:r>
              <a:rPr lang="en-US" sz="2133" kern="0" dirty="0" err="1">
                <a:solidFill>
                  <a:srgbClr val="000000"/>
                </a:solidFill>
                <a:latin typeface="Arial"/>
                <a:cs typeface="Arial"/>
                <a:sym typeface="Arial"/>
              </a:rPr>
              <a:t>bức</a:t>
            </a:r>
            <a:r>
              <a:rPr lang="en-US" sz="2133" kern="0" dirty="0">
                <a:solidFill>
                  <a:srgbClr val="000000"/>
                </a:solidFill>
                <a:latin typeface="Arial"/>
                <a:cs typeface="Arial"/>
                <a:sym typeface="Arial"/>
              </a:rPr>
              <a:t> </a:t>
            </a:r>
            <a:r>
              <a:rPr lang="en-US" sz="2133" kern="0" dirty="0" err="1">
                <a:solidFill>
                  <a:srgbClr val="000000"/>
                </a:solidFill>
                <a:latin typeface="Arial"/>
                <a:cs typeface="Arial"/>
                <a:sym typeface="Arial"/>
              </a:rPr>
              <a:t>vào</a:t>
            </a:r>
            <a:r>
              <a:rPr lang="en-US" sz="2133" kern="0" dirty="0">
                <a:solidFill>
                  <a:srgbClr val="000000"/>
                </a:solidFill>
                <a:latin typeface="Arial"/>
                <a:cs typeface="Arial"/>
                <a:sym typeface="Arial"/>
              </a:rPr>
              <a:t> </a:t>
            </a:r>
            <a:r>
              <a:rPr lang="en-US" sz="2133" kern="0" dirty="0" err="1">
                <a:solidFill>
                  <a:srgbClr val="000000"/>
                </a:solidFill>
                <a:latin typeface="Arial"/>
                <a:cs typeface="Arial"/>
                <a:sym typeface="Arial"/>
              </a:rPr>
              <a:t>tần</a:t>
            </a:r>
            <a:r>
              <a:rPr lang="en-US" sz="2133" kern="0" dirty="0">
                <a:solidFill>
                  <a:srgbClr val="000000"/>
                </a:solidFill>
                <a:latin typeface="Arial"/>
                <a:cs typeface="Arial"/>
                <a:sym typeface="Arial"/>
              </a:rPr>
              <a:t> </a:t>
            </a:r>
            <a:r>
              <a:rPr lang="en-US" sz="2133" kern="0" dirty="0" err="1">
                <a:solidFill>
                  <a:srgbClr val="000000"/>
                </a:solidFill>
                <a:latin typeface="Arial"/>
                <a:cs typeface="Arial"/>
                <a:sym typeface="Arial"/>
              </a:rPr>
              <a:t>số</a:t>
            </a:r>
            <a:r>
              <a:rPr lang="en-US" sz="2133" kern="0" dirty="0">
                <a:solidFill>
                  <a:srgbClr val="000000"/>
                </a:solidFill>
                <a:latin typeface="Arial"/>
                <a:cs typeface="Arial"/>
                <a:sym typeface="Arial"/>
              </a:rPr>
              <a:t> </a:t>
            </a:r>
            <a:r>
              <a:rPr lang="en-US" sz="2133" kern="0" dirty="0" err="1">
                <a:solidFill>
                  <a:srgbClr val="000000"/>
                </a:solidFill>
                <a:latin typeface="Arial"/>
                <a:cs typeface="Arial"/>
                <a:sym typeface="Arial"/>
              </a:rPr>
              <a:t>của</a:t>
            </a:r>
            <a:r>
              <a:rPr lang="en-US" sz="2133" kern="0" dirty="0">
                <a:solidFill>
                  <a:srgbClr val="000000"/>
                </a:solidFill>
                <a:latin typeface="Arial"/>
                <a:cs typeface="Arial"/>
                <a:sym typeface="Arial"/>
              </a:rPr>
              <a:t> </a:t>
            </a:r>
            <a:r>
              <a:rPr lang="en-US" sz="2133" kern="0" dirty="0" err="1">
                <a:solidFill>
                  <a:srgbClr val="000000"/>
                </a:solidFill>
                <a:latin typeface="Arial"/>
                <a:cs typeface="Arial"/>
                <a:sym typeface="Arial"/>
              </a:rPr>
              <a:t>ngoại</a:t>
            </a:r>
            <a:r>
              <a:rPr lang="en-US" sz="2133" kern="0" dirty="0">
                <a:solidFill>
                  <a:srgbClr val="000000"/>
                </a:solidFill>
                <a:latin typeface="Arial"/>
                <a:cs typeface="Arial"/>
                <a:sym typeface="Arial"/>
              </a:rPr>
              <a:t> </a:t>
            </a:r>
            <a:r>
              <a:rPr lang="en-US" sz="2133" kern="0" dirty="0" err="1">
                <a:solidFill>
                  <a:srgbClr val="000000"/>
                </a:solidFill>
                <a:latin typeface="Arial"/>
                <a:cs typeface="Arial"/>
                <a:sym typeface="Arial"/>
              </a:rPr>
              <a:t>lực</a:t>
            </a:r>
            <a:r>
              <a:rPr lang="en-US" sz="2133" kern="0" dirty="0">
                <a:solidFill>
                  <a:srgbClr val="000000"/>
                </a:solidFill>
                <a:latin typeface="Arial"/>
                <a:cs typeface="Arial"/>
                <a:sym typeface="Arial"/>
              </a:rPr>
              <a:t>. </a:t>
            </a:r>
          </a:p>
          <a:p>
            <a:pPr algn="just" defTabSz="1219170">
              <a:lnSpc>
                <a:spcPct val="130000"/>
              </a:lnSpc>
              <a:buClr>
                <a:srgbClr val="000000"/>
              </a:buClr>
            </a:pPr>
            <a:r>
              <a:rPr lang="en-US" sz="2133" i="1" kern="0" dirty="0" err="1">
                <a:solidFill>
                  <a:srgbClr val="000000"/>
                </a:solidFill>
                <a:latin typeface="Arial"/>
                <a:cs typeface="Arial"/>
                <a:sym typeface="Arial"/>
              </a:rPr>
              <a:t>Đường</a:t>
            </a:r>
            <a:r>
              <a:rPr lang="en-US" sz="2133" i="1" kern="0" dirty="0">
                <a:solidFill>
                  <a:srgbClr val="000000"/>
                </a:solidFill>
                <a:latin typeface="Arial"/>
                <a:cs typeface="Arial"/>
                <a:sym typeface="Arial"/>
              </a:rPr>
              <a:t> </a:t>
            </a:r>
            <a:r>
              <a:rPr lang="en-US" sz="2133" i="1" kern="0" dirty="0" err="1">
                <a:solidFill>
                  <a:srgbClr val="000000"/>
                </a:solidFill>
                <a:latin typeface="Arial"/>
                <a:cs typeface="Arial"/>
                <a:sym typeface="Arial"/>
              </a:rPr>
              <a:t>cong</a:t>
            </a:r>
            <a:r>
              <a:rPr lang="en-US" sz="2133" i="1" kern="0" dirty="0">
                <a:solidFill>
                  <a:srgbClr val="000000"/>
                </a:solidFill>
                <a:latin typeface="Arial"/>
                <a:cs typeface="Arial"/>
                <a:sym typeface="Arial"/>
              </a:rPr>
              <a:t> (1) </a:t>
            </a:r>
            <a:r>
              <a:rPr lang="en-US" sz="2133" i="1" kern="0" dirty="0" err="1">
                <a:solidFill>
                  <a:srgbClr val="000000"/>
                </a:solidFill>
                <a:latin typeface="Arial"/>
                <a:cs typeface="Arial"/>
                <a:sym typeface="Arial"/>
              </a:rPr>
              <a:t>ứng</a:t>
            </a:r>
            <a:r>
              <a:rPr lang="en-US" sz="2133" i="1" kern="0" dirty="0">
                <a:solidFill>
                  <a:srgbClr val="000000"/>
                </a:solidFill>
                <a:latin typeface="Arial"/>
                <a:cs typeface="Arial"/>
                <a:sym typeface="Arial"/>
              </a:rPr>
              <a:t> </a:t>
            </a:r>
            <a:r>
              <a:rPr lang="en-US" sz="2133" i="1" kern="0" dirty="0" err="1">
                <a:solidFill>
                  <a:srgbClr val="000000"/>
                </a:solidFill>
                <a:latin typeface="Arial"/>
                <a:cs typeface="Arial"/>
                <a:sym typeface="Arial"/>
              </a:rPr>
              <a:t>với</a:t>
            </a:r>
            <a:r>
              <a:rPr lang="en-US" sz="2133" i="1" kern="0" dirty="0">
                <a:solidFill>
                  <a:srgbClr val="000000"/>
                </a:solidFill>
                <a:latin typeface="Arial"/>
                <a:cs typeface="Arial"/>
                <a:sym typeface="Arial"/>
              </a:rPr>
              <a:t> </a:t>
            </a:r>
            <a:r>
              <a:rPr lang="en-US" sz="2133" i="1" kern="0" dirty="0" err="1">
                <a:solidFill>
                  <a:srgbClr val="000000"/>
                </a:solidFill>
                <a:latin typeface="Arial"/>
                <a:cs typeface="Arial"/>
                <a:sym typeface="Arial"/>
              </a:rPr>
              <a:t>lực</a:t>
            </a:r>
            <a:r>
              <a:rPr lang="en-US" sz="2133" i="1" kern="0" dirty="0">
                <a:solidFill>
                  <a:srgbClr val="000000"/>
                </a:solidFill>
                <a:latin typeface="Arial"/>
                <a:cs typeface="Arial"/>
                <a:sym typeface="Arial"/>
              </a:rPr>
              <a:t> </a:t>
            </a:r>
            <a:r>
              <a:rPr lang="en-US" sz="2133" i="1" kern="0" dirty="0" err="1">
                <a:solidFill>
                  <a:srgbClr val="000000"/>
                </a:solidFill>
                <a:latin typeface="Arial"/>
                <a:cs typeface="Arial"/>
                <a:sym typeface="Arial"/>
              </a:rPr>
              <a:t>cản</a:t>
            </a:r>
            <a:r>
              <a:rPr lang="en-US" sz="2133" i="1" kern="0" dirty="0">
                <a:solidFill>
                  <a:srgbClr val="000000"/>
                </a:solidFill>
                <a:latin typeface="Arial"/>
                <a:cs typeface="Arial"/>
                <a:sym typeface="Arial"/>
              </a:rPr>
              <a:t> </a:t>
            </a:r>
            <a:r>
              <a:rPr lang="en-US" sz="2133" i="1" kern="0" dirty="0" err="1">
                <a:solidFill>
                  <a:srgbClr val="000000"/>
                </a:solidFill>
                <a:latin typeface="Arial"/>
                <a:cs typeface="Arial"/>
                <a:sym typeface="Arial"/>
              </a:rPr>
              <a:t>của</a:t>
            </a:r>
            <a:r>
              <a:rPr lang="en-US" sz="2133" i="1" kern="0" dirty="0">
                <a:solidFill>
                  <a:srgbClr val="000000"/>
                </a:solidFill>
                <a:latin typeface="Arial"/>
                <a:cs typeface="Arial"/>
                <a:sym typeface="Arial"/>
              </a:rPr>
              <a:t> </a:t>
            </a:r>
            <a:r>
              <a:rPr lang="en-US" sz="2133" i="1" kern="0" dirty="0" err="1">
                <a:solidFill>
                  <a:srgbClr val="000000"/>
                </a:solidFill>
                <a:latin typeface="Arial"/>
                <a:cs typeface="Arial"/>
                <a:sym typeface="Arial"/>
              </a:rPr>
              <a:t>môi</a:t>
            </a:r>
            <a:r>
              <a:rPr lang="en-US" sz="2133" i="1" kern="0" dirty="0">
                <a:solidFill>
                  <a:srgbClr val="000000"/>
                </a:solidFill>
                <a:latin typeface="Arial"/>
                <a:cs typeface="Arial"/>
                <a:sym typeface="Arial"/>
              </a:rPr>
              <a:t> </a:t>
            </a:r>
            <a:r>
              <a:rPr lang="en-US" sz="2133" i="1" kern="0" dirty="0" err="1">
                <a:solidFill>
                  <a:srgbClr val="000000"/>
                </a:solidFill>
                <a:latin typeface="Arial"/>
                <a:cs typeface="Arial"/>
                <a:sym typeface="Arial"/>
              </a:rPr>
              <a:t>trường</a:t>
            </a:r>
            <a:r>
              <a:rPr lang="en-US" sz="2133" i="1" kern="0" dirty="0">
                <a:solidFill>
                  <a:srgbClr val="000000"/>
                </a:solidFill>
                <a:latin typeface="Arial"/>
                <a:cs typeface="Arial"/>
                <a:sym typeface="Arial"/>
              </a:rPr>
              <a:t> </a:t>
            </a:r>
            <a:r>
              <a:rPr lang="en-US" sz="2133" i="1" kern="0" dirty="0" err="1">
                <a:solidFill>
                  <a:srgbClr val="000000"/>
                </a:solidFill>
                <a:latin typeface="Arial"/>
                <a:cs typeface="Arial"/>
                <a:sym typeface="Arial"/>
              </a:rPr>
              <a:t>nhỏ</a:t>
            </a:r>
            <a:r>
              <a:rPr lang="en-US" sz="2133" i="1" kern="0" dirty="0">
                <a:solidFill>
                  <a:srgbClr val="000000"/>
                </a:solidFill>
                <a:latin typeface="Arial"/>
                <a:cs typeface="Arial"/>
                <a:sym typeface="Arial"/>
              </a:rPr>
              <a:t>. </a:t>
            </a:r>
            <a:r>
              <a:rPr lang="en-US" sz="2133" i="1" kern="0" dirty="0" err="1">
                <a:solidFill>
                  <a:srgbClr val="000000"/>
                </a:solidFill>
                <a:latin typeface="Arial"/>
                <a:cs typeface="Arial"/>
                <a:sym typeface="Arial"/>
              </a:rPr>
              <a:t>Đường</a:t>
            </a:r>
            <a:r>
              <a:rPr lang="en-US" sz="2133" i="1" kern="0" dirty="0">
                <a:solidFill>
                  <a:srgbClr val="000000"/>
                </a:solidFill>
                <a:latin typeface="Arial"/>
                <a:cs typeface="Arial"/>
                <a:sym typeface="Arial"/>
              </a:rPr>
              <a:t> </a:t>
            </a:r>
            <a:r>
              <a:rPr lang="en-US" sz="2133" i="1" kern="0" dirty="0" err="1">
                <a:solidFill>
                  <a:srgbClr val="000000"/>
                </a:solidFill>
                <a:latin typeface="Arial"/>
                <a:cs typeface="Arial"/>
                <a:sym typeface="Arial"/>
              </a:rPr>
              <a:t>cong</a:t>
            </a:r>
            <a:r>
              <a:rPr lang="en-US" sz="2133" i="1" kern="0" dirty="0">
                <a:solidFill>
                  <a:srgbClr val="000000"/>
                </a:solidFill>
                <a:latin typeface="Arial"/>
                <a:cs typeface="Arial"/>
                <a:sym typeface="Arial"/>
              </a:rPr>
              <a:t> (2) </a:t>
            </a:r>
            <a:r>
              <a:rPr lang="en-US" sz="2133" i="1" kern="0" dirty="0" err="1">
                <a:solidFill>
                  <a:srgbClr val="000000"/>
                </a:solidFill>
                <a:latin typeface="Arial"/>
                <a:cs typeface="Arial"/>
                <a:sym typeface="Arial"/>
              </a:rPr>
              <a:t>ứng</a:t>
            </a:r>
            <a:r>
              <a:rPr lang="en-US" sz="2133" i="1" kern="0" dirty="0">
                <a:solidFill>
                  <a:srgbClr val="000000"/>
                </a:solidFill>
                <a:latin typeface="Arial"/>
                <a:cs typeface="Arial"/>
                <a:sym typeface="Arial"/>
              </a:rPr>
              <a:t> </a:t>
            </a:r>
            <a:r>
              <a:rPr lang="en-US" sz="2133" i="1" kern="0" dirty="0" err="1">
                <a:solidFill>
                  <a:srgbClr val="000000"/>
                </a:solidFill>
                <a:latin typeface="Arial"/>
                <a:cs typeface="Arial"/>
                <a:sym typeface="Arial"/>
              </a:rPr>
              <a:t>với</a:t>
            </a:r>
            <a:r>
              <a:rPr lang="en-US" sz="2133" i="1" kern="0" dirty="0">
                <a:solidFill>
                  <a:srgbClr val="000000"/>
                </a:solidFill>
                <a:latin typeface="Arial"/>
                <a:cs typeface="Arial"/>
                <a:sym typeface="Arial"/>
              </a:rPr>
              <a:t> </a:t>
            </a:r>
            <a:r>
              <a:rPr lang="en-US" sz="2133" i="1" kern="0" dirty="0" err="1">
                <a:solidFill>
                  <a:srgbClr val="000000"/>
                </a:solidFill>
                <a:latin typeface="Arial"/>
                <a:cs typeface="Arial"/>
                <a:sym typeface="Arial"/>
              </a:rPr>
              <a:t>lực</a:t>
            </a:r>
            <a:r>
              <a:rPr lang="en-US" sz="2133" i="1" kern="0" dirty="0">
                <a:solidFill>
                  <a:srgbClr val="000000"/>
                </a:solidFill>
                <a:latin typeface="Arial"/>
                <a:cs typeface="Arial"/>
                <a:sym typeface="Arial"/>
              </a:rPr>
              <a:t> </a:t>
            </a:r>
            <a:r>
              <a:rPr lang="en-US" sz="2133" i="1" kern="0" dirty="0" err="1">
                <a:solidFill>
                  <a:srgbClr val="000000"/>
                </a:solidFill>
                <a:latin typeface="Arial"/>
                <a:cs typeface="Arial"/>
                <a:sym typeface="Arial"/>
              </a:rPr>
              <a:t>cản</a:t>
            </a:r>
            <a:r>
              <a:rPr lang="en-US" sz="2133" i="1" kern="0" dirty="0">
                <a:solidFill>
                  <a:srgbClr val="000000"/>
                </a:solidFill>
                <a:latin typeface="Arial"/>
                <a:cs typeface="Arial"/>
                <a:sym typeface="Arial"/>
              </a:rPr>
              <a:t> </a:t>
            </a:r>
            <a:r>
              <a:rPr lang="en-US" sz="2133" i="1" kern="0" dirty="0" err="1">
                <a:solidFill>
                  <a:srgbClr val="000000"/>
                </a:solidFill>
                <a:latin typeface="Arial"/>
                <a:cs typeface="Arial"/>
                <a:sym typeface="Arial"/>
              </a:rPr>
              <a:t>của</a:t>
            </a:r>
            <a:r>
              <a:rPr lang="en-US" sz="2133" i="1" kern="0" dirty="0">
                <a:solidFill>
                  <a:srgbClr val="000000"/>
                </a:solidFill>
                <a:latin typeface="Arial"/>
                <a:cs typeface="Arial"/>
                <a:sym typeface="Arial"/>
              </a:rPr>
              <a:t> </a:t>
            </a:r>
            <a:r>
              <a:rPr lang="en-US" sz="2133" i="1" kern="0" dirty="0" err="1">
                <a:solidFill>
                  <a:srgbClr val="000000"/>
                </a:solidFill>
                <a:latin typeface="Arial"/>
                <a:cs typeface="Arial"/>
                <a:sym typeface="Arial"/>
              </a:rPr>
              <a:t>môi</a:t>
            </a:r>
            <a:r>
              <a:rPr lang="en-US" sz="2133" i="1" kern="0" dirty="0">
                <a:solidFill>
                  <a:srgbClr val="000000"/>
                </a:solidFill>
                <a:latin typeface="Arial"/>
                <a:cs typeface="Arial"/>
                <a:sym typeface="Arial"/>
              </a:rPr>
              <a:t> </a:t>
            </a:r>
            <a:r>
              <a:rPr lang="en-US" sz="2133" i="1" kern="0" dirty="0" err="1">
                <a:solidFill>
                  <a:srgbClr val="000000"/>
                </a:solidFill>
                <a:latin typeface="Arial"/>
                <a:cs typeface="Arial"/>
                <a:sym typeface="Arial"/>
              </a:rPr>
              <a:t>trường</a:t>
            </a:r>
            <a:r>
              <a:rPr lang="en-US" sz="2133" i="1" kern="0" dirty="0">
                <a:solidFill>
                  <a:srgbClr val="000000"/>
                </a:solidFill>
                <a:latin typeface="Arial"/>
                <a:cs typeface="Arial"/>
                <a:sym typeface="Arial"/>
              </a:rPr>
              <a:t> </a:t>
            </a:r>
            <a:r>
              <a:rPr lang="en-US" sz="2133" i="1" kern="0" dirty="0" err="1">
                <a:solidFill>
                  <a:srgbClr val="000000"/>
                </a:solidFill>
                <a:latin typeface="Arial"/>
                <a:cs typeface="Arial"/>
                <a:sym typeface="Arial"/>
              </a:rPr>
              <a:t>lớn</a:t>
            </a:r>
            <a:r>
              <a:rPr lang="en-US" sz="2133" i="1" kern="0" dirty="0">
                <a:solidFill>
                  <a:srgbClr val="000000"/>
                </a:solidFill>
                <a:latin typeface="Arial"/>
                <a:cs typeface="Arial"/>
                <a:sym typeface="Arial"/>
              </a:rPr>
              <a:t> </a:t>
            </a:r>
          </a:p>
        </p:txBody>
      </p:sp>
    </p:spTree>
    <p:extLst>
      <p:ext uri="{BB962C8B-B14F-4D97-AF65-F5344CB8AC3E}">
        <p14:creationId xmlns:p14="http://schemas.microsoft.com/office/powerpoint/2010/main" val="183268460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CED6A6-CAF1-4BCF-9AE6-F2A8A569039D}"/>
              </a:ext>
            </a:extLst>
          </p:cNvPr>
          <p:cNvPicPr>
            <a:picLocks noChangeAspect="1"/>
          </p:cNvPicPr>
          <p:nvPr/>
        </p:nvPicPr>
        <p:blipFill>
          <a:blip r:embed="rId2"/>
          <a:stretch>
            <a:fillRect/>
          </a:stretch>
        </p:blipFill>
        <p:spPr>
          <a:xfrm>
            <a:off x="376133" y="557923"/>
            <a:ext cx="5320488" cy="3504011"/>
          </a:xfrm>
          <a:prstGeom prst="rect">
            <a:avLst/>
          </a:prstGeom>
          <a:ln w="19050">
            <a:solidFill>
              <a:srgbClr val="4D5E68"/>
            </a:solidFill>
          </a:ln>
        </p:spPr>
      </p:pic>
      <p:sp>
        <p:nvSpPr>
          <p:cNvPr id="5" name="TextBox 4">
            <a:extLst>
              <a:ext uri="{FF2B5EF4-FFF2-40B4-BE49-F238E27FC236}">
                <a16:creationId xmlns:a16="http://schemas.microsoft.com/office/drawing/2014/main" id="{C0912992-761E-456E-B123-5D6C26BC3E8A}"/>
              </a:ext>
            </a:extLst>
          </p:cNvPr>
          <p:cNvSpPr txBox="1"/>
          <p:nvPr/>
        </p:nvSpPr>
        <p:spPr>
          <a:xfrm>
            <a:off x="220498" y="4136515"/>
            <a:ext cx="5476124" cy="2608278"/>
          </a:xfrm>
          <a:prstGeom prst="rect">
            <a:avLst/>
          </a:prstGeom>
          <a:noFill/>
        </p:spPr>
        <p:txBody>
          <a:bodyPr wrap="square" rtlCol="0">
            <a:spAutoFit/>
          </a:bodyPr>
          <a:lstStyle/>
          <a:p>
            <a:pPr algn="just">
              <a:lnSpc>
                <a:spcPct val="130000"/>
              </a:lnSpc>
            </a:pPr>
            <a:r>
              <a:rPr lang="en-US" sz="2133" b="1" dirty="0" err="1"/>
              <a:t>Hình</a:t>
            </a:r>
            <a:r>
              <a:rPr lang="en-US" sz="2133" b="1" dirty="0"/>
              <a:t> 4.4. </a:t>
            </a:r>
            <a:r>
              <a:rPr lang="en-US" sz="2133" dirty="0" err="1"/>
              <a:t>Đồ</a:t>
            </a:r>
            <a:r>
              <a:rPr lang="en-US" sz="2133" dirty="0"/>
              <a:t> </a:t>
            </a:r>
            <a:r>
              <a:rPr lang="en-US" sz="2133" dirty="0" err="1"/>
              <a:t>thị</a:t>
            </a:r>
            <a:r>
              <a:rPr lang="en-US" sz="2133" dirty="0"/>
              <a:t> </a:t>
            </a:r>
            <a:r>
              <a:rPr lang="en-US" sz="2133" dirty="0" err="1"/>
              <a:t>biểu</a:t>
            </a:r>
            <a:r>
              <a:rPr lang="en-US" sz="2133" dirty="0"/>
              <a:t> </a:t>
            </a:r>
            <a:r>
              <a:rPr lang="en-US" sz="2133" dirty="0" err="1"/>
              <a:t>diễn</a:t>
            </a:r>
            <a:r>
              <a:rPr lang="en-US" sz="2133" dirty="0"/>
              <a:t> </a:t>
            </a:r>
            <a:r>
              <a:rPr lang="en-US" sz="2133" dirty="0" err="1"/>
              <a:t>sự</a:t>
            </a:r>
            <a:r>
              <a:rPr lang="en-US" sz="2133" dirty="0"/>
              <a:t> </a:t>
            </a:r>
            <a:r>
              <a:rPr lang="en-US" sz="2133" dirty="0" err="1"/>
              <a:t>phụ</a:t>
            </a:r>
            <a:r>
              <a:rPr lang="en-US" sz="2133" dirty="0"/>
              <a:t> </a:t>
            </a:r>
            <a:r>
              <a:rPr lang="en-US" sz="2133" dirty="0" err="1"/>
              <a:t>thuộc</a:t>
            </a:r>
            <a:r>
              <a:rPr lang="en-US" sz="2133" dirty="0"/>
              <a:t> </a:t>
            </a:r>
            <a:r>
              <a:rPr lang="en-US" sz="2133" dirty="0" err="1"/>
              <a:t>của</a:t>
            </a:r>
            <a:r>
              <a:rPr lang="en-US" sz="2133" dirty="0"/>
              <a:t> </a:t>
            </a:r>
            <a:r>
              <a:rPr lang="en-US" sz="2133" dirty="0" err="1"/>
              <a:t>biên</a:t>
            </a:r>
            <a:r>
              <a:rPr lang="en-US" sz="2133" dirty="0"/>
              <a:t> </a:t>
            </a:r>
            <a:r>
              <a:rPr lang="en-US" sz="2133" dirty="0" err="1"/>
              <a:t>độ</a:t>
            </a:r>
            <a:r>
              <a:rPr lang="en-US" sz="2133" dirty="0"/>
              <a:t> </a:t>
            </a:r>
            <a:r>
              <a:rPr lang="en-US" sz="2133" dirty="0" err="1"/>
              <a:t>dao</a:t>
            </a:r>
            <a:r>
              <a:rPr lang="en-US" sz="2133" dirty="0"/>
              <a:t> </a:t>
            </a:r>
            <a:r>
              <a:rPr lang="en-US" sz="2133" dirty="0" err="1"/>
              <a:t>động</a:t>
            </a:r>
            <a:r>
              <a:rPr lang="en-US" sz="2133" dirty="0"/>
              <a:t> </a:t>
            </a:r>
            <a:r>
              <a:rPr lang="en-US" sz="2133" dirty="0" err="1"/>
              <a:t>cưỡng</a:t>
            </a:r>
            <a:r>
              <a:rPr lang="en-US" sz="2133" dirty="0"/>
              <a:t> </a:t>
            </a:r>
            <a:r>
              <a:rPr lang="en-US" sz="2133" dirty="0" err="1"/>
              <a:t>bức</a:t>
            </a:r>
            <a:r>
              <a:rPr lang="en-US" sz="2133" dirty="0"/>
              <a:t> </a:t>
            </a:r>
            <a:r>
              <a:rPr lang="en-US" sz="2133" dirty="0" err="1"/>
              <a:t>vào</a:t>
            </a:r>
            <a:r>
              <a:rPr lang="en-US" sz="2133" dirty="0"/>
              <a:t> </a:t>
            </a:r>
            <a:r>
              <a:rPr lang="en-US" sz="2133" dirty="0" err="1"/>
              <a:t>tần</a:t>
            </a:r>
            <a:r>
              <a:rPr lang="en-US" sz="2133" dirty="0"/>
              <a:t> </a:t>
            </a:r>
            <a:r>
              <a:rPr lang="en-US" sz="2133" dirty="0" err="1"/>
              <a:t>số</a:t>
            </a:r>
            <a:r>
              <a:rPr lang="en-US" sz="2133" dirty="0"/>
              <a:t> </a:t>
            </a:r>
            <a:r>
              <a:rPr lang="en-US" sz="2133" dirty="0" err="1"/>
              <a:t>của</a:t>
            </a:r>
            <a:r>
              <a:rPr lang="en-US" sz="2133" dirty="0"/>
              <a:t> </a:t>
            </a:r>
            <a:r>
              <a:rPr lang="en-US" sz="2133" dirty="0" err="1"/>
              <a:t>ngoại</a:t>
            </a:r>
            <a:r>
              <a:rPr lang="en-US" sz="2133" dirty="0"/>
              <a:t> </a:t>
            </a:r>
            <a:r>
              <a:rPr lang="en-US" sz="2133" dirty="0" err="1"/>
              <a:t>lực</a:t>
            </a:r>
            <a:r>
              <a:rPr lang="en-US" sz="2133" dirty="0"/>
              <a:t>. </a:t>
            </a:r>
          </a:p>
          <a:p>
            <a:pPr algn="just">
              <a:lnSpc>
                <a:spcPct val="130000"/>
              </a:lnSpc>
            </a:pPr>
            <a:r>
              <a:rPr lang="en-US" sz="2133" i="1" dirty="0" err="1"/>
              <a:t>Đường</a:t>
            </a:r>
            <a:r>
              <a:rPr lang="en-US" sz="2133" i="1" dirty="0"/>
              <a:t> </a:t>
            </a:r>
            <a:r>
              <a:rPr lang="en-US" sz="2133" i="1" dirty="0" err="1"/>
              <a:t>cong</a:t>
            </a:r>
            <a:r>
              <a:rPr lang="en-US" sz="2133" i="1" dirty="0"/>
              <a:t> (1) </a:t>
            </a:r>
            <a:r>
              <a:rPr lang="en-US" sz="2133" i="1" dirty="0" err="1"/>
              <a:t>ứng</a:t>
            </a:r>
            <a:r>
              <a:rPr lang="en-US" sz="2133" i="1" dirty="0"/>
              <a:t> </a:t>
            </a:r>
            <a:r>
              <a:rPr lang="en-US" sz="2133" i="1" dirty="0" err="1"/>
              <a:t>với</a:t>
            </a:r>
            <a:r>
              <a:rPr lang="en-US" sz="2133" i="1" dirty="0"/>
              <a:t> </a:t>
            </a:r>
            <a:r>
              <a:rPr lang="en-US" sz="2133" i="1" dirty="0" err="1"/>
              <a:t>lực</a:t>
            </a:r>
            <a:r>
              <a:rPr lang="en-US" sz="2133" i="1" dirty="0"/>
              <a:t> </a:t>
            </a:r>
            <a:r>
              <a:rPr lang="en-US" sz="2133" i="1" dirty="0" err="1"/>
              <a:t>cản</a:t>
            </a:r>
            <a:r>
              <a:rPr lang="en-US" sz="2133" i="1" dirty="0"/>
              <a:t> </a:t>
            </a:r>
            <a:r>
              <a:rPr lang="en-US" sz="2133" i="1" dirty="0" err="1"/>
              <a:t>của</a:t>
            </a:r>
            <a:r>
              <a:rPr lang="en-US" sz="2133" i="1" dirty="0"/>
              <a:t> </a:t>
            </a:r>
            <a:r>
              <a:rPr lang="en-US" sz="2133" i="1" dirty="0" err="1"/>
              <a:t>môi</a:t>
            </a:r>
            <a:r>
              <a:rPr lang="en-US" sz="2133" i="1" dirty="0"/>
              <a:t> </a:t>
            </a:r>
            <a:r>
              <a:rPr lang="en-US" sz="2133" i="1" dirty="0" err="1"/>
              <a:t>trường</a:t>
            </a:r>
            <a:r>
              <a:rPr lang="en-US" sz="2133" i="1" dirty="0"/>
              <a:t> </a:t>
            </a:r>
            <a:r>
              <a:rPr lang="en-US" sz="2133" i="1" dirty="0" err="1"/>
              <a:t>nhỏ</a:t>
            </a:r>
            <a:r>
              <a:rPr lang="en-US" sz="2133" i="1" dirty="0"/>
              <a:t>. </a:t>
            </a:r>
            <a:r>
              <a:rPr lang="en-US" sz="2133" i="1" dirty="0" err="1"/>
              <a:t>Đường</a:t>
            </a:r>
            <a:r>
              <a:rPr lang="en-US" sz="2133" i="1" dirty="0"/>
              <a:t> </a:t>
            </a:r>
            <a:r>
              <a:rPr lang="en-US" sz="2133" i="1" dirty="0" err="1"/>
              <a:t>cong</a:t>
            </a:r>
            <a:r>
              <a:rPr lang="en-US" sz="2133" i="1" dirty="0"/>
              <a:t> (2) </a:t>
            </a:r>
            <a:r>
              <a:rPr lang="en-US" sz="2133" i="1" dirty="0" err="1"/>
              <a:t>ứng</a:t>
            </a:r>
            <a:r>
              <a:rPr lang="en-US" sz="2133" i="1" dirty="0"/>
              <a:t> </a:t>
            </a:r>
            <a:r>
              <a:rPr lang="en-US" sz="2133" i="1" dirty="0" err="1"/>
              <a:t>với</a:t>
            </a:r>
            <a:r>
              <a:rPr lang="en-US" sz="2133" i="1" dirty="0"/>
              <a:t> </a:t>
            </a:r>
            <a:r>
              <a:rPr lang="en-US" sz="2133" i="1" dirty="0" err="1"/>
              <a:t>lực</a:t>
            </a:r>
            <a:r>
              <a:rPr lang="en-US" sz="2133" i="1" dirty="0"/>
              <a:t> </a:t>
            </a:r>
            <a:r>
              <a:rPr lang="en-US" sz="2133" i="1" dirty="0" err="1"/>
              <a:t>cản</a:t>
            </a:r>
            <a:r>
              <a:rPr lang="en-US" sz="2133" i="1" dirty="0"/>
              <a:t> </a:t>
            </a:r>
            <a:r>
              <a:rPr lang="en-US" sz="2133" i="1" dirty="0" err="1"/>
              <a:t>của</a:t>
            </a:r>
            <a:r>
              <a:rPr lang="en-US" sz="2133" i="1" dirty="0"/>
              <a:t> </a:t>
            </a:r>
            <a:r>
              <a:rPr lang="en-US" sz="2133" i="1" dirty="0" err="1"/>
              <a:t>môi</a:t>
            </a:r>
            <a:r>
              <a:rPr lang="en-US" sz="2133" i="1" dirty="0"/>
              <a:t> </a:t>
            </a:r>
            <a:r>
              <a:rPr lang="en-US" sz="2133" i="1" dirty="0" err="1"/>
              <a:t>trường</a:t>
            </a:r>
            <a:r>
              <a:rPr lang="en-US" sz="2133" i="1" dirty="0"/>
              <a:t> </a:t>
            </a:r>
            <a:r>
              <a:rPr lang="en-US" sz="2133" i="1" dirty="0" err="1"/>
              <a:t>lớn</a:t>
            </a:r>
            <a:r>
              <a:rPr lang="en-US" sz="2133" i="1" dirty="0"/>
              <a:t> </a:t>
            </a:r>
          </a:p>
        </p:txBody>
      </p:sp>
      <p:sp>
        <p:nvSpPr>
          <p:cNvPr id="7" name="TextBox 6">
            <a:extLst>
              <a:ext uri="{FF2B5EF4-FFF2-40B4-BE49-F238E27FC236}">
                <a16:creationId xmlns:a16="http://schemas.microsoft.com/office/drawing/2014/main" id="{4C2BA0FF-DB33-4F74-A6C0-131FDFCD58FB}"/>
              </a:ext>
            </a:extLst>
          </p:cNvPr>
          <p:cNvSpPr txBox="1"/>
          <p:nvPr/>
        </p:nvSpPr>
        <p:spPr>
          <a:xfrm>
            <a:off x="6121943" y="2191721"/>
            <a:ext cx="5693924" cy="3710375"/>
          </a:xfrm>
          <a:prstGeom prst="rect">
            <a:avLst/>
          </a:prstGeom>
          <a:noFill/>
        </p:spPr>
        <p:txBody>
          <a:bodyPr wrap="square">
            <a:spAutoFit/>
          </a:bodyPr>
          <a:lstStyle/>
          <a:p>
            <a:pPr marL="457189" indent="-457189" algn="just">
              <a:lnSpc>
                <a:spcPct val="150000"/>
              </a:lnSpc>
              <a:spcAft>
                <a:spcPts val="1067"/>
              </a:spcAft>
              <a:buFont typeface="Arial" panose="020B0604020202020204" pitchFamily="34" charset="0"/>
              <a:buChar char="•"/>
            </a:pPr>
            <a:r>
              <a:rPr lang="en-US" sz="2667" dirty="0" err="1">
                <a:latin typeface="+mj-lt"/>
                <a:ea typeface="Calibri" panose="020F0502020204030204" pitchFamily="34" charset="0"/>
                <a:cs typeface="Times New Roman" panose="02020603050405020304" pitchFamily="18" charset="0"/>
              </a:rPr>
              <a:t>Biên</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độ</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của</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dao</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động</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cưỡng</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bức</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càng</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lớn</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nếu</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tần</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số</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ngoại</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lực</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cưỡng</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bức</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càng</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gần</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với</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tần</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số</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riêng</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của</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hệ</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Biên</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độ</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dao</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động</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cưỡng</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bức</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đạt</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giá</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trị</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cực</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đại</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khi</a:t>
            </a:r>
            <a:r>
              <a:rPr lang="en-US" sz="2667" dirty="0">
                <a:latin typeface="+mj-lt"/>
                <a:ea typeface="Calibri" panose="020F0502020204030204" pitchFamily="34" charset="0"/>
                <a:cs typeface="Times New Roman" panose="02020603050405020304" pitchFamily="18" charset="0"/>
              </a:rPr>
              <a:t> f = f</a:t>
            </a:r>
            <a:r>
              <a:rPr lang="en-US" sz="2667" baseline="-25000" dirty="0">
                <a:latin typeface="+mj-lt"/>
                <a:ea typeface="Calibri" panose="020F0502020204030204" pitchFamily="34" charset="0"/>
                <a:cs typeface="Times New Roman" panose="02020603050405020304" pitchFamily="18" charset="0"/>
              </a:rPr>
              <a:t>0</a:t>
            </a:r>
            <a:r>
              <a:rPr lang="en-US" sz="2667" dirty="0">
                <a:latin typeface="+mj-lt"/>
                <a:ea typeface="Calibri" panose="020F0502020204030204" pitchFamily="34" charset="0"/>
                <a:cs typeface="Times New Roman" panose="02020603050405020304" pitchFamily="18" charset="0"/>
              </a:rPr>
              <a:t>.</a:t>
            </a:r>
          </a:p>
        </p:txBody>
      </p:sp>
      <p:pic>
        <p:nvPicPr>
          <p:cNvPr id="8" name="Picture 7">
            <a:extLst>
              <a:ext uri="{FF2B5EF4-FFF2-40B4-BE49-F238E27FC236}">
                <a16:creationId xmlns:a16="http://schemas.microsoft.com/office/drawing/2014/main" id="{B9AA6E1D-B796-4B09-92D8-BD38EA1D9B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80775">
            <a:off x="5438502" y="756637"/>
            <a:ext cx="2467085" cy="802924"/>
          </a:xfrm>
          <a:prstGeom prst="rect">
            <a:avLst/>
          </a:prstGeom>
        </p:spPr>
      </p:pic>
    </p:spTree>
    <p:extLst>
      <p:ext uri="{BB962C8B-B14F-4D97-AF65-F5344CB8AC3E}">
        <p14:creationId xmlns:p14="http://schemas.microsoft.com/office/powerpoint/2010/main" val="627090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CED6A6-CAF1-4BCF-9AE6-F2A8A569039D}"/>
              </a:ext>
            </a:extLst>
          </p:cNvPr>
          <p:cNvPicPr>
            <a:picLocks noChangeAspect="1"/>
          </p:cNvPicPr>
          <p:nvPr/>
        </p:nvPicPr>
        <p:blipFill>
          <a:blip r:embed="rId2"/>
          <a:stretch>
            <a:fillRect/>
          </a:stretch>
        </p:blipFill>
        <p:spPr>
          <a:xfrm>
            <a:off x="376133" y="557923"/>
            <a:ext cx="5320488" cy="3504011"/>
          </a:xfrm>
          <a:prstGeom prst="rect">
            <a:avLst/>
          </a:prstGeom>
          <a:ln w="19050">
            <a:solidFill>
              <a:srgbClr val="4D5E68"/>
            </a:solidFill>
          </a:ln>
        </p:spPr>
      </p:pic>
      <p:sp>
        <p:nvSpPr>
          <p:cNvPr id="5" name="TextBox 4">
            <a:extLst>
              <a:ext uri="{FF2B5EF4-FFF2-40B4-BE49-F238E27FC236}">
                <a16:creationId xmlns:a16="http://schemas.microsoft.com/office/drawing/2014/main" id="{C0912992-761E-456E-B123-5D6C26BC3E8A}"/>
              </a:ext>
            </a:extLst>
          </p:cNvPr>
          <p:cNvSpPr txBox="1"/>
          <p:nvPr/>
        </p:nvSpPr>
        <p:spPr>
          <a:xfrm>
            <a:off x="220498" y="4136515"/>
            <a:ext cx="5476124" cy="2608278"/>
          </a:xfrm>
          <a:prstGeom prst="rect">
            <a:avLst/>
          </a:prstGeom>
          <a:noFill/>
        </p:spPr>
        <p:txBody>
          <a:bodyPr wrap="square" rtlCol="0">
            <a:spAutoFit/>
          </a:bodyPr>
          <a:lstStyle/>
          <a:p>
            <a:pPr algn="just">
              <a:lnSpc>
                <a:spcPct val="130000"/>
              </a:lnSpc>
            </a:pPr>
            <a:r>
              <a:rPr lang="en-US" sz="2133" b="1" dirty="0" err="1"/>
              <a:t>Hình</a:t>
            </a:r>
            <a:r>
              <a:rPr lang="en-US" sz="2133" b="1" dirty="0"/>
              <a:t> 4.4. </a:t>
            </a:r>
            <a:r>
              <a:rPr lang="en-US" sz="2133" dirty="0" err="1"/>
              <a:t>Đồ</a:t>
            </a:r>
            <a:r>
              <a:rPr lang="en-US" sz="2133" dirty="0"/>
              <a:t> </a:t>
            </a:r>
            <a:r>
              <a:rPr lang="en-US" sz="2133" dirty="0" err="1"/>
              <a:t>thị</a:t>
            </a:r>
            <a:r>
              <a:rPr lang="en-US" sz="2133" dirty="0"/>
              <a:t> </a:t>
            </a:r>
            <a:r>
              <a:rPr lang="en-US" sz="2133" dirty="0" err="1"/>
              <a:t>biểu</a:t>
            </a:r>
            <a:r>
              <a:rPr lang="en-US" sz="2133" dirty="0"/>
              <a:t> </a:t>
            </a:r>
            <a:r>
              <a:rPr lang="en-US" sz="2133" dirty="0" err="1"/>
              <a:t>diễn</a:t>
            </a:r>
            <a:r>
              <a:rPr lang="en-US" sz="2133" dirty="0"/>
              <a:t> </a:t>
            </a:r>
            <a:r>
              <a:rPr lang="en-US" sz="2133" dirty="0" err="1"/>
              <a:t>sự</a:t>
            </a:r>
            <a:r>
              <a:rPr lang="en-US" sz="2133" dirty="0"/>
              <a:t> </a:t>
            </a:r>
            <a:r>
              <a:rPr lang="en-US" sz="2133" dirty="0" err="1"/>
              <a:t>phụ</a:t>
            </a:r>
            <a:r>
              <a:rPr lang="en-US" sz="2133" dirty="0"/>
              <a:t> </a:t>
            </a:r>
            <a:r>
              <a:rPr lang="en-US" sz="2133" dirty="0" err="1"/>
              <a:t>thuộc</a:t>
            </a:r>
            <a:r>
              <a:rPr lang="en-US" sz="2133" dirty="0"/>
              <a:t> </a:t>
            </a:r>
            <a:r>
              <a:rPr lang="en-US" sz="2133" dirty="0" err="1"/>
              <a:t>của</a:t>
            </a:r>
            <a:r>
              <a:rPr lang="en-US" sz="2133" dirty="0"/>
              <a:t> </a:t>
            </a:r>
            <a:r>
              <a:rPr lang="en-US" sz="2133" dirty="0" err="1"/>
              <a:t>biên</a:t>
            </a:r>
            <a:r>
              <a:rPr lang="en-US" sz="2133" dirty="0"/>
              <a:t> </a:t>
            </a:r>
            <a:r>
              <a:rPr lang="en-US" sz="2133" dirty="0" err="1"/>
              <a:t>độ</a:t>
            </a:r>
            <a:r>
              <a:rPr lang="en-US" sz="2133" dirty="0"/>
              <a:t> </a:t>
            </a:r>
            <a:r>
              <a:rPr lang="en-US" sz="2133" dirty="0" err="1"/>
              <a:t>dao</a:t>
            </a:r>
            <a:r>
              <a:rPr lang="en-US" sz="2133" dirty="0"/>
              <a:t> </a:t>
            </a:r>
            <a:r>
              <a:rPr lang="en-US" sz="2133" dirty="0" err="1"/>
              <a:t>động</a:t>
            </a:r>
            <a:r>
              <a:rPr lang="en-US" sz="2133" dirty="0"/>
              <a:t> </a:t>
            </a:r>
            <a:r>
              <a:rPr lang="en-US" sz="2133" dirty="0" err="1"/>
              <a:t>cưỡng</a:t>
            </a:r>
            <a:r>
              <a:rPr lang="en-US" sz="2133" dirty="0"/>
              <a:t> </a:t>
            </a:r>
            <a:r>
              <a:rPr lang="en-US" sz="2133" dirty="0" err="1"/>
              <a:t>bức</a:t>
            </a:r>
            <a:r>
              <a:rPr lang="en-US" sz="2133" dirty="0"/>
              <a:t> </a:t>
            </a:r>
            <a:r>
              <a:rPr lang="en-US" sz="2133" dirty="0" err="1"/>
              <a:t>vào</a:t>
            </a:r>
            <a:r>
              <a:rPr lang="en-US" sz="2133" dirty="0"/>
              <a:t> </a:t>
            </a:r>
            <a:r>
              <a:rPr lang="en-US" sz="2133" dirty="0" err="1"/>
              <a:t>tần</a:t>
            </a:r>
            <a:r>
              <a:rPr lang="en-US" sz="2133" dirty="0"/>
              <a:t> </a:t>
            </a:r>
            <a:r>
              <a:rPr lang="en-US" sz="2133" dirty="0" err="1"/>
              <a:t>số</a:t>
            </a:r>
            <a:r>
              <a:rPr lang="en-US" sz="2133" dirty="0"/>
              <a:t> </a:t>
            </a:r>
            <a:r>
              <a:rPr lang="en-US" sz="2133" dirty="0" err="1"/>
              <a:t>của</a:t>
            </a:r>
            <a:r>
              <a:rPr lang="en-US" sz="2133" dirty="0"/>
              <a:t> </a:t>
            </a:r>
            <a:r>
              <a:rPr lang="en-US" sz="2133" dirty="0" err="1"/>
              <a:t>ngoại</a:t>
            </a:r>
            <a:r>
              <a:rPr lang="en-US" sz="2133" dirty="0"/>
              <a:t> </a:t>
            </a:r>
            <a:r>
              <a:rPr lang="en-US" sz="2133" dirty="0" err="1"/>
              <a:t>lực</a:t>
            </a:r>
            <a:r>
              <a:rPr lang="en-US" sz="2133" dirty="0"/>
              <a:t>. </a:t>
            </a:r>
          </a:p>
          <a:p>
            <a:pPr algn="just">
              <a:lnSpc>
                <a:spcPct val="130000"/>
              </a:lnSpc>
            </a:pPr>
            <a:r>
              <a:rPr lang="en-US" sz="2133" i="1" dirty="0" err="1"/>
              <a:t>Đường</a:t>
            </a:r>
            <a:r>
              <a:rPr lang="en-US" sz="2133" i="1" dirty="0"/>
              <a:t> </a:t>
            </a:r>
            <a:r>
              <a:rPr lang="en-US" sz="2133" i="1" dirty="0" err="1"/>
              <a:t>cong</a:t>
            </a:r>
            <a:r>
              <a:rPr lang="en-US" sz="2133" i="1" dirty="0"/>
              <a:t> (1) </a:t>
            </a:r>
            <a:r>
              <a:rPr lang="en-US" sz="2133" i="1" dirty="0" err="1"/>
              <a:t>ứng</a:t>
            </a:r>
            <a:r>
              <a:rPr lang="en-US" sz="2133" i="1" dirty="0"/>
              <a:t> </a:t>
            </a:r>
            <a:r>
              <a:rPr lang="en-US" sz="2133" i="1" dirty="0" err="1"/>
              <a:t>với</a:t>
            </a:r>
            <a:r>
              <a:rPr lang="en-US" sz="2133" i="1" dirty="0"/>
              <a:t> </a:t>
            </a:r>
            <a:r>
              <a:rPr lang="en-US" sz="2133" i="1" dirty="0" err="1"/>
              <a:t>lực</a:t>
            </a:r>
            <a:r>
              <a:rPr lang="en-US" sz="2133" i="1" dirty="0"/>
              <a:t> </a:t>
            </a:r>
            <a:r>
              <a:rPr lang="en-US" sz="2133" i="1" dirty="0" err="1"/>
              <a:t>cản</a:t>
            </a:r>
            <a:r>
              <a:rPr lang="en-US" sz="2133" i="1" dirty="0"/>
              <a:t> </a:t>
            </a:r>
            <a:r>
              <a:rPr lang="en-US" sz="2133" i="1" dirty="0" err="1"/>
              <a:t>của</a:t>
            </a:r>
            <a:r>
              <a:rPr lang="en-US" sz="2133" i="1" dirty="0"/>
              <a:t> </a:t>
            </a:r>
            <a:r>
              <a:rPr lang="en-US" sz="2133" i="1" dirty="0" err="1"/>
              <a:t>môi</a:t>
            </a:r>
            <a:r>
              <a:rPr lang="en-US" sz="2133" i="1" dirty="0"/>
              <a:t> </a:t>
            </a:r>
            <a:r>
              <a:rPr lang="en-US" sz="2133" i="1" dirty="0" err="1"/>
              <a:t>trường</a:t>
            </a:r>
            <a:r>
              <a:rPr lang="en-US" sz="2133" i="1" dirty="0"/>
              <a:t> </a:t>
            </a:r>
            <a:r>
              <a:rPr lang="en-US" sz="2133" i="1" dirty="0" err="1"/>
              <a:t>nhỏ</a:t>
            </a:r>
            <a:r>
              <a:rPr lang="en-US" sz="2133" i="1" dirty="0"/>
              <a:t>. </a:t>
            </a:r>
            <a:r>
              <a:rPr lang="en-US" sz="2133" i="1" dirty="0" err="1"/>
              <a:t>Đường</a:t>
            </a:r>
            <a:r>
              <a:rPr lang="en-US" sz="2133" i="1" dirty="0"/>
              <a:t> </a:t>
            </a:r>
            <a:r>
              <a:rPr lang="en-US" sz="2133" i="1" dirty="0" err="1"/>
              <a:t>cong</a:t>
            </a:r>
            <a:r>
              <a:rPr lang="en-US" sz="2133" i="1" dirty="0"/>
              <a:t> (2) </a:t>
            </a:r>
            <a:r>
              <a:rPr lang="en-US" sz="2133" i="1" dirty="0" err="1"/>
              <a:t>ứng</a:t>
            </a:r>
            <a:r>
              <a:rPr lang="en-US" sz="2133" i="1" dirty="0"/>
              <a:t> </a:t>
            </a:r>
            <a:r>
              <a:rPr lang="en-US" sz="2133" i="1" dirty="0" err="1"/>
              <a:t>với</a:t>
            </a:r>
            <a:r>
              <a:rPr lang="en-US" sz="2133" i="1" dirty="0"/>
              <a:t> </a:t>
            </a:r>
            <a:r>
              <a:rPr lang="en-US" sz="2133" i="1" dirty="0" err="1"/>
              <a:t>lực</a:t>
            </a:r>
            <a:r>
              <a:rPr lang="en-US" sz="2133" i="1" dirty="0"/>
              <a:t> </a:t>
            </a:r>
            <a:r>
              <a:rPr lang="en-US" sz="2133" i="1" dirty="0" err="1"/>
              <a:t>cản</a:t>
            </a:r>
            <a:r>
              <a:rPr lang="en-US" sz="2133" i="1" dirty="0"/>
              <a:t> </a:t>
            </a:r>
            <a:r>
              <a:rPr lang="en-US" sz="2133" i="1" dirty="0" err="1"/>
              <a:t>của</a:t>
            </a:r>
            <a:r>
              <a:rPr lang="en-US" sz="2133" i="1" dirty="0"/>
              <a:t> </a:t>
            </a:r>
            <a:r>
              <a:rPr lang="en-US" sz="2133" i="1" dirty="0" err="1"/>
              <a:t>môi</a:t>
            </a:r>
            <a:r>
              <a:rPr lang="en-US" sz="2133" i="1" dirty="0"/>
              <a:t> </a:t>
            </a:r>
            <a:r>
              <a:rPr lang="en-US" sz="2133" i="1" dirty="0" err="1"/>
              <a:t>trường</a:t>
            </a:r>
            <a:r>
              <a:rPr lang="en-US" sz="2133" i="1" dirty="0"/>
              <a:t> </a:t>
            </a:r>
            <a:r>
              <a:rPr lang="en-US" sz="2133" i="1" dirty="0" err="1"/>
              <a:t>lớn</a:t>
            </a:r>
            <a:r>
              <a:rPr lang="en-US" sz="2133" i="1" dirty="0"/>
              <a:t> </a:t>
            </a:r>
          </a:p>
        </p:txBody>
      </p:sp>
      <p:sp>
        <p:nvSpPr>
          <p:cNvPr id="7" name="TextBox 6">
            <a:extLst>
              <a:ext uri="{FF2B5EF4-FFF2-40B4-BE49-F238E27FC236}">
                <a16:creationId xmlns:a16="http://schemas.microsoft.com/office/drawing/2014/main" id="{4C2BA0FF-DB33-4F74-A6C0-131FDFCD58FB}"/>
              </a:ext>
            </a:extLst>
          </p:cNvPr>
          <p:cNvSpPr txBox="1"/>
          <p:nvPr/>
        </p:nvSpPr>
        <p:spPr>
          <a:xfrm>
            <a:off x="6121943" y="2191721"/>
            <a:ext cx="5693924" cy="2479012"/>
          </a:xfrm>
          <a:prstGeom prst="rect">
            <a:avLst/>
          </a:prstGeom>
          <a:noFill/>
        </p:spPr>
        <p:txBody>
          <a:bodyPr wrap="square">
            <a:spAutoFit/>
          </a:bodyPr>
          <a:lstStyle/>
          <a:p>
            <a:pPr marL="457189" indent="-457189" algn="just">
              <a:lnSpc>
                <a:spcPct val="150000"/>
              </a:lnSpc>
              <a:spcAft>
                <a:spcPts val="1067"/>
              </a:spcAft>
              <a:buFont typeface="Arial" panose="020B0604020202020204" pitchFamily="34" charset="0"/>
              <a:buChar char="•"/>
            </a:pPr>
            <a:r>
              <a:rPr lang="en-US" sz="2667" dirty="0" err="1">
                <a:latin typeface="+mj-lt"/>
                <a:ea typeface="Calibri" panose="020F0502020204030204" pitchFamily="34" charset="0"/>
                <a:cs typeface="Times New Roman" panose="02020603050405020304" pitchFamily="18" charset="0"/>
              </a:rPr>
              <a:t>Với</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cùng</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một</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ngoại</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lực</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cưỡng</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bức</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biên</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độ</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dao</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động</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cưỡng</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bức</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càng</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lớn</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nếu</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lực</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cản</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của</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môi</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trường</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càng</a:t>
            </a:r>
            <a:r>
              <a:rPr lang="en-US" sz="2667" dirty="0">
                <a:latin typeface="+mj-lt"/>
                <a:ea typeface="Calibri" panose="020F0502020204030204" pitchFamily="34" charset="0"/>
                <a:cs typeface="Times New Roman" panose="02020603050405020304" pitchFamily="18" charset="0"/>
              </a:rPr>
              <a:t> </a:t>
            </a:r>
            <a:r>
              <a:rPr lang="en-US" sz="2667" dirty="0" err="1">
                <a:latin typeface="+mj-lt"/>
                <a:ea typeface="Calibri" panose="020F0502020204030204" pitchFamily="34" charset="0"/>
                <a:cs typeface="Times New Roman" panose="02020603050405020304" pitchFamily="18" charset="0"/>
              </a:rPr>
              <a:t>nhỏ</a:t>
            </a:r>
            <a:r>
              <a:rPr lang="en-US" sz="2667" dirty="0">
                <a:latin typeface="+mj-lt"/>
                <a:ea typeface="Calibri" panose="020F0502020204030204" pitchFamily="34" charset="0"/>
                <a:cs typeface="Times New Roman" panose="02020603050405020304" pitchFamily="18" charset="0"/>
              </a:rPr>
              <a:t>.</a:t>
            </a:r>
          </a:p>
        </p:txBody>
      </p:sp>
      <p:pic>
        <p:nvPicPr>
          <p:cNvPr id="8" name="Picture 7">
            <a:extLst>
              <a:ext uri="{FF2B5EF4-FFF2-40B4-BE49-F238E27FC236}">
                <a16:creationId xmlns:a16="http://schemas.microsoft.com/office/drawing/2014/main" id="{B9AA6E1D-B796-4B09-92D8-BD38EA1D9B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80775">
            <a:off x="5438502" y="756637"/>
            <a:ext cx="2467085" cy="802924"/>
          </a:xfrm>
          <a:prstGeom prst="rect">
            <a:avLst/>
          </a:prstGeom>
        </p:spPr>
      </p:pic>
    </p:spTree>
    <p:extLst>
      <p:ext uri="{BB962C8B-B14F-4D97-AF65-F5344CB8AC3E}">
        <p14:creationId xmlns:p14="http://schemas.microsoft.com/office/powerpoint/2010/main" val="207441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a:extLst>
            <a:ext uri="{FF2B5EF4-FFF2-40B4-BE49-F238E27FC236}">
              <a16:creationId xmlns:a16="http://schemas.microsoft.com/office/drawing/2014/main" id="{5E1D7DF0-EB7F-991C-1DF9-DAD9BF1F0875}"/>
            </a:ext>
          </a:extLst>
        </p:cNvPr>
        <p:cNvGrpSpPr/>
        <p:nvPr/>
      </p:nvGrpSpPr>
      <p:grpSpPr>
        <a:xfrm>
          <a:off x="0" y="0"/>
          <a:ext cx="0" cy="0"/>
          <a:chOff x="0" y="0"/>
          <a:chExt cx="0" cy="0"/>
        </a:xfrm>
      </p:grpSpPr>
      <p:grpSp>
        <p:nvGrpSpPr>
          <p:cNvPr id="2" name="Group 2" descr="n212 zalo Nguyen Thuan">
            <a:extLst>
              <a:ext uri="{FF2B5EF4-FFF2-40B4-BE49-F238E27FC236}">
                <a16:creationId xmlns:a16="http://schemas.microsoft.com/office/drawing/2014/main" id="{6C0047F9-BBF1-F982-1FCD-4F5EB095B066}"/>
              </a:ext>
            </a:extLst>
          </p:cNvPr>
          <p:cNvGrpSpPr/>
          <p:nvPr/>
        </p:nvGrpSpPr>
        <p:grpSpPr>
          <a:xfrm>
            <a:off x="100558" y="2830982"/>
            <a:ext cx="699051" cy="699051"/>
            <a:chOff x="0" y="0"/>
            <a:chExt cx="812800" cy="812800"/>
          </a:xfrm>
        </p:grpSpPr>
        <p:sp>
          <p:nvSpPr>
            <p:cNvPr id="3" name="Freeform 3">
              <a:extLst>
                <a:ext uri="{FF2B5EF4-FFF2-40B4-BE49-F238E27FC236}">
                  <a16:creationId xmlns:a16="http://schemas.microsoft.com/office/drawing/2014/main" id="{2F51E62C-DF9D-706A-B820-DC65511F16E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4">
              <a:extLst>
                <a:ext uri="{FF2B5EF4-FFF2-40B4-BE49-F238E27FC236}">
                  <a16:creationId xmlns:a16="http://schemas.microsoft.com/office/drawing/2014/main" id="{098FA245-F3A6-59DA-88F5-BC4CCE181AF9}"/>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descr="n212 zalo Nguyen Thuan">
            <a:extLst>
              <a:ext uri="{FF2B5EF4-FFF2-40B4-BE49-F238E27FC236}">
                <a16:creationId xmlns:a16="http://schemas.microsoft.com/office/drawing/2014/main" id="{27B837AC-B1AF-D9AB-CEDE-F98831C0C444}"/>
              </a:ext>
            </a:extLst>
          </p:cNvPr>
          <p:cNvGrpSpPr/>
          <p:nvPr/>
        </p:nvGrpSpPr>
        <p:grpSpPr>
          <a:xfrm rot="-3169221">
            <a:off x="1239046" y="2889513"/>
            <a:ext cx="161917" cy="310291"/>
            <a:chOff x="0" y="0"/>
            <a:chExt cx="424137" cy="812800"/>
          </a:xfrm>
        </p:grpSpPr>
        <p:sp>
          <p:nvSpPr>
            <p:cNvPr id="6" name="Freeform 6">
              <a:extLst>
                <a:ext uri="{FF2B5EF4-FFF2-40B4-BE49-F238E27FC236}">
                  <a16:creationId xmlns:a16="http://schemas.microsoft.com/office/drawing/2014/main" id="{154175AD-3168-E6F0-D0A2-8FD900FF817B}"/>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695D2B66-9CF5-102B-B6E0-F3030DB006D9}"/>
                </a:ext>
              </a:extLst>
            </p:cNvPr>
            <p:cNvSpPr txBox="1"/>
            <p:nvPr/>
          </p:nvSpPr>
          <p:spPr>
            <a:xfrm>
              <a:off x="39764" y="38099"/>
              <a:ext cx="344610" cy="69849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 name="TextBox 8" descr="n212 zalo Nguyen Thuan">
            <a:extLst>
              <a:ext uri="{FF2B5EF4-FFF2-40B4-BE49-F238E27FC236}">
                <a16:creationId xmlns:a16="http://schemas.microsoft.com/office/drawing/2014/main" id="{B7E69A67-328C-3378-460D-59EF4DC2A85D}"/>
              </a:ext>
            </a:extLst>
          </p:cNvPr>
          <p:cNvSpPr txBox="1"/>
          <p:nvPr/>
        </p:nvSpPr>
        <p:spPr>
          <a:xfrm>
            <a:off x="888112" y="3030740"/>
            <a:ext cx="3833218" cy="286104"/>
          </a:xfrm>
          <a:prstGeom prst="rect">
            <a:avLst/>
          </a:prstGeom>
        </p:spPr>
        <p:txBody>
          <a:bodyPr wrap="square" lIns="0" tIns="0" rIns="0" bIns="0" rtlCol="0" anchor="t">
            <a:spAutoFit/>
          </a:bodyPr>
          <a:lstStyle/>
          <a:p>
            <a:pPr marL="0" marR="0" lvl="0" indent="0" algn="l"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DAO ĐỘNG TẮT DẦN.</a:t>
            </a:r>
          </a:p>
        </p:txBody>
      </p:sp>
      <p:sp>
        <p:nvSpPr>
          <p:cNvPr id="9" name="TextBox 9" descr="n212 zalo Nguyen Thuan">
            <a:extLst>
              <a:ext uri="{FF2B5EF4-FFF2-40B4-BE49-F238E27FC236}">
                <a16:creationId xmlns:a16="http://schemas.microsoft.com/office/drawing/2014/main" id="{8EAE0575-83CE-92A2-2C5D-67C790DC9DA2}"/>
              </a:ext>
            </a:extLst>
          </p:cNvPr>
          <p:cNvSpPr txBox="1"/>
          <p:nvPr/>
        </p:nvSpPr>
        <p:spPr>
          <a:xfrm>
            <a:off x="799609" y="706186"/>
            <a:ext cx="10359594" cy="157613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DAO ĐỘNG TẮT DẦN. DAO ĐỘNG CƯỠNG BỨC VÀ HIỆN TƯỢNG CỘNG HƯỞNG</a:t>
            </a:r>
            <a:endPar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10" descr="n212 zalo Nguyen Thuan">
            <a:extLst>
              <a:ext uri="{FF2B5EF4-FFF2-40B4-BE49-F238E27FC236}">
                <a16:creationId xmlns:a16="http://schemas.microsoft.com/office/drawing/2014/main" id="{7C6173CC-6049-F644-2773-00D666E4553E}"/>
              </a:ext>
            </a:extLst>
          </p:cNvPr>
          <p:cNvSpPr txBox="1"/>
          <p:nvPr/>
        </p:nvSpPr>
        <p:spPr>
          <a:xfrm>
            <a:off x="251406" y="3100471"/>
            <a:ext cx="469481"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a:t>
            </a:r>
          </a:p>
        </p:txBody>
      </p:sp>
      <p:grpSp>
        <p:nvGrpSpPr>
          <p:cNvPr id="11" name="Group 11" descr="n212 zalo Nguyen Thuan">
            <a:extLst>
              <a:ext uri="{FF2B5EF4-FFF2-40B4-BE49-F238E27FC236}">
                <a16:creationId xmlns:a16="http://schemas.microsoft.com/office/drawing/2014/main" id="{F04444C8-7B95-BE54-7ADA-99C162137ADE}"/>
              </a:ext>
            </a:extLst>
          </p:cNvPr>
          <p:cNvGrpSpPr/>
          <p:nvPr/>
        </p:nvGrpSpPr>
        <p:grpSpPr>
          <a:xfrm>
            <a:off x="136620" y="3605262"/>
            <a:ext cx="699051" cy="699051"/>
            <a:chOff x="0" y="0"/>
            <a:chExt cx="812800" cy="812800"/>
          </a:xfrm>
        </p:grpSpPr>
        <p:sp>
          <p:nvSpPr>
            <p:cNvPr id="12" name="Freeform 12">
              <a:extLst>
                <a:ext uri="{FF2B5EF4-FFF2-40B4-BE49-F238E27FC236}">
                  <a16:creationId xmlns:a16="http://schemas.microsoft.com/office/drawing/2014/main" id="{C07E81AA-5764-65BB-3551-360554E1CE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a:extLst>
                <a:ext uri="{FF2B5EF4-FFF2-40B4-BE49-F238E27FC236}">
                  <a16:creationId xmlns:a16="http://schemas.microsoft.com/office/drawing/2014/main" id="{B687D990-CB0B-E4D8-ECA0-7F2E97644B7F}"/>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descr="n212 zalo Nguyen Thuan">
            <a:extLst>
              <a:ext uri="{FF2B5EF4-FFF2-40B4-BE49-F238E27FC236}">
                <a16:creationId xmlns:a16="http://schemas.microsoft.com/office/drawing/2014/main" id="{347DB194-237B-E320-648D-610B827C34BB}"/>
              </a:ext>
            </a:extLst>
          </p:cNvPr>
          <p:cNvSpPr txBox="1"/>
          <p:nvPr/>
        </p:nvSpPr>
        <p:spPr>
          <a:xfrm>
            <a:off x="901206" y="3767135"/>
            <a:ext cx="10092763" cy="430887"/>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DAO ĐỘNG CƯỠNG BỨC VÀ HIỆN TƯỢNG CỘNG HƯỞNG.</a:t>
            </a:r>
          </a:p>
        </p:txBody>
      </p:sp>
      <p:grpSp>
        <p:nvGrpSpPr>
          <p:cNvPr id="15" name="Group 15" descr="n212 zalo Nguyen Thuan">
            <a:extLst>
              <a:ext uri="{FF2B5EF4-FFF2-40B4-BE49-F238E27FC236}">
                <a16:creationId xmlns:a16="http://schemas.microsoft.com/office/drawing/2014/main" id="{87564C7F-B1B2-EB9C-62E5-8DC66C0B058A}"/>
              </a:ext>
            </a:extLst>
          </p:cNvPr>
          <p:cNvGrpSpPr/>
          <p:nvPr/>
        </p:nvGrpSpPr>
        <p:grpSpPr>
          <a:xfrm rot="-3169221">
            <a:off x="4384360" y="4787807"/>
            <a:ext cx="161917" cy="310291"/>
            <a:chOff x="0" y="0"/>
            <a:chExt cx="424137" cy="812800"/>
          </a:xfrm>
        </p:grpSpPr>
        <p:sp>
          <p:nvSpPr>
            <p:cNvPr id="16" name="Freeform 16">
              <a:extLst>
                <a:ext uri="{FF2B5EF4-FFF2-40B4-BE49-F238E27FC236}">
                  <a16:creationId xmlns:a16="http://schemas.microsoft.com/office/drawing/2014/main" id="{3EEBCE81-3F51-FD57-04D1-3F0205A35059}"/>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a:extLst>
                <a:ext uri="{FF2B5EF4-FFF2-40B4-BE49-F238E27FC236}">
                  <a16:creationId xmlns:a16="http://schemas.microsoft.com/office/drawing/2014/main" id="{81850A15-5196-3191-78BB-03178DA1E8AB}"/>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descr="n212 zalo Nguyen Thuan">
            <a:extLst>
              <a:ext uri="{FF2B5EF4-FFF2-40B4-BE49-F238E27FC236}">
                <a16:creationId xmlns:a16="http://schemas.microsoft.com/office/drawing/2014/main" id="{06CB4A8B-0533-9D89-A147-6A6D7A189659}"/>
              </a:ext>
            </a:extLst>
          </p:cNvPr>
          <p:cNvSpPr txBox="1"/>
          <p:nvPr/>
        </p:nvSpPr>
        <p:spPr>
          <a:xfrm>
            <a:off x="255590" y="3884859"/>
            <a:ext cx="478483"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mo Bold"/>
                <a:ea typeface="+mn-ea"/>
                <a:cs typeface="+mn-cs"/>
              </a:rPr>
              <a:t>II</a:t>
            </a:r>
          </a:p>
        </p:txBody>
      </p:sp>
      <p:grpSp>
        <p:nvGrpSpPr>
          <p:cNvPr id="20" name="Group 20" descr="n212 zalo Nguyen Thuan">
            <a:extLst>
              <a:ext uri="{FF2B5EF4-FFF2-40B4-BE49-F238E27FC236}">
                <a16:creationId xmlns:a16="http://schemas.microsoft.com/office/drawing/2014/main" id="{0AEE467B-FC9F-C9A4-FB2D-3862F266F4A3}"/>
              </a:ext>
            </a:extLst>
          </p:cNvPr>
          <p:cNvGrpSpPr/>
          <p:nvPr/>
        </p:nvGrpSpPr>
        <p:grpSpPr>
          <a:xfrm>
            <a:off x="1314209" y="4328914"/>
            <a:ext cx="699051" cy="699051"/>
            <a:chOff x="0" y="0"/>
            <a:chExt cx="812800" cy="812800"/>
          </a:xfrm>
        </p:grpSpPr>
        <p:sp>
          <p:nvSpPr>
            <p:cNvPr id="21" name="Freeform 21">
              <a:extLst>
                <a:ext uri="{FF2B5EF4-FFF2-40B4-BE49-F238E27FC236}">
                  <a16:creationId xmlns:a16="http://schemas.microsoft.com/office/drawing/2014/main" id="{18F9F780-8965-6268-B054-271FC9B2815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C79D84D0-80A6-2E02-5F50-D2340D580C68}"/>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descr="n212 zalo Nguyen Thuan">
            <a:extLst>
              <a:ext uri="{FF2B5EF4-FFF2-40B4-BE49-F238E27FC236}">
                <a16:creationId xmlns:a16="http://schemas.microsoft.com/office/drawing/2014/main" id="{C1A958A1-D2C7-3139-56A4-343AB4729B24}"/>
              </a:ext>
            </a:extLst>
          </p:cNvPr>
          <p:cNvGrpSpPr/>
          <p:nvPr/>
        </p:nvGrpSpPr>
        <p:grpSpPr>
          <a:xfrm rot="-3169221">
            <a:off x="7242142" y="2889513"/>
            <a:ext cx="161917" cy="310291"/>
            <a:chOff x="0" y="0"/>
            <a:chExt cx="424137" cy="812800"/>
          </a:xfrm>
        </p:grpSpPr>
        <p:sp>
          <p:nvSpPr>
            <p:cNvPr id="24" name="Freeform 24">
              <a:extLst>
                <a:ext uri="{FF2B5EF4-FFF2-40B4-BE49-F238E27FC236}">
                  <a16:creationId xmlns:a16="http://schemas.microsoft.com/office/drawing/2014/main" id="{DAEE72DE-107F-984C-764B-2D93881A398C}"/>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420E4F67-12A8-A280-B9E7-E23662A3347F}"/>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descr="n212 zalo Nguyen Thuan">
            <a:extLst>
              <a:ext uri="{FF2B5EF4-FFF2-40B4-BE49-F238E27FC236}">
                <a16:creationId xmlns:a16="http://schemas.microsoft.com/office/drawing/2014/main" id="{5BECEE8A-9B5D-78DB-7CEA-306ED6094A5D}"/>
              </a:ext>
            </a:extLst>
          </p:cNvPr>
          <p:cNvSpPr txBox="1"/>
          <p:nvPr/>
        </p:nvSpPr>
        <p:spPr>
          <a:xfrm>
            <a:off x="1440534" y="4598366"/>
            <a:ext cx="446400"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mo Bold"/>
                <a:ea typeface="+mn-ea"/>
                <a:cs typeface="+mn-cs"/>
              </a:rPr>
              <a:t>01</a:t>
            </a:r>
          </a:p>
        </p:txBody>
      </p:sp>
      <p:sp>
        <p:nvSpPr>
          <p:cNvPr id="29" name="Freeform 29" descr="n212 zalo Nguyen Thuan">
            <a:extLst>
              <a:ext uri="{FF2B5EF4-FFF2-40B4-BE49-F238E27FC236}">
                <a16:creationId xmlns:a16="http://schemas.microsoft.com/office/drawing/2014/main" id="{A5434FD2-27AD-3CF8-696D-266C5C5D5FF6}"/>
              </a:ext>
            </a:extLst>
          </p:cNvPr>
          <p:cNvSpPr/>
          <p:nvPr/>
        </p:nvSpPr>
        <p:spPr>
          <a:xfrm flipH="1" flipV="1">
            <a:off x="9555235" y="-177142"/>
            <a:ext cx="3107786" cy="1101851"/>
          </a:xfrm>
          <a:custGeom>
            <a:avLst/>
            <a:gdLst/>
            <a:ahLst/>
            <a:cxnLst/>
            <a:rect l="l" t="t" r="r" b="b"/>
            <a:pathLst>
              <a:path w="4661679" h="1652777">
                <a:moveTo>
                  <a:pt x="4661679" y="1652777"/>
                </a:moveTo>
                <a:lnTo>
                  <a:pt x="0" y="1652777"/>
                </a:lnTo>
                <a:lnTo>
                  <a:pt x="0" y="0"/>
                </a:lnTo>
                <a:lnTo>
                  <a:pt x="4661679" y="0"/>
                </a:lnTo>
                <a:lnTo>
                  <a:pt x="4661679" y="165277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descr="n212 zalo Nguyen Thuan">
            <a:extLst>
              <a:ext uri="{FF2B5EF4-FFF2-40B4-BE49-F238E27FC236}">
                <a16:creationId xmlns:a16="http://schemas.microsoft.com/office/drawing/2014/main" id="{20FB653B-AE92-4733-C2BD-4E8E0103DF81}"/>
              </a:ext>
            </a:extLst>
          </p:cNvPr>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descr="n212 zalo Nguyen Thuan">
            <a:extLst>
              <a:ext uri="{FF2B5EF4-FFF2-40B4-BE49-F238E27FC236}">
                <a16:creationId xmlns:a16="http://schemas.microsoft.com/office/drawing/2014/main" id="{7CA6A4FA-DD7B-6D07-A346-609BE3620487}"/>
              </a:ext>
            </a:extLst>
          </p:cNvPr>
          <p:cNvSpPr/>
          <p:nvPr/>
        </p:nvSpPr>
        <p:spPr>
          <a:xfrm>
            <a:off x="10993970" y="5134218"/>
            <a:ext cx="1326590" cy="2072797"/>
          </a:xfrm>
          <a:custGeom>
            <a:avLst/>
            <a:gdLst/>
            <a:ahLst/>
            <a:cxnLst/>
            <a:rect l="l" t="t" r="r" b="b"/>
            <a:pathLst>
              <a:path w="1989885" h="3109196">
                <a:moveTo>
                  <a:pt x="0" y="0"/>
                </a:moveTo>
                <a:lnTo>
                  <a:pt x="1989885" y="0"/>
                </a:lnTo>
                <a:lnTo>
                  <a:pt x="1989885" y="3109196"/>
                </a:lnTo>
                <a:lnTo>
                  <a:pt x="0" y="310919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descr="n212 zalo Nguyen Thuan">
            <a:extLst>
              <a:ext uri="{FF2B5EF4-FFF2-40B4-BE49-F238E27FC236}">
                <a16:creationId xmlns:a16="http://schemas.microsoft.com/office/drawing/2014/main" id="{7B008DD1-063A-857F-1F70-1811BAC124A2}"/>
              </a:ext>
            </a:extLst>
          </p:cNvPr>
          <p:cNvSpPr/>
          <p:nvPr/>
        </p:nvSpPr>
        <p:spPr>
          <a:xfrm flipV="1">
            <a:off x="-177518" y="-177142"/>
            <a:ext cx="3107786" cy="1101851"/>
          </a:xfrm>
          <a:custGeom>
            <a:avLst/>
            <a:gdLst/>
            <a:ahLst/>
            <a:cxnLst/>
            <a:rect l="l" t="t" r="r" b="b"/>
            <a:pathLst>
              <a:path w="4661679" h="1652777">
                <a:moveTo>
                  <a:pt x="0" y="1652777"/>
                </a:moveTo>
                <a:lnTo>
                  <a:pt x="4661680" y="1652777"/>
                </a:lnTo>
                <a:lnTo>
                  <a:pt x="4661680" y="0"/>
                </a:lnTo>
                <a:lnTo>
                  <a:pt x="0" y="0"/>
                </a:lnTo>
                <a:lnTo>
                  <a:pt x="0" y="165277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descr="n212 zalo Nguyen Thuan">
            <a:extLst>
              <a:ext uri="{FF2B5EF4-FFF2-40B4-BE49-F238E27FC236}">
                <a16:creationId xmlns:a16="http://schemas.microsoft.com/office/drawing/2014/main" id="{AE8AF883-B3A5-3D84-FED7-D19345D023B9}"/>
              </a:ext>
            </a:extLst>
          </p:cNvPr>
          <p:cNvSpPr/>
          <p:nvPr/>
        </p:nvSpPr>
        <p:spPr>
          <a:xfrm>
            <a:off x="9133557" y="5857910"/>
            <a:ext cx="720544" cy="735249"/>
          </a:xfrm>
          <a:custGeom>
            <a:avLst/>
            <a:gdLst/>
            <a:ahLst/>
            <a:cxnLst/>
            <a:rect l="l" t="t" r="r" b="b"/>
            <a:pathLst>
              <a:path w="1080816" h="1102874">
                <a:moveTo>
                  <a:pt x="0" y="0"/>
                </a:moveTo>
                <a:lnTo>
                  <a:pt x="1080817" y="0"/>
                </a:lnTo>
                <a:lnTo>
                  <a:pt x="1080817" y="1102874"/>
                </a:lnTo>
                <a:lnTo>
                  <a:pt x="0" y="11028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descr="n212 zalo Nguyen Thuan">
            <a:extLst>
              <a:ext uri="{FF2B5EF4-FFF2-40B4-BE49-F238E27FC236}">
                <a16:creationId xmlns:a16="http://schemas.microsoft.com/office/drawing/2014/main" id="{A4D650F4-6C1C-8883-A625-2D6739BB7EB1}"/>
              </a:ext>
            </a:extLst>
          </p:cNvPr>
          <p:cNvSpPr/>
          <p:nvPr/>
        </p:nvSpPr>
        <p:spPr>
          <a:xfrm flipH="1">
            <a:off x="2780644" y="585791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descr="n212 zalo Nguyen Thuan">
            <a:extLst>
              <a:ext uri="{FF2B5EF4-FFF2-40B4-BE49-F238E27FC236}">
                <a16:creationId xmlns:a16="http://schemas.microsoft.com/office/drawing/2014/main" id="{333FB025-DAB6-DD80-D2AC-75B7E9EDCBE5}"/>
              </a:ext>
            </a:extLst>
          </p:cNvPr>
          <p:cNvSpPr/>
          <p:nvPr/>
        </p:nvSpPr>
        <p:spPr>
          <a:xfrm flipH="1">
            <a:off x="155957" y="1321453"/>
            <a:ext cx="720544" cy="735249"/>
          </a:xfrm>
          <a:custGeom>
            <a:avLst/>
            <a:gdLst/>
            <a:ahLst/>
            <a:cxnLst/>
            <a:rect l="l" t="t" r="r" b="b"/>
            <a:pathLst>
              <a:path w="1080816" h="1102874">
                <a:moveTo>
                  <a:pt x="1080816" y="0"/>
                </a:moveTo>
                <a:lnTo>
                  <a:pt x="0" y="0"/>
                </a:lnTo>
                <a:lnTo>
                  <a:pt x="0" y="1102874"/>
                </a:lnTo>
                <a:lnTo>
                  <a:pt x="1080816" y="1102874"/>
                </a:lnTo>
                <a:lnTo>
                  <a:pt x="108081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descr="n212 zalo Nguyen Thuan">
            <a:extLst>
              <a:ext uri="{FF2B5EF4-FFF2-40B4-BE49-F238E27FC236}">
                <a16:creationId xmlns:a16="http://schemas.microsoft.com/office/drawing/2014/main" id="{192CE9D6-147E-A993-28CD-43E9061B6E4B}"/>
              </a:ext>
            </a:extLst>
          </p:cNvPr>
          <p:cNvSpPr/>
          <p:nvPr/>
        </p:nvSpPr>
        <p:spPr>
          <a:xfrm flipH="1">
            <a:off x="11218352" y="1566090"/>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
        <p:nvSpPr>
          <p:cNvPr id="37" name="TextBox 14" descr="n212 zalo Nguyen Thuan">
            <a:extLst>
              <a:ext uri="{FF2B5EF4-FFF2-40B4-BE49-F238E27FC236}">
                <a16:creationId xmlns:a16="http://schemas.microsoft.com/office/drawing/2014/main" id="{A344717C-93B8-2AE0-CB27-3272DE375B24}"/>
              </a:ext>
            </a:extLst>
          </p:cNvPr>
          <p:cNvSpPr txBox="1"/>
          <p:nvPr/>
        </p:nvSpPr>
        <p:spPr>
          <a:xfrm>
            <a:off x="2074049" y="4511773"/>
            <a:ext cx="4601108" cy="430887"/>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DAO ĐỘNG CƯỠNG BỨC.</a:t>
            </a:r>
          </a:p>
        </p:txBody>
      </p:sp>
      <p:grpSp>
        <p:nvGrpSpPr>
          <p:cNvPr id="19" name="Group 15" descr="n212 zalo Nguyen Thuan">
            <a:extLst>
              <a:ext uri="{FF2B5EF4-FFF2-40B4-BE49-F238E27FC236}">
                <a16:creationId xmlns:a16="http://schemas.microsoft.com/office/drawing/2014/main" id="{2D6A2A2A-9BA1-7866-5F53-611A6B6E07F4}"/>
              </a:ext>
            </a:extLst>
          </p:cNvPr>
          <p:cNvGrpSpPr/>
          <p:nvPr/>
        </p:nvGrpSpPr>
        <p:grpSpPr>
          <a:xfrm rot="-3169221">
            <a:off x="4400990" y="5549175"/>
            <a:ext cx="161917" cy="310291"/>
            <a:chOff x="0" y="0"/>
            <a:chExt cx="424137" cy="812800"/>
          </a:xfrm>
        </p:grpSpPr>
        <p:sp>
          <p:nvSpPr>
            <p:cNvPr id="26" name="Freeform 16">
              <a:extLst>
                <a:ext uri="{FF2B5EF4-FFF2-40B4-BE49-F238E27FC236}">
                  <a16:creationId xmlns:a16="http://schemas.microsoft.com/office/drawing/2014/main" id="{BE10CED5-716C-94ED-3A12-C4C52A09A535}"/>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17">
              <a:extLst>
                <a:ext uri="{FF2B5EF4-FFF2-40B4-BE49-F238E27FC236}">
                  <a16:creationId xmlns:a16="http://schemas.microsoft.com/office/drawing/2014/main" id="{A0E48E67-7267-FAFF-1F53-B8B088B360B9}"/>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oup 20" descr="n212 zalo Nguyen Thuan">
            <a:extLst>
              <a:ext uri="{FF2B5EF4-FFF2-40B4-BE49-F238E27FC236}">
                <a16:creationId xmlns:a16="http://schemas.microsoft.com/office/drawing/2014/main" id="{A880AEB8-3202-05F3-9B03-04DDB4344C5C}"/>
              </a:ext>
            </a:extLst>
          </p:cNvPr>
          <p:cNvGrpSpPr/>
          <p:nvPr/>
        </p:nvGrpSpPr>
        <p:grpSpPr>
          <a:xfrm>
            <a:off x="1298070" y="5139227"/>
            <a:ext cx="699051" cy="699051"/>
            <a:chOff x="0" y="0"/>
            <a:chExt cx="812800" cy="812800"/>
          </a:xfrm>
        </p:grpSpPr>
        <p:sp>
          <p:nvSpPr>
            <p:cNvPr id="39" name="Freeform 21">
              <a:extLst>
                <a:ext uri="{FF2B5EF4-FFF2-40B4-BE49-F238E27FC236}">
                  <a16:creationId xmlns:a16="http://schemas.microsoft.com/office/drawing/2014/main" id="{AE72AD66-097E-1541-C259-E99C4E889DF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0" name="TextBox 22">
              <a:extLst>
                <a:ext uri="{FF2B5EF4-FFF2-40B4-BE49-F238E27FC236}">
                  <a16:creationId xmlns:a16="http://schemas.microsoft.com/office/drawing/2014/main" id="{F28B9969-17C8-384A-51E9-E9170B9E6991}"/>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41" name="TextBox 27" descr="n212 zalo Nguyen Thuan">
            <a:extLst>
              <a:ext uri="{FF2B5EF4-FFF2-40B4-BE49-F238E27FC236}">
                <a16:creationId xmlns:a16="http://schemas.microsoft.com/office/drawing/2014/main" id="{E7052495-524F-F3A8-06DB-222D45F243DA}"/>
              </a:ext>
            </a:extLst>
          </p:cNvPr>
          <p:cNvSpPr txBox="1"/>
          <p:nvPr/>
        </p:nvSpPr>
        <p:spPr>
          <a:xfrm>
            <a:off x="1457164" y="5359734"/>
            <a:ext cx="446400"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mo Bold"/>
                <a:ea typeface="+mn-ea"/>
                <a:cs typeface="+mn-cs"/>
              </a:rPr>
              <a:t>02</a:t>
            </a:r>
          </a:p>
        </p:txBody>
      </p:sp>
      <p:sp>
        <p:nvSpPr>
          <p:cNvPr id="42" name="TextBox 14" descr="n212 zalo Nguyen Thuan">
            <a:extLst>
              <a:ext uri="{FF2B5EF4-FFF2-40B4-BE49-F238E27FC236}">
                <a16:creationId xmlns:a16="http://schemas.microsoft.com/office/drawing/2014/main" id="{04E5208A-B6DF-B5CF-5D9B-8824DD8DED80}"/>
              </a:ext>
            </a:extLst>
          </p:cNvPr>
          <p:cNvSpPr txBox="1"/>
          <p:nvPr/>
        </p:nvSpPr>
        <p:spPr>
          <a:xfrm>
            <a:off x="2090679" y="5273141"/>
            <a:ext cx="5404958" cy="430887"/>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TƯỢNG CỘNG HƯỞNG.</a:t>
            </a:r>
          </a:p>
        </p:txBody>
      </p:sp>
      <p:grpSp>
        <p:nvGrpSpPr>
          <p:cNvPr id="43" name="Group 15" descr="n212 zalo Nguyen Thuan">
            <a:extLst>
              <a:ext uri="{FF2B5EF4-FFF2-40B4-BE49-F238E27FC236}">
                <a16:creationId xmlns:a16="http://schemas.microsoft.com/office/drawing/2014/main" id="{270CE5E8-AF50-9A03-2F21-01A61D4E0D72}"/>
              </a:ext>
            </a:extLst>
          </p:cNvPr>
          <p:cNvGrpSpPr/>
          <p:nvPr/>
        </p:nvGrpSpPr>
        <p:grpSpPr>
          <a:xfrm rot="-3169221">
            <a:off x="4384360" y="6264787"/>
            <a:ext cx="161917" cy="310291"/>
            <a:chOff x="0" y="0"/>
            <a:chExt cx="424137" cy="812800"/>
          </a:xfrm>
        </p:grpSpPr>
        <p:sp>
          <p:nvSpPr>
            <p:cNvPr id="44" name="Freeform 16">
              <a:extLst>
                <a:ext uri="{FF2B5EF4-FFF2-40B4-BE49-F238E27FC236}">
                  <a16:creationId xmlns:a16="http://schemas.microsoft.com/office/drawing/2014/main" id="{C4F9B7E3-6A99-7C30-F560-7981B0C3CFFD}"/>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17">
              <a:extLst>
                <a:ext uri="{FF2B5EF4-FFF2-40B4-BE49-F238E27FC236}">
                  <a16:creationId xmlns:a16="http://schemas.microsoft.com/office/drawing/2014/main" id="{CAACDABE-27F4-71BD-6CEF-5985233B9186}"/>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6" name="Group 20" descr="n212 zalo Nguyen Thuan">
            <a:extLst>
              <a:ext uri="{FF2B5EF4-FFF2-40B4-BE49-F238E27FC236}">
                <a16:creationId xmlns:a16="http://schemas.microsoft.com/office/drawing/2014/main" id="{67D1FBC4-15CA-7180-38DA-388251C0E58D}"/>
              </a:ext>
            </a:extLst>
          </p:cNvPr>
          <p:cNvGrpSpPr/>
          <p:nvPr/>
        </p:nvGrpSpPr>
        <p:grpSpPr>
          <a:xfrm>
            <a:off x="1281440" y="5854839"/>
            <a:ext cx="699051" cy="699051"/>
            <a:chOff x="0" y="0"/>
            <a:chExt cx="812800" cy="812800"/>
          </a:xfrm>
        </p:grpSpPr>
        <p:sp>
          <p:nvSpPr>
            <p:cNvPr id="47" name="Freeform 21">
              <a:extLst>
                <a:ext uri="{FF2B5EF4-FFF2-40B4-BE49-F238E27FC236}">
                  <a16:creationId xmlns:a16="http://schemas.microsoft.com/office/drawing/2014/main" id="{C1ED6825-0C42-9AD2-6081-A6021586CD9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8" name="TextBox 22">
              <a:extLst>
                <a:ext uri="{FF2B5EF4-FFF2-40B4-BE49-F238E27FC236}">
                  <a16:creationId xmlns:a16="http://schemas.microsoft.com/office/drawing/2014/main" id="{1E91F01B-1F12-4076-8124-5588ED813448}"/>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TextBox 27" descr="n212 zalo Nguyen Thuan">
            <a:extLst>
              <a:ext uri="{FF2B5EF4-FFF2-40B4-BE49-F238E27FC236}">
                <a16:creationId xmlns:a16="http://schemas.microsoft.com/office/drawing/2014/main" id="{1FEA6F58-1940-666A-EEB9-7555E0574E4D}"/>
              </a:ext>
            </a:extLst>
          </p:cNvPr>
          <p:cNvSpPr txBox="1"/>
          <p:nvPr/>
        </p:nvSpPr>
        <p:spPr>
          <a:xfrm>
            <a:off x="1440534" y="6075346"/>
            <a:ext cx="446400"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mo Bold"/>
                <a:ea typeface="+mn-ea"/>
                <a:cs typeface="+mn-cs"/>
              </a:rPr>
              <a:t>03</a:t>
            </a:r>
          </a:p>
        </p:txBody>
      </p:sp>
      <p:sp>
        <p:nvSpPr>
          <p:cNvPr id="50" name="TextBox 14" descr="n212 zalo Nguyen Thuan">
            <a:extLst>
              <a:ext uri="{FF2B5EF4-FFF2-40B4-BE49-F238E27FC236}">
                <a16:creationId xmlns:a16="http://schemas.microsoft.com/office/drawing/2014/main" id="{A1CFEEF7-4872-D5A5-9B4E-465B92BB8ED6}"/>
              </a:ext>
            </a:extLst>
          </p:cNvPr>
          <p:cNvSpPr txBox="1"/>
          <p:nvPr/>
        </p:nvSpPr>
        <p:spPr>
          <a:xfrm>
            <a:off x="2060220" y="5819159"/>
            <a:ext cx="7059508" cy="861774"/>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LỢI ÍCH VÀ TÁC HẠI CỦA HIỆN TƯỢNG </a:t>
            </a:r>
          </a:p>
          <a:p>
            <a:pPr marL="0" marR="0" lvl="0" indent="0" algn="l" defTabSz="60963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Times New Roman" panose="02020603050405020304" pitchFamily="18" charset="0"/>
                <a:cs typeface="Times New Roman" panose="02020603050405020304" pitchFamily="18" charset="0"/>
              </a:rPr>
              <a:t>CỘNG HƯỞNG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200091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26A14-EDF0-6F26-77EC-4DC60E6150CF}"/>
            </a:ext>
          </a:extLst>
        </p:cNvPr>
        <p:cNvGrpSpPr/>
        <p:nvPr/>
      </p:nvGrpSpPr>
      <p:grpSpPr>
        <a:xfrm>
          <a:off x="0" y="0"/>
          <a:ext cx="0" cy="0"/>
          <a:chOff x="0" y="0"/>
          <a:chExt cx="0" cy="0"/>
        </a:xfrm>
      </p:grpSpPr>
      <p:grpSp>
        <p:nvGrpSpPr>
          <p:cNvPr id="5" name="Group 5" descr="n212 zalo Nguyen Thuan">
            <a:extLst>
              <a:ext uri="{FF2B5EF4-FFF2-40B4-BE49-F238E27FC236}">
                <a16:creationId xmlns:a16="http://schemas.microsoft.com/office/drawing/2014/main" id="{C1E9D738-4E14-9382-FF21-8F77C2D32481}"/>
              </a:ext>
            </a:extLst>
          </p:cNvPr>
          <p:cNvGrpSpPr/>
          <p:nvPr/>
        </p:nvGrpSpPr>
        <p:grpSpPr>
          <a:xfrm rot="-3169221">
            <a:off x="1239046" y="2889513"/>
            <a:ext cx="161917" cy="310291"/>
            <a:chOff x="0" y="0"/>
            <a:chExt cx="424137" cy="812800"/>
          </a:xfrm>
        </p:grpSpPr>
        <p:sp>
          <p:nvSpPr>
            <p:cNvPr id="6" name="Freeform 6">
              <a:extLst>
                <a:ext uri="{FF2B5EF4-FFF2-40B4-BE49-F238E27FC236}">
                  <a16:creationId xmlns:a16="http://schemas.microsoft.com/office/drawing/2014/main" id="{8CAE4ADD-1687-2683-D720-6BD7F9A0C08F}"/>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4FFC786E-A2B9-64CD-3C8C-4C0DDBA371F8}"/>
                </a:ext>
              </a:extLst>
            </p:cNvPr>
            <p:cNvSpPr txBox="1"/>
            <p:nvPr/>
          </p:nvSpPr>
          <p:spPr>
            <a:xfrm>
              <a:off x="39764" y="38099"/>
              <a:ext cx="344610" cy="69849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5" name="Group 15" descr="n212 zalo Nguyen Thuan">
            <a:extLst>
              <a:ext uri="{FF2B5EF4-FFF2-40B4-BE49-F238E27FC236}">
                <a16:creationId xmlns:a16="http://schemas.microsoft.com/office/drawing/2014/main" id="{D72CEC16-C6E5-CEFA-3D98-6AE50A437049}"/>
              </a:ext>
            </a:extLst>
          </p:cNvPr>
          <p:cNvGrpSpPr/>
          <p:nvPr/>
        </p:nvGrpSpPr>
        <p:grpSpPr>
          <a:xfrm rot="-3169221">
            <a:off x="4384360" y="4787807"/>
            <a:ext cx="161917" cy="310291"/>
            <a:chOff x="0" y="0"/>
            <a:chExt cx="424137" cy="812800"/>
          </a:xfrm>
        </p:grpSpPr>
        <p:sp>
          <p:nvSpPr>
            <p:cNvPr id="16" name="Freeform 16">
              <a:extLst>
                <a:ext uri="{FF2B5EF4-FFF2-40B4-BE49-F238E27FC236}">
                  <a16:creationId xmlns:a16="http://schemas.microsoft.com/office/drawing/2014/main" id="{05219A5B-44D2-A813-4869-0FA673AB8FFD}"/>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a:extLst>
                <a:ext uri="{FF2B5EF4-FFF2-40B4-BE49-F238E27FC236}">
                  <a16:creationId xmlns:a16="http://schemas.microsoft.com/office/drawing/2014/main" id="{F41196A4-8638-BEEC-6DFE-AFB2C3CA2630}"/>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descr="n212 zalo Nguyen Thuan">
            <a:extLst>
              <a:ext uri="{FF2B5EF4-FFF2-40B4-BE49-F238E27FC236}">
                <a16:creationId xmlns:a16="http://schemas.microsoft.com/office/drawing/2014/main" id="{F58CEB7E-85A7-9AEC-0E8D-705763AB7C71}"/>
              </a:ext>
            </a:extLst>
          </p:cNvPr>
          <p:cNvGrpSpPr/>
          <p:nvPr/>
        </p:nvGrpSpPr>
        <p:grpSpPr>
          <a:xfrm rot="-3169221">
            <a:off x="7242142" y="2889513"/>
            <a:ext cx="161917" cy="310291"/>
            <a:chOff x="0" y="0"/>
            <a:chExt cx="424137" cy="812800"/>
          </a:xfrm>
        </p:grpSpPr>
        <p:sp>
          <p:nvSpPr>
            <p:cNvPr id="24" name="Freeform 24">
              <a:extLst>
                <a:ext uri="{FF2B5EF4-FFF2-40B4-BE49-F238E27FC236}">
                  <a16:creationId xmlns:a16="http://schemas.microsoft.com/office/drawing/2014/main" id="{9846BC47-E614-8754-37E8-0B20F82BF68C}"/>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1AA65F1A-CC06-3367-10A2-9489A0091256}"/>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Freeform 29" descr="n212 zalo Nguyen Thuan">
            <a:extLst>
              <a:ext uri="{FF2B5EF4-FFF2-40B4-BE49-F238E27FC236}">
                <a16:creationId xmlns:a16="http://schemas.microsoft.com/office/drawing/2014/main" id="{B51A7DF9-69BD-834A-D61C-02959A4EB6EF}"/>
              </a:ext>
            </a:extLst>
          </p:cNvPr>
          <p:cNvSpPr/>
          <p:nvPr/>
        </p:nvSpPr>
        <p:spPr>
          <a:xfrm flipH="1" flipV="1">
            <a:off x="9555235" y="-177142"/>
            <a:ext cx="3107786" cy="1101851"/>
          </a:xfrm>
          <a:custGeom>
            <a:avLst/>
            <a:gdLst/>
            <a:ahLst/>
            <a:cxnLst/>
            <a:rect l="l" t="t" r="r" b="b"/>
            <a:pathLst>
              <a:path w="4661679" h="1652777">
                <a:moveTo>
                  <a:pt x="4661679" y="1652777"/>
                </a:moveTo>
                <a:lnTo>
                  <a:pt x="0" y="1652777"/>
                </a:lnTo>
                <a:lnTo>
                  <a:pt x="0" y="0"/>
                </a:lnTo>
                <a:lnTo>
                  <a:pt x="4661679" y="0"/>
                </a:lnTo>
                <a:lnTo>
                  <a:pt x="4661679" y="165277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descr="n212 zalo Nguyen Thuan">
            <a:extLst>
              <a:ext uri="{FF2B5EF4-FFF2-40B4-BE49-F238E27FC236}">
                <a16:creationId xmlns:a16="http://schemas.microsoft.com/office/drawing/2014/main" id="{5595274A-AE83-BFFB-8A79-A81917DB72C7}"/>
              </a:ext>
            </a:extLst>
          </p:cNvPr>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descr="n212 zalo Nguyen Thuan">
            <a:extLst>
              <a:ext uri="{FF2B5EF4-FFF2-40B4-BE49-F238E27FC236}">
                <a16:creationId xmlns:a16="http://schemas.microsoft.com/office/drawing/2014/main" id="{3D406A26-AB10-9A2D-1349-05D50BEFB855}"/>
              </a:ext>
            </a:extLst>
          </p:cNvPr>
          <p:cNvSpPr/>
          <p:nvPr/>
        </p:nvSpPr>
        <p:spPr>
          <a:xfrm>
            <a:off x="10993970" y="5134218"/>
            <a:ext cx="1326590" cy="2072797"/>
          </a:xfrm>
          <a:custGeom>
            <a:avLst/>
            <a:gdLst/>
            <a:ahLst/>
            <a:cxnLst/>
            <a:rect l="l" t="t" r="r" b="b"/>
            <a:pathLst>
              <a:path w="1989885" h="3109196">
                <a:moveTo>
                  <a:pt x="0" y="0"/>
                </a:moveTo>
                <a:lnTo>
                  <a:pt x="1989885" y="0"/>
                </a:lnTo>
                <a:lnTo>
                  <a:pt x="1989885" y="3109196"/>
                </a:lnTo>
                <a:lnTo>
                  <a:pt x="0" y="310919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descr="n212 zalo Nguyen Thuan">
            <a:extLst>
              <a:ext uri="{FF2B5EF4-FFF2-40B4-BE49-F238E27FC236}">
                <a16:creationId xmlns:a16="http://schemas.microsoft.com/office/drawing/2014/main" id="{EBEE2559-ACAF-DB76-6631-D27B6F9196C1}"/>
              </a:ext>
            </a:extLst>
          </p:cNvPr>
          <p:cNvSpPr/>
          <p:nvPr/>
        </p:nvSpPr>
        <p:spPr>
          <a:xfrm flipV="1">
            <a:off x="-177518" y="-177142"/>
            <a:ext cx="3107786" cy="1101851"/>
          </a:xfrm>
          <a:custGeom>
            <a:avLst/>
            <a:gdLst/>
            <a:ahLst/>
            <a:cxnLst/>
            <a:rect l="l" t="t" r="r" b="b"/>
            <a:pathLst>
              <a:path w="4661679" h="1652777">
                <a:moveTo>
                  <a:pt x="0" y="1652777"/>
                </a:moveTo>
                <a:lnTo>
                  <a:pt x="4661680" y="1652777"/>
                </a:lnTo>
                <a:lnTo>
                  <a:pt x="4661680" y="0"/>
                </a:lnTo>
                <a:lnTo>
                  <a:pt x="0" y="0"/>
                </a:lnTo>
                <a:lnTo>
                  <a:pt x="0" y="165277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descr="n212 zalo Nguyen Thuan">
            <a:extLst>
              <a:ext uri="{FF2B5EF4-FFF2-40B4-BE49-F238E27FC236}">
                <a16:creationId xmlns:a16="http://schemas.microsoft.com/office/drawing/2014/main" id="{6CF2C6CB-90AE-B583-39EF-F1E8247060B7}"/>
              </a:ext>
            </a:extLst>
          </p:cNvPr>
          <p:cNvSpPr/>
          <p:nvPr/>
        </p:nvSpPr>
        <p:spPr>
          <a:xfrm>
            <a:off x="9133557" y="5857910"/>
            <a:ext cx="720544" cy="735249"/>
          </a:xfrm>
          <a:custGeom>
            <a:avLst/>
            <a:gdLst/>
            <a:ahLst/>
            <a:cxnLst/>
            <a:rect l="l" t="t" r="r" b="b"/>
            <a:pathLst>
              <a:path w="1080816" h="1102874">
                <a:moveTo>
                  <a:pt x="0" y="0"/>
                </a:moveTo>
                <a:lnTo>
                  <a:pt x="1080817" y="0"/>
                </a:lnTo>
                <a:lnTo>
                  <a:pt x="1080817" y="1102874"/>
                </a:lnTo>
                <a:lnTo>
                  <a:pt x="0" y="11028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descr="n212 zalo Nguyen Thuan">
            <a:extLst>
              <a:ext uri="{FF2B5EF4-FFF2-40B4-BE49-F238E27FC236}">
                <a16:creationId xmlns:a16="http://schemas.microsoft.com/office/drawing/2014/main" id="{0FB0F372-A660-0F95-7974-DD0BBBB7F04F}"/>
              </a:ext>
            </a:extLst>
          </p:cNvPr>
          <p:cNvSpPr/>
          <p:nvPr/>
        </p:nvSpPr>
        <p:spPr>
          <a:xfrm flipH="1">
            <a:off x="2780644" y="585791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descr="n212 zalo Nguyen Thuan">
            <a:extLst>
              <a:ext uri="{FF2B5EF4-FFF2-40B4-BE49-F238E27FC236}">
                <a16:creationId xmlns:a16="http://schemas.microsoft.com/office/drawing/2014/main" id="{F4781F45-2E63-30F6-BC45-C298441AA3E6}"/>
              </a:ext>
            </a:extLst>
          </p:cNvPr>
          <p:cNvSpPr/>
          <p:nvPr/>
        </p:nvSpPr>
        <p:spPr>
          <a:xfrm flipH="1">
            <a:off x="155957" y="1321453"/>
            <a:ext cx="720544" cy="735249"/>
          </a:xfrm>
          <a:custGeom>
            <a:avLst/>
            <a:gdLst/>
            <a:ahLst/>
            <a:cxnLst/>
            <a:rect l="l" t="t" r="r" b="b"/>
            <a:pathLst>
              <a:path w="1080816" h="1102874">
                <a:moveTo>
                  <a:pt x="1080816" y="0"/>
                </a:moveTo>
                <a:lnTo>
                  <a:pt x="0" y="0"/>
                </a:lnTo>
                <a:lnTo>
                  <a:pt x="0" y="1102874"/>
                </a:lnTo>
                <a:lnTo>
                  <a:pt x="1080816" y="1102874"/>
                </a:lnTo>
                <a:lnTo>
                  <a:pt x="108081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descr="n212 zalo Nguyen Thuan">
            <a:extLst>
              <a:ext uri="{FF2B5EF4-FFF2-40B4-BE49-F238E27FC236}">
                <a16:creationId xmlns:a16="http://schemas.microsoft.com/office/drawing/2014/main" id="{B98C2F95-E5F4-F7B5-B5FE-9973165CA95C}"/>
              </a:ext>
            </a:extLst>
          </p:cNvPr>
          <p:cNvSpPr/>
          <p:nvPr/>
        </p:nvSpPr>
        <p:spPr>
          <a:xfrm flipH="1">
            <a:off x="11218352" y="1566090"/>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grpSp>
        <p:nvGrpSpPr>
          <p:cNvPr id="19" name="Group 15" descr="n212 zalo Nguyen Thuan">
            <a:extLst>
              <a:ext uri="{FF2B5EF4-FFF2-40B4-BE49-F238E27FC236}">
                <a16:creationId xmlns:a16="http://schemas.microsoft.com/office/drawing/2014/main" id="{D9D2AFA3-2BEF-8E1B-F239-C71D2DE707AE}"/>
              </a:ext>
            </a:extLst>
          </p:cNvPr>
          <p:cNvGrpSpPr/>
          <p:nvPr/>
        </p:nvGrpSpPr>
        <p:grpSpPr>
          <a:xfrm rot="-3169221">
            <a:off x="4400990" y="5602454"/>
            <a:ext cx="161917" cy="310291"/>
            <a:chOff x="0" y="0"/>
            <a:chExt cx="424137" cy="812800"/>
          </a:xfrm>
        </p:grpSpPr>
        <p:sp>
          <p:nvSpPr>
            <p:cNvPr id="26" name="Freeform 16">
              <a:extLst>
                <a:ext uri="{FF2B5EF4-FFF2-40B4-BE49-F238E27FC236}">
                  <a16:creationId xmlns:a16="http://schemas.microsoft.com/office/drawing/2014/main" id="{A5621BE7-DD76-585A-238F-CBD39FF59DC9}"/>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17">
              <a:extLst>
                <a:ext uri="{FF2B5EF4-FFF2-40B4-BE49-F238E27FC236}">
                  <a16:creationId xmlns:a16="http://schemas.microsoft.com/office/drawing/2014/main" id="{67061E41-0FAC-05B4-A40D-207A384D6540}"/>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43" name="Cloud Callout 42">
            <a:extLst>
              <a:ext uri="{FF2B5EF4-FFF2-40B4-BE49-F238E27FC236}">
                <a16:creationId xmlns:a16="http://schemas.microsoft.com/office/drawing/2014/main" id="{E7110DA0-8929-5121-6FDC-D0FA95252596}"/>
              </a:ext>
            </a:extLst>
          </p:cNvPr>
          <p:cNvSpPr/>
          <p:nvPr/>
        </p:nvSpPr>
        <p:spPr>
          <a:xfrm>
            <a:off x="1410061" y="697359"/>
            <a:ext cx="9148861" cy="5011120"/>
          </a:xfrm>
          <a:prstGeom prst="cloud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Nêu ví dụ thực tế hiện tượng cộng hưởng có lợi và hiện tượng cộng hưởng có hại.</a:t>
            </a:r>
          </a:p>
        </p:txBody>
      </p:sp>
    </p:spTree>
    <p:extLst>
      <p:ext uri="{BB962C8B-B14F-4D97-AF65-F5344CB8AC3E}">
        <p14:creationId xmlns:p14="http://schemas.microsoft.com/office/powerpoint/2010/main" val="3456933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214"/>
        <p:cNvGrpSpPr/>
        <p:nvPr/>
      </p:nvGrpSpPr>
      <p:grpSpPr>
        <a:xfrm>
          <a:off x="0" y="0"/>
          <a:ext cx="0" cy="0"/>
          <a:chOff x="0" y="0"/>
          <a:chExt cx="0" cy="0"/>
        </a:xfrm>
      </p:grpSpPr>
      <p:sp>
        <p:nvSpPr>
          <p:cNvPr id="17" name="TextBox 16">
            <a:extLst>
              <a:ext uri="{FF2B5EF4-FFF2-40B4-BE49-F238E27FC236}">
                <a16:creationId xmlns:a16="http://schemas.microsoft.com/office/drawing/2014/main" id="{991226B1-6A6A-495F-8473-E8EA5F7B4F1A}"/>
              </a:ext>
            </a:extLst>
          </p:cNvPr>
          <p:cNvSpPr txBox="1"/>
          <p:nvPr/>
        </p:nvSpPr>
        <p:spPr>
          <a:xfrm>
            <a:off x="394535" y="213227"/>
            <a:ext cx="9475797" cy="1709314"/>
          </a:xfrm>
          <a:prstGeom prst="rect">
            <a:avLst/>
          </a:prstGeom>
          <a:noFill/>
        </p:spPr>
        <p:txBody>
          <a:bodyPr wrap="square">
            <a:spAutoFit/>
          </a:bodyPr>
          <a:lstStyle/>
          <a:p>
            <a:pPr algn="just" defTabSz="1219170">
              <a:lnSpc>
                <a:spcPct val="150000"/>
              </a:lnSpc>
              <a:spcAft>
                <a:spcPts val="1067"/>
              </a:spcAft>
              <a:buClr>
                <a:srgbClr val="000000"/>
              </a:buClr>
            </a:pPr>
            <a:r>
              <a:rPr lang="en-US" sz="3733" b="1" kern="0" dirty="0">
                <a:solidFill>
                  <a:srgbClr val="214958"/>
                </a:solidFill>
                <a:latin typeface="Arial"/>
                <a:ea typeface="Calibri" panose="020F0502020204030204" pitchFamily="34" charset="0"/>
                <a:cs typeface="Times New Roman" panose="02020603050405020304" pitchFamily="18" charset="0"/>
                <a:sym typeface="Arial"/>
              </a:rPr>
              <a:t>3.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Lợi</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ích</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và</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tác</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hại</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của</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hiện</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tượng</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cộng</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hưởng</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endParaRPr lang="en-US" sz="3200" kern="0" dirty="0">
              <a:solidFill>
                <a:srgbClr val="214958"/>
              </a:solidFill>
              <a:latin typeface="Arial"/>
              <a:ea typeface="Calibri" panose="020F0502020204030204" pitchFamily="34" charset="0"/>
              <a:cs typeface="Times New Roman" panose="02020603050405020304" pitchFamily="18" charset="0"/>
              <a:sym typeface="Arial"/>
            </a:endParaRPr>
          </a:p>
        </p:txBody>
      </p:sp>
      <p:grpSp>
        <p:nvGrpSpPr>
          <p:cNvPr id="5" name="Group 4">
            <a:extLst>
              <a:ext uri="{FF2B5EF4-FFF2-40B4-BE49-F238E27FC236}">
                <a16:creationId xmlns:a16="http://schemas.microsoft.com/office/drawing/2014/main" id="{F821AE9C-889A-43F3-9B6F-E0098FBAA3F5}"/>
              </a:ext>
            </a:extLst>
          </p:cNvPr>
          <p:cNvGrpSpPr/>
          <p:nvPr/>
        </p:nvGrpSpPr>
        <p:grpSpPr>
          <a:xfrm>
            <a:off x="394535" y="2055076"/>
            <a:ext cx="7107261" cy="4589697"/>
            <a:chOff x="295901" y="1541307"/>
            <a:chExt cx="5330446" cy="3442273"/>
          </a:xfrm>
        </p:grpSpPr>
        <p:sp>
          <p:nvSpPr>
            <p:cNvPr id="22" name="Google Shape;1218;p46">
              <a:extLst>
                <a:ext uri="{FF2B5EF4-FFF2-40B4-BE49-F238E27FC236}">
                  <a16:creationId xmlns:a16="http://schemas.microsoft.com/office/drawing/2014/main" id="{2E51CE47-FFD4-4152-B83F-C82A2B90A070}"/>
                </a:ext>
              </a:extLst>
            </p:cNvPr>
            <p:cNvSpPr/>
            <p:nvPr/>
          </p:nvSpPr>
          <p:spPr>
            <a:xfrm>
              <a:off x="533125" y="1748606"/>
              <a:ext cx="5093222" cy="3234974"/>
            </a:xfrm>
            <a:prstGeom prst="rect">
              <a:avLst/>
            </a:prstGeom>
            <a:noFill/>
            <a:ln w="28575">
              <a:solidFill>
                <a:schemeClr val="bg2"/>
              </a:solid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8" name="Google Shape;1218;p46"/>
            <p:cNvSpPr/>
            <p:nvPr/>
          </p:nvSpPr>
          <p:spPr>
            <a:xfrm>
              <a:off x="295901" y="1541308"/>
              <a:ext cx="5093222" cy="3234974"/>
            </a:xfrm>
            <a:prstGeom prst="rect">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32877F86-7E2D-4324-A082-7BB4661B75D4}"/>
                </a:ext>
              </a:extLst>
            </p:cNvPr>
            <p:cNvSpPr txBox="1"/>
            <p:nvPr/>
          </p:nvSpPr>
          <p:spPr>
            <a:xfrm>
              <a:off x="295901" y="1541307"/>
              <a:ext cx="4869486" cy="1529891"/>
            </a:xfrm>
            <a:prstGeom prst="rect">
              <a:avLst/>
            </a:prstGeom>
            <a:noFill/>
          </p:spPr>
          <p:txBody>
            <a:bodyPr wrap="square">
              <a:spAutoFit/>
            </a:bodyPr>
            <a:lstStyle/>
            <a:p>
              <a:pPr marL="457189" indent="-457189" algn="just" defTabSz="1219170">
                <a:lnSpc>
                  <a:spcPct val="150000"/>
                </a:lnSpc>
                <a:buClr>
                  <a:srgbClr val="000000"/>
                </a:buClr>
                <a:buFont typeface="Arial" panose="020B0604020202020204" pitchFamily="34" charset="0"/>
                <a:buChar char="•"/>
              </a:pPr>
              <a:r>
                <a:rPr lang="en-US" sz="2933" b="1" i="1" kern="0" dirty="0" err="1">
                  <a:solidFill>
                    <a:srgbClr val="000000"/>
                  </a:solidFill>
                  <a:latin typeface="Arial"/>
                  <a:ea typeface="Calibri" panose="020F0502020204030204" pitchFamily="34" charset="0"/>
                  <a:cs typeface="Times New Roman" panose="02020603050405020304" pitchFamily="18" charset="0"/>
                  <a:sym typeface="Arial"/>
                </a:rPr>
                <a:t>Hiện</a:t>
              </a:r>
              <a:r>
                <a:rPr lang="en-US" sz="2933" b="1" i="1"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b="1" i="1" kern="0" dirty="0" err="1">
                  <a:solidFill>
                    <a:srgbClr val="000000"/>
                  </a:solidFill>
                  <a:latin typeface="Arial"/>
                  <a:ea typeface="Calibri" panose="020F0502020204030204" pitchFamily="34" charset="0"/>
                  <a:cs typeface="Times New Roman" panose="02020603050405020304" pitchFamily="18" charset="0"/>
                  <a:sym typeface="Arial"/>
                </a:rPr>
                <a:t>tượng</a:t>
              </a:r>
              <a:r>
                <a:rPr lang="en-US" sz="2933" b="1" i="1"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b="1" i="1" kern="0" dirty="0" err="1">
                  <a:solidFill>
                    <a:srgbClr val="000000"/>
                  </a:solidFill>
                  <a:latin typeface="Arial"/>
                  <a:ea typeface="Calibri" panose="020F0502020204030204" pitchFamily="34" charset="0"/>
                  <a:cs typeface="Times New Roman" panose="02020603050405020304" pitchFamily="18" charset="0"/>
                  <a:sym typeface="Arial"/>
                </a:rPr>
                <a:t>cộng</a:t>
              </a:r>
              <a:r>
                <a:rPr lang="en-US" sz="2933" b="1" i="1"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b="1" i="1" kern="0" dirty="0" err="1">
                  <a:solidFill>
                    <a:srgbClr val="000000"/>
                  </a:solidFill>
                  <a:latin typeface="Arial"/>
                  <a:ea typeface="Calibri" panose="020F0502020204030204" pitchFamily="34" charset="0"/>
                  <a:cs typeface="Times New Roman" panose="02020603050405020304" pitchFamily="18" charset="0"/>
                  <a:sym typeface="Arial"/>
                </a:rPr>
                <a:t>hưởng</a:t>
              </a:r>
              <a:r>
                <a:rPr lang="en-US" sz="2933" b="1" i="1"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b="1" i="1" kern="0" dirty="0" err="1">
                  <a:solidFill>
                    <a:srgbClr val="000000"/>
                  </a:solidFill>
                  <a:latin typeface="Arial"/>
                  <a:ea typeface="Calibri" panose="020F0502020204030204" pitchFamily="34" charset="0"/>
                  <a:cs typeface="Times New Roman" panose="02020603050405020304" pitchFamily="18" charset="0"/>
                  <a:sym typeface="Arial"/>
                </a:rPr>
                <a:t>là</a:t>
              </a:r>
              <a:r>
                <a:rPr lang="en-US" sz="2933" b="1" i="1"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b="1" i="1" kern="0" dirty="0" err="1">
                  <a:solidFill>
                    <a:srgbClr val="000000"/>
                  </a:solidFill>
                  <a:latin typeface="Arial"/>
                  <a:ea typeface="Calibri" panose="020F0502020204030204" pitchFamily="34" charset="0"/>
                  <a:cs typeface="Times New Roman" panose="02020603050405020304" pitchFamily="18" charset="0"/>
                  <a:sym typeface="Arial"/>
                </a:rPr>
                <a:t>có</a:t>
              </a:r>
              <a:r>
                <a:rPr lang="en-US" sz="2933" b="1" i="1"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b="1" i="1" kern="0" dirty="0" err="1">
                  <a:solidFill>
                    <a:srgbClr val="000000"/>
                  </a:solidFill>
                  <a:latin typeface="Arial"/>
                  <a:ea typeface="Calibri" panose="020F0502020204030204" pitchFamily="34" charset="0"/>
                  <a:cs typeface="Times New Roman" panose="02020603050405020304" pitchFamily="18" charset="0"/>
                  <a:sym typeface="Arial"/>
                </a:rPr>
                <a:t>lợi</a:t>
              </a:r>
              <a:r>
                <a:rPr lang="en-US" sz="2933" b="1" i="1"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hộp</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cộng</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hưởng</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của</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các</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nhạc</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cụ</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như</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đàn</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ghita</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violon,…</a:t>
              </a:r>
              <a:endParaRPr lang="en-US" sz="2933" kern="0" dirty="0">
                <a:solidFill>
                  <a:srgbClr val="000000"/>
                </a:solidFill>
                <a:latin typeface="Arial"/>
                <a:cs typeface="Arial"/>
                <a:sym typeface="Arial"/>
              </a:endParaRPr>
            </a:p>
          </p:txBody>
        </p:sp>
      </p:grpSp>
      <p:pic>
        <p:nvPicPr>
          <p:cNvPr id="21" name="Picture 2" descr="Mẹo làm sạch bụi trong thùng đàn guitar">
            <a:extLst>
              <a:ext uri="{FF2B5EF4-FFF2-40B4-BE49-F238E27FC236}">
                <a16:creationId xmlns:a16="http://schemas.microsoft.com/office/drawing/2014/main" id="{F4E89354-2905-4659-A6CE-02061EF294C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58344">
            <a:off x="8898247" y="2076249"/>
            <a:ext cx="1801084" cy="4625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19967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21" presetClass="entr" presetSubtype="3"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3)">
                                      <p:cBhvr>
                                        <p:cTn id="15"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7" name="TextBox 16">
            <a:extLst>
              <a:ext uri="{FF2B5EF4-FFF2-40B4-BE49-F238E27FC236}">
                <a16:creationId xmlns:a16="http://schemas.microsoft.com/office/drawing/2014/main" id="{991226B1-6A6A-495F-8473-E8EA5F7B4F1A}"/>
              </a:ext>
            </a:extLst>
          </p:cNvPr>
          <p:cNvSpPr txBox="1"/>
          <p:nvPr/>
        </p:nvSpPr>
        <p:spPr>
          <a:xfrm>
            <a:off x="394535" y="213227"/>
            <a:ext cx="9475797" cy="1709314"/>
          </a:xfrm>
          <a:prstGeom prst="rect">
            <a:avLst/>
          </a:prstGeom>
          <a:noFill/>
        </p:spPr>
        <p:txBody>
          <a:bodyPr wrap="square">
            <a:spAutoFit/>
          </a:bodyPr>
          <a:lstStyle/>
          <a:p>
            <a:pPr algn="just" defTabSz="1219170">
              <a:lnSpc>
                <a:spcPct val="150000"/>
              </a:lnSpc>
              <a:spcAft>
                <a:spcPts val="1067"/>
              </a:spcAft>
              <a:buClr>
                <a:srgbClr val="000000"/>
              </a:buClr>
            </a:pPr>
            <a:r>
              <a:rPr lang="en-US" sz="3733" b="1" kern="0" dirty="0">
                <a:solidFill>
                  <a:srgbClr val="214958"/>
                </a:solidFill>
                <a:latin typeface="Arial"/>
                <a:ea typeface="Calibri" panose="020F0502020204030204" pitchFamily="34" charset="0"/>
                <a:cs typeface="Times New Roman" panose="02020603050405020304" pitchFamily="18" charset="0"/>
                <a:sym typeface="Arial"/>
              </a:rPr>
              <a:t>3.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Lợi</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ích</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và</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tác</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hại</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của</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hiện</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tượng</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cộng</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r>
              <a:rPr lang="en-US" sz="3733" b="1" kern="0" dirty="0" err="1">
                <a:solidFill>
                  <a:srgbClr val="214958"/>
                </a:solidFill>
                <a:latin typeface="Arial"/>
                <a:ea typeface="Calibri" panose="020F0502020204030204" pitchFamily="34" charset="0"/>
                <a:cs typeface="Times New Roman" panose="02020603050405020304" pitchFamily="18" charset="0"/>
                <a:sym typeface="Arial"/>
              </a:rPr>
              <a:t>hưởng</a:t>
            </a:r>
            <a:r>
              <a:rPr lang="en-US" sz="3733" b="1" kern="0" dirty="0">
                <a:solidFill>
                  <a:srgbClr val="214958"/>
                </a:solidFill>
                <a:latin typeface="Arial"/>
                <a:ea typeface="Calibri" panose="020F0502020204030204" pitchFamily="34" charset="0"/>
                <a:cs typeface="Times New Roman" panose="02020603050405020304" pitchFamily="18" charset="0"/>
                <a:sym typeface="Arial"/>
              </a:rPr>
              <a:t> </a:t>
            </a:r>
            <a:endParaRPr lang="en-US" sz="3200" kern="0" dirty="0">
              <a:solidFill>
                <a:srgbClr val="214958"/>
              </a:solidFill>
              <a:latin typeface="Arial"/>
              <a:ea typeface="Calibri" panose="020F0502020204030204" pitchFamily="34" charset="0"/>
              <a:cs typeface="Times New Roman" panose="02020603050405020304" pitchFamily="18" charset="0"/>
              <a:sym typeface="Arial"/>
            </a:endParaRPr>
          </a:p>
        </p:txBody>
      </p:sp>
      <p:grpSp>
        <p:nvGrpSpPr>
          <p:cNvPr id="3" name="Group 2">
            <a:extLst>
              <a:ext uri="{FF2B5EF4-FFF2-40B4-BE49-F238E27FC236}">
                <a16:creationId xmlns:a16="http://schemas.microsoft.com/office/drawing/2014/main" id="{C3AAC770-60A9-49BB-AC37-E3B6D7FE80FA}"/>
              </a:ext>
            </a:extLst>
          </p:cNvPr>
          <p:cNvGrpSpPr/>
          <p:nvPr/>
        </p:nvGrpSpPr>
        <p:grpSpPr>
          <a:xfrm>
            <a:off x="4674435" y="2014646"/>
            <a:ext cx="7263564" cy="4630128"/>
            <a:chOff x="3505826" y="1510984"/>
            <a:chExt cx="5447673" cy="3472596"/>
          </a:xfrm>
        </p:grpSpPr>
        <p:sp>
          <p:nvSpPr>
            <p:cNvPr id="22" name="Google Shape;1218;p46">
              <a:extLst>
                <a:ext uri="{FF2B5EF4-FFF2-40B4-BE49-F238E27FC236}">
                  <a16:creationId xmlns:a16="http://schemas.microsoft.com/office/drawing/2014/main" id="{2E51CE47-FFD4-4152-B83F-C82A2B90A070}"/>
                </a:ext>
              </a:extLst>
            </p:cNvPr>
            <p:cNvSpPr/>
            <p:nvPr/>
          </p:nvSpPr>
          <p:spPr>
            <a:xfrm>
              <a:off x="3505826" y="1748606"/>
              <a:ext cx="5093222" cy="3234974"/>
            </a:xfrm>
            <a:prstGeom prst="rect">
              <a:avLst/>
            </a:prstGeom>
            <a:noFill/>
            <a:ln w="28575">
              <a:solidFill>
                <a:schemeClr val="bg2"/>
              </a:solid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8" name="Google Shape;1218;p46"/>
            <p:cNvSpPr/>
            <p:nvPr/>
          </p:nvSpPr>
          <p:spPr>
            <a:xfrm>
              <a:off x="3792174" y="1510984"/>
              <a:ext cx="5161325" cy="3234974"/>
            </a:xfrm>
            <a:prstGeom prst="rect">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32877F86-7E2D-4324-A082-7BB4661B75D4}"/>
                </a:ext>
              </a:extLst>
            </p:cNvPr>
            <p:cNvSpPr txBox="1"/>
            <p:nvPr/>
          </p:nvSpPr>
          <p:spPr>
            <a:xfrm>
              <a:off x="3773125" y="1748606"/>
              <a:ext cx="5093222" cy="2782781"/>
            </a:xfrm>
            <a:prstGeom prst="rect">
              <a:avLst/>
            </a:prstGeom>
            <a:noFill/>
          </p:spPr>
          <p:txBody>
            <a:bodyPr wrap="square">
              <a:spAutoFit/>
            </a:bodyPr>
            <a:lstStyle/>
            <a:p>
              <a:pPr marL="457189" indent="-457189" algn="just" defTabSz="1219170">
                <a:lnSpc>
                  <a:spcPct val="150000"/>
                </a:lnSpc>
                <a:buClr>
                  <a:srgbClr val="000000"/>
                </a:buClr>
                <a:buFont typeface="Arial" panose="020B0604020202020204" pitchFamily="34" charset="0"/>
                <a:buChar char="•"/>
              </a:pPr>
              <a:r>
                <a:rPr lang="en-US" sz="2667" b="1" i="1" kern="0" dirty="0" err="1">
                  <a:solidFill>
                    <a:srgbClr val="000000"/>
                  </a:solidFill>
                  <a:latin typeface="Arial"/>
                  <a:ea typeface="Calibri" panose="020F0502020204030204" pitchFamily="34" charset="0"/>
                  <a:cs typeface="Times New Roman" panose="02020603050405020304" pitchFamily="18" charset="0"/>
                  <a:sym typeface="Arial"/>
                </a:rPr>
                <a:t>Hiện</a:t>
              </a:r>
              <a:r>
                <a:rPr lang="en-US" sz="2667" b="1" i="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i="1" kern="0" dirty="0" err="1">
                  <a:solidFill>
                    <a:srgbClr val="000000"/>
                  </a:solidFill>
                  <a:latin typeface="Arial"/>
                  <a:ea typeface="Calibri" panose="020F0502020204030204" pitchFamily="34" charset="0"/>
                  <a:cs typeface="Times New Roman" panose="02020603050405020304" pitchFamily="18" charset="0"/>
                  <a:sym typeface="Arial"/>
                </a:rPr>
                <a:t>tượng</a:t>
              </a:r>
              <a:r>
                <a:rPr lang="en-US" sz="2667" b="1" i="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i="1" kern="0" dirty="0" err="1">
                  <a:solidFill>
                    <a:srgbClr val="000000"/>
                  </a:solidFill>
                  <a:latin typeface="Arial"/>
                  <a:ea typeface="Calibri" panose="020F0502020204030204" pitchFamily="34" charset="0"/>
                  <a:cs typeface="Times New Roman" panose="02020603050405020304" pitchFamily="18" charset="0"/>
                  <a:sym typeface="Arial"/>
                </a:rPr>
                <a:t>cộng</a:t>
              </a:r>
              <a:r>
                <a:rPr lang="en-US" sz="2667" b="1" i="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i="1" kern="0" dirty="0" err="1">
                  <a:solidFill>
                    <a:srgbClr val="000000"/>
                  </a:solidFill>
                  <a:latin typeface="Arial"/>
                  <a:ea typeface="Calibri" panose="020F0502020204030204" pitchFamily="34" charset="0"/>
                  <a:cs typeface="Times New Roman" panose="02020603050405020304" pitchFamily="18" charset="0"/>
                  <a:sym typeface="Arial"/>
                </a:rPr>
                <a:t>hưởng</a:t>
              </a:r>
              <a:r>
                <a:rPr lang="en-US" sz="2667" b="1" i="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i="1" kern="0" dirty="0" err="1">
                  <a:solidFill>
                    <a:srgbClr val="000000"/>
                  </a:solidFill>
                  <a:latin typeface="Arial"/>
                  <a:ea typeface="Calibri" panose="020F0502020204030204" pitchFamily="34" charset="0"/>
                  <a:cs typeface="Times New Roman" panose="02020603050405020304" pitchFamily="18" charset="0"/>
                  <a:sym typeface="Arial"/>
                </a:rPr>
                <a:t>có</a:t>
              </a:r>
              <a:r>
                <a:rPr lang="en-US" sz="2667" b="1" i="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i="1" kern="0" dirty="0" err="1">
                  <a:solidFill>
                    <a:srgbClr val="000000"/>
                  </a:solidFill>
                  <a:latin typeface="Arial"/>
                  <a:ea typeface="Calibri" panose="020F0502020204030204" pitchFamily="34" charset="0"/>
                  <a:cs typeface="Times New Roman" panose="02020603050405020304" pitchFamily="18" charset="0"/>
                  <a:sym typeface="Arial"/>
                </a:rPr>
                <a:t>hại</a:t>
              </a:r>
              <a:r>
                <a:rPr lang="en-US" sz="2667" b="1" i="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hệ</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dao</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động</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như</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tòa</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nhà</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cầu</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bệ</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máy</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khung</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xe</a:t>
              </a:r>
              <a:r>
                <a:rPr lang="en-US" sz="2667" kern="0" dirty="0">
                  <a:solidFill>
                    <a:srgbClr val="000000"/>
                  </a:solidFill>
                  <a:latin typeface="Arial"/>
                  <a:ea typeface="Calibri" panose="020F0502020204030204" pitchFamily="34" charset="0"/>
                  <a:cs typeface="Times New Roman" panose="02020603050405020304" pitchFamily="18" charset="0"/>
                  <a:sym typeface="Arial"/>
                </a:rPr>
                <a:t>,…</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đều</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có</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tần</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số</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riêng</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nếu</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các</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hệ</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ấy</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chịu</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tác</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dụng</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của</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lực</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cưỡng</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bức</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mạnh</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có</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tần</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số</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bằng</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tần</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số</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riêng</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của</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hệ</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thì</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có</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thể</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dẫn</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đến</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đổ</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hoặc</a:t>
              </a:r>
              <a:r>
                <a:rPr lang="en-US" sz="2667"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kern="0" dirty="0" err="1">
                  <a:solidFill>
                    <a:srgbClr val="000000"/>
                  </a:solidFill>
                  <a:latin typeface="Arial"/>
                  <a:ea typeface="Calibri" panose="020F0502020204030204" pitchFamily="34" charset="0"/>
                  <a:cs typeface="Times New Roman" panose="02020603050405020304" pitchFamily="18" charset="0"/>
                  <a:sym typeface="Arial"/>
                </a:rPr>
                <a:t>gãy</a:t>
              </a:r>
              <a:r>
                <a:rPr lang="en-US" sz="2667" kern="0" dirty="0">
                  <a:solidFill>
                    <a:srgbClr val="000000"/>
                  </a:solidFill>
                  <a:latin typeface="Arial"/>
                  <a:ea typeface="Calibri" panose="020F0502020204030204" pitchFamily="34" charset="0"/>
                  <a:cs typeface="Times New Roman" panose="02020603050405020304" pitchFamily="18" charset="0"/>
                  <a:sym typeface="Arial"/>
                </a:rPr>
                <a:t>,…</a:t>
              </a:r>
              <a:endParaRPr lang="en-US" sz="2667" kern="0" dirty="0">
                <a:solidFill>
                  <a:srgbClr val="000000"/>
                </a:solidFill>
                <a:latin typeface="Arial"/>
                <a:cs typeface="Arial"/>
                <a:sym typeface="Arial"/>
              </a:endParaRPr>
            </a:p>
          </p:txBody>
        </p:sp>
      </p:grpSp>
      <p:grpSp>
        <p:nvGrpSpPr>
          <p:cNvPr id="4" name="Group 3">
            <a:extLst>
              <a:ext uri="{FF2B5EF4-FFF2-40B4-BE49-F238E27FC236}">
                <a16:creationId xmlns:a16="http://schemas.microsoft.com/office/drawing/2014/main" id="{68CFAD3D-0CFB-4D27-BDE3-FC916E46D2D2}"/>
              </a:ext>
            </a:extLst>
          </p:cNvPr>
          <p:cNvGrpSpPr/>
          <p:nvPr/>
        </p:nvGrpSpPr>
        <p:grpSpPr>
          <a:xfrm>
            <a:off x="254001" y="2331476"/>
            <a:ext cx="4383368" cy="3965628"/>
            <a:chOff x="190501" y="1748606"/>
            <a:chExt cx="3287526" cy="2974221"/>
          </a:xfrm>
        </p:grpSpPr>
        <p:pic>
          <p:nvPicPr>
            <p:cNvPr id="2050" name="Picture 2" descr="Dong dat tai Kyushu - Nhung du chan voi kinh te Nhat Ban hinh anh 1">
              <a:extLst>
                <a:ext uri="{FF2B5EF4-FFF2-40B4-BE49-F238E27FC236}">
                  <a16:creationId xmlns:a16="http://schemas.microsoft.com/office/drawing/2014/main" id="{3F54065E-E104-4105-AE24-69595301C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748606"/>
              <a:ext cx="2897001" cy="2571930"/>
            </a:xfrm>
            <a:prstGeom prst="ellipse">
              <a:avLst/>
            </a:prstGeom>
            <a:noFill/>
            <a:ln w="38100">
              <a:solidFill>
                <a:srgbClr val="E7FFEF"/>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0A34776-B93E-42FB-BF42-7E8E5917599C}"/>
                </a:ext>
              </a:extLst>
            </p:cNvPr>
            <p:cNvSpPr txBox="1"/>
            <p:nvPr/>
          </p:nvSpPr>
          <p:spPr>
            <a:xfrm>
              <a:off x="190501" y="4407404"/>
              <a:ext cx="3287526" cy="315423"/>
            </a:xfrm>
            <a:prstGeom prst="rect">
              <a:avLst/>
            </a:prstGeom>
            <a:noFill/>
          </p:spPr>
          <p:txBody>
            <a:bodyPr wrap="square">
              <a:spAutoFit/>
            </a:bodyPr>
            <a:lstStyle/>
            <a:p>
              <a:pPr defTabSz="1219170">
                <a:buClr>
                  <a:srgbClr val="000000"/>
                </a:buClr>
              </a:pPr>
              <a:r>
                <a:rPr lang="en-US" sz="2133" i="1" kern="0" dirty="0" err="1">
                  <a:solidFill>
                    <a:srgbClr val="333333"/>
                  </a:solidFill>
                  <a:latin typeface="Arial"/>
                  <a:cs typeface="Arial"/>
                  <a:sym typeface="Arial"/>
                </a:rPr>
                <a:t>Động</a:t>
              </a:r>
              <a:r>
                <a:rPr lang="en-US" sz="2133" i="1" kern="0" dirty="0">
                  <a:solidFill>
                    <a:srgbClr val="333333"/>
                  </a:solidFill>
                  <a:latin typeface="Arial"/>
                  <a:cs typeface="Arial"/>
                  <a:sym typeface="Arial"/>
                </a:rPr>
                <a:t> </a:t>
              </a:r>
              <a:r>
                <a:rPr lang="en-US" sz="2133" i="1" kern="0" dirty="0" err="1">
                  <a:solidFill>
                    <a:srgbClr val="333333"/>
                  </a:solidFill>
                  <a:latin typeface="Arial"/>
                  <a:cs typeface="Arial"/>
                  <a:sym typeface="Arial"/>
                </a:rPr>
                <a:t>đất</a:t>
              </a:r>
              <a:r>
                <a:rPr lang="en-US" sz="2133" i="1" kern="0" dirty="0">
                  <a:solidFill>
                    <a:srgbClr val="333333"/>
                  </a:solidFill>
                  <a:latin typeface="Arial"/>
                  <a:cs typeface="Arial"/>
                  <a:sym typeface="Arial"/>
                </a:rPr>
                <a:t> </a:t>
              </a:r>
              <a:r>
                <a:rPr lang="en-US" sz="2133" i="1" kern="0" dirty="0" err="1">
                  <a:solidFill>
                    <a:srgbClr val="333333"/>
                  </a:solidFill>
                  <a:latin typeface="Arial"/>
                  <a:cs typeface="Arial"/>
                  <a:sym typeface="Arial"/>
                </a:rPr>
                <a:t>tại</a:t>
              </a:r>
              <a:r>
                <a:rPr lang="en-US" sz="2133" i="1" kern="0" dirty="0">
                  <a:solidFill>
                    <a:srgbClr val="333333"/>
                  </a:solidFill>
                  <a:latin typeface="Arial"/>
                  <a:cs typeface="Arial"/>
                  <a:sym typeface="Arial"/>
                </a:rPr>
                <a:t> Kyushu – </a:t>
              </a:r>
              <a:r>
                <a:rPr lang="en-US" sz="2133" i="1" kern="0" dirty="0" err="1">
                  <a:solidFill>
                    <a:srgbClr val="333333"/>
                  </a:solidFill>
                  <a:latin typeface="Arial"/>
                  <a:cs typeface="Arial"/>
                  <a:sym typeface="Arial"/>
                </a:rPr>
                <a:t>Nhật</a:t>
              </a:r>
              <a:r>
                <a:rPr lang="en-US" sz="2133" i="1" kern="0" dirty="0">
                  <a:solidFill>
                    <a:srgbClr val="333333"/>
                  </a:solidFill>
                  <a:latin typeface="Arial"/>
                  <a:cs typeface="Arial"/>
                  <a:sym typeface="Arial"/>
                </a:rPr>
                <a:t> </a:t>
              </a:r>
              <a:r>
                <a:rPr lang="en-US" sz="2133" i="1" kern="0" dirty="0" err="1">
                  <a:solidFill>
                    <a:srgbClr val="333333"/>
                  </a:solidFill>
                  <a:latin typeface="Arial"/>
                  <a:cs typeface="Arial"/>
                  <a:sym typeface="Arial"/>
                </a:rPr>
                <a:t>Bản</a:t>
              </a:r>
              <a:r>
                <a:rPr lang="en-US" sz="2133" i="1" kern="0" dirty="0">
                  <a:solidFill>
                    <a:srgbClr val="333333"/>
                  </a:solidFill>
                  <a:latin typeface="Arial"/>
                  <a:cs typeface="Arial"/>
                  <a:sym typeface="Arial"/>
                </a:rPr>
                <a:t> </a:t>
              </a:r>
              <a:endParaRPr lang="en-US" sz="2133" i="1" kern="0" dirty="0">
                <a:solidFill>
                  <a:srgbClr val="000000"/>
                </a:solidFill>
                <a:latin typeface="Arial"/>
                <a:cs typeface="Arial"/>
                <a:sym typeface="Arial"/>
              </a:endParaRPr>
            </a:p>
          </p:txBody>
        </p:sp>
      </p:grpSp>
    </p:spTree>
    <p:extLst>
      <p:ext uri="{BB962C8B-B14F-4D97-AF65-F5344CB8AC3E}">
        <p14:creationId xmlns:p14="http://schemas.microsoft.com/office/powerpoint/2010/main" val="226231919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
            <a:extLst>
              <a:ext uri="{FF2B5EF4-FFF2-40B4-BE49-F238E27FC236}">
                <a16:creationId xmlns:a16="http://schemas.microsoft.com/office/drawing/2014/main" id="{83436868-C813-48F1-9B7D-36D56564725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5632" y="658395"/>
            <a:ext cx="6208256" cy="4495836"/>
          </a:xfrm>
          <a:prstGeom prst="rect">
            <a:avLst/>
          </a:prstGeom>
        </p:spPr>
      </p:pic>
      <p:sp>
        <p:nvSpPr>
          <p:cNvPr id="8" name="TextBox 7">
            <a:extLst>
              <a:ext uri="{FF2B5EF4-FFF2-40B4-BE49-F238E27FC236}">
                <a16:creationId xmlns:a16="http://schemas.microsoft.com/office/drawing/2014/main" id="{D91DE0D6-3C01-413A-B026-DAB2ABC4D1A3}"/>
              </a:ext>
            </a:extLst>
          </p:cNvPr>
          <p:cNvSpPr txBox="1"/>
          <p:nvPr/>
        </p:nvSpPr>
        <p:spPr>
          <a:xfrm>
            <a:off x="810820" y="1104937"/>
            <a:ext cx="5272480" cy="3393942"/>
          </a:xfrm>
          <a:prstGeom prst="rect">
            <a:avLst/>
          </a:prstGeom>
          <a:noFill/>
        </p:spPr>
        <p:txBody>
          <a:bodyPr wrap="square">
            <a:spAutoFit/>
          </a:bodyPr>
          <a:lstStyle/>
          <a:p>
            <a:pPr algn="just" defTabSz="1219170">
              <a:lnSpc>
                <a:spcPct val="150000"/>
              </a:lnSpc>
              <a:spcAft>
                <a:spcPts val="1067"/>
              </a:spcAft>
              <a:buClr>
                <a:srgbClr val="000000"/>
              </a:buClr>
            </a:pP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Vào</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năm</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2000,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trong</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ngày</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khánh</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thành</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cầu</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đi</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bộ</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Millennium ở Anh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đã</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bị</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rung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lắc</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cực</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mạnh</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dưới</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tác</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dụng</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của</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hơn</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2000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người</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trên</a:t>
            </a:r>
            <a:r>
              <a:rPr lang="en-US" sz="2933" kern="0" dirty="0">
                <a:solidFill>
                  <a:srgbClr val="000000"/>
                </a:solidFill>
                <a:latin typeface="Arial"/>
                <a:ea typeface="Calibri" panose="020F0502020204030204" pitchFamily="34" charset="0"/>
                <a:cs typeface="Times New Roman" panose="02020603050405020304" pitchFamily="18" charset="0"/>
                <a:sym typeface="Arial"/>
              </a:rPr>
              <a:t> </a:t>
            </a:r>
            <a:r>
              <a:rPr lang="en-US" sz="2933" kern="0" dirty="0" err="1">
                <a:solidFill>
                  <a:srgbClr val="000000"/>
                </a:solidFill>
                <a:latin typeface="Arial"/>
                <a:ea typeface="Calibri" panose="020F0502020204030204" pitchFamily="34" charset="0"/>
                <a:cs typeface="Times New Roman" panose="02020603050405020304" pitchFamily="18" charset="0"/>
                <a:sym typeface="Arial"/>
              </a:rPr>
              <a:t>cầu</a:t>
            </a:r>
            <a:r>
              <a:rPr lang="en-US" sz="2933" kern="0" dirty="0">
                <a:solidFill>
                  <a:srgbClr val="000000"/>
                </a:solidFill>
                <a:latin typeface="Arial"/>
                <a:ea typeface="Calibri" panose="020F0502020204030204" pitchFamily="34" charset="0"/>
                <a:cs typeface="Times New Roman" panose="02020603050405020304" pitchFamily="18" charset="0"/>
                <a:sym typeface="Arial"/>
              </a:rPr>
              <a:t>.</a:t>
            </a:r>
          </a:p>
        </p:txBody>
      </p:sp>
      <p:grpSp>
        <p:nvGrpSpPr>
          <p:cNvPr id="14" name="Group 13">
            <a:extLst>
              <a:ext uri="{FF2B5EF4-FFF2-40B4-BE49-F238E27FC236}">
                <a16:creationId xmlns:a16="http://schemas.microsoft.com/office/drawing/2014/main" id="{1EA7B422-CD5D-4EF7-A4B8-1E47A6BEB183}"/>
              </a:ext>
            </a:extLst>
          </p:cNvPr>
          <p:cNvGrpSpPr/>
          <p:nvPr/>
        </p:nvGrpSpPr>
        <p:grpSpPr>
          <a:xfrm>
            <a:off x="6883400" y="2234602"/>
            <a:ext cx="4713680" cy="4459908"/>
            <a:chOff x="5162550" y="1675951"/>
            <a:chExt cx="3535260" cy="3344931"/>
          </a:xfrm>
        </p:grpSpPr>
        <p:pic>
          <p:nvPicPr>
            <p:cNvPr id="6" name="Picture 5">
              <a:extLst>
                <a:ext uri="{FF2B5EF4-FFF2-40B4-BE49-F238E27FC236}">
                  <a16:creationId xmlns:a16="http://schemas.microsoft.com/office/drawing/2014/main" id="{669420F0-5A8A-4D1E-BBA8-EAD96BFBFBD6}"/>
                </a:ext>
              </a:extLst>
            </p:cNvPr>
            <p:cNvPicPr>
              <a:picLocks noChangeAspect="1"/>
            </p:cNvPicPr>
            <p:nvPr/>
          </p:nvPicPr>
          <p:blipFill>
            <a:blip r:embed="rId4"/>
            <a:stretch>
              <a:fillRect/>
            </a:stretch>
          </p:blipFill>
          <p:spPr>
            <a:xfrm>
              <a:off x="5162550" y="1675951"/>
              <a:ext cx="3535260" cy="2941532"/>
            </a:xfrm>
            <a:prstGeom prst="ellipse">
              <a:avLst/>
            </a:prstGeom>
          </p:spPr>
        </p:pic>
        <p:sp>
          <p:nvSpPr>
            <p:cNvPr id="11" name="TextBox 10">
              <a:extLst>
                <a:ext uri="{FF2B5EF4-FFF2-40B4-BE49-F238E27FC236}">
                  <a16:creationId xmlns:a16="http://schemas.microsoft.com/office/drawing/2014/main" id="{31D32728-DCDF-4FF0-9099-31AE6096A30D}"/>
                </a:ext>
              </a:extLst>
            </p:cNvPr>
            <p:cNvSpPr txBox="1"/>
            <p:nvPr/>
          </p:nvSpPr>
          <p:spPr>
            <a:xfrm>
              <a:off x="5240235" y="4674633"/>
              <a:ext cx="3448050" cy="346249"/>
            </a:xfrm>
            <a:prstGeom prst="rect">
              <a:avLst/>
            </a:prstGeom>
            <a:noFill/>
          </p:spPr>
          <p:txBody>
            <a:bodyPr wrap="square" rtlCol="0">
              <a:spAutoFit/>
            </a:bodyPr>
            <a:lstStyle/>
            <a:p>
              <a:pPr defTabSz="1219170">
                <a:buClr>
                  <a:srgbClr val="000000"/>
                </a:buClr>
              </a:pPr>
              <a:r>
                <a:rPr lang="en-US" sz="2400" b="1" kern="0" dirty="0" err="1">
                  <a:solidFill>
                    <a:srgbClr val="000000"/>
                  </a:solidFill>
                  <a:latin typeface="Arial"/>
                  <a:cs typeface="Arial"/>
                  <a:sym typeface="Arial"/>
                </a:rPr>
                <a:t>Hình</a:t>
              </a:r>
              <a:r>
                <a:rPr lang="en-US" sz="2400" b="1" kern="0" dirty="0">
                  <a:solidFill>
                    <a:srgbClr val="000000"/>
                  </a:solidFill>
                  <a:latin typeface="Arial"/>
                  <a:cs typeface="Arial"/>
                  <a:sym typeface="Arial"/>
                </a:rPr>
                <a:t> 4.5. </a:t>
              </a:r>
              <a:r>
                <a:rPr lang="en-US" sz="2400" kern="0" dirty="0" err="1">
                  <a:solidFill>
                    <a:srgbClr val="000000"/>
                  </a:solidFill>
                  <a:latin typeface="Arial"/>
                  <a:cs typeface="Arial"/>
                  <a:sym typeface="Arial"/>
                </a:rPr>
                <a:t>Cầu</a:t>
              </a:r>
              <a:r>
                <a:rPr lang="en-US" sz="2400" kern="0" dirty="0">
                  <a:solidFill>
                    <a:srgbClr val="000000"/>
                  </a:solidFill>
                  <a:latin typeface="Arial"/>
                  <a:cs typeface="Arial"/>
                  <a:sym typeface="Arial"/>
                </a:rPr>
                <a:t> Millennium (Anh)</a:t>
              </a:r>
            </a:p>
          </p:txBody>
        </p:sp>
      </p:grpSp>
    </p:spTree>
    <p:extLst>
      <p:ext uri="{BB962C8B-B14F-4D97-AF65-F5344CB8AC3E}">
        <p14:creationId xmlns:p14="http://schemas.microsoft.com/office/powerpoint/2010/main" val="305997468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 name="Group 2" descr="n212 zalo Nguyen Thuan"/>
          <p:cNvGrpSpPr/>
          <p:nvPr/>
        </p:nvGrpSpPr>
        <p:grpSpPr>
          <a:xfrm>
            <a:off x="100558" y="2830982"/>
            <a:ext cx="699051" cy="69905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 name="TextBox 4"/>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descr="n212 zalo Nguyen Thuan"/>
          <p:cNvGrpSpPr/>
          <p:nvPr/>
        </p:nvGrpSpPr>
        <p:grpSpPr>
          <a:xfrm rot="-3169221">
            <a:off x="1239046" y="2889513"/>
            <a:ext cx="161917" cy="310291"/>
            <a:chOff x="0" y="0"/>
            <a:chExt cx="424137" cy="812800"/>
          </a:xfrm>
        </p:grpSpPr>
        <p:sp>
          <p:nvSpPr>
            <p:cNvPr id="6" name="Freeform 6"/>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39764" y="38099"/>
              <a:ext cx="344610" cy="69849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 name="TextBox 8" descr="n212 zalo Nguyen Thuan"/>
          <p:cNvSpPr txBox="1"/>
          <p:nvPr/>
        </p:nvSpPr>
        <p:spPr>
          <a:xfrm>
            <a:off x="888112" y="3030740"/>
            <a:ext cx="3833218" cy="286104"/>
          </a:xfrm>
          <a:prstGeom prst="rect">
            <a:avLst/>
          </a:prstGeom>
        </p:spPr>
        <p:txBody>
          <a:bodyPr wrap="square" lIns="0" tIns="0" rIns="0" bIns="0" rtlCol="0" anchor="t">
            <a:spAutoFit/>
          </a:bodyPr>
          <a:lstStyle/>
          <a:p>
            <a:pPr marL="0" marR="0" lvl="0" indent="0" algn="l" defTabSz="609630" rtl="0" eaLnBrk="1" fontAlgn="auto" latinLnBrk="0" hangingPunct="1">
              <a:lnSpc>
                <a:spcPts val="2054"/>
              </a:lnSpc>
              <a:spcBef>
                <a:spcPts val="0"/>
              </a:spcBef>
              <a:spcAft>
                <a:spcPts val="0"/>
              </a:spcAft>
              <a:buClrTx/>
              <a:buSzTx/>
              <a:buFontTx/>
              <a:buNone/>
              <a:tabLst/>
              <a:defRPr/>
            </a:pPr>
            <a:r>
              <a:rPr lang="en-US" sz="2800" b="1" dirty="0">
                <a:solidFill>
                  <a:srgbClr val="0000CC"/>
                </a:solidFill>
                <a:latin typeface="Times New Roman" panose="02020603050405020304" pitchFamily="18" charset="0"/>
                <a:cs typeface="Times New Roman" panose="02020603050405020304" pitchFamily="18" charset="0"/>
              </a:rPr>
              <a:t>DAO ĐỘNG TẮT DẦN.</a:t>
            </a:r>
            <a:endPar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9" name="TextBox 9" descr="n212 zalo Nguyen Thuan"/>
          <p:cNvSpPr txBox="1"/>
          <p:nvPr/>
        </p:nvSpPr>
        <p:spPr>
          <a:xfrm>
            <a:off x="799609" y="706186"/>
            <a:ext cx="10359594" cy="1576137"/>
          </a:xfrm>
          <a:prstGeom prst="rect">
            <a:avLst/>
          </a:prstGeom>
        </p:spPr>
        <p:txBody>
          <a:bodyPr wrap="square" lIns="0" tIns="0" rIns="0" bIns="0" rtlCol="0" anchor="t">
            <a:spAutoFit/>
          </a:bodyPr>
          <a:lstStyle/>
          <a:p>
            <a:pPr algn="ctr">
              <a:lnSpc>
                <a:spcPct val="150000"/>
              </a:lnSpc>
            </a:pPr>
            <a:r>
              <a:rPr lang="en-US" sz="3600" b="1"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1.4. DAO ĐỘNG TẮT DẦN. DAO ĐỘNG CƯỠNG BỨC VÀ HIỆN TƯỢNG CỘNG HƯỞNG</a:t>
            </a:r>
            <a:endParaRPr lang="en-US" sz="3600"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10" descr="n212 zalo Nguyen Thuan"/>
          <p:cNvSpPr txBox="1"/>
          <p:nvPr/>
        </p:nvSpPr>
        <p:spPr>
          <a:xfrm>
            <a:off x="251406" y="3100471"/>
            <a:ext cx="469481"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lang="en-US" sz="2800" b="1" dirty="0">
                <a:solidFill>
                  <a:srgbClr val="FF0000"/>
                </a:solidFill>
                <a:latin typeface="Times New Roman" panose="02020603050405020304" pitchFamily="18" charset="0"/>
                <a:cs typeface="Times New Roman" panose="02020603050405020304" pitchFamily="18" charset="0"/>
              </a:rPr>
              <a:t>I</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1" name="Group 11" descr="n212 zalo Nguyen Thuan"/>
          <p:cNvGrpSpPr/>
          <p:nvPr/>
        </p:nvGrpSpPr>
        <p:grpSpPr>
          <a:xfrm>
            <a:off x="136620" y="3605262"/>
            <a:ext cx="699051" cy="69905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descr="n212 zalo Nguyen Thuan"/>
          <p:cNvSpPr txBox="1"/>
          <p:nvPr/>
        </p:nvSpPr>
        <p:spPr>
          <a:xfrm>
            <a:off x="901206" y="3767135"/>
            <a:ext cx="10092763" cy="430887"/>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2800" b="1" dirty="0">
                <a:solidFill>
                  <a:srgbClr val="0000CC"/>
                </a:solidFill>
                <a:latin typeface="Times New Roman" panose="02020603050405020304" pitchFamily="18" charset="0"/>
                <a:cs typeface="Times New Roman" panose="02020603050405020304" pitchFamily="18" charset="0"/>
              </a:rPr>
              <a:t>DAO ĐỘNG CƯỠNG BỨC VÀ HIỆN TƯỢNG CỘNG HƯỞNG.</a:t>
            </a:r>
            <a:endPar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grpSp>
        <p:nvGrpSpPr>
          <p:cNvPr id="15" name="Group 15" descr="n212 zalo Nguyen Thuan"/>
          <p:cNvGrpSpPr/>
          <p:nvPr/>
        </p:nvGrpSpPr>
        <p:grpSpPr>
          <a:xfrm rot="-3169221">
            <a:off x="4384360" y="4787807"/>
            <a:ext cx="161917" cy="310291"/>
            <a:chOff x="0" y="0"/>
            <a:chExt cx="424137" cy="812800"/>
          </a:xfrm>
        </p:grpSpPr>
        <p:sp>
          <p:nvSpPr>
            <p:cNvPr id="16" name="Freeform 16"/>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descr="n212 zalo Nguyen Thuan"/>
          <p:cNvSpPr txBox="1"/>
          <p:nvPr/>
        </p:nvSpPr>
        <p:spPr>
          <a:xfrm>
            <a:off x="255590" y="3884859"/>
            <a:ext cx="478483"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lang="en-US" sz="2800" b="1" dirty="0">
                <a:solidFill>
                  <a:srgbClr val="FF0000"/>
                </a:solidFill>
                <a:latin typeface="Arimo Bold"/>
              </a:rPr>
              <a:t>II</a:t>
            </a:r>
            <a:endParaRPr kumimoji="0" lang="en-US" sz="2800" b="1" i="0" u="none" strike="noStrike" kern="1200" cap="none" spc="0" normalizeH="0" baseline="0" noProof="0" dirty="0">
              <a:ln>
                <a:noFill/>
              </a:ln>
              <a:solidFill>
                <a:srgbClr val="FF0000"/>
              </a:solidFill>
              <a:effectLst/>
              <a:uLnTx/>
              <a:uFillTx/>
              <a:latin typeface="Arimo Bold"/>
              <a:ea typeface="+mn-ea"/>
              <a:cs typeface="+mn-cs"/>
            </a:endParaRPr>
          </a:p>
        </p:txBody>
      </p:sp>
      <p:grpSp>
        <p:nvGrpSpPr>
          <p:cNvPr id="20" name="Group 20" descr="n212 zalo Nguyen Thuan"/>
          <p:cNvGrpSpPr/>
          <p:nvPr/>
        </p:nvGrpSpPr>
        <p:grpSpPr>
          <a:xfrm>
            <a:off x="1314209" y="4362961"/>
            <a:ext cx="699051" cy="69905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descr="n212 zalo Nguyen Thuan"/>
          <p:cNvGrpSpPr/>
          <p:nvPr/>
        </p:nvGrpSpPr>
        <p:grpSpPr>
          <a:xfrm rot="-3169221">
            <a:off x="7242142" y="2889513"/>
            <a:ext cx="161917" cy="310291"/>
            <a:chOff x="0" y="0"/>
            <a:chExt cx="424137" cy="812800"/>
          </a:xfrm>
        </p:grpSpPr>
        <p:sp>
          <p:nvSpPr>
            <p:cNvPr id="24" name="Freeform 24"/>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descr="n212 zalo Nguyen Thuan"/>
          <p:cNvSpPr txBox="1"/>
          <p:nvPr/>
        </p:nvSpPr>
        <p:spPr>
          <a:xfrm>
            <a:off x="1440534" y="4598366"/>
            <a:ext cx="446400"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mo Bold"/>
                <a:ea typeface="+mn-ea"/>
                <a:cs typeface="+mn-cs"/>
              </a:rPr>
              <a:t>01</a:t>
            </a:r>
          </a:p>
        </p:txBody>
      </p:sp>
      <p:sp>
        <p:nvSpPr>
          <p:cNvPr id="29" name="Freeform 29" descr="n212 zalo Nguyen Thuan"/>
          <p:cNvSpPr/>
          <p:nvPr/>
        </p:nvSpPr>
        <p:spPr>
          <a:xfrm flipH="1" flipV="1">
            <a:off x="9555235" y="-177142"/>
            <a:ext cx="3107786" cy="1101851"/>
          </a:xfrm>
          <a:custGeom>
            <a:avLst/>
            <a:gdLst/>
            <a:ahLst/>
            <a:cxnLst/>
            <a:rect l="l" t="t" r="r" b="b"/>
            <a:pathLst>
              <a:path w="4661679" h="1652777">
                <a:moveTo>
                  <a:pt x="4661679" y="1652777"/>
                </a:moveTo>
                <a:lnTo>
                  <a:pt x="0" y="1652777"/>
                </a:lnTo>
                <a:lnTo>
                  <a:pt x="0" y="0"/>
                </a:lnTo>
                <a:lnTo>
                  <a:pt x="4661679" y="0"/>
                </a:lnTo>
                <a:lnTo>
                  <a:pt x="4661679" y="165277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descr="n212 zalo Nguyen Thuan"/>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descr="n212 zalo Nguyen Thuan"/>
          <p:cNvSpPr/>
          <p:nvPr/>
        </p:nvSpPr>
        <p:spPr>
          <a:xfrm>
            <a:off x="10993970" y="5134218"/>
            <a:ext cx="1326590" cy="2072797"/>
          </a:xfrm>
          <a:custGeom>
            <a:avLst/>
            <a:gdLst/>
            <a:ahLst/>
            <a:cxnLst/>
            <a:rect l="l" t="t" r="r" b="b"/>
            <a:pathLst>
              <a:path w="1989885" h="3109196">
                <a:moveTo>
                  <a:pt x="0" y="0"/>
                </a:moveTo>
                <a:lnTo>
                  <a:pt x="1989885" y="0"/>
                </a:lnTo>
                <a:lnTo>
                  <a:pt x="1989885" y="3109196"/>
                </a:lnTo>
                <a:lnTo>
                  <a:pt x="0" y="310919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descr="n212 zalo Nguyen Thuan"/>
          <p:cNvSpPr/>
          <p:nvPr/>
        </p:nvSpPr>
        <p:spPr>
          <a:xfrm flipV="1">
            <a:off x="-177518" y="-177142"/>
            <a:ext cx="3107786" cy="1101851"/>
          </a:xfrm>
          <a:custGeom>
            <a:avLst/>
            <a:gdLst/>
            <a:ahLst/>
            <a:cxnLst/>
            <a:rect l="l" t="t" r="r" b="b"/>
            <a:pathLst>
              <a:path w="4661679" h="1652777">
                <a:moveTo>
                  <a:pt x="0" y="1652777"/>
                </a:moveTo>
                <a:lnTo>
                  <a:pt x="4661680" y="1652777"/>
                </a:lnTo>
                <a:lnTo>
                  <a:pt x="4661680" y="0"/>
                </a:lnTo>
                <a:lnTo>
                  <a:pt x="0" y="0"/>
                </a:lnTo>
                <a:lnTo>
                  <a:pt x="0" y="165277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descr="n212 zalo Nguyen Thuan"/>
          <p:cNvSpPr/>
          <p:nvPr/>
        </p:nvSpPr>
        <p:spPr>
          <a:xfrm>
            <a:off x="9133557" y="5857910"/>
            <a:ext cx="720544" cy="735249"/>
          </a:xfrm>
          <a:custGeom>
            <a:avLst/>
            <a:gdLst/>
            <a:ahLst/>
            <a:cxnLst/>
            <a:rect l="l" t="t" r="r" b="b"/>
            <a:pathLst>
              <a:path w="1080816" h="1102874">
                <a:moveTo>
                  <a:pt x="0" y="0"/>
                </a:moveTo>
                <a:lnTo>
                  <a:pt x="1080817" y="0"/>
                </a:lnTo>
                <a:lnTo>
                  <a:pt x="1080817" y="1102874"/>
                </a:lnTo>
                <a:lnTo>
                  <a:pt x="0" y="11028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descr="n212 zalo Nguyen Thuan"/>
          <p:cNvSpPr/>
          <p:nvPr/>
        </p:nvSpPr>
        <p:spPr>
          <a:xfrm flipH="1">
            <a:off x="2930269" y="585791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descr="n212 zalo Nguyen Thuan"/>
          <p:cNvSpPr/>
          <p:nvPr/>
        </p:nvSpPr>
        <p:spPr>
          <a:xfrm flipH="1">
            <a:off x="155957" y="1321453"/>
            <a:ext cx="720544" cy="735249"/>
          </a:xfrm>
          <a:custGeom>
            <a:avLst/>
            <a:gdLst/>
            <a:ahLst/>
            <a:cxnLst/>
            <a:rect l="l" t="t" r="r" b="b"/>
            <a:pathLst>
              <a:path w="1080816" h="1102874">
                <a:moveTo>
                  <a:pt x="1080816" y="0"/>
                </a:moveTo>
                <a:lnTo>
                  <a:pt x="0" y="0"/>
                </a:lnTo>
                <a:lnTo>
                  <a:pt x="0" y="1102874"/>
                </a:lnTo>
                <a:lnTo>
                  <a:pt x="1080816" y="1102874"/>
                </a:lnTo>
                <a:lnTo>
                  <a:pt x="108081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descr="n212 zalo Nguyen Thuan"/>
          <p:cNvSpPr/>
          <p:nvPr/>
        </p:nvSpPr>
        <p:spPr>
          <a:xfrm flipH="1">
            <a:off x="11218352" y="1566090"/>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
        <p:nvSpPr>
          <p:cNvPr id="37" name="TextBox 14" descr="n212 zalo Nguyen Thuan">
            <a:extLst>
              <a:ext uri="{FF2B5EF4-FFF2-40B4-BE49-F238E27FC236}">
                <a16:creationId xmlns:a16="http://schemas.microsoft.com/office/drawing/2014/main" id="{02620CE1-A124-1C00-6B33-ABA50548D8B8}"/>
              </a:ext>
            </a:extLst>
          </p:cNvPr>
          <p:cNvSpPr txBox="1"/>
          <p:nvPr/>
        </p:nvSpPr>
        <p:spPr>
          <a:xfrm>
            <a:off x="2074049" y="4480658"/>
            <a:ext cx="4601108" cy="430887"/>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Times New Roman" panose="02020603050405020304" pitchFamily="18" charset="0"/>
                <a:cs typeface="Times New Roman" panose="02020603050405020304" pitchFamily="18" charset="0"/>
              </a:rPr>
              <a:t>DAO ĐỘNG CƯỠNG BỨC.</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ppt_y</p:attrName>
                                        </p:attrNameLst>
                                      </p:cBhvr>
                                      <p:tavLst>
                                        <p:tav tm="0">
                                          <p:val>
                                            <p:strVal val="#ppt_y+#ppt_h*1.125000"/>
                                          </p:val>
                                        </p:tav>
                                        <p:tav tm="100000">
                                          <p:val>
                                            <p:strVal val="#ppt_y"/>
                                          </p:val>
                                        </p:tav>
                                      </p:tavLst>
                                    </p:anim>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heckerboard(across)">
                                      <p:cBhvr>
                                        <p:cTn id="20" dur="500"/>
                                        <p:tgtEl>
                                          <p:spTgt spid="18"/>
                                        </p:tgtEl>
                                      </p:cBhvr>
                                    </p:animEffect>
                                  </p:childTnLst>
                                </p:cTn>
                              </p:par>
                            </p:childTnLst>
                          </p:cTn>
                        </p:par>
                        <p:par>
                          <p:cTn id="21" fill="hold">
                            <p:stCondLst>
                              <p:cond delay="500"/>
                            </p:stCondLst>
                            <p:childTnLst>
                              <p:par>
                                <p:cTn id="22" presetID="12" presetClass="entr" presetSubtype="4"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p:tgtEl>
                                          <p:spTgt spid="14"/>
                                        </p:tgtEl>
                                        <p:attrNameLst>
                                          <p:attrName>ppt_y</p:attrName>
                                        </p:attrNameLst>
                                      </p:cBhvr>
                                      <p:tavLst>
                                        <p:tav tm="0">
                                          <p:val>
                                            <p:strVal val="#ppt_y+#ppt_h*1.125000"/>
                                          </p:val>
                                        </p:tav>
                                        <p:tav tm="100000">
                                          <p:val>
                                            <p:strVal val="#ppt_y"/>
                                          </p:val>
                                        </p:tav>
                                      </p:tavLst>
                                    </p:anim>
                                    <p:animEffect transition="in" filter="wipe(up)">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heckerboard(across)">
                                      <p:cBhvr>
                                        <p:cTn id="30" dur="500"/>
                                        <p:tgtEl>
                                          <p:spTgt spid="20"/>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checkerboard(across)">
                                      <p:cBhvr>
                                        <p:cTn id="33" dur="500"/>
                                        <p:tgtEl>
                                          <p:spTgt spid="27"/>
                                        </p:tgtEl>
                                      </p:cBhvr>
                                    </p:animEffect>
                                  </p:childTnLst>
                                </p:cTn>
                              </p:par>
                            </p:childTnLst>
                          </p:cTn>
                        </p:par>
                        <p:par>
                          <p:cTn id="34" fill="hold">
                            <p:stCondLst>
                              <p:cond delay="500"/>
                            </p:stCondLst>
                            <p:childTnLst>
                              <p:par>
                                <p:cTn id="35" presetID="12" presetClass="entr" presetSubtype="4"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p:tgtEl>
                                          <p:spTgt spid="37"/>
                                        </p:tgtEl>
                                        <p:attrNameLst>
                                          <p:attrName>ppt_y</p:attrName>
                                        </p:attrNameLst>
                                      </p:cBhvr>
                                      <p:tavLst>
                                        <p:tav tm="0">
                                          <p:val>
                                            <p:strVal val="#ppt_y+#ppt_h*1.125000"/>
                                          </p:val>
                                        </p:tav>
                                        <p:tav tm="100000">
                                          <p:val>
                                            <p:strVal val="#ppt_y"/>
                                          </p:val>
                                        </p:tav>
                                      </p:tavLst>
                                    </p:anim>
                                    <p:animEffect transition="in" filter="wipe(up)">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P spid="18" grpId="0"/>
      <p:bldP spid="27"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ộng hưởng trong dao động cơ gây sự cố sập cầu kinh hoàng">
            <a:hlinkClick r:id="" action="ppaction://media"/>
            <a:extLst>
              <a:ext uri="{FF2B5EF4-FFF2-40B4-BE49-F238E27FC236}">
                <a16:creationId xmlns:a16="http://schemas.microsoft.com/office/drawing/2014/main" id="{FB413734-373A-4B2C-A7DE-C40D3AFCFB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4" y="92074"/>
            <a:ext cx="12099925" cy="5678105"/>
          </a:xfrm>
          <a:prstGeom prst="rect">
            <a:avLst/>
          </a:prstGeom>
        </p:spPr>
      </p:pic>
    </p:spTree>
    <p:extLst>
      <p:ext uri="{BB962C8B-B14F-4D97-AF65-F5344CB8AC3E}">
        <p14:creationId xmlns:p14="http://schemas.microsoft.com/office/powerpoint/2010/main" val="135462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Í NGHIỆM CỘNG HƯỞNG SÓNG ÂM_ SỰ XUẤT HIỆN SỨC MẠNH PHI THƯỜNG">
            <a:hlinkClick r:id="" action="ppaction://media"/>
            <a:extLst>
              <a:ext uri="{FF2B5EF4-FFF2-40B4-BE49-F238E27FC236}">
                <a16:creationId xmlns:a16="http://schemas.microsoft.com/office/drawing/2014/main" id="{FDBEA8A5-90D4-C0D1-3B00-1775A853FD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018579" cy="5549462"/>
          </a:xfrm>
          <a:prstGeom prst="rect">
            <a:avLst/>
          </a:prstGeom>
        </p:spPr>
      </p:pic>
    </p:spTree>
    <p:extLst>
      <p:ext uri="{BB962C8B-B14F-4D97-AF65-F5344CB8AC3E}">
        <p14:creationId xmlns:p14="http://schemas.microsoft.com/office/powerpoint/2010/main" val="427745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vong quay" descr="n212 zalo Nguyen Thuan">
            <a:extLst>
              <a:ext uri="{FF2B5EF4-FFF2-40B4-BE49-F238E27FC236}">
                <a16:creationId xmlns:a16="http://schemas.microsoft.com/office/drawing/2014/main" id="{C144D795-10A7-2B75-93A7-55C31B484D69}"/>
              </a:ext>
            </a:extLst>
          </p:cNvPr>
          <p:cNvGrpSpPr/>
          <p:nvPr/>
        </p:nvGrpSpPr>
        <p:grpSpPr>
          <a:xfrm>
            <a:off x="6682115" y="1954973"/>
            <a:ext cx="3781594" cy="3777641"/>
            <a:chOff x="5425622" y="292790"/>
            <a:chExt cx="5834378" cy="5828280"/>
          </a:xfrm>
        </p:grpSpPr>
        <p:pic>
          <p:nvPicPr>
            <p:cNvPr id="10" name="Picture 9">
              <a:extLst>
                <a:ext uri="{FF2B5EF4-FFF2-40B4-BE49-F238E27FC236}">
                  <a16:creationId xmlns:a16="http://schemas.microsoft.com/office/drawing/2014/main" id="{739E02C0-745E-26FC-256B-D8267579CC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1" name="TextBox 10">
              <a:extLst>
                <a:ext uri="{FF2B5EF4-FFF2-40B4-BE49-F238E27FC236}">
                  <a16:creationId xmlns:a16="http://schemas.microsoft.com/office/drawing/2014/main" id="{C62A9EC5-5BCD-996A-0D3B-79391540758E}"/>
                </a:ext>
              </a:extLst>
            </p:cNvPr>
            <p:cNvSpPr txBox="1"/>
            <p:nvPr/>
          </p:nvSpPr>
          <p:spPr>
            <a:xfrm rot="14949661">
              <a:off x="6674685" y="125147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9 </a:t>
              </a:r>
              <a:r>
                <a:rPr lang="en-GB"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F9DF924-9B4E-D360-3F9B-42BC66A5E158}"/>
                </a:ext>
              </a:extLst>
            </p:cNvPr>
            <p:cNvSpPr txBox="1"/>
            <p:nvPr/>
          </p:nvSpPr>
          <p:spPr>
            <a:xfrm rot="12232592">
              <a:off x="5742638" y="2309520"/>
              <a:ext cx="2025648" cy="4273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99"/>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1200" b="1" i="0" u="none" strike="noStrike" kern="1200" cap="none" spc="0" normalizeH="0" baseline="0" noProof="0" dirty="0" err="1">
                  <a:ln>
                    <a:noFill/>
                  </a:ln>
                  <a:solidFill>
                    <a:srgbClr val="FFFF99"/>
                  </a:solidFill>
                  <a:effectLst/>
                  <a:uLnTx/>
                  <a:uFillTx/>
                  <a:latin typeface="Times New Roman" panose="02020603050405020304" pitchFamily="18" charset="0"/>
                  <a:ea typeface="Tahoma" panose="020B0604030504040204" pitchFamily="34" charset="0"/>
                  <a:cs typeface="Times New Roman" panose="02020603050405020304" pitchFamily="18" charset="0"/>
                </a:rPr>
                <a:t>tràng</a:t>
              </a:r>
              <a:r>
                <a:rPr kumimoji="0" lang="en-US" sz="1200" b="1" i="0" u="none" strike="noStrike" kern="1200" cap="none" spc="0" normalizeH="0" baseline="0" noProof="0" dirty="0">
                  <a:ln>
                    <a:noFill/>
                  </a:ln>
                  <a:solidFill>
                    <a:srgbClr val="FFFF99"/>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1" i="0" u="none" strike="noStrike" kern="1200" cap="none" spc="0" normalizeH="0" baseline="0" noProof="0" dirty="0" err="1">
                  <a:ln>
                    <a:noFill/>
                  </a:ln>
                  <a:solidFill>
                    <a:srgbClr val="FFFF99"/>
                  </a:solidFill>
                  <a:effectLst/>
                  <a:uLnTx/>
                  <a:uFillTx/>
                  <a:latin typeface="Times New Roman" panose="02020603050405020304" pitchFamily="18" charset="0"/>
                  <a:ea typeface="Tahoma" panose="020B0604030504040204" pitchFamily="34" charset="0"/>
                  <a:cs typeface="Times New Roman" panose="02020603050405020304" pitchFamily="18" charset="0"/>
                </a:rPr>
                <a:t>pháo</a:t>
              </a:r>
              <a:r>
                <a:rPr kumimoji="0" lang="en-US" sz="1200" b="1" i="0" u="none" strike="noStrike" kern="1200" cap="none" spc="0" normalizeH="0" baseline="0" noProof="0" dirty="0">
                  <a:ln>
                    <a:noFill/>
                  </a:ln>
                  <a:solidFill>
                    <a:srgbClr val="FFFF99"/>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1" i="0" u="none" strike="noStrike" kern="1200" cap="none" spc="0" normalizeH="0" baseline="0" noProof="0" dirty="0" err="1">
                  <a:ln>
                    <a:noFill/>
                  </a:ln>
                  <a:solidFill>
                    <a:srgbClr val="FFFF99"/>
                  </a:solidFill>
                  <a:effectLst/>
                  <a:uLnTx/>
                  <a:uFillTx/>
                  <a:latin typeface="Times New Roman" panose="02020603050405020304" pitchFamily="18" charset="0"/>
                  <a:ea typeface="Tahoma" panose="020B0604030504040204" pitchFamily="34" charset="0"/>
                  <a:cs typeface="Times New Roman" panose="02020603050405020304" pitchFamily="18" charset="0"/>
                </a:rPr>
                <a:t>tay</a:t>
              </a:r>
              <a:endParaRPr kumimoji="0" lang="vi-VN" sz="1200" b="1" i="0" u="none" strike="noStrike" kern="1200" cap="none" spc="0" normalizeH="0" baseline="0" noProof="0" dirty="0">
                <a:ln>
                  <a:noFill/>
                </a:ln>
                <a:solidFill>
                  <a:srgbClr val="FFFF99"/>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3E05F0B-DDF1-2AD6-578F-7C28233B10F7}"/>
                </a:ext>
              </a:extLst>
            </p:cNvPr>
            <p:cNvSpPr txBox="1"/>
            <p:nvPr/>
          </p:nvSpPr>
          <p:spPr>
            <a:xfrm rot="17590276">
              <a:off x="8020995" y="1248554"/>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1 </a:t>
              </a:r>
              <a:r>
                <a:rPr lang="en-GB"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kẹo</a:t>
              </a:r>
              <a:endPar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A3B020E4-F025-B290-474B-9BDBF9A4F15B}"/>
                </a:ext>
              </a:extLst>
            </p:cNvPr>
            <p:cNvSpPr txBox="1"/>
            <p:nvPr/>
          </p:nvSpPr>
          <p:spPr>
            <a:xfrm rot="20155085">
              <a:off x="8917980" y="217166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10 </a:t>
              </a:r>
              <a:r>
                <a:rPr lang="en-GB" sz="24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624FC8C9-79FB-3D22-82F1-470FA313A908}"/>
                </a:ext>
              </a:extLst>
            </p:cNvPr>
            <p:cNvSpPr txBox="1"/>
            <p:nvPr/>
          </p:nvSpPr>
          <p:spPr>
            <a:xfrm rot="9501114">
              <a:off x="5697322" y="3506858"/>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10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điểm</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305ED719-84A2-07AB-9570-501F16C09AB4}"/>
                </a:ext>
              </a:extLst>
            </p:cNvPr>
            <p:cNvSpPr txBox="1"/>
            <p:nvPr/>
          </p:nvSpPr>
          <p:spPr>
            <a:xfrm rot="6703311">
              <a:off x="6660977" y="4475190"/>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kẹo</a:t>
              </a:r>
              <a:endPar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3D18ADF4-036F-A311-5AAF-B80825CC3104}"/>
                </a:ext>
              </a:extLst>
            </p:cNvPr>
            <p:cNvSpPr txBox="1"/>
            <p:nvPr/>
          </p:nvSpPr>
          <p:spPr>
            <a:xfrm rot="3829829">
              <a:off x="8019635" y="448242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9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điểm</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6477B2A9-E576-5D9E-C5D3-94E5517C48D6}"/>
                </a:ext>
              </a:extLst>
            </p:cNvPr>
            <p:cNvSpPr txBox="1"/>
            <p:nvPr/>
          </p:nvSpPr>
          <p:spPr>
            <a:xfrm rot="1321648">
              <a:off x="8940448" y="3680822"/>
              <a:ext cx="2025648" cy="4273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12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tràng</a:t>
              </a:r>
              <a:r>
                <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pháo</a:t>
              </a:r>
              <a:r>
                <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tay</a:t>
              </a:r>
              <a:endParaRPr kumimoji="0" lang="vi-VN" sz="1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9" name="Isosceles Triangle 18" descr="n212 zalo Nguyen Thuan">
            <a:extLst>
              <a:ext uri="{FF2B5EF4-FFF2-40B4-BE49-F238E27FC236}">
                <a16:creationId xmlns:a16="http://schemas.microsoft.com/office/drawing/2014/main" id="{984E3CA5-38B7-011E-0976-DDCF7E7B56D1}"/>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quay dung" descr="n212 zalo Nguyen Thuan">
            <a:extLst>
              <a:ext uri="{FF2B5EF4-FFF2-40B4-BE49-F238E27FC236}">
                <a16:creationId xmlns:a16="http://schemas.microsoft.com/office/drawing/2014/main" id="{55A845BE-80CE-6A49-2B67-A968716A234A}"/>
              </a:ext>
            </a:extLst>
          </p:cNvPr>
          <p:cNvSpPr/>
          <p:nvPr/>
        </p:nvSpPr>
        <p:spPr>
          <a:xfrm>
            <a:off x="9299507" y="597073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5" descr="n212 zalo Nguyen Thuan">
            <a:hlinkClick r:id="rId5" action="ppaction://hlinksldjump"/>
            <a:extLst>
              <a:ext uri="{FF2B5EF4-FFF2-40B4-BE49-F238E27FC236}">
                <a16:creationId xmlns:a16="http://schemas.microsoft.com/office/drawing/2014/main" id="{3B01AAE9-6D2F-3BF9-C512-1DB08735FC3B}"/>
              </a:ext>
            </a:extLst>
          </p:cNvPr>
          <p:cNvSpPr/>
          <p:nvPr/>
        </p:nvSpPr>
        <p:spPr>
          <a:xfrm>
            <a:off x="1480527" y="249748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6" descr="n212 zalo Nguyen Thuan">
            <a:hlinkClick r:id="rId6" action="ppaction://hlinksldjump"/>
            <a:extLst>
              <a:ext uri="{FF2B5EF4-FFF2-40B4-BE49-F238E27FC236}">
                <a16:creationId xmlns:a16="http://schemas.microsoft.com/office/drawing/2014/main" id="{B45F3158-329D-7B38-F079-1A8F035AD411}"/>
              </a:ext>
            </a:extLst>
          </p:cNvPr>
          <p:cNvSpPr/>
          <p:nvPr/>
        </p:nvSpPr>
        <p:spPr>
          <a:xfrm>
            <a:off x="2603965" y="249748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7" descr="n212 zalo Nguyen Thuan">
            <a:hlinkClick r:id="rId7" action="ppaction://hlinksldjump"/>
            <a:extLst>
              <a:ext uri="{FF2B5EF4-FFF2-40B4-BE49-F238E27FC236}">
                <a16:creationId xmlns:a16="http://schemas.microsoft.com/office/drawing/2014/main" id="{8BCF865C-1A9F-636F-1CA8-92BD612B470D}"/>
              </a:ext>
            </a:extLst>
          </p:cNvPr>
          <p:cNvSpPr/>
          <p:nvPr/>
        </p:nvSpPr>
        <p:spPr>
          <a:xfrm>
            <a:off x="3727402" y="249748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34" descr="n212 zalo Nguyen Thuan">
            <a:hlinkClick r:id="rId8" action="ppaction://hlinksldjump"/>
            <a:extLst>
              <a:ext uri="{FF2B5EF4-FFF2-40B4-BE49-F238E27FC236}">
                <a16:creationId xmlns:a16="http://schemas.microsoft.com/office/drawing/2014/main" id="{5729A2D6-B59E-D5D4-C849-0FAA330D09E7}"/>
              </a:ext>
            </a:extLst>
          </p:cNvPr>
          <p:cNvSpPr/>
          <p:nvPr/>
        </p:nvSpPr>
        <p:spPr>
          <a:xfrm>
            <a:off x="1481095" y="365703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35" descr="n212 zalo Nguyen Thuan">
            <a:hlinkClick r:id="rId9" action="ppaction://hlinksldjump"/>
            <a:extLst>
              <a:ext uri="{FF2B5EF4-FFF2-40B4-BE49-F238E27FC236}">
                <a16:creationId xmlns:a16="http://schemas.microsoft.com/office/drawing/2014/main" id="{F7527214-215E-4FFF-5D83-5C67393B7627}"/>
              </a:ext>
            </a:extLst>
          </p:cNvPr>
          <p:cNvSpPr/>
          <p:nvPr/>
        </p:nvSpPr>
        <p:spPr>
          <a:xfrm>
            <a:off x="2604533" y="365703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36" descr="n212 zalo Nguyen Thuan">
            <a:hlinkClick r:id="rId10" action="ppaction://hlinksldjump"/>
            <a:extLst>
              <a:ext uri="{FF2B5EF4-FFF2-40B4-BE49-F238E27FC236}">
                <a16:creationId xmlns:a16="http://schemas.microsoft.com/office/drawing/2014/main" id="{DF646168-697F-AD09-E1B7-2B653E36EF68}"/>
              </a:ext>
            </a:extLst>
          </p:cNvPr>
          <p:cNvSpPr/>
          <p:nvPr/>
        </p:nvSpPr>
        <p:spPr>
          <a:xfrm>
            <a:off x="3727970" y="365703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37" descr="n212 zalo Nguyen Thuan">
            <a:hlinkClick r:id="rId11" action="ppaction://hlinksldjump"/>
            <a:extLst>
              <a:ext uri="{FF2B5EF4-FFF2-40B4-BE49-F238E27FC236}">
                <a16:creationId xmlns:a16="http://schemas.microsoft.com/office/drawing/2014/main" id="{88450440-8DBA-FD2A-9013-01FACAC60535}"/>
              </a:ext>
            </a:extLst>
          </p:cNvPr>
          <p:cNvSpPr/>
          <p:nvPr/>
        </p:nvSpPr>
        <p:spPr>
          <a:xfrm>
            <a:off x="1481664" y="481659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38" descr="n212 zalo Nguyen Thuan">
            <a:hlinkClick r:id="rId12" action="ppaction://hlinksldjump"/>
            <a:extLst>
              <a:ext uri="{FF2B5EF4-FFF2-40B4-BE49-F238E27FC236}">
                <a16:creationId xmlns:a16="http://schemas.microsoft.com/office/drawing/2014/main" id="{F2EC4B1E-D151-74D4-D991-81AB9CD84B5D}"/>
              </a:ext>
            </a:extLst>
          </p:cNvPr>
          <p:cNvSpPr/>
          <p:nvPr/>
        </p:nvSpPr>
        <p:spPr>
          <a:xfrm>
            <a:off x="2605102" y="481659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39" descr="n212 zalo Nguyen Thuan">
            <a:hlinkClick r:id="rId13" action="ppaction://hlinksldjump"/>
            <a:extLst>
              <a:ext uri="{FF2B5EF4-FFF2-40B4-BE49-F238E27FC236}">
                <a16:creationId xmlns:a16="http://schemas.microsoft.com/office/drawing/2014/main" id="{06C04671-83BF-EC1B-8B09-869ADF49C809}"/>
              </a:ext>
            </a:extLst>
          </p:cNvPr>
          <p:cNvSpPr/>
          <p:nvPr/>
        </p:nvSpPr>
        <p:spPr>
          <a:xfrm>
            <a:off x="3728539" y="481659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descr="n212 zalo Nguyen Thuan">
            <a:extLst>
              <a:ext uri="{FF2B5EF4-FFF2-40B4-BE49-F238E27FC236}">
                <a16:creationId xmlns:a16="http://schemas.microsoft.com/office/drawing/2014/main" id="{46ED58A8-ED19-14A5-2265-D9A3B12596EC}"/>
              </a:ext>
            </a:extLst>
          </p:cNvPr>
          <p:cNvSpPr/>
          <p:nvPr/>
        </p:nvSpPr>
        <p:spPr>
          <a:xfrm>
            <a:off x="5138229" y="1006972"/>
            <a:ext cx="7053771" cy="761747"/>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6600">
                  <a:solidFill>
                    <a:srgbClr val="ED7D31"/>
                  </a:solidFill>
                  <a:prstDash val="solid"/>
                </a:ln>
                <a:solidFill>
                  <a:srgbClr val="0000CC"/>
                </a:solidFill>
                <a:effectLst>
                  <a:outerShdw dist="38100" dir="2700000" algn="tl" rotWithShape="0">
                    <a:srgbClr val="ED7D31"/>
                  </a:outerShdw>
                </a:effectLst>
                <a:uLnTx/>
                <a:uFillTx/>
                <a:latin typeface="Times New Roman" panose="02020603050405020304" pitchFamily="18" charset="0"/>
                <a:ea typeface="Tahoma" panose="020B0604030504040204" pitchFamily="34" charset="0"/>
                <a:cs typeface="Times New Roman" panose="02020603050405020304" pitchFamily="18" charset="0"/>
              </a:rPr>
              <a:t>VÒNG QUAY MAY MẮN</a:t>
            </a:r>
          </a:p>
        </p:txBody>
      </p:sp>
      <p:pic>
        <p:nvPicPr>
          <p:cNvPr id="31" name="Picture 30" descr="n212 zalo Nguyen Thuan">
            <a:extLst>
              <a:ext uri="{FF2B5EF4-FFF2-40B4-BE49-F238E27FC236}">
                <a16:creationId xmlns:a16="http://schemas.microsoft.com/office/drawing/2014/main" id="{5C35876A-ECA3-7772-E514-4415E71D214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0779" y="1491399"/>
            <a:ext cx="371475" cy="328613"/>
          </a:xfrm>
          <a:prstGeom prst="rect">
            <a:avLst/>
          </a:prstGeom>
        </p:spPr>
      </p:pic>
      <p:pic>
        <p:nvPicPr>
          <p:cNvPr id="32" name="Picture 31" descr="n212 zalo Nguyen Thuan">
            <a:extLst>
              <a:ext uri="{FF2B5EF4-FFF2-40B4-BE49-F238E27FC236}">
                <a16:creationId xmlns:a16="http://schemas.microsoft.com/office/drawing/2014/main" id="{6D9F19FC-6828-AE4C-649B-74C4DC6153B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59478" y="1762855"/>
            <a:ext cx="371475" cy="328613"/>
          </a:xfrm>
          <a:prstGeom prst="rect">
            <a:avLst/>
          </a:prstGeom>
        </p:spPr>
      </p:pic>
      <p:pic>
        <p:nvPicPr>
          <p:cNvPr id="33" name="Picture 32" descr="n212 zalo Nguyen Thuan">
            <a:extLst>
              <a:ext uri="{FF2B5EF4-FFF2-40B4-BE49-F238E27FC236}">
                <a16:creationId xmlns:a16="http://schemas.microsoft.com/office/drawing/2014/main" id="{047D53E2-1E37-44F5-3896-6793A9804D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19800" y="1636880"/>
            <a:ext cx="371475" cy="328613"/>
          </a:xfrm>
          <a:prstGeom prst="rect">
            <a:avLst/>
          </a:prstGeom>
        </p:spPr>
      </p:pic>
      <p:pic>
        <p:nvPicPr>
          <p:cNvPr id="34" name="Picture 33" descr="n212 zalo Nguyen Thuan">
            <a:hlinkClick r:id="" action="ppaction://noaction"/>
            <a:extLst>
              <a:ext uri="{FF2B5EF4-FFF2-40B4-BE49-F238E27FC236}">
                <a16:creationId xmlns:a16="http://schemas.microsoft.com/office/drawing/2014/main" id="{F2B0BC1B-32B7-AF98-5EDB-E4ED90A9881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64310" y="988523"/>
            <a:ext cx="833999" cy="1389999"/>
          </a:xfrm>
          <a:prstGeom prst="rect">
            <a:avLst/>
          </a:prstGeom>
        </p:spPr>
      </p:pic>
      <p:pic>
        <p:nvPicPr>
          <p:cNvPr id="35" name="Picture 34" descr="n212 zalo Nguyen Thuan">
            <a:extLst>
              <a:ext uri="{FF2B5EF4-FFF2-40B4-BE49-F238E27FC236}">
                <a16:creationId xmlns:a16="http://schemas.microsoft.com/office/drawing/2014/main" id="{E07AB800-3EFB-5D22-1CE5-C6C17CB978E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67226" y="3412855"/>
            <a:ext cx="1015661" cy="866298"/>
          </a:xfrm>
          <a:prstGeom prst="rect">
            <a:avLst/>
          </a:prstGeom>
        </p:spPr>
      </p:pic>
      <p:pic>
        <p:nvPicPr>
          <p:cNvPr id="36" name="vongquay" descr="n212 zalo Nguyen Thuan">
            <a:hlinkClick r:id="" action="ppaction://media"/>
            <a:extLst>
              <a:ext uri="{FF2B5EF4-FFF2-40B4-BE49-F238E27FC236}">
                <a16:creationId xmlns:a16="http://schemas.microsoft.com/office/drawing/2014/main" id="{C41D4034-3242-BE89-746B-EFC2069D44B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809614" y="-520300"/>
            <a:ext cx="457200" cy="457200"/>
          </a:xfrm>
          <a:prstGeom prst="rect">
            <a:avLst/>
          </a:prstGeom>
        </p:spPr>
      </p:pic>
      <p:sp>
        <p:nvSpPr>
          <p:cNvPr id="37" name="Isosceles Triangle 36" descr="n212 zalo Nguyen Thuan">
            <a:extLst>
              <a:ext uri="{FF2B5EF4-FFF2-40B4-BE49-F238E27FC236}">
                <a16:creationId xmlns:a16="http://schemas.microsoft.com/office/drawing/2014/main" id="{CB0037BD-4024-AA77-D4D7-EF5B41C215A3}"/>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Isosceles Triangle 37" descr="n212 zalo Nguyen Thuan">
            <a:extLst>
              <a:ext uri="{FF2B5EF4-FFF2-40B4-BE49-F238E27FC236}">
                <a16:creationId xmlns:a16="http://schemas.microsoft.com/office/drawing/2014/main" id="{CEA6F28F-B0BB-89A2-4F4A-D82A35EF90D7}"/>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Isosceles Triangle 38" descr="n212 zalo Nguyen Thuan">
            <a:extLst>
              <a:ext uri="{FF2B5EF4-FFF2-40B4-BE49-F238E27FC236}">
                <a16:creationId xmlns:a16="http://schemas.microsoft.com/office/drawing/2014/main" id="{5B477637-ABDA-BB0C-A075-38FE008B8F90}"/>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Isosceles Triangle 39" descr="n212 zalo Nguyen Thuan">
            <a:extLst>
              <a:ext uri="{FF2B5EF4-FFF2-40B4-BE49-F238E27FC236}">
                <a16:creationId xmlns:a16="http://schemas.microsoft.com/office/drawing/2014/main" id="{57098D9A-28FD-25D7-96CF-9ED85C7BBA51}"/>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Isosceles Triangle 40" descr="n212 zalo Nguyen Thuan">
            <a:extLst>
              <a:ext uri="{FF2B5EF4-FFF2-40B4-BE49-F238E27FC236}">
                <a16:creationId xmlns:a16="http://schemas.microsoft.com/office/drawing/2014/main" id="{00052475-961C-72F4-C8DA-A74728D49729}"/>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descr="n212 zalo Nguyen Thuan">
            <a:extLst>
              <a:ext uri="{FF2B5EF4-FFF2-40B4-BE49-F238E27FC236}">
                <a16:creationId xmlns:a16="http://schemas.microsoft.com/office/drawing/2014/main" id="{FA24C561-33BC-5E7B-EF5E-D4EFFA78DEE1}"/>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descr="n212 zalo Nguyen Thuan">
            <a:extLst>
              <a:ext uri="{FF2B5EF4-FFF2-40B4-BE49-F238E27FC236}">
                <a16:creationId xmlns:a16="http://schemas.microsoft.com/office/drawing/2014/main" id="{DC116435-161F-D338-F32E-CAE3336CEC48}"/>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Isosceles Triangle 43" descr="n212 zalo Nguyen Thuan">
            <a:extLst>
              <a:ext uri="{FF2B5EF4-FFF2-40B4-BE49-F238E27FC236}">
                <a16:creationId xmlns:a16="http://schemas.microsoft.com/office/drawing/2014/main" id="{BE7ABD92-B0D1-3195-DEAA-E7C59963EA74}"/>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Isosceles Triangle 44" descr="n212 zalo Nguyen Thuan">
            <a:extLst>
              <a:ext uri="{FF2B5EF4-FFF2-40B4-BE49-F238E27FC236}">
                <a16:creationId xmlns:a16="http://schemas.microsoft.com/office/drawing/2014/main" id="{841AB49A-DCAD-F734-821D-384FDF68D891}"/>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Isosceles Triangle 45" descr="n212 zalo Nguyen Thuan">
            <a:extLst>
              <a:ext uri="{FF2B5EF4-FFF2-40B4-BE49-F238E27FC236}">
                <a16:creationId xmlns:a16="http://schemas.microsoft.com/office/drawing/2014/main" id="{2E59A291-CAD6-6F09-8B13-9B75003E1FC1}"/>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Isosceles Triangle 46" descr="n212 zalo Nguyen Thuan">
            <a:extLst>
              <a:ext uri="{FF2B5EF4-FFF2-40B4-BE49-F238E27FC236}">
                <a16:creationId xmlns:a16="http://schemas.microsoft.com/office/drawing/2014/main" id="{368BB25F-6C93-1C0D-4507-1F864AC84BE6}"/>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descr="n212 zalo Nguyen Thuan">
            <a:extLst>
              <a:ext uri="{FF2B5EF4-FFF2-40B4-BE49-F238E27FC236}">
                <a16:creationId xmlns:a16="http://schemas.microsoft.com/office/drawing/2014/main" id="{4CDB57A3-FE5B-A1D3-23C1-38A3EE9BB2B4}"/>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descr="n212 zalo Nguyen Thuan">
            <a:extLst>
              <a:ext uri="{FF2B5EF4-FFF2-40B4-BE49-F238E27FC236}">
                <a16:creationId xmlns:a16="http://schemas.microsoft.com/office/drawing/2014/main" id="{B068F059-6FA6-2C4F-747E-8361BE398B16}"/>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descr="n212 zalo Nguyen Thuan">
            <a:extLst>
              <a:ext uri="{FF2B5EF4-FFF2-40B4-BE49-F238E27FC236}">
                <a16:creationId xmlns:a16="http://schemas.microsoft.com/office/drawing/2014/main" id="{FC33AF9E-FB1A-31E9-037A-1C5A63E501B3}"/>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descr="n212 zalo Nguyen Thuan">
            <a:extLst>
              <a:ext uri="{FF2B5EF4-FFF2-40B4-BE49-F238E27FC236}">
                <a16:creationId xmlns:a16="http://schemas.microsoft.com/office/drawing/2014/main" id="{26D113F1-09ED-C739-028F-9432CCB325E0}"/>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descr="n212 zalo Nguyen Thuan">
            <a:extLst>
              <a:ext uri="{FF2B5EF4-FFF2-40B4-BE49-F238E27FC236}">
                <a16:creationId xmlns:a16="http://schemas.microsoft.com/office/drawing/2014/main" id="{9A27085A-EE20-ADD8-836C-B8FA46568225}"/>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descr="n212 zalo Nguyen Thuan">
            <a:extLst>
              <a:ext uri="{FF2B5EF4-FFF2-40B4-BE49-F238E27FC236}">
                <a16:creationId xmlns:a16="http://schemas.microsoft.com/office/drawing/2014/main" id="{939417BA-22CE-14F3-E1C5-2AFA4B233261}"/>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descr="n212 zalo Nguyen Thuan">
            <a:extLst>
              <a:ext uri="{FF2B5EF4-FFF2-40B4-BE49-F238E27FC236}">
                <a16:creationId xmlns:a16="http://schemas.microsoft.com/office/drawing/2014/main" id="{E9C3B92D-11A5-C78B-E409-7ED3CD930BC4}"/>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descr="n212 zalo Nguyen Thuan">
            <a:extLst>
              <a:ext uri="{FF2B5EF4-FFF2-40B4-BE49-F238E27FC236}">
                <a16:creationId xmlns:a16="http://schemas.microsoft.com/office/drawing/2014/main" id="{67EDCD2B-FD27-D85C-2993-5185FFC2B5A7}"/>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descr="n212 zalo Nguyen Thuan">
            <a:extLst>
              <a:ext uri="{FF2B5EF4-FFF2-40B4-BE49-F238E27FC236}">
                <a16:creationId xmlns:a16="http://schemas.microsoft.com/office/drawing/2014/main" id="{1F347C52-8154-6650-D3A8-E3BB8343A705}"/>
              </a:ext>
            </a:extLst>
          </p:cNvPr>
          <p:cNvSpPr/>
          <p:nvPr/>
        </p:nvSpPr>
        <p:spPr>
          <a:xfrm rot="16200000">
            <a:off x="10492397" y="3509838"/>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Heart 56" descr="n212 zalo Nguyen Thuan">
            <a:hlinkClick r:id="" action="ppaction://noaction"/>
            <a:extLst>
              <a:ext uri="{FF2B5EF4-FFF2-40B4-BE49-F238E27FC236}">
                <a16:creationId xmlns:a16="http://schemas.microsoft.com/office/drawing/2014/main" id="{09FC615A-11BF-9BB9-05CC-93C77C86B086}"/>
              </a:ext>
            </a:extLst>
          </p:cNvPr>
          <p:cNvSpPr/>
          <p:nvPr/>
        </p:nvSpPr>
        <p:spPr>
          <a:xfrm rot="5400000">
            <a:off x="10875710" y="3701689"/>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Arrow: Notched Right 2">
            <a:hlinkClick r:id="rId18" action="ppaction://hlinksldjump"/>
            <a:extLst>
              <a:ext uri="{FF2B5EF4-FFF2-40B4-BE49-F238E27FC236}">
                <a16:creationId xmlns:a16="http://schemas.microsoft.com/office/drawing/2014/main" id="{4C3CE021-2F59-39C2-2B07-2565BEDB242C}"/>
              </a:ext>
            </a:extLst>
          </p:cNvPr>
          <p:cNvSpPr/>
          <p:nvPr/>
        </p:nvSpPr>
        <p:spPr>
          <a:xfrm>
            <a:off x="164592" y="6221186"/>
            <a:ext cx="978408" cy="636814"/>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descr="n181 zalo Nguyen Duc Chien">
            <a:extLst>
              <a:ext uri="{FF2B5EF4-FFF2-40B4-BE49-F238E27FC236}">
                <a16:creationId xmlns:a16="http://schemas.microsoft.com/office/drawing/2014/main" id="{83C98236-7E30-514F-1764-7310CCFB7C16}"/>
              </a:ext>
            </a:extLst>
          </p:cNvPr>
          <p:cNvSpPr/>
          <p:nvPr/>
        </p:nvSpPr>
        <p:spPr>
          <a:xfrm>
            <a:off x="0" y="-36407"/>
            <a:ext cx="12192000" cy="800219"/>
          </a:xfrm>
          <a:prstGeom prst="rect">
            <a:avLst/>
          </a:prstGeom>
          <a:solidFill>
            <a:srgbClr val="FF8513"/>
          </a:solidFill>
        </p:spPr>
        <p:txBody>
          <a:bodyPr wrap="square" lIns="121920" tIns="60960" rIns="121920" bIns="60960">
            <a:spAutoFit/>
          </a:bodyPr>
          <a:lstStyle/>
          <a:p>
            <a:pPr algn="ctr"/>
            <a:r>
              <a:rPr lang="en-US" sz="4400" b="1" dirty="0">
                <a:ln w="0"/>
                <a:solidFill>
                  <a:prstClr val="white"/>
                </a:solidFill>
                <a:effectLst>
                  <a:outerShdw blurRad="38100" dist="19050" dir="2700000" algn="tl" rotWithShape="0">
                    <a:prstClr val="black">
                      <a:alpha val="40000"/>
                    </a:prstClr>
                  </a:outerShdw>
                </a:effectLst>
                <a:latin typeface="Cambria" panose="02040503050406030204" pitchFamily="18" charset="0"/>
                <a:cs typeface="Times New Roman" panose="02020603050405020304" pitchFamily="18" charset="0"/>
              </a:rPr>
              <a:t>ĐỐ VUI CÓ THƯỞNG</a:t>
            </a:r>
          </a:p>
        </p:txBody>
      </p:sp>
    </p:spTree>
    <p:extLst>
      <p:ext uri="{BB962C8B-B14F-4D97-AF65-F5344CB8AC3E}">
        <p14:creationId xmlns:p14="http://schemas.microsoft.com/office/powerpoint/2010/main" val="295467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30"/>
                                        </p:tgtEl>
                                        <p:attrNameLst>
                                          <p:attrName>ppt_x</p:attrName>
                                          <p:attrName>ppt_y</p:attrName>
                                        </p:attrNameLst>
                                      </p:cBhvr>
                                      <p:rCtr x="0" y="-1204"/>
                                    </p:animMotion>
                                    <p:animRot by="1500000">
                                      <p:cBhvr>
                                        <p:cTn id="7" dur="125" fill="hold">
                                          <p:stCondLst>
                                            <p:cond delay="0"/>
                                          </p:stCondLst>
                                        </p:cTn>
                                        <p:tgtEl>
                                          <p:spTgt spid="30"/>
                                        </p:tgtEl>
                                        <p:attrNameLst>
                                          <p:attrName>r</p:attrName>
                                        </p:attrNameLst>
                                      </p:cBhvr>
                                    </p:animRot>
                                    <p:animRot by="-1500000">
                                      <p:cBhvr>
                                        <p:cTn id="8" dur="125" fill="hold">
                                          <p:stCondLst>
                                            <p:cond delay="125"/>
                                          </p:stCondLst>
                                        </p:cTn>
                                        <p:tgtEl>
                                          <p:spTgt spid="30"/>
                                        </p:tgtEl>
                                        <p:attrNameLst>
                                          <p:attrName>r</p:attrName>
                                        </p:attrNameLst>
                                      </p:cBhvr>
                                    </p:animRot>
                                    <p:animRot by="-1500000">
                                      <p:cBhvr>
                                        <p:cTn id="9" dur="125" fill="hold">
                                          <p:stCondLst>
                                            <p:cond delay="250"/>
                                          </p:stCondLst>
                                        </p:cTn>
                                        <p:tgtEl>
                                          <p:spTgt spid="30"/>
                                        </p:tgtEl>
                                        <p:attrNameLst>
                                          <p:attrName>r</p:attrName>
                                        </p:attrNameLst>
                                      </p:cBhvr>
                                    </p:animRot>
                                    <p:animRot by="1500000">
                                      <p:cBhvr>
                                        <p:cTn id="10" dur="125" fill="hold">
                                          <p:stCondLst>
                                            <p:cond delay="375"/>
                                          </p:stCondLst>
                                        </p:cTn>
                                        <p:tgtEl>
                                          <p:spTgt spid="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7"/>
                                        </p:tgtEl>
                                      </p:cBhvr>
                                    </p:animEffect>
                                    <p:set>
                                      <p:cBhvr>
                                        <p:cTn id="15" dur="1" fill="hold">
                                          <p:stCondLst>
                                            <p:cond delay="499"/>
                                          </p:stCondLst>
                                        </p:cTn>
                                        <p:tgtEl>
                                          <p:spTgt spid="37"/>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6"/>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6"/>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9"/>
                                        </p:tgtEl>
                                      </p:cBhvr>
                                    </p:animEffect>
                                    <p:set>
                                      <p:cBhvr>
                                        <p:cTn id="29" dur="1" fill="hold">
                                          <p:stCondLst>
                                            <p:cond delay="499"/>
                                          </p:stCondLst>
                                        </p:cTn>
                                        <p:tgtEl>
                                          <p:spTgt spid="39"/>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6"/>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0"/>
                                        </p:tgtEl>
                                      </p:cBhvr>
                                    </p:animEffect>
                                    <p:set>
                                      <p:cBhvr>
                                        <p:cTn id="36" dur="1" fill="hold">
                                          <p:stCondLst>
                                            <p:cond delay="499"/>
                                          </p:stCondLst>
                                        </p:cTn>
                                        <p:tgtEl>
                                          <p:spTgt spid="40"/>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6"/>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1"/>
                                        </p:tgtEl>
                                      </p:cBhvr>
                                    </p:animEffect>
                                    <p:set>
                                      <p:cBhvr>
                                        <p:cTn id="43" dur="1" fill="hold">
                                          <p:stCondLst>
                                            <p:cond delay="499"/>
                                          </p:stCondLst>
                                        </p:cTn>
                                        <p:tgtEl>
                                          <p:spTgt spid="41"/>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6"/>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2"/>
                                        </p:tgtEl>
                                      </p:cBhvr>
                                    </p:animEffect>
                                    <p:set>
                                      <p:cBhvr>
                                        <p:cTn id="50" dur="1" fill="hold">
                                          <p:stCondLst>
                                            <p:cond delay="499"/>
                                          </p:stCondLst>
                                        </p:cTn>
                                        <p:tgtEl>
                                          <p:spTgt spid="42"/>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6"/>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6"/>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4"/>
                                        </p:tgtEl>
                                      </p:cBhvr>
                                    </p:animEffect>
                                    <p:set>
                                      <p:cBhvr>
                                        <p:cTn id="64" dur="1" fill="hold">
                                          <p:stCondLst>
                                            <p:cond delay="499"/>
                                          </p:stCondLst>
                                        </p:cTn>
                                        <p:tgtEl>
                                          <p:spTgt spid="44"/>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6"/>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5"/>
                                        </p:tgtEl>
                                      </p:cBhvr>
                                    </p:animEffect>
                                    <p:set>
                                      <p:cBhvr>
                                        <p:cTn id="71" dur="1" fill="hold">
                                          <p:stCondLst>
                                            <p:cond delay="499"/>
                                          </p:stCondLst>
                                        </p:cTn>
                                        <p:tgtEl>
                                          <p:spTgt spid="45"/>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6"/>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46"/>
                                        </p:tgtEl>
                                      </p:cBhvr>
                                    </p:animEffect>
                                    <p:set>
                                      <p:cBhvr>
                                        <p:cTn id="78" dur="1" fill="hold">
                                          <p:stCondLst>
                                            <p:cond delay="499"/>
                                          </p:stCondLst>
                                        </p:cTn>
                                        <p:tgtEl>
                                          <p:spTgt spid="46"/>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6"/>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7"/>
                                        </p:tgtEl>
                                      </p:cBhvr>
                                    </p:animEffect>
                                    <p:set>
                                      <p:cBhvr>
                                        <p:cTn id="85" dur="1" fill="hold">
                                          <p:stCondLst>
                                            <p:cond delay="499"/>
                                          </p:stCondLst>
                                        </p:cTn>
                                        <p:tgtEl>
                                          <p:spTgt spid="47"/>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6"/>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48"/>
                                        </p:tgtEl>
                                      </p:cBhvr>
                                    </p:animEffect>
                                    <p:set>
                                      <p:cBhvr>
                                        <p:cTn id="92" dur="1" fill="hold">
                                          <p:stCondLst>
                                            <p:cond delay="499"/>
                                          </p:stCondLst>
                                        </p:cTn>
                                        <p:tgtEl>
                                          <p:spTgt spid="48"/>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6"/>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49"/>
                                        </p:tgtEl>
                                      </p:cBhvr>
                                    </p:animEffect>
                                    <p:set>
                                      <p:cBhvr>
                                        <p:cTn id="99" dur="1" fill="hold">
                                          <p:stCondLst>
                                            <p:cond delay="499"/>
                                          </p:stCondLst>
                                        </p:cTn>
                                        <p:tgtEl>
                                          <p:spTgt spid="49"/>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6"/>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0"/>
                                        </p:tgtEl>
                                      </p:cBhvr>
                                    </p:animEffect>
                                    <p:set>
                                      <p:cBhvr>
                                        <p:cTn id="106" dur="1" fill="hold">
                                          <p:stCondLst>
                                            <p:cond delay="499"/>
                                          </p:stCondLst>
                                        </p:cTn>
                                        <p:tgtEl>
                                          <p:spTgt spid="50"/>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6"/>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1"/>
                                        </p:tgtEl>
                                      </p:cBhvr>
                                    </p:animEffect>
                                    <p:set>
                                      <p:cBhvr>
                                        <p:cTn id="113" dur="1" fill="hold">
                                          <p:stCondLst>
                                            <p:cond delay="499"/>
                                          </p:stCondLst>
                                        </p:cTn>
                                        <p:tgtEl>
                                          <p:spTgt spid="51"/>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6"/>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2"/>
                                        </p:tgtEl>
                                      </p:cBhvr>
                                    </p:animEffect>
                                    <p:set>
                                      <p:cBhvr>
                                        <p:cTn id="120" dur="1" fill="hold">
                                          <p:stCondLst>
                                            <p:cond delay="499"/>
                                          </p:stCondLst>
                                        </p:cTn>
                                        <p:tgtEl>
                                          <p:spTgt spid="52"/>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6"/>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3"/>
                                        </p:tgtEl>
                                      </p:cBhvr>
                                    </p:animEffect>
                                    <p:set>
                                      <p:cBhvr>
                                        <p:cTn id="127" dur="1" fill="hold">
                                          <p:stCondLst>
                                            <p:cond delay="499"/>
                                          </p:stCondLst>
                                        </p:cTn>
                                        <p:tgtEl>
                                          <p:spTgt spid="53"/>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6"/>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4"/>
                                        </p:tgtEl>
                                      </p:cBhvr>
                                    </p:animEffect>
                                    <p:set>
                                      <p:cBhvr>
                                        <p:cTn id="134" dur="1" fill="hold">
                                          <p:stCondLst>
                                            <p:cond delay="499"/>
                                          </p:stCondLst>
                                        </p:cTn>
                                        <p:tgtEl>
                                          <p:spTgt spid="54"/>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6"/>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55"/>
                                        </p:tgtEl>
                                      </p:cBhvr>
                                    </p:animEffect>
                                    <p:set>
                                      <p:cBhvr>
                                        <p:cTn id="141" dur="1" fill="hold">
                                          <p:stCondLst>
                                            <p:cond delay="499"/>
                                          </p:stCondLst>
                                        </p:cTn>
                                        <p:tgtEl>
                                          <p:spTgt spid="55"/>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6"/>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56"/>
                                        </p:tgtEl>
                                      </p:cBhvr>
                                    </p:animEffect>
                                    <p:set>
                                      <p:cBhvr>
                                        <p:cTn id="148" dur="1" fill="hold">
                                          <p:stCondLst>
                                            <p:cond delay="499"/>
                                          </p:stCondLst>
                                        </p:cTn>
                                        <p:tgtEl>
                                          <p:spTgt spid="56"/>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0"/>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6"/>
                                        </p:tgtEl>
                                      </p:cBhvr>
                                    </p:cmd>
                                  </p:childTnLst>
                                </p:cTn>
                              </p:par>
                            </p:childTnLst>
                          </p:cTn>
                        </p:par>
                      </p:childTnLst>
                    </p:cTn>
                  </p:par>
                </p:childTnLst>
              </p:cTn>
              <p:nextCondLst>
                <p:cond evt="onClick" delay="0">
                  <p:tgtEl>
                    <p:spTgt spid="20"/>
                  </p:tgtEl>
                </p:cond>
              </p:nextCondLst>
            </p:seq>
            <p:seq concurrent="1" nextAc="seek">
              <p:cTn id="158" restart="whenNotActive" fill="hold" evtFilter="cancelBubble" nodeType="interactiveSeq">
                <p:stCondLst>
                  <p:cond evt="onClick" delay="0">
                    <p:tgtEl>
                      <p:spTgt spid="21"/>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1"/>
                                        </p:tgtEl>
                                        <p:attrNameLst>
                                          <p:attrName>fillcolor</p:attrName>
                                        </p:attrNameLst>
                                      </p:cBhvr>
                                      <p:to>
                                        <a:srgbClr val="000000"/>
                                      </p:to>
                                    </p:animClr>
                                    <p:set>
                                      <p:cBhvr>
                                        <p:cTn id="163" dur="500" fill="hold"/>
                                        <p:tgtEl>
                                          <p:spTgt spid="21"/>
                                        </p:tgtEl>
                                        <p:attrNameLst>
                                          <p:attrName>fill.type</p:attrName>
                                        </p:attrNameLst>
                                      </p:cBhvr>
                                      <p:to>
                                        <p:strVal val="solid"/>
                                      </p:to>
                                    </p:set>
                                    <p:set>
                                      <p:cBhvr>
                                        <p:cTn id="164"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65" restart="whenNotActive" fill="hold" evtFilter="cancelBubble" nodeType="interactiveSeq">
                <p:stCondLst>
                  <p:cond evt="onClick" delay="0">
                    <p:tgtEl>
                      <p:spTgt spid="22"/>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2"/>
                                        </p:tgtEl>
                                        <p:attrNameLst>
                                          <p:attrName>fillcolor</p:attrName>
                                        </p:attrNameLst>
                                      </p:cBhvr>
                                      <p:to>
                                        <a:srgbClr val="000000"/>
                                      </p:to>
                                    </p:animClr>
                                    <p:set>
                                      <p:cBhvr>
                                        <p:cTn id="170" dur="500" fill="hold"/>
                                        <p:tgtEl>
                                          <p:spTgt spid="22"/>
                                        </p:tgtEl>
                                        <p:attrNameLst>
                                          <p:attrName>fill.type</p:attrName>
                                        </p:attrNameLst>
                                      </p:cBhvr>
                                      <p:to>
                                        <p:strVal val="solid"/>
                                      </p:to>
                                    </p:set>
                                    <p:set>
                                      <p:cBhvr>
                                        <p:cTn id="171"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172" restart="whenNotActive" fill="hold" evtFilter="cancelBubble" nodeType="interactiveSeq">
                <p:stCondLst>
                  <p:cond evt="onClick" delay="0">
                    <p:tgtEl>
                      <p:spTgt spid="23"/>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3"/>
                                        </p:tgtEl>
                                        <p:attrNameLst>
                                          <p:attrName>fillcolor</p:attrName>
                                        </p:attrNameLst>
                                      </p:cBhvr>
                                      <p:to>
                                        <a:srgbClr val="000000"/>
                                      </p:to>
                                    </p:animClr>
                                    <p:set>
                                      <p:cBhvr>
                                        <p:cTn id="177" dur="500" fill="hold"/>
                                        <p:tgtEl>
                                          <p:spTgt spid="23"/>
                                        </p:tgtEl>
                                        <p:attrNameLst>
                                          <p:attrName>fill.type</p:attrName>
                                        </p:attrNameLst>
                                      </p:cBhvr>
                                      <p:to>
                                        <p:strVal val="solid"/>
                                      </p:to>
                                    </p:set>
                                    <p:set>
                                      <p:cBhvr>
                                        <p:cTn id="178"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79" restart="whenNotActive" fill="hold" evtFilter="cancelBubble" nodeType="interactiveSeq">
                <p:stCondLst>
                  <p:cond evt="onClick" delay="0">
                    <p:tgtEl>
                      <p:spTgt spid="24"/>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24"/>
                                        </p:tgtEl>
                                        <p:attrNameLst>
                                          <p:attrName>fillcolor</p:attrName>
                                        </p:attrNameLst>
                                      </p:cBhvr>
                                      <p:to>
                                        <a:srgbClr val="000000"/>
                                      </p:to>
                                    </p:animClr>
                                    <p:set>
                                      <p:cBhvr>
                                        <p:cTn id="184" dur="500" fill="hold"/>
                                        <p:tgtEl>
                                          <p:spTgt spid="24"/>
                                        </p:tgtEl>
                                        <p:attrNameLst>
                                          <p:attrName>fill.type</p:attrName>
                                        </p:attrNameLst>
                                      </p:cBhvr>
                                      <p:to>
                                        <p:strVal val="solid"/>
                                      </p:to>
                                    </p:set>
                                    <p:set>
                                      <p:cBhvr>
                                        <p:cTn id="185"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86" restart="whenNotActive" fill="hold" evtFilter="cancelBubble" nodeType="interactiveSeq">
                <p:stCondLst>
                  <p:cond evt="onClick" delay="0">
                    <p:tgtEl>
                      <p:spTgt spid="25"/>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25"/>
                                        </p:tgtEl>
                                        <p:attrNameLst>
                                          <p:attrName>fillcolor</p:attrName>
                                        </p:attrNameLst>
                                      </p:cBhvr>
                                      <p:to>
                                        <a:srgbClr val="000000"/>
                                      </p:to>
                                    </p:animClr>
                                    <p:set>
                                      <p:cBhvr>
                                        <p:cTn id="191" dur="500" fill="hold"/>
                                        <p:tgtEl>
                                          <p:spTgt spid="25"/>
                                        </p:tgtEl>
                                        <p:attrNameLst>
                                          <p:attrName>fill.type</p:attrName>
                                        </p:attrNameLst>
                                      </p:cBhvr>
                                      <p:to>
                                        <p:strVal val="solid"/>
                                      </p:to>
                                    </p:set>
                                    <p:set>
                                      <p:cBhvr>
                                        <p:cTn id="192" dur="5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93" restart="whenNotActive" fill="hold" evtFilter="cancelBubble" nodeType="interactiveSeq">
                <p:stCondLst>
                  <p:cond evt="onClick" delay="0">
                    <p:tgtEl>
                      <p:spTgt spid="26"/>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26"/>
                                        </p:tgtEl>
                                        <p:attrNameLst>
                                          <p:attrName>fillcolor</p:attrName>
                                        </p:attrNameLst>
                                      </p:cBhvr>
                                      <p:to>
                                        <a:srgbClr val="000000"/>
                                      </p:to>
                                    </p:animClr>
                                    <p:set>
                                      <p:cBhvr>
                                        <p:cTn id="198" dur="500" fill="hold"/>
                                        <p:tgtEl>
                                          <p:spTgt spid="26"/>
                                        </p:tgtEl>
                                        <p:attrNameLst>
                                          <p:attrName>fill.type</p:attrName>
                                        </p:attrNameLst>
                                      </p:cBhvr>
                                      <p:to>
                                        <p:strVal val="solid"/>
                                      </p:to>
                                    </p:set>
                                    <p:set>
                                      <p:cBhvr>
                                        <p:cTn id="19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00" restart="whenNotActive" fill="hold" evtFilter="cancelBubble" nodeType="interactiveSeq">
                <p:stCondLst>
                  <p:cond evt="onClick" delay="0">
                    <p:tgtEl>
                      <p:spTgt spid="27"/>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27"/>
                                        </p:tgtEl>
                                        <p:attrNameLst>
                                          <p:attrName>fillcolor</p:attrName>
                                        </p:attrNameLst>
                                      </p:cBhvr>
                                      <p:to>
                                        <a:srgbClr val="000000"/>
                                      </p:to>
                                    </p:animClr>
                                    <p:set>
                                      <p:cBhvr>
                                        <p:cTn id="205" dur="500" fill="hold"/>
                                        <p:tgtEl>
                                          <p:spTgt spid="27"/>
                                        </p:tgtEl>
                                        <p:attrNameLst>
                                          <p:attrName>fill.type</p:attrName>
                                        </p:attrNameLst>
                                      </p:cBhvr>
                                      <p:to>
                                        <p:strVal val="solid"/>
                                      </p:to>
                                    </p:set>
                                    <p:set>
                                      <p:cBhvr>
                                        <p:cTn id="206"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207" restart="whenNotActive" fill="hold" evtFilter="cancelBubble" nodeType="interactiveSeq">
                <p:stCondLst>
                  <p:cond evt="onClick" delay="0">
                    <p:tgtEl>
                      <p:spTgt spid="28"/>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28"/>
                                        </p:tgtEl>
                                        <p:attrNameLst>
                                          <p:attrName>fillcolor</p:attrName>
                                        </p:attrNameLst>
                                      </p:cBhvr>
                                      <p:to>
                                        <a:srgbClr val="000000"/>
                                      </p:to>
                                    </p:animClr>
                                    <p:set>
                                      <p:cBhvr>
                                        <p:cTn id="212" dur="500" fill="hold"/>
                                        <p:tgtEl>
                                          <p:spTgt spid="28"/>
                                        </p:tgtEl>
                                        <p:attrNameLst>
                                          <p:attrName>fill.type</p:attrName>
                                        </p:attrNameLst>
                                      </p:cBhvr>
                                      <p:to>
                                        <p:strVal val="solid"/>
                                      </p:to>
                                    </p:set>
                                    <p:set>
                                      <p:cBhvr>
                                        <p:cTn id="21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214" restart="whenNotActive" fill="hold" evtFilter="cancelBubble" nodeType="interactiveSeq">
                <p:stCondLst>
                  <p:cond evt="onClick" delay="0">
                    <p:tgtEl>
                      <p:spTgt spid="29"/>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29"/>
                                        </p:tgtEl>
                                        <p:attrNameLst>
                                          <p:attrName>fillcolor</p:attrName>
                                        </p:attrNameLst>
                                      </p:cBhvr>
                                      <p:to>
                                        <a:srgbClr val="000000"/>
                                      </p:to>
                                    </p:animClr>
                                    <p:set>
                                      <p:cBhvr>
                                        <p:cTn id="219" dur="500" fill="hold"/>
                                        <p:tgtEl>
                                          <p:spTgt spid="29"/>
                                        </p:tgtEl>
                                        <p:attrNameLst>
                                          <p:attrName>fill.type</p:attrName>
                                        </p:attrNameLst>
                                      </p:cBhvr>
                                      <p:to>
                                        <p:strVal val="solid"/>
                                      </p:to>
                                    </p:set>
                                    <p:set>
                                      <p:cBhvr>
                                        <p:cTn id="220"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audio>
              <p:cMediaNode vol="80000">
                <p:cTn id="221" fill="hold" display="0">
                  <p:stCondLst>
                    <p:cond delay="indefinite"/>
                  </p:stCondLst>
                  <p:endCondLst>
                    <p:cond evt="onStopAudio" delay="0">
                      <p:tgtEl>
                        <p:sldTgt/>
                      </p:tgtEl>
                    </p:cond>
                  </p:endCondLst>
                </p:cTn>
                <p:tgtEl>
                  <p:spTgt spid="36"/>
                </p:tgtEl>
              </p:cMediaNode>
            </p:audio>
          </p:childTnLst>
        </p:cTn>
      </p:par>
    </p:tnLst>
    <p:bldLst>
      <p:bldP spid="30" grpId="0"/>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26324" y="5298614"/>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702484" y="5977590"/>
            <a:ext cx="609667" cy="663774"/>
          </a:xfrm>
          <a:prstGeom prst="rect">
            <a:avLst/>
          </a:prstGeom>
        </p:spPr>
      </p:pic>
      <p:pic>
        <p:nvPicPr>
          <p:cNvPr id="11" name="Picture 10" descr="n212 zalo Nguyen Thua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536017" y="6216434"/>
            <a:ext cx="390293" cy="424931"/>
          </a:xfrm>
          <a:prstGeom prst="rect">
            <a:avLst/>
          </a:prstGeom>
        </p:spPr>
      </p:pic>
      <p:sp>
        <p:nvSpPr>
          <p:cNvPr id="4" name="Snip Diagonal Corner Rectangle 3" descr="n212 zalo Nguyen Thuan"/>
          <p:cNvSpPr/>
          <p:nvPr/>
        </p:nvSpPr>
        <p:spPr>
          <a:xfrm>
            <a:off x="1810120" y="216635"/>
            <a:ext cx="8571760" cy="156380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algn="ctr" defTabSz="685800">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1: </a:t>
            </a:r>
            <a:r>
              <a:rPr lang="en-US" sz="3200" dirty="0">
                <a:solidFill>
                  <a:srgbClr val="FF0000"/>
                </a:solidFill>
                <a:latin typeface="Times New Roman" panose="02020603050405020304" pitchFamily="18" charset="0"/>
                <a:cs typeface="Times New Roman" panose="02020603050405020304" pitchFamily="18" charset="0"/>
              </a:rPr>
              <a:t>Trong dao </a:t>
            </a:r>
            <a:r>
              <a:rPr lang="en-US" sz="3200" dirty="0" err="1">
                <a:solidFill>
                  <a:srgbClr val="FF0000"/>
                </a:solidFill>
                <a:latin typeface="Times New Roman" panose="02020603050405020304" pitchFamily="18" charset="0"/>
                <a:cs typeface="Times New Roman" panose="02020603050405020304" pitchFamily="18" charset="0"/>
              </a:rPr>
              <a:t>động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cơ</a:t>
            </a:r>
            <a:r>
              <a:rPr lang="en-US" sz="3200" dirty="0">
                <a:solidFill>
                  <a:srgbClr val="FF0000"/>
                </a:solidFill>
                <a:latin typeface="Times New Roman" panose="02020603050405020304" pitchFamily="18" charset="0"/>
                <a:cs typeface="Times New Roman" panose="02020603050405020304" pitchFamily="18" charset="0"/>
              </a:rPr>
              <a:t> , </a:t>
            </a:r>
            <a:r>
              <a:rPr lang="en-US" sz="3200" dirty="0" err="1">
                <a:solidFill>
                  <a:srgbClr val="FF0000"/>
                </a:solidFill>
                <a:latin typeface="Times New Roman" panose="02020603050405020304" pitchFamily="18" charset="0"/>
                <a:cs typeface="Times New Roman" panose="02020603050405020304" pitchFamily="18" charset="0"/>
              </a:rPr>
              <a:t>khi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nói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dao </a:t>
            </a:r>
            <a:r>
              <a:rPr lang="en-US" sz="3200" dirty="0" err="1">
                <a:solidFill>
                  <a:srgbClr val="FF0000"/>
                </a:solidFill>
                <a:latin typeface="Times New Roman" panose="02020603050405020304" pitchFamily="18" charset="0"/>
                <a:cs typeface="Times New Roman" panose="02020603050405020304" pitchFamily="18" charset="0"/>
              </a:rPr>
              <a:t>động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cưỡng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bức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ổn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định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biểu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đây</a:t>
            </a:r>
            <a:r>
              <a:rPr lang="en-US" sz="3200" dirty="0">
                <a:solidFill>
                  <a:srgbClr val="FF0000"/>
                </a:solidFill>
                <a:latin typeface="Times New Roman" panose="02020603050405020304" pitchFamily="18" charset="0"/>
                <a:cs typeface="Times New Roman" panose="02020603050405020304" pitchFamily="18" charset="0"/>
              </a:rPr>
              <a:t> là </a:t>
            </a:r>
            <a:r>
              <a:rPr lang="en-US" sz="3200" b="1" dirty="0" err="1">
                <a:solidFill>
                  <a:srgbClr val="FF0000"/>
                </a:solidFill>
                <a:latin typeface="Times New Roman" panose="02020603050405020304" pitchFamily="18" charset="0"/>
                <a:cs typeface="Times New Roman" panose="02020603050405020304" pitchFamily="18" charset="0"/>
              </a:rPr>
              <a:t>đúng</a:t>
            </a:r>
            <a:r>
              <a:rPr lang="en-US" sz="3200" dirty="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Rectangle 25" descr="n212 zalo Nguyen Thuan"/>
          <p:cNvSpPr/>
          <p:nvPr/>
        </p:nvSpPr>
        <p:spPr>
          <a:xfrm>
            <a:off x="441434" y="2319260"/>
            <a:ext cx="11657028"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Chu </a:t>
            </a:r>
            <a:r>
              <a:rPr lang="en-US" sz="2400" dirty="0" err="1">
                <a:solidFill>
                  <a:schemeClr val="tx1"/>
                </a:solidFill>
                <a:latin typeface="Times New Roman" panose="02020603050405020304" pitchFamily="18" charset="0"/>
                <a:cs typeface="Times New Roman" panose="02020603050405020304" pitchFamily="18" charset="0"/>
              </a:rPr>
              <a:t>kì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dao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cưỡng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chu </a:t>
            </a:r>
            <a:r>
              <a:rPr lang="en-US" sz="2400" dirty="0" err="1">
                <a:solidFill>
                  <a:schemeClr val="tx1"/>
                </a:solidFill>
                <a:latin typeface="Times New Roman" panose="02020603050405020304" pitchFamily="18" charset="0"/>
                <a:cs typeface="Times New Roman" panose="02020603050405020304" pitchFamily="18" charset="0"/>
              </a:rPr>
              <a:t>kì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tuần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a:t>
            </a: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0" name="Cloud 39" descr="n212 zalo Nguyen Thua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12 zalo Nguyen Thua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12 zalo Nguyen Thuan"/>
          <p:cNvSpPr/>
          <p:nvPr/>
        </p:nvSpPr>
        <p:spPr>
          <a:xfrm>
            <a:off x="441433" y="3027156"/>
            <a:ext cx="11657029" cy="7092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defTabSz="685800">
              <a:defRPr/>
            </a:pPr>
            <a:r>
              <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dao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cưỡng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luôn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tuần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p>
          <a:p>
            <a:pPr marL="342900" lvl="0" indent="-342900" defTabSz="685800">
              <a:defRPr/>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a:t>
            </a: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3" name="Rectangle 42" descr="n212 zalo Nguyen Thuan"/>
          <p:cNvSpPr/>
          <p:nvPr/>
        </p:nvSpPr>
        <p:spPr>
          <a:xfrm>
            <a:off x="441433" y="3864344"/>
            <a:ext cx="11657029" cy="7092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C.</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dao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cưỡng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thuộc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tuần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p>
          <a:p>
            <a:pPr lvl="0" defTabSz="685800">
              <a:defRPr/>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a:t>
            </a: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4" name="Rectangle 43" descr="n212 zalo Nguyen Thuan"/>
          <p:cNvSpPr/>
          <p:nvPr/>
        </p:nvSpPr>
        <p:spPr>
          <a:xfrm>
            <a:off x="441433" y="4716886"/>
            <a:ext cx="11607691"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dạng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12 zalo Nguyen Thuan"/>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1402669" y="2319260"/>
            <a:ext cx="695793" cy="531044"/>
          </a:xfrm>
          <a:prstGeom prst="rect">
            <a:avLst/>
          </a:prstGeom>
          <a:solidFill>
            <a:schemeClr val="bg1"/>
          </a:solidFill>
          <a:ln>
            <a:solidFill>
              <a:schemeClr val="bg1"/>
            </a:solidFill>
          </a:ln>
        </p:spPr>
      </p:pic>
      <p:pic>
        <p:nvPicPr>
          <p:cNvPr id="51" name="Picture 50" descr="n212 zalo Nguyen Thua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1463609" y="3911642"/>
            <a:ext cx="603402" cy="528066"/>
          </a:xfrm>
          <a:prstGeom prst="rect">
            <a:avLst/>
          </a:prstGeom>
        </p:spPr>
      </p:pic>
      <p:pic>
        <p:nvPicPr>
          <p:cNvPr id="49" name="Picture 48" descr="n212 zalo Nguyen Thu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63454" y="4740743"/>
            <a:ext cx="603557" cy="530398"/>
          </a:xfrm>
          <a:prstGeom prst="rect">
            <a:avLst/>
          </a:prstGeom>
        </p:spPr>
      </p:pic>
      <p:pic>
        <p:nvPicPr>
          <p:cNvPr id="53" name="Picture 52" descr="n212 zalo Nguyen Thu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48786" y="3195390"/>
            <a:ext cx="603557" cy="530398"/>
          </a:xfrm>
          <a:prstGeom prst="rect">
            <a:avLst/>
          </a:prstGeom>
        </p:spPr>
      </p:pic>
      <p:sp>
        <p:nvSpPr>
          <p:cNvPr id="57" name="Cloud 56" descr="n212 zalo Nguyen Thuan">
            <a:hlinkClick r:id="rId14" action="ppaction://hlinksldjump"/>
          </p:cNvPr>
          <p:cNvSpPr>
            <a:spLocks/>
          </p:cNvSpPr>
          <p:nvPr/>
        </p:nvSpPr>
        <p:spPr>
          <a:xfrm>
            <a:off x="5486400" y="567617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9290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685778" y="5590875"/>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90986" y="4879021"/>
            <a:ext cx="609667" cy="663774"/>
          </a:xfrm>
          <a:prstGeom prst="rect">
            <a:avLst/>
          </a:prstGeom>
        </p:spPr>
      </p:pic>
      <p:pic>
        <p:nvPicPr>
          <p:cNvPr id="11" name="Picture 10" descr="n212 zalo Nguyen Thua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963335" y="5892911"/>
            <a:ext cx="390293" cy="424931"/>
          </a:xfrm>
          <a:prstGeom prst="rect">
            <a:avLst/>
          </a:prstGeom>
        </p:spPr>
      </p:pic>
      <p:sp>
        <p:nvSpPr>
          <p:cNvPr id="4" name="Snip Diagonal Corner Rectangle 3" descr="n212 zalo Nguyen Thuan"/>
          <p:cNvSpPr/>
          <p:nvPr/>
        </p:nvSpPr>
        <p:spPr>
          <a:xfrm>
            <a:off x="440871" y="302689"/>
            <a:ext cx="11576958"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2: </a:t>
            </a:r>
            <a:r>
              <a:rPr lang="en-US" sz="3600" dirty="0" err="1">
                <a:solidFill>
                  <a:srgbClr val="C00000"/>
                </a:solidFill>
                <a:latin typeface="Times New Roman" panose="02020603050405020304" pitchFamily="18" charset="0"/>
                <a:cs typeface="Times New Roman" panose="02020603050405020304" pitchFamily="18" charset="0"/>
              </a:rPr>
              <a:t>Phát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biểu</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nào</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sau</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đây</a:t>
            </a:r>
            <a:r>
              <a:rPr lang="en-US" sz="3600" dirty="0">
                <a:solidFill>
                  <a:srgbClr val="C00000"/>
                </a:solidFill>
                <a:latin typeface="Times New Roman" panose="02020603050405020304" pitchFamily="18" charset="0"/>
                <a:cs typeface="Times New Roman" panose="02020603050405020304" pitchFamily="18" charset="0"/>
              </a:rPr>
              <a:t> là </a:t>
            </a:r>
            <a:r>
              <a:rPr lang="en-US" sz="3600" b="1" dirty="0" err="1">
                <a:solidFill>
                  <a:srgbClr val="C00000"/>
                </a:solidFill>
                <a:latin typeface="Times New Roman" panose="02020603050405020304" pitchFamily="18" charset="0"/>
                <a:cs typeface="Times New Roman" panose="02020603050405020304" pitchFamily="18" charset="0"/>
              </a:rPr>
              <a:t>sai</a:t>
            </a:r>
            <a:r>
              <a:rPr lang="en-US" sz="3600" b="1"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khi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nói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về</a:t>
            </a:r>
            <a:r>
              <a:rPr lang="en-US" sz="3600" dirty="0">
                <a:solidFill>
                  <a:srgbClr val="C00000"/>
                </a:solidFill>
                <a:latin typeface="Times New Roman" panose="02020603050405020304" pitchFamily="18" charset="0"/>
                <a:cs typeface="Times New Roman" panose="02020603050405020304" pitchFamily="18" charset="0"/>
              </a:rPr>
              <a:t> dao </a:t>
            </a:r>
            <a:r>
              <a:rPr lang="en-US" sz="3600" dirty="0" err="1">
                <a:solidFill>
                  <a:srgbClr val="C00000"/>
                </a:solidFill>
                <a:latin typeface="Times New Roman" panose="02020603050405020304" pitchFamily="18" charset="0"/>
                <a:cs typeface="Times New Roman" panose="02020603050405020304" pitchFamily="18" charset="0"/>
              </a:rPr>
              <a:t>động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cơ</a:t>
            </a:r>
            <a:r>
              <a:rPr lang="en-US" sz="3600" dirty="0">
                <a:solidFill>
                  <a:srgbClr val="C00000"/>
                </a:solidFill>
                <a:latin typeface="Times New Roman" panose="02020603050405020304" pitchFamily="18" charset="0"/>
                <a:cs typeface="Times New Roman" panose="02020603050405020304" pitchFamily="18" charset="0"/>
              </a:rPr>
              <a:t> ?</a:t>
            </a:r>
            <a:endParaRPr lang="vi-VN" sz="3600" dirty="0">
              <a:solidFill>
                <a:srgbClr val="C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Rectangle 25" descr="n212 zalo Nguyen Thuan"/>
          <p:cNvSpPr/>
          <p:nvPr/>
        </p:nvSpPr>
        <p:spPr>
          <a:xfrm>
            <a:off x="456749" y="2351529"/>
            <a:ext cx="11413671"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defTabSz="685800">
              <a:defRPr/>
            </a:pPr>
            <a:r>
              <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Dao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tắt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0" name="Cloud 39" descr="n212 zalo Nguyen Thua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12 zalo Nguyen Thua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12 zalo Nguyen Thuan"/>
          <p:cNvSpPr/>
          <p:nvPr/>
        </p:nvSpPr>
        <p:spPr>
          <a:xfrm>
            <a:off x="440872" y="3078290"/>
            <a:ext cx="11413670"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defTabSz="685800">
              <a:defRPr/>
            </a:pPr>
            <a:r>
              <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lang="en-US" sz="2400" dirty="0">
                <a:solidFill>
                  <a:schemeClr val="tx1"/>
                </a:solidFill>
                <a:latin typeface="Times New Roman" panose="02020603050405020304" pitchFamily="18" charset="0"/>
                <a:cs typeface="Times New Roman" panose="02020603050405020304" pitchFamily="18" charset="0"/>
              </a:rPr>
              <a:t>Dao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tắt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3" name="Rectangle 42" descr="n212 zalo Nguyen Thuan"/>
          <p:cNvSpPr/>
          <p:nvPr/>
        </p:nvSpPr>
        <p:spPr>
          <a:xfrm>
            <a:off x="440871" y="3815075"/>
            <a:ext cx="11413670"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C.</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dao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cưỡng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cưỡng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bức</a:t>
            </a:r>
            <a:r>
              <a:rPr lang="en-US" sz="2400" dirty="0">
                <a:solidFill>
                  <a:schemeClr val="tx1"/>
                </a:solidFill>
                <a:latin typeface="Times New Roman" panose="02020603050405020304" pitchFamily="18" charset="0"/>
                <a:cs typeface="Times New Roman" panose="02020603050405020304" pitchFamily="18" charset="0"/>
              </a:rPr>
              <a:t>.</a:t>
            </a: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4" name="Rectangle 43" descr="n212 zalo Nguyen Thuan"/>
          <p:cNvSpPr/>
          <p:nvPr/>
        </p:nvSpPr>
        <p:spPr>
          <a:xfrm>
            <a:off x="440870" y="4589964"/>
            <a:ext cx="11413669" cy="828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D.</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Khi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cưỡng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dao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riêng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hệ</a:t>
            </a:r>
            <a:r>
              <a:rPr lang="en-US" sz="2400" dirty="0">
                <a:solidFill>
                  <a:schemeClr val="tx1"/>
                </a:solidFill>
                <a:latin typeface="Times New Roman" panose="02020603050405020304" pitchFamily="18" charset="0"/>
                <a:cs typeface="Times New Roman" panose="02020603050405020304" pitchFamily="18" charset="0"/>
              </a:rPr>
              <a:t> dao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p>
          <a:p>
            <a:pPr lvl="0">
              <a:defRPr/>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hưởng</a:t>
            </a:r>
            <a:r>
              <a:rPr lang="en-US" sz="2400" dirty="0">
                <a:solidFill>
                  <a:schemeClr val="tx1"/>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7" name="Picture 46"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31444" y="2319260"/>
            <a:ext cx="604292" cy="531044"/>
          </a:xfrm>
          <a:prstGeom prst="rect">
            <a:avLst/>
          </a:prstGeom>
        </p:spPr>
      </p:pic>
      <p:pic>
        <p:nvPicPr>
          <p:cNvPr id="51" name="Picture 50" descr="n212 zalo Nguyen Thua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1250985" y="3840098"/>
            <a:ext cx="603402" cy="528066"/>
          </a:xfrm>
          <a:prstGeom prst="rect">
            <a:avLst/>
          </a:prstGeom>
        </p:spPr>
      </p:pic>
      <p:pic>
        <p:nvPicPr>
          <p:cNvPr id="49" name="Picture 48"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0985" y="4751812"/>
            <a:ext cx="603557" cy="530398"/>
          </a:xfrm>
          <a:prstGeom prst="rect">
            <a:avLst/>
          </a:prstGeom>
        </p:spPr>
      </p:pic>
      <p:pic>
        <p:nvPicPr>
          <p:cNvPr id="53" name="Picture 52" descr="n212 zalo Nguyen Thu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0985" y="3122731"/>
            <a:ext cx="603557" cy="482845"/>
          </a:xfrm>
          <a:prstGeom prst="rect">
            <a:avLst/>
          </a:prstGeom>
        </p:spPr>
      </p:pic>
      <p:sp>
        <p:nvSpPr>
          <p:cNvPr id="2" name="Cloud 1" descr="n212 zalo Nguyen Thuan">
            <a:hlinkClick r:id="rId14" action="ppaction://hlinksldjump"/>
            <a:extLst>
              <a:ext uri="{FF2B5EF4-FFF2-40B4-BE49-F238E27FC236}">
                <a16:creationId xmlns:a16="http://schemas.microsoft.com/office/drawing/2014/main" id="{D68522ED-3E80-3123-3042-B7784C7A74EC}"/>
              </a:ext>
            </a:extLst>
          </p:cNvPr>
          <p:cNvSpPr>
            <a:spLocks/>
          </p:cNvSpPr>
          <p:nvPr/>
        </p:nvSpPr>
        <p:spPr>
          <a:xfrm>
            <a:off x="5486400" y="567617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4294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3684099"/>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244141"/>
            <a:ext cx="609667" cy="663774"/>
          </a:xfrm>
          <a:prstGeom prst="rect">
            <a:avLst/>
          </a:prstGeom>
        </p:spPr>
      </p:pic>
      <p:pic>
        <p:nvPicPr>
          <p:cNvPr id="11" name="Picture 10" descr="n212 zalo Nguyen Thua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4705043"/>
            <a:ext cx="390293" cy="424931"/>
          </a:xfrm>
          <a:prstGeom prst="rect">
            <a:avLst/>
          </a:prstGeom>
        </p:spPr>
      </p:pic>
      <p:sp>
        <p:nvSpPr>
          <p:cNvPr id="4" name="Snip Diagonal Corner Rectangle 3" descr="n212 zalo Nguyen Thuan"/>
          <p:cNvSpPr/>
          <p:nvPr/>
        </p:nvSpPr>
        <p:spPr>
          <a:xfrm>
            <a:off x="202276" y="353147"/>
            <a:ext cx="11787448"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200" b="1"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a:defRPr/>
            </a:pPr>
            <a:r>
              <a:rPr kumimoji="0" lang="en-US" sz="3200" b="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3200" b="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3:</a:t>
            </a:r>
            <a:r>
              <a:rPr kumimoji="0" lang="en-US" sz="3200" b="1"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it-IT" sz="3200" i="1" dirty="0">
                <a:solidFill>
                  <a:srgbClr val="C00000"/>
                </a:solidFill>
                <a:latin typeface="Times New Roman" panose="02020603050405020304" pitchFamily="18" charset="0"/>
                <a:cs typeface="Times New Roman" panose="02020603050405020304" pitchFamily="18" charset="0"/>
              </a:rPr>
              <a:t>Trong </a:t>
            </a:r>
            <a:r>
              <a:rPr lang="it-IT" sz="3200" i="1" dirty="0" err="1">
                <a:solidFill>
                  <a:srgbClr val="C00000"/>
                </a:solidFill>
                <a:latin typeface="Times New Roman" panose="02020603050405020304" pitchFamily="18" charset="0"/>
                <a:cs typeface="Times New Roman" panose="02020603050405020304" pitchFamily="18" charset="0"/>
              </a:rPr>
              <a:t>những</a:t>
            </a:r>
            <a:r>
              <a:rPr lang="it-IT" sz="3200" i="1" dirty="0">
                <a:solidFill>
                  <a:srgbClr val="C00000"/>
                </a:solidFill>
                <a:latin typeface="Times New Roman" panose="02020603050405020304" pitchFamily="18" charset="0"/>
                <a:cs typeface="Times New Roman" panose="02020603050405020304" pitchFamily="18" charset="0"/>
              </a:rPr>
              <a:t> dao </a:t>
            </a:r>
            <a:r>
              <a:rPr lang="it-IT" sz="3200" i="1" dirty="0" err="1">
                <a:solidFill>
                  <a:srgbClr val="C00000"/>
                </a:solidFill>
                <a:latin typeface="Times New Roman" panose="02020603050405020304" pitchFamily="18" charset="0"/>
                <a:cs typeface="Times New Roman" panose="02020603050405020304" pitchFamily="18" charset="0"/>
              </a:rPr>
              <a:t>động</a:t>
            </a:r>
            <a:r>
              <a:rPr lang="it-IT" sz="3200" i="1" dirty="0">
                <a:solidFill>
                  <a:srgbClr val="C00000"/>
                </a:solidFill>
                <a:latin typeface="Times New Roman" panose="02020603050405020304" pitchFamily="18" charset="0"/>
                <a:cs typeface="Times New Roman" panose="02020603050405020304" pitchFamily="18" charset="0"/>
              </a:rPr>
              <a:t> </a:t>
            </a:r>
            <a:r>
              <a:rPr lang="it-IT" sz="3200" i="1" dirty="0" err="1">
                <a:solidFill>
                  <a:srgbClr val="C00000"/>
                </a:solidFill>
                <a:latin typeface="Times New Roman" panose="02020603050405020304" pitchFamily="18" charset="0"/>
                <a:cs typeface="Times New Roman" panose="02020603050405020304" pitchFamily="18" charset="0"/>
              </a:rPr>
              <a:t>tắt</a:t>
            </a:r>
            <a:r>
              <a:rPr lang="it-IT" sz="3200" i="1" dirty="0">
                <a:solidFill>
                  <a:srgbClr val="C00000"/>
                </a:solidFill>
                <a:latin typeface="Times New Roman" panose="02020603050405020304" pitchFamily="18" charset="0"/>
                <a:cs typeface="Times New Roman" panose="02020603050405020304" pitchFamily="18" charset="0"/>
              </a:rPr>
              <a:t> </a:t>
            </a:r>
            <a:r>
              <a:rPr lang="it-IT" sz="3200" i="1" dirty="0" err="1">
                <a:solidFill>
                  <a:srgbClr val="C00000"/>
                </a:solidFill>
                <a:latin typeface="Times New Roman" panose="02020603050405020304" pitchFamily="18" charset="0"/>
                <a:cs typeface="Times New Roman" panose="02020603050405020304" pitchFamily="18" charset="0"/>
              </a:rPr>
              <a:t>dần</a:t>
            </a:r>
            <a:r>
              <a:rPr lang="it-IT" sz="3200" i="1" dirty="0">
                <a:solidFill>
                  <a:srgbClr val="C00000"/>
                </a:solidFill>
                <a:latin typeface="Times New Roman" panose="02020603050405020304" pitchFamily="18" charset="0"/>
                <a:cs typeface="Times New Roman" panose="02020603050405020304" pitchFamily="18" charset="0"/>
              </a:rPr>
              <a:t> </a:t>
            </a:r>
            <a:r>
              <a:rPr lang="it-IT" sz="3200" i="1" dirty="0" err="1">
                <a:solidFill>
                  <a:srgbClr val="C00000"/>
                </a:solidFill>
                <a:latin typeface="Times New Roman" panose="02020603050405020304" pitchFamily="18" charset="0"/>
                <a:cs typeface="Times New Roman" panose="02020603050405020304" pitchFamily="18" charset="0"/>
              </a:rPr>
              <a:t>sau</a:t>
            </a:r>
            <a:r>
              <a:rPr lang="it-IT" sz="3200" i="1" dirty="0">
                <a:solidFill>
                  <a:srgbClr val="C00000"/>
                </a:solidFill>
                <a:latin typeface="Times New Roman" panose="02020603050405020304" pitchFamily="18" charset="0"/>
                <a:cs typeface="Times New Roman" panose="02020603050405020304" pitchFamily="18" charset="0"/>
              </a:rPr>
              <a:t> </a:t>
            </a:r>
            <a:r>
              <a:rPr lang="it-IT" sz="3200" i="1" dirty="0" err="1">
                <a:solidFill>
                  <a:srgbClr val="C00000"/>
                </a:solidFill>
                <a:latin typeface="Times New Roman" panose="02020603050405020304" pitchFamily="18" charset="0"/>
                <a:cs typeface="Times New Roman" panose="02020603050405020304" pitchFamily="18" charset="0"/>
              </a:rPr>
              <a:t>đây</a:t>
            </a:r>
            <a:r>
              <a:rPr lang="it-IT" sz="3200" i="1" dirty="0">
                <a:solidFill>
                  <a:srgbClr val="C00000"/>
                </a:solidFill>
                <a:latin typeface="Times New Roman" panose="02020603050405020304" pitchFamily="18" charset="0"/>
                <a:cs typeface="Times New Roman" panose="02020603050405020304" pitchFamily="18" charset="0"/>
              </a:rPr>
              <a:t>, </a:t>
            </a:r>
            <a:r>
              <a:rPr lang="it-IT" sz="3200" i="1" dirty="0" err="1">
                <a:solidFill>
                  <a:srgbClr val="C00000"/>
                </a:solidFill>
                <a:latin typeface="Times New Roman" panose="02020603050405020304" pitchFamily="18" charset="0"/>
                <a:cs typeface="Times New Roman" panose="02020603050405020304" pitchFamily="18" charset="0"/>
              </a:rPr>
              <a:t>trường</a:t>
            </a:r>
            <a:r>
              <a:rPr lang="it-IT" sz="3200" i="1" dirty="0">
                <a:solidFill>
                  <a:srgbClr val="C00000"/>
                </a:solidFill>
                <a:latin typeface="Times New Roman" panose="02020603050405020304" pitchFamily="18" charset="0"/>
                <a:cs typeface="Times New Roman" panose="02020603050405020304" pitchFamily="18" charset="0"/>
              </a:rPr>
              <a:t> </a:t>
            </a:r>
            <a:r>
              <a:rPr lang="it-IT" sz="3200" i="1" dirty="0" err="1">
                <a:solidFill>
                  <a:srgbClr val="C00000"/>
                </a:solidFill>
                <a:latin typeface="Times New Roman" panose="02020603050405020304" pitchFamily="18" charset="0"/>
                <a:cs typeface="Times New Roman" panose="02020603050405020304" pitchFamily="18" charset="0"/>
              </a:rPr>
              <a:t>hợp</a:t>
            </a:r>
            <a:r>
              <a:rPr lang="it-IT" sz="3200" i="1" dirty="0">
                <a:solidFill>
                  <a:srgbClr val="C00000"/>
                </a:solidFill>
                <a:latin typeface="Times New Roman" panose="02020603050405020304" pitchFamily="18" charset="0"/>
                <a:cs typeface="Times New Roman" panose="02020603050405020304" pitchFamily="18" charset="0"/>
              </a:rPr>
              <a:t> </a:t>
            </a:r>
            <a:r>
              <a:rPr lang="it-IT" sz="3200" i="1" dirty="0" err="1">
                <a:solidFill>
                  <a:srgbClr val="C00000"/>
                </a:solidFill>
                <a:latin typeface="Times New Roman" panose="02020603050405020304" pitchFamily="18" charset="0"/>
                <a:cs typeface="Times New Roman" panose="02020603050405020304" pitchFamily="18" charset="0"/>
              </a:rPr>
              <a:t>nào</a:t>
            </a:r>
            <a:r>
              <a:rPr lang="it-IT" sz="3200" i="1" dirty="0">
                <a:solidFill>
                  <a:srgbClr val="C00000"/>
                </a:solidFill>
                <a:latin typeface="Times New Roman" panose="02020603050405020304" pitchFamily="18" charset="0"/>
                <a:cs typeface="Times New Roman" panose="02020603050405020304" pitchFamily="18" charset="0"/>
              </a:rPr>
              <a:t> </a:t>
            </a:r>
            <a:r>
              <a:rPr lang="it-IT" sz="3200" i="1" dirty="0" err="1">
                <a:solidFill>
                  <a:srgbClr val="C00000"/>
                </a:solidFill>
                <a:latin typeface="Times New Roman" panose="02020603050405020304" pitchFamily="18" charset="0"/>
                <a:cs typeface="Times New Roman" panose="02020603050405020304" pitchFamily="18" charset="0"/>
              </a:rPr>
              <a:t>sự</a:t>
            </a:r>
            <a:r>
              <a:rPr lang="it-IT" sz="3200" i="1" dirty="0">
                <a:solidFill>
                  <a:srgbClr val="C00000"/>
                </a:solidFill>
                <a:latin typeface="Times New Roman" panose="02020603050405020304" pitchFamily="18" charset="0"/>
                <a:cs typeface="Times New Roman" panose="02020603050405020304" pitchFamily="18" charset="0"/>
              </a:rPr>
              <a:t> </a:t>
            </a:r>
            <a:r>
              <a:rPr lang="it-IT" sz="3200" i="1" dirty="0" err="1">
                <a:solidFill>
                  <a:srgbClr val="C00000"/>
                </a:solidFill>
                <a:latin typeface="Times New Roman" panose="02020603050405020304" pitchFamily="18" charset="0"/>
                <a:cs typeface="Times New Roman" panose="02020603050405020304" pitchFamily="18" charset="0"/>
              </a:rPr>
              <a:t>tắt</a:t>
            </a:r>
            <a:r>
              <a:rPr lang="it-IT" sz="3200" i="1" dirty="0">
                <a:solidFill>
                  <a:srgbClr val="C00000"/>
                </a:solidFill>
                <a:latin typeface="Times New Roman" panose="02020603050405020304" pitchFamily="18" charset="0"/>
                <a:cs typeface="Times New Roman" panose="02020603050405020304" pitchFamily="18" charset="0"/>
              </a:rPr>
              <a:t> </a:t>
            </a:r>
            <a:r>
              <a:rPr lang="it-IT" sz="3200" i="1" dirty="0" err="1">
                <a:solidFill>
                  <a:srgbClr val="C00000"/>
                </a:solidFill>
                <a:latin typeface="Times New Roman" panose="02020603050405020304" pitchFamily="18" charset="0"/>
                <a:cs typeface="Times New Roman" panose="02020603050405020304" pitchFamily="18" charset="0"/>
              </a:rPr>
              <a:t>dần</a:t>
            </a:r>
            <a:r>
              <a:rPr lang="it-IT" sz="3200" i="1" dirty="0">
                <a:solidFill>
                  <a:srgbClr val="C00000"/>
                </a:solidFill>
                <a:latin typeface="Times New Roman" panose="02020603050405020304" pitchFamily="18" charset="0"/>
                <a:cs typeface="Times New Roman" panose="02020603050405020304" pitchFamily="18" charset="0"/>
              </a:rPr>
              <a:t> </a:t>
            </a:r>
            <a:r>
              <a:rPr lang="it-IT" sz="3200" i="1" dirty="0" err="1">
                <a:solidFill>
                  <a:srgbClr val="C00000"/>
                </a:solidFill>
                <a:latin typeface="Times New Roman" panose="02020603050405020304" pitchFamily="18" charset="0"/>
                <a:cs typeface="Times New Roman" panose="02020603050405020304" pitchFamily="18" charset="0"/>
              </a:rPr>
              <a:t>nhanh</a:t>
            </a:r>
            <a:r>
              <a:rPr lang="it-IT" sz="3200" i="1" dirty="0">
                <a:solidFill>
                  <a:srgbClr val="C00000"/>
                </a:solidFill>
                <a:latin typeface="Times New Roman" panose="02020603050405020304" pitchFamily="18" charset="0"/>
                <a:cs typeface="Times New Roman" panose="02020603050405020304" pitchFamily="18" charset="0"/>
              </a:rPr>
              <a:t> là </a:t>
            </a:r>
            <a:r>
              <a:rPr lang="it-IT" sz="3200" i="1" dirty="0" err="1">
                <a:solidFill>
                  <a:srgbClr val="C00000"/>
                </a:solidFill>
                <a:latin typeface="Times New Roman" panose="02020603050405020304" pitchFamily="18" charset="0"/>
                <a:cs typeface="Times New Roman" panose="02020603050405020304" pitchFamily="18" charset="0"/>
              </a:rPr>
              <a:t>có</a:t>
            </a:r>
            <a:r>
              <a:rPr lang="it-IT" sz="3200" i="1" dirty="0">
                <a:solidFill>
                  <a:srgbClr val="C00000"/>
                </a:solidFill>
                <a:latin typeface="Times New Roman" panose="02020603050405020304" pitchFamily="18" charset="0"/>
                <a:cs typeface="Times New Roman" panose="02020603050405020304" pitchFamily="18" charset="0"/>
              </a:rPr>
              <a:t> </a:t>
            </a:r>
            <a:r>
              <a:rPr lang="it-IT" sz="3200" i="1" dirty="0" err="1">
                <a:solidFill>
                  <a:srgbClr val="C00000"/>
                </a:solidFill>
                <a:latin typeface="Times New Roman" panose="02020603050405020304" pitchFamily="18" charset="0"/>
                <a:cs typeface="Times New Roman" panose="02020603050405020304" pitchFamily="18" charset="0"/>
              </a:rPr>
              <a:t>lợi</a:t>
            </a:r>
            <a:r>
              <a:rPr lang="it-IT" sz="3200" i="1" dirty="0">
                <a:solidFill>
                  <a:srgbClr val="C00000"/>
                </a:solidFill>
                <a:latin typeface="Times New Roman" panose="02020603050405020304" pitchFamily="18" charset="0"/>
                <a:cs typeface="Times New Roman" panose="02020603050405020304" pitchFamily="18" charset="0"/>
              </a:rPr>
              <a:t>?</a:t>
            </a:r>
            <a:endParaRPr lang="en-VN" sz="3200" i="1" dirty="0">
              <a:solidFill>
                <a:srgbClr val="C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Rectangle 25" descr="n212 zalo Nguyen Thuan"/>
          <p:cNvSpPr/>
          <p:nvPr/>
        </p:nvSpPr>
        <p:spPr>
          <a:xfrm>
            <a:off x="361611" y="2202198"/>
            <a:ext cx="11628113"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defTabSz="685800">
              <a:defRPr/>
            </a:pPr>
            <a:r>
              <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lang="it-IT" sz="2800" dirty="0">
                <a:solidFill>
                  <a:schemeClr val="tx1"/>
                </a:solidFill>
                <a:latin typeface="Times New Roman" panose="02020603050405020304" pitchFamily="18" charset="0"/>
                <a:cs typeface="Times New Roman" panose="02020603050405020304" pitchFamily="18" charset="0"/>
              </a:rPr>
              <a:t>Dao </a:t>
            </a:r>
            <a:r>
              <a:rPr lang="it-IT" sz="2800" dirty="0" err="1">
                <a:solidFill>
                  <a:schemeClr val="tx1"/>
                </a:solidFill>
                <a:latin typeface="Times New Roman" panose="02020603050405020304" pitchFamily="18" charset="0"/>
                <a:cs typeface="Times New Roman" panose="02020603050405020304" pitchFamily="18" charset="0"/>
              </a:rPr>
              <a:t>động</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của</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khung</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xe</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ô</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tô</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sau</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khi</a:t>
            </a:r>
            <a:r>
              <a:rPr lang="it-IT" sz="2800" dirty="0">
                <a:solidFill>
                  <a:schemeClr val="tx1"/>
                </a:solidFill>
                <a:latin typeface="Times New Roman" panose="02020603050405020304" pitchFamily="18" charset="0"/>
                <a:cs typeface="Times New Roman" panose="02020603050405020304" pitchFamily="18" charset="0"/>
              </a:rPr>
              <a:t> qua </a:t>
            </a:r>
            <a:r>
              <a:rPr lang="it-IT" sz="2800" dirty="0" err="1">
                <a:solidFill>
                  <a:schemeClr val="tx1"/>
                </a:solidFill>
                <a:latin typeface="Times New Roman" panose="02020603050405020304" pitchFamily="18" charset="0"/>
                <a:cs typeface="Times New Roman" panose="02020603050405020304" pitchFamily="18" charset="0"/>
              </a:rPr>
              <a:t>chỗ</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đường</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gồ</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ghề</a:t>
            </a:r>
            <a:r>
              <a:rPr lang="it-IT" sz="2800" dirty="0">
                <a:solidFill>
                  <a:schemeClr val="tx1"/>
                </a:solidFill>
                <a:latin typeface="Times New Roman" panose="02020603050405020304" pitchFamily="18" charset="0"/>
                <a:cs typeface="Times New Roman" panose="02020603050405020304" pitchFamily="18" charset="0"/>
              </a:rPr>
              <a:t>.</a:t>
            </a:r>
            <a:endParaRPr lang="en-VN" sz="2800" dirty="0">
              <a:solidFill>
                <a:schemeClr val="tx1"/>
              </a:solidFill>
              <a:latin typeface="Times New Roman" panose="02020603050405020304" pitchFamily="18" charset="0"/>
              <a:cs typeface="Times New Roman" panose="02020603050405020304" pitchFamily="18" charset="0"/>
            </a:endParaRPr>
          </a:p>
          <a:p>
            <a:pPr lvl="0" defTabSz="685800">
              <a:defRPr/>
            </a:pP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0" name="Cloud 39" descr="n212 zalo Nguyen Thua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12 zalo Nguyen Thua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12 zalo Nguyen Thuan"/>
          <p:cNvSpPr/>
          <p:nvPr/>
        </p:nvSpPr>
        <p:spPr>
          <a:xfrm>
            <a:off x="371123" y="2939691"/>
            <a:ext cx="11618601"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vi-VN" sz="2800" b="0"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it-IT" sz="2800" dirty="0">
                <a:solidFill>
                  <a:schemeClr val="tx1"/>
                </a:solidFill>
                <a:latin typeface="Times New Roman" panose="02020603050405020304" pitchFamily="18" charset="0"/>
                <a:cs typeface="Times New Roman" panose="02020603050405020304" pitchFamily="18" charset="0"/>
              </a:rPr>
              <a:t>Dao </a:t>
            </a:r>
            <a:r>
              <a:rPr lang="it-IT" sz="2800" dirty="0" err="1">
                <a:solidFill>
                  <a:schemeClr val="tx1"/>
                </a:solidFill>
                <a:latin typeface="Times New Roman" panose="02020603050405020304" pitchFamily="18" charset="0"/>
                <a:cs typeface="Times New Roman" panose="02020603050405020304" pitchFamily="18" charset="0"/>
              </a:rPr>
              <a:t>động</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của</a:t>
            </a:r>
            <a:r>
              <a:rPr lang="it-IT" sz="2800" dirty="0">
                <a:solidFill>
                  <a:schemeClr val="tx1"/>
                </a:solidFill>
                <a:latin typeface="Times New Roman" panose="02020603050405020304" pitchFamily="18" charset="0"/>
                <a:cs typeface="Times New Roman" panose="02020603050405020304" pitchFamily="18" charset="0"/>
              </a:rPr>
              <a:t> con </a:t>
            </a:r>
            <a:r>
              <a:rPr lang="it-IT" sz="2800" dirty="0" err="1">
                <a:solidFill>
                  <a:schemeClr val="tx1"/>
                </a:solidFill>
                <a:latin typeface="Times New Roman" panose="02020603050405020304" pitchFamily="18" charset="0"/>
                <a:cs typeface="Times New Roman" panose="02020603050405020304" pitchFamily="18" charset="0"/>
              </a:rPr>
              <a:t>lắc</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đơn</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dùng</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để</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đo</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gia</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tốc</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trọng</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trường</a:t>
            </a:r>
            <a:r>
              <a:rPr lang="it-IT" sz="2800" dirty="0">
                <a:solidFill>
                  <a:schemeClr val="tx1"/>
                </a:solidFill>
                <a:latin typeface="Times New Roman" panose="02020603050405020304" pitchFamily="18" charset="0"/>
                <a:cs typeface="Times New Roman" panose="02020603050405020304" pitchFamily="18" charset="0"/>
              </a:rPr>
              <a:t>.</a:t>
            </a:r>
            <a:r>
              <a:rPr lang="en-VN" sz="2800" dirty="0">
                <a:solidFill>
                  <a:schemeClr val="tx1"/>
                </a:solidFill>
                <a:latin typeface="Times New Roman" panose="02020603050405020304" pitchFamily="18" charset="0"/>
                <a:cs typeface="Times New Roman" panose="02020603050405020304" pitchFamily="18" charset="0"/>
              </a:rPr>
              <a:t> </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3" name="Rectangle 42" descr="n212 zalo Nguyen Thuan"/>
          <p:cNvSpPr/>
          <p:nvPr/>
        </p:nvSpPr>
        <p:spPr>
          <a:xfrm>
            <a:off x="345906" y="3666029"/>
            <a:ext cx="11686417"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kumimoji="0" lang="vi-VN" sz="2800" b="1" i="0" u="none" strike="noStrike" kern="1200" cap="none" spc="0" normalizeH="0" baseline="0" noProof="0" dirty="0">
                <a:ln>
                  <a:noFill/>
                </a:ln>
                <a:solidFill>
                  <a:srgbClr val="0000CC"/>
                </a:solidFill>
                <a:effectLst/>
                <a:uLnTx/>
                <a:uFillTx/>
                <a:latin typeface="+mj-lt"/>
                <a:ea typeface="Cambria" panose="02040503050406030204" pitchFamily="18" charset="0"/>
              </a:rPr>
              <a:t>C. </a:t>
            </a:r>
            <a:r>
              <a:rPr lang="it-IT" sz="2800" dirty="0">
                <a:solidFill>
                  <a:schemeClr val="tx1"/>
                </a:solidFill>
                <a:latin typeface="Times New Roman" panose="02020603050405020304" pitchFamily="18" charset="0"/>
                <a:cs typeface="Times New Roman" panose="02020603050405020304" pitchFamily="18" charset="0"/>
              </a:rPr>
              <a:t>Dao </a:t>
            </a:r>
            <a:r>
              <a:rPr lang="it-IT" sz="2800" dirty="0" err="1">
                <a:solidFill>
                  <a:schemeClr val="tx1"/>
                </a:solidFill>
                <a:latin typeface="Times New Roman" panose="02020603050405020304" pitchFamily="18" charset="0"/>
                <a:cs typeface="Times New Roman" panose="02020603050405020304" pitchFamily="18" charset="0"/>
              </a:rPr>
              <a:t>động</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của</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cái</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võng</a:t>
            </a:r>
            <a:r>
              <a:rPr lang="it-IT" sz="2800" dirty="0">
                <a:solidFill>
                  <a:schemeClr val="tx1"/>
                </a:solidFill>
                <a:latin typeface="Times New Roman" panose="02020603050405020304" pitchFamily="18" charset="0"/>
                <a:cs typeface="Times New Roman" panose="02020603050405020304" pitchFamily="18" charset="0"/>
              </a:rPr>
              <a:t>.</a:t>
            </a:r>
            <a:r>
              <a:rPr lang="en-VN" sz="2800" dirty="0">
                <a:solidFill>
                  <a:schemeClr val="tx1"/>
                </a:solidFill>
                <a:latin typeface="Times New Roman" panose="02020603050405020304" pitchFamily="18" charset="0"/>
                <a:cs typeface="Times New Roman" panose="02020603050405020304" pitchFamily="18" charset="0"/>
              </a:rPr>
              <a:t>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4" name="Rectangle 43" descr="n212 zalo Nguyen Thuan"/>
          <p:cNvSpPr/>
          <p:nvPr/>
        </p:nvSpPr>
        <p:spPr>
          <a:xfrm>
            <a:off x="350128" y="4421123"/>
            <a:ext cx="11682195"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kumimoji="0" lang="vi-VN" sz="2800" b="1" i="0" u="none" strike="noStrike" kern="1200" cap="none" spc="0" normalizeH="0" baseline="0" noProof="0" dirty="0">
              <a:ln>
                <a:noFill/>
              </a:ln>
              <a:solidFill>
                <a:schemeClr val="tx1"/>
              </a:solidFill>
              <a:effectLst/>
              <a:uLnTx/>
              <a:uFillTx/>
              <a:latin typeface="+mj-lt"/>
              <a:ea typeface="Cambria" panose="02040503050406030204" pitchFamily="18" charset="0"/>
            </a:endParaRPr>
          </a:p>
          <a:p>
            <a:pPr defTabSz="685800">
              <a:defRPr/>
            </a:pPr>
            <a:r>
              <a:rPr kumimoji="0" lang="vi-VN" sz="2800" b="1" i="0" u="none" strike="noStrike" kern="1200" cap="none" spc="0" normalizeH="0" baseline="0" noProof="0" dirty="0">
                <a:ln>
                  <a:noFill/>
                </a:ln>
                <a:solidFill>
                  <a:srgbClr val="0000CC"/>
                </a:solidFill>
                <a:effectLst/>
                <a:uLnTx/>
                <a:uFillTx/>
                <a:latin typeface="+mj-lt"/>
                <a:ea typeface="Cambria" panose="02040503050406030204" pitchFamily="18" charset="0"/>
              </a:rPr>
              <a:t>D.</a:t>
            </a:r>
            <a:r>
              <a:rPr kumimoji="0" lang="en-US" sz="2800" b="1" i="0" u="none" strike="noStrike" kern="1200" cap="none" spc="0" normalizeH="0" baseline="0" noProof="0" dirty="0">
                <a:ln>
                  <a:noFill/>
                </a:ln>
                <a:solidFill>
                  <a:schemeClr val="tx1"/>
                </a:solidFill>
                <a:effectLst/>
                <a:uLnTx/>
                <a:uFillTx/>
                <a:latin typeface="+mj-lt"/>
                <a:ea typeface="Cambria" panose="02040503050406030204" pitchFamily="18" charset="0"/>
              </a:rPr>
              <a:t> </a:t>
            </a:r>
            <a:r>
              <a:rPr lang="it-IT" sz="2800" dirty="0">
                <a:solidFill>
                  <a:schemeClr val="tx1"/>
                </a:solidFill>
                <a:latin typeface="Times New Roman" panose="02020603050405020304" pitchFamily="18" charset="0"/>
                <a:cs typeface="Times New Roman" panose="02020603050405020304" pitchFamily="18" charset="0"/>
              </a:rPr>
              <a:t>Dao </a:t>
            </a:r>
            <a:r>
              <a:rPr lang="it-IT" sz="2800" dirty="0" err="1">
                <a:solidFill>
                  <a:schemeClr val="tx1"/>
                </a:solidFill>
                <a:latin typeface="Times New Roman" panose="02020603050405020304" pitchFamily="18" charset="0"/>
                <a:cs typeface="Times New Roman" panose="02020603050405020304" pitchFamily="18" charset="0"/>
              </a:rPr>
              <a:t>động</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của</a:t>
            </a:r>
            <a:r>
              <a:rPr lang="it-IT" sz="2800" dirty="0">
                <a:solidFill>
                  <a:schemeClr val="tx1"/>
                </a:solidFill>
                <a:latin typeface="Times New Roman" panose="02020603050405020304" pitchFamily="18" charset="0"/>
                <a:cs typeface="Times New Roman" panose="02020603050405020304" pitchFamily="18" charset="0"/>
              </a:rPr>
              <a:t> con </a:t>
            </a:r>
            <a:r>
              <a:rPr lang="it-IT" sz="2800" dirty="0" err="1">
                <a:solidFill>
                  <a:schemeClr val="tx1"/>
                </a:solidFill>
                <a:latin typeface="Times New Roman" panose="02020603050405020304" pitchFamily="18" charset="0"/>
                <a:cs typeface="Times New Roman" panose="02020603050405020304" pitchFamily="18" charset="0"/>
              </a:rPr>
              <a:t>lắc</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lò</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xo</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trong</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phòng</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thí</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nghiệm</a:t>
            </a:r>
            <a:r>
              <a:rPr lang="it-IT" sz="2800" dirty="0">
                <a:solidFill>
                  <a:schemeClr val="tx1"/>
                </a:solidFill>
                <a:latin typeface="Times New Roman" panose="02020603050405020304" pitchFamily="18" charset="0"/>
                <a:cs typeface="Times New Roman" panose="02020603050405020304" pitchFamily="18" charset="0"/>
              </a:rPr>
              <a:t>.</a:t>
            </a:r>
            <a:endParaRPr lang="en-VN" sz="2800" dirty="0">
              <a:solidFill>
                <a:schemeClr val="tx1"/>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chemeClr val="tx1"/>
              </a:solidFill>
              <a:effectLst/>
              <a:uLnTx/>
              <a:uFillTx/>
              <a:latin typeface="+mj-lt"/>
              <a:ea typeface="Cambria" panose="02040503050406030204" pitchFamily="18" charset="0"/>
            </a:endParaRPr>
          </a:p>
        </p:txBody>
      </p:sp>
      <p:pic>
        <p:nvPicPr>
          <p:cNvPr id="47" name="Picture 46" descr="n212 zalo Nguyen Thuan"/>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1469096" y="2215017"/>
            <a:ext cx="471282" cy="563629"/>
          </a:xfrm>
          <a:prstGeom prst="rect">
            <a:avLst/>
          </a:prstGeom>
        </p:spPr>
      </p:pic>
      <p:pic>
        <p:nvPicPr>
          <p:cNvPr id="51" name="Picture 50" descr="n212 zalo Nguyen Thua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1439273" y="3716075"/>
            <a:ext cx="603402" cy="528066"/>
          </a:xfrm>
          <a:prstGeom prst="rect">
            <a:avLst/>
          </a:prstGeom>
        </p:spPr>
      </p:pic>
      <p:pic>
        <p:nvPicPr>
          <p:cNvPr id="49" name="Picture 48" descr="n212 zalo Nguyen Thu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02958" y="4425002"/>
            <a:ext cx="603557" cy="530398"/>
          </a:xfrm>
          <a:prstGeom prst="rect">
            <a:avLst/>
          </a:prstGeom>
        </p:spPr>
      </p:pic>
      <p:pic>
        <p:nvPicPr>
          <p:cNvPr id="53" name="Picture 52" descr="n212 zalo Nguyen Thu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28766" y="2997269"/>
            <a:ext cx="603557" cy="530398"/>
          </a:xfrm>
          <a:prstGeom prst="rect">
            <a:avLst/>
          </a:prstGeom>
        </p:spPr>
      </p:pic>
      <p:sp>
        <p:nvSpPr>
          <p:cNvPr id="3" name="Cloud 2" descr="n212 zalo Nguyen Thuan">
            <a:hlinkClick r:id="rId14" action="ppaction://hlinksldjump"/>
            <a:extLst>
              <a:ext uri="{FF2B5EF4-FFF2-40B4-BE49-F238E27FC236}">
                <a16:creationId xmlns:a16="http://schemas.microsoft.com/office/drawing/2014/main" id="{41008508-E128-5E9B-B6C8-611FDE6B6800}"/>
              </a:ext>
            </a:extLst>
          </p:cNvPr>
          <p:cNvSpPr>
            <a:spLocks/>
          </p:cNvSpPr>
          <p:nvPr/>
        </p:nvSpPr>
        <p:spPr>
          <a:xfrm>
            <a:off x="5486400" y="567617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3378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872166" y="5828456"/>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100382" y="5688942"/>
            <a:ext cx="609667" cy="663774"/>
          </a:xfrm>
          <a:prstGeom prst="rect">
            <a:avLst/>
          </a:prstGeom>
        </p:spPr>
      </p:pic>
      <p:pic>
        <p:nvPicPr>
          <p:cNvPr id="11" name="Picture 10" descr="n212 zalo Nguyen Thua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511165" y="6220790"/>
            <a:ext cx="390293" cy="424931"/>
          </a:xfrm>
          <a:prstGeom prst="rect">
            <a:avLst/>
          </a:prstGeom>
        </p:spPr>
      </p:pic>
      <p:sp>
        <p:nvSpPr>
          <p:cNvPr id="4" name="Snip Diagonal Corner Rectangle 3" descr="n212 zalo Nguyen Thuan"/>
          <p:cNvSpPr/>
          <p:nvPr/>
        </p:nvSpPr>
        <p:spPr>
          <a:xfrm>
            <a:off x="266007" y="116378"/>
            <a:ext cx="11787448" cy="175006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defTabSz="685800">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4: </a:t>
            </a:r>
            <a:r>
              <a:rPr lang="pt-BR" sz="3200" dirty="0" err="1">
                <a:solidFill>
                  <a:srgbClr val="C00000"/>
                </a:solidFill>
                <a:latin typeface="Times New Roman" panose="02020603050405020304" pitchFamily="18" charset="0"/>
                <a:cs typeface="Times New Roman" panose="02020603050405020304" pitchFamily="18" charset="0"/>
              </a:rPr>
              <a:t>Khi</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đến</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các</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trạm</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dừng</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để</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đón</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hoặc</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trả</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khách</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xe</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buýt</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chỉ</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tạm</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dừng</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mà</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không</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tắt</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máy</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Hành</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khách</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ngồi</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trên</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xe</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nhận</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thấy</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thân</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xe</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bị</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rung</a:t>
            </a:r>
            <a:r>
              <a:rPr lang="pt-BR" sz="3200" dirty="0">
                <a:solidFill>
                  <a:srgbClr val="C00000"/>
                </a:solidFill>
                <a:latin typeface="Times New Roman" panose="02020603050405020304" pitchFamily="18" charset="0"/>
                <a:cs typeface="Times New Roman" panose="02020603050405020304" pitchFamily="18" charset="0"/>
              </a:rPr>
              <a:t>”. Dao </a:t>
            </a:r>
            <a:r>
              <a:rPr lang="pt-BR" sz="3200" dirty="0" err="1">
                <a:solidFill>
                  <a:srgbClr val="C00000"/>
                </a:solidFill>
                <a:latin typeface="Times New Roman" panose="02020603050405020304" pitchFamily="18" charset="0"/>
                <a:cs typeface="Times New Roman" panose="02020603050405020304" pitchFamily="18" charset="0"/>
              </a:rPr>
              <a:t>động</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của</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thân</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xe</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lúc</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đó</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là</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dao</a:t>
            </a:r>
            <a:r>
              <a:rPr lang="pt-BR" sz="3200" dirty="0">
                <a:solidFill>
                  <a:srgbClr val="C00000"/>
                </a:solidFill>
                <a:latin typeface="Times New Roman" panose="02020603050405020304" pitchFamily="18" charset="0"/>
                <a:cs typeface="Times New Roman" panose="02020603050405020304" pitchFamily="18" charset="0"/>
              </a:rPr>
              <a:t> </a:t>
            </a:r>
            <a:r>
              <a:rPr lang="pt-BR" sz="3200" dirty="0" err="1">
                <a:solidFill>
                  <a:srgbClr val="C00000"/>
                </a:solidFill>
                <a:latin typeface="Times New Roman" panose="02020603050405020304" pitchFamily="18" charset="0"/>
                <a:cs typeface="Times New Roman" panose="02020603050405020304" pitchFamily="18" charset="0"/>
              </a:rPr>
              <a:t>động</a:t>
            </a:r>
            <a:endParaRPr lang="en-VN" sz="3200" dirty="0">
              <a:solidFill>
                <a:srgbClr val="C00000"/>
              </a:solidFill>
              <a:latin typeface="Times New Roman" panose="02020603050405020304" pitchFamily="18" charset="0"/>
              <a:cs typeface="Times New Roman" panose="02020603050405020304" pitchFamily="18" charset="0"/>
            </a:endParaRPr>
          </a:p>
          <a:p>
            <a:pPr marL="0" marR="0" lvl="0" indent="0" defTabSz="6858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Rectangle 25" descr="n212 zalo Nguyen Thuan"/>
          <p:cNvSpPr/>
          <p:nvPr/>
        </p:nvSpPr>
        <p:spPr>
          <a:xfrm>
            <a:off x="532015" y="1963078"/>
            <a:ext cx="11521440" cy="7271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lang="pt-BR" sz="2800" dirty="0" err="1">
                <a:solidFill>
                  <a:schemeClr val="tx1"/>
                </a:solidFill>
                <a:latin typeface="Times New Roman" panose="02020603050405020304" pitchFamily="18" charset="0"/>
                <a:cs typeface="Times New Roman" panose="02020603050405020304" pitchFamily="18" charset="0"/>
              </a:rPr>
              <a:t>cộng</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hưởng</a:t>
            </a:r>
            <a:r>
              <a:rPr lang="pt-BR" sz="2800" dirty="0">
                <a:solidFill>
                  <a:schemeClr val="tx1"/>
                </a:solidFill>
                <a:latin typeface="Times New Roman" panose="02020603050405020304" pitchFamily="18" charset="0"/>
                <a:cs typeface="Times New Roman" panose="02020603050405020304" pitchFamily="18" charset="0"/>
              </a:rPr>
              <a:t>.</a:t>
            </a:r>
            <a:r>
              <a:rPr lang="en-VN" sz="2800" dirty="0">
                <a:solidFill>
                  <a:schemeClr val="tx1"/>
                </a:solidFill>
                <a:latin typeface="Times New Roman" panose="02020603050405020304" pitchFamily="18" charset="0"/>
                <a:cs typeface="Times New Roman" panose="02020603050405020304" pitchFamily="18" charset="0"/>
              </a:rPr>
              <a:t> </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0" name="Cloud 39" descr="n212 zalo Nguyen Thua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12 zalo Nguyen Thua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12 zalo Nguyen Thuan"/>
          <p:cNvSpPr/>
          <p:nvPr/>
        </p:nvSpPr>
        <p:spPr>
          <a:xfrm>
            <a:off x="570807" y="2893217"/>
            <a:ext cx="11521440" cy="7271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defTabSz="685800">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342900" indent="-342900" defTabSz="685800">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tắt</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dần</a:t>
            </a:r>
            <a:r>
              <a:rPr lang="pt-BR" sz="2800" dirty="0">
                <a:solidFill>
                  <a:schemeClr val="tx1"/>
                </a:solidFill>
                <a:latin typeface="Times New Roman" panose="02020603050405020304" pitchFamily="18" charset="0"/>
                <a:cs typeface="Times New Roman" panose="02020603050405020304" pitchFamily="18" charset="0"/>
              </a:rPr>
              <a:t>.</a:t>
            </a:r>
            <a:endParaRPr lang="en-VN" sz="2800" dirty="0">
              <a:solidFill>
                <a:schemeClr val="tx1"/>
              </a:solidFill>
              <a:latin typeface="Times New Roman" panose="02020603050405020304" pitchFamily="18" charset="0"/>
              <a:cs typeface="Times New Roman" panose="02020603050405020304" pitchFamily="18" charset="0"/>
            </a:endParaRPr>
          </a:p>
          <a:p>
            <a:pPr marL="342900" marR="0" lvl="0" indent="-342900" algn="l" defTabSz="6858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3" name="Rectangle 42" descr="n212 zalo Nguyen Thuan"/>
          <p:cNvSpPr/>
          <p:nvPr/>
        </p:nvSpPr>
        <p:spPr>
          <a:xfrm>
            <a:off x="532015" y="3816604"/>
            <a:ext cx="11521440" cy="7377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defTabSz="685800">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C.</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cưỡng</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bức</a:t>
            </a:r>
            <a:r>
              <a:rPr lang="pt-BR" sz="2800" dirty="0">
                <a:solidFill>
                  <a:schemeClr val="tx1"/>
                </a:solidFill>
                <a:latin typeface="Times New Roman" panose="02020603050405020304" pitchFamily="18" charset="0"/>
                <a:cs typeface="Times New Roman" panose="02020603050405020304" pitchFamily="18" charset="0"/>
              </a:rPr>
              <a:t>.</a:t>
            </a:r>
            <a:r>
              <a:rPr lang="en-VN" sz="2800" dirty="0">
                <a:solidFill>
                  <a:schemeClr val="tx1"/>
                </a:solidFill>
                <a:latin typeface="Times New Roman" panose="02020603050405020304" pitchFamily="18" charset="0"/>
                <a:cs typeface="Times New Roman" panose="02020603050405020304" pitchFamily="18" charset="0"/>
              </a:rPr>
              <a:t> </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4" name="Rectangle 43" descr="n212 zalo Nguyen Thuan"/>
          <p:cNvSpPr/>
          <p:nvPr/>
        </p:nvSpPr>
        <p:spPr>
          <a:xfrm>
            <a:off x="532015" y="4764554"/>
            <a:ext cx="11521440" cy="7270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defTabSz="685800">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D. </a:t>
            </a:r>
            <a:r>
              <a:rPr lang="pt-BR" sz="2800" dirty="0" err="1">
                <a:solidFill>
                  <a:schemeClr val="tx1"/>
                </a:solidFill>
                <a:latin typeface="Times New Roman" panose="02020603050405020304" pitchFamily="18" charset="0"/>
                <a:cs typeface="Times New Roman" panose="02020603050405020304" pitchFamily="18" charset="0"/>
              </a:rPr>
              <a:t>điều</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hòa</a:t>
            </a:r>
            <a:r>
              <a:rPr lang="pt-BR" sz="2800" dirty="0">
                <a:solidFill>
                  <a:schemeClr val="tx1"/>
                </a:solidFill>
                <a:latin typeface="Times New Roman" panose="02020603050405020304" pitchFamily="18" charset="0"/>
                <a:cs typeface="Times New Roman" panose="02020603050405020304" pitchFamily="18" charset="0"/>
              </a:rPr>
              <a:t>.</a:t>
            </a:r>
            <a:endParaRPr lang="en-VN" sz="2800" dirty="0">
              <a:solidFill>
                <a:schemeClr val="tx1"/>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7" name="Picture 46"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57839" y="2076647"/>
            <a:ext cx="604292" cy="531044"/>
          </a:xfrm>
          <a:prstGeom prst="rect">
            <a:avLst/>
          </a:prstGeom>
        </p:spPr>
      </p:pic>
      <p:pic>
        <p:nvPicPr>
          <p:cNvPr id="51" name="Picture 50" descr="n212 zalo Nguyen Thua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21535" y="3924349"/>
            <a:ext cx="603402" cy="482721"/>
          </a:xfrm>
          <a:prstGeom prst="rect">
            <a:avLst/>
          </a:prstGeom>
        </p:spPr>
      </p:pic>
      <p:pic>
        <p:nvPicPr>
          <p:cNvPr id="49" name="Picture 48"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32619" y="4904360"/>
            <a:ext cx="603557" cy="530398"/>
          </a:xfrm>
          <a:prstGeom prst="rect">
            <a:avLst/>
          </a:prstGeom>
        </p:spPr>
      </p:pic>
      <p:pic>
        <p:nvPicPr>
          <p:cNvPr id="53" name="Picture 52"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85263" y="3004306"/>
            <a:ext cx="549444" cy="482845"/>
          </a:xfrm>
          <a:prstGeom prst="rect">
            <a:avLst/>
          </a:prstGeom>
        </p:spPr>
      </p:pic>
      <p:sp>
        <p:nvSpPr>
          <p:cNvPr id="3" name="Cloud 2" descr="n212 zalo Nguyen Thuan">
            <a:hlinkClick r:id="rId13" action="ppaction://hlinksldjump"/>
            <a:extLst>
              <a:ext uri="{FF2B5EF4-FFF2-40B4-BE49-F238E27FC236}">
                <a16:creationId xmlns:a16="http://schemas.microsoft.com/office/drawing/2014/main" id="{5F97FA97-C2E4-8D51-5F5D-474A1121A44D}"/>
              </a:ext>
            </a:extLst>
          </p:cNvPr>
          <p:cNvSpPr>
            <a:spLocks/>
          </p:cNvSpPr>
          <p:nvPr/>
        </p:nvSpPr>
        <p:spPr>
          <a:xfrm>
            <a:off x="5446823" y="5876309"/>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1798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345342" y="5793732"/>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637755" y="5620226"/>
            <a:ext cx="609667" cy="663774"/>
          </a:xfrm>
          <a:prstGeom prst="rect">
            <a:avLst/>
          </a:prstGeom>
        </p:spPr>
      </p:pic>
      <p:pic>
        <p:nvPicPr>
          <p:cNvPr id="11" name="Picture 10" descr="n212 zalo Nguyen Thua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201818" y="6299661"/>
            <a:ext cx="390293" cy="424931"/>
          </a:xfrm>
          <a:prstGeom prst="rect">
            <a:avLst/>
          </a:prstGeom>
        </p:spPr>
      </p:pic>
      <p:sp>
        <p:nvSpPr>
          <p:cNvPr id="4" name="Snip Diagonal Corner Rectangle 3" descr="n212 zalo Nguyen Thuan"/>
          <p:cNvSpPr/>
          <p:nvPr/>
        </p:nvSpPr>
        <p:spPr>
          <a:xfrm>
            <a:off x="216131" y="345873"/>
            <a:ext cx="11654444" cy="128548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a:defRPr/>
            </a:pP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5: </a:t>
            </a:r>
            <a:r>
              <a:rPr lang="pt-BR" sz="3600" i="1" dirty="0" err="1">
                <a:solidFill>
                  <a:srgbClr val="C00000"/>
                </a:solidFill>
                <a:latin typeface="Times New Roman" panose="02020603050405020304" pitchFamily="18" charset="0"/>
                <a:cs typeface="Times New Roman" panose="02020603050405020304" pitchFamily="18" charset="0"/>
              </a:rPr>
              <a:t>Khi</a:t>
            </a:r>
            <a:r>
              <a:rPr lang="pt-BR" sz="3600" i="1" dirty="0">
                <a:solidFill>
                  <a:srgbClr val="C00000"/>
                </a:solidFill>
                <a:latin typeface="Times New Roman" panose="02020603050405020304" pitchFamily="18" charset="0"/>
                <a:cs typeface="Times New Roman" panose="02020603050405020304" pitchFamily="18" charset="0"/>
              </a:rPr>
              <a:t> </a:t>
            </a:r>
            <a:r>
              <a:rPr lang="pt-BR" sz="3600" i="1" dirty="0" err="1">
                <a:solidFill>
                  <a:srgbClr val="C00000"/>
                </a:solidFill>
                <a:latin typeface="Times New Roman" panose="02020603050405020304" pitchFamily="18" charset="0"/>
                <a:cs typeface="Times New Roman" panose="02020603050405020304" pitchFamily="18" charset="0"/>
              </a:rPr>
              <a:t>xảy</a:t>
            </a:r>
            <a:r>
              <a:rPr lang="pt-BR" sz="3600" i="1" dirty="0">
                <a:solidFill>
                  <a:srgbClr val="C00000"/>
                </a:solidFill>
                <a:latin typeface="Times New Roman" panose="02020603050405020304" pitchFamily="18" charset="0"/>
                <a:cs typeface="Times New Roman" panose="02020603050405020304" pitchFamily="18" charset="0"/>
              </a:rPr>
              <a:t> </a:t>
            </a:r>
            <a:r>
              <a:rPr lang="pt-BR" sz="3600" i="1" dirty="0" err="1">
                <a:solidFill>
                  <a:srgbClr val="C00000"/>
                </a:solidFill>
                <a:latin typeface="Times New Roman" panose="02020603050405020304" pitchFamily="18" charset="0"/>
                <a:cs typeface="Times New Roman" panose="02020603050405020304" pitchFamily="18" charset="0"/>
              </a:rPr>
              <a:t>ra</a:t>
            </a:r>
            <a:r>
              <a:rPr lang="pt-BR" sz="3600" i="1" dirty="0">
                <a:solidFill>
                  <a:srgbClr val="C00000"/>
                </a:solidFill>
                <a:latin typeface="Times New Roman" panose="02020603050405020304" pitchFamily="18" charset="0"/>
                <a:cs typeface="Times New Roman" panose="02020603050405020304" pitchFamily="18" charset="0"/>
              </a:rPr>
              <a:t> </a:t>
            </a:r>
            <a:r>
              <a:rPr lang="pt-BR" sz="3600" i="1" dirty="0" err="1">
                <a:solidFill>
                  <a:srgbClr val="C00000"/>
                </a:solidFill>
                <a:latin typeface="Times New Roman" panose="02020603050405020304" pitchFamily="18" charset="0"/>
                <a:cs typeface="Times New Roman" panose="02020603050405020304" pitchFamily="18" charset="0"/>
              </a:rPr>
              <a:t>hiện</a:t>
            </a:r>
            <a:r>
              <a:rPr lang="pt-BR" sz="3600" i="1" dirty="0">
                <a:solidFill>
                  <a:srgbClr val="C00000"/>
                </a:solidFill>
                <a:latin typeface="Times New Roman" panose="02020603050405020304" pitchFamily="18" charset="0"/>
                <a:cs typeface="Times New Roman" panose="02020603050405020304" pitchFamily="18" charset="0"/>
              </a:rPr>
              <a:t> </a:t>
            </a:r>
            <a:r>
              <a:rPr lang="pt-BR" sz="3600" i="1" dirty="0" err="1">
                <a:solidFill>
                  <a:srgbClr val="C00000"/>
                </a:solidFill>
                <a:latin typeface="Times New Roman" panose="02020603050405020304" pitchFamily="18" charset="0"/>
                <a:cs typeface="Times New Roman" panose="02020603050405020304" pitchFamily="18" charset="0"/>
              </a:rPr>
              <a:t>tượng</a:t>
            </a:r>
            <a:r>
              <a:rPr lang="pt-BR" sz="3600" i="1" dirty="0">
                <a:solidFill>
                  <a:srgbClr val="C00000"/>
                </a:solidFill>
                <a:latin typeface="Times New Roman" panose="02020603050405020304" pitchFamily="18" charset="0"/>
                <a:cs typeface="Times New Roman" panose="02020603050405020304" pitchFamily="18" charset="0"/>
              </a:rPr>
              <a:t> </a:t>
            </a:r>
            <a:r>
              <a:rPr lang="pt-BR" sz="3600" i="1" dirty="0" err="1">
                <a:solidFill>
                  <a:srgbClr val="C00000"/>
                </a:solidFill>
                <a:latin typeface="Times New Roman" panose="02020603050405020304" pitchFamily="18" charset="0"/>
                <a:cs typeface="Times New Roman" panose="02020603050405020304" pitchFamily="18" charset="0"/>
              </a:rPr>
              <a:t>cộng</a:t>
            </a:r>
            <a:r>
              <a:rPr lang="pt-BR" sz="3600" i="1" dirty="0">
                <a:solidFill>
                  <a:srgbClr val="C00000"/>
                </a:solidFill>
                <a:latin typeface="Times New Roman" panose="02020603050405020304" pitchFamily="18" charset="0"/>
                <a:cs typeface="Times New Roman" panose="02020603050405020304" pitchFamily="18" charset="0"/>
              </a:rPr>
              <a:t> </a:t>
            </a:r>
            <a:r>
              <a:rPr lang="pt-BR" sz="3600" i="1" dirty="0" err="1">
                <a:solidFill>
                  <a:srgbClr val="C00000"/>
                </a:solidFill>
                <a:latin typeface="Times New Roman" panose="02020603050405020304" pitchFamily="18" charset="0"/>
                <a:cs typeface="Times New Roman" panose="02020603050405020304" pitchFamily="18" charset="0"/>
              </a:rPr>
              <a:t>hưởng</a:t>
            </a:r>
            <a:r>
              <a:rPr lang="pt-BR" sz="3600" i="1" dirty="0">
                <a:solidFill>
                  <a:srgbClr val="C00000"/>
                </a:solidFill>
                <a:latin typeface="Times New Roman" panose="02020603050405020304" pitchFamily="18" charset="0"/>
                <a:cs typeface="Times New Roman" panose="02020603050405020304" pitchFamily="18" charset="0"/>
              </a:rPr>
              <a:t> </a:t>
            </a:r>
            <a:r>
              <a:rPr lang="pt-BR" sz="3600" i="1" dirty="0" err="1">
                <a:solidFill>
                  <a:srgbClr val="C00000"/>
                </a:solidFill>
                <a:latin typeface="Times New Roman" panose="02020603050405020304" pitchFamily="18" charset="0"/>
                <a:cs typeface="Times New Roman" panose="02020603050405020304" pitchFamily="18" charset="0"/>
              </a:rPr>
              <a:t>cơ</a:t>
            </a:r>
            <a:r>
              <a:rPr lang="pt-BR" sz="3600" i="1" dirty="0">
                <a:solidFill>
                  <a:srgbClr val="C00000"/>
                </a:solidFill>
                <a:latin typeface="Times New Roman" panose="02020603050405020304" pitchFamily="18" charset="0"/>
                <a:cs typeface="Times New Roman" panose="02020603050405020304" pitchFamily="18" charset="0"/>
              </a:rPr>
              <a:t> </a:t>
            </a:r>
            <a:r>
              <a:rPr lang="pt-BR" sz="3600" i="1" dirty="0" err="1">
                <a:solidFill>
                  <a:srgbClr val="C00000"/>
                </a:solidFill>
                <a:latin typeface="Times New Roman" panose="02020603050405020304" pitchFamily="18" charset="0"/>
                <a:cs typeface="Times New Roman" panose="02020603050405020304" pitchFamily="18" charset="0"/>
              </a:rPr>
              <a:t>thì</a:t>
            </a:r>
            <a:r>
              <a:rPr lang="pt-BR" sz="3600" i="1" dirty="0">
                <a:solidFill>
                  <a:srgbClr val="C00000"/>
                </a:solidFill>
                <a:latin typeface="Times New Roman" panose="02020603050405020304" pitchFamily="18" charset="0"/>
                <a:cs typeface="Times New Roman" panose="02020603050405020304" pitchFamily="18" charset="0"/>
              </a:rPr>
              <a:t> </a:t>
            </a:r>
            <a:r>
              <a:rPr lang="pt-BR" sz="3600" i="1" dirty="0" err="1">
                <a:solidFill>
                  <a:srgbClr val="C00000"/>
                </a:solidFill>
                <a:latin typeface="Times New Roman" panose="02020603050405020304" pitchFamily="18" charset="0"/>
                <a:cs typeface="Times New Roman" panose="02020603050405020304" pitchFamily="18" charset="0"/>
              </a:rPr>
              <a:t>vật</a:t>
            </a:r>
            <a:r>
              <a:rPr lang="pt-BR" sz="3600" i="1" dirty="0">
                <a:solidFill>
                  <a:srgbClr val="C00000"/>
                </a:solidFill>
                <a:latin typeface="Times New Roman" panose="02020603050405020304" pitchFamily="18" charset="0"/>
                <a:cs typeface="Times New Roman" panose="02020603050405020304" pitchFamily="18" charset="0"/>
              </a:rPr>
              <a:t> </a:t>
            </a:r>
            <a:r>
              <a:rPr lang="pt-BR" sz="3600" i="1" dirty="0" err="1">
                <a:solidFill>
                  <a:srgbClr val="C00000"/>
                </a:solidFill>
                <a:latin typeface="Times New Roman" panose="02020603050405020304" pitchFamily="18" charset="0"/>
                <a:cs typeface="Times New Roman" panose="02020603050405020304" pitchFamily="18" charset="0"/>
              </a:rPr>
              <a:t>tiếp</a:t>
            </a:r>
            <a:r>
              <a:rPr lang="pt-BR" sz="3600" i="1" dirty="0">
                <a:solidFill>
                  <a:srgbClr val="C00000"/>
                </a:solidFill>
                <a:latin typeface="Times New Roman" panose="02020603050405020304" pitchFamily="18" charset="0"/>
                <a:cs typeface="Times New Roman" panose="02020603050405020304" pitchFamily="18" charset="0"/>
              </a:rPr>
              <a:t> </a:t>
            </a:r>
            <a:r>
              <a:rPr lang="pt-BR" sz="3600" i="1" dirty="0" err="1">
                <a:solidFill>
                  <a:srgbClr val="C00000"/>
                </a:solidFill>
                <a:latin typeface="Times New Roman" panose="02020603050405020304" pitchFamily="18" charset="0"/>
                <a:cs typeface="Times New Roman" panose="02020603050405020304" pitchFamily="18" charset="0"/>
              </a:rPr>
              <a:t>tục</a:t>
            </a:r>
            <a:r>
              <a:rPr lang="pt-BR" sz="3600" i="1" dirty="0">
                <a:solidFill>
                  <a:srgbClr val="C00000"/>
                </a:solidFill>
                <a:latin typeface="Times New Roman" panose="02020603050405020304" pitchFamily="18" charset="0"/>
                <a:cs typeface="Times New Roman" panose="02020603050405020304" pitchFamily="18" charset="0"/>
              </a:rPr>
              <a:t> </a:t>
            </a:r>
            <a:r>
              <a:rPr lang="pt-BR" sz="3600" i="1" dirty="0" err="1">
                <a:solidFill>
                  <a:srgbClr val="C00000"/>
                </a:solidFill>
                <a:latin typeface="Times New Roman" panose="02020603050405020304" pitchFamily="18" charset="0"/>
                <a:cs typeface="Times New Roman" panose="02020603050405020304" pitchFamily="18" charset="0"/>
              </a:rPr>
              <a:t>dao</a:t>
            </a:r>
            <a:r>
              <a:rPr lang="pt-BR" sz="3600" i="1" dirty="0">
                <a:solidFill>
                  <a:srgbClr val="C00000"/>
                </a:solidFill>
                <a:latin typeface="Times New Roman" panose="02020603050405020304" pitchFamily="18" charset="0"/>
                <a:cs typeface="Times New Roman" panose="02020603050405020304" pitchFamily="18" charset="0"/>
              </a:rPr>
              <a:t> </a:t>
            </a:r>
            <a:r>
              <a:rPr lang="pt-BR" sz="3600" i="1" dirty="0" err="1">
                <a:solidFill>
                  <a:srgbClr val="C00000"/>
                </a:solidFill>
                <a:latin typeface="Times New Roman" panose="02020603050405020304" pitchFamily="18" charset="0"/>
                <a:cs typeface="Times New Roman" panose="02020603050405020304" pitchFamily="18" charset="0"/>
              </a:rPr>
              <a:t>động</a:t>
            </a:r>
            <a:endParaRPr lang="en-VN" sz="3600" i="1" dirty="0">
              <a:solidFill>
                <a:srgbClr val="C00000"/>
              </a:solidFill>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Rectangle 25" descr="n212 zalo Nguyen Thuan"/>
          <p:cNvSpPr/>
          <p:nvPr/>
        </p:nvSpPr>
        <p:spPr>
          <a:xfrm>
            <a:off x="216130" y="2085774"/>
            <a:ext cx="11838348"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lang="pt-BR" sz="2800" dirty="0" err="1">
                <a:solidFill>
                  <a:schemeClr val="tx1"/>
                </a:solidFill>
                <a:latin typeface="Times New Roman" panose="02020603050405020304" pitchFamily="18" charset="0"/>
                <a:cs typeface="Times New Roman" panose="02020603050405020304" pitchFamily="18" charset="0"/>
              </a:rPr>
              <a:t>với</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tần</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số</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nhỏ</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hơn</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tần</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số</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dao</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động</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riêng</a:t>
            </a:r>
            <a:r>
              <a:rPr lang="pt-BR" sz="2800" dirty="0">
                <a:solidFill>
                  <a:schemeClr val="tx1"/>
                </a:solidFill>
                <a:latin typeface="Times New Roman" panose="02020603050405020304" pitchFamily="18" charset="0"/>
                <a:cs typeface="Times New Roman" panose="02020603050405020304" pitchFamily="18" charset="0"/>
              </a:rPr>
              <a:t>.</a:t>
            </a:r>
            <a:r>
              <a:rPr lang="en-VN" sz="2800" dirty="0">
                <a:solidFill>
                  <a:schemeClr val="tx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0" name="Cloud 39" descr="n212 zalo Nguyen Thua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12 zalo Nguyen Thua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12 zalo Nguyen Thuan"/>
          <p:cNvSpPr/>
          <p:nvPr/>
        </p:nvSpPr>
        <p:spPr>
          <a:xfrm>
            <a:off x="216130" y="2975548"/>
            <a:ext cx="1183834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lang="pt-BR" sz="2800" dirty="0" err="1">
                <a:solidFill>
                  <a:schemeClr val="tx1"/>
                </a:solidFill>
                <a:latin typeface="Times New Roman" panose="02020603050405020304" pitchFamily="18" charset="0"/>
                <a:cs typeface="Times New Roman" panose="02020603050405020304" pitchFamily="18" charset="0"/>
              </a:rPr>
              <a:t>với</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tần</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số</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bằng</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tần</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số</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dao</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động</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riêng</a:t>
            </a:r>
            <a:r>
              <a:rPr lang="pt-BR" sz="2800" dirty="0">
                <a:solidFill>
                  <a:schemeClr val="tx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3" name="Rectangle 42" descr="n212 zalo Nguyen Thuan"/>
          <p:cNvSpPr/>
          <p:nvPr/>
        </p:nvSpPr>
        <p:spPr>
          <a:xfrm>
            <a:off x="216130" y="4008074"/>
            <a:ext cx="11944085"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C. </a:t>
            </a:r>
            <a:r>
              <a:rPr lang="pt-BR" sz="2800" dirty="0" err="1">
                <a:solidFill>
                  <a:schemeClr val="tx1"/>
                </a:solidFill>
                <a:latin typeface="Times New Roman" panose="02020603050405020304" pitchFamily="18" charset="0"/>
                <a:cs typeface="Times New Roman" panose="02020603050405020304" pitchFamily="18" charset="0"/>
              </a:rPr>
              <a:t>với</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tần</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số</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lớn</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hơn</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tần</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số</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dao</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động</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riêng</a:t>
            </a:r>
            <a:r>
              <a:rPr lang="pt-BR" sz="2800" dirty="0">
                <a:solidFill>
                  <a:schemeClr val="tx1"/>
                </a:solidFill>
                <a:latin typeface="Times New Roman" panose="02020603050405020304" pitchFamily="18" charset="0"/>
                <a:cs typeface="Times New Roman" panose="02020603050405020304" pitchFamily="18" charset="0"/>
              </a:rPr>
              <a:t>. </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4" name="Rectangle 43" descr="n212 zalo Nguyen Thuan"/>
          <p:cNvSpPr/>
          <p:nvPr/>
        </p:nvSpPr>
        <p:spPr>
          <a:xfrm>
            <a:off x="216131" y="5026436"/>
            <a:ext cx="11944086"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defTabSz="685800">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D. </a:t>
            </a:r>
            <a:r>
              <a:rPr lang="pt-BR" sz="2800" dirty="0" err="1">
                <a:solidFill>
                  <a:schemeClr val="tx1"/>
                </a:solidFill>
                <a:latin typeface="Times New Roman" panose="02020603050405020304" pitchFamily="18" charset="0"/>
                <a:cs typeface="Times New Roman" panose="02020603050405020304" pitchFamily="18" charset="0"/>
              </a:rPr>
              <a:t>mà</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không</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chịu</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ngoại</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lực</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tác</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err="1">
                <a:solidFill>
                  <a:schemeClr val="tx1"/>
                </a:solidFill>
                <a:latin typeface="Times New Roman" panose="02020603050405020304" pitchFamily="18" charset="0"/>
                <a:cs typeface="Times New Roman" panose="02020603050405020304" pitchFamily="18" charset="0"/>
              </a:rPr>
              <a:t>dụng</a:t>
            </a:r>
            <a:r>
              <a:rPr lang="pt-BR" sz="2800" dirty="0">
                <a:solidFill>
                  <a:schemeClr val="tx1"/>
                </a:solidFill>
                <a:latin typeface="Times New Roman" panose="02020603050405020304" pitchFamily="18" charset="0"/>
                <a:cs typeface="Times New Roman" panose="02020603050405020304" pitchFamily="18" charset="0"/>
              </a:rPr>
              <a:t>.</a:t>
            </a:r>
            <a:endParaRPr lang="en-VN" sz="2800" dirty="0">
              <a:solidFill>
                <a:schemeClr val="tx1"/>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7" name="Picture 46"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46687" y="2122461"/>
            <a:ext cx="604292" cy="531044"/>
          </a:xfrm>
          <a:prstGeom prst="rect">
            <a:avLst/>
          </a:prstGeom>
        </p:spPr>
      </p:pic>
      <p:pic>
        <p:nvPicPr>
          <p:cNvPr id="51" name="Picture 50" descr="n212 zalo Nguyen Thua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1451078" y="4111686"/>
            <a:ext cx="603402" cy="528066"/>
          </a:xfrm>
          <a:prstGeom prst="rect">
            <a:avLst/>
          </a:prstGeom>
        </p:spPr>
      </p:pic>
      <p:pic>
        <p:nvPicPr>
          <p:cNvPr id="49" name="Picture 48"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47422" y="5118404"/>
            <a:ext cx="603557" cy="530398"/>
          </a:xfrm>
          <a:prstGeom prst="rect">
            <a:avLst/>
          </a:prstGeom>
        </p:spPr>
      </p:pic>
      <p:pic>
        <p:nvPicPr>
          <p:cNvPr id="53" name="Picture 52" descr="n212 zalo Nguyen Thu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45342" y="3023181"/>
            <a:ext cx="603557" cy="482845"/>
          </a:xfrm>
          <a:prstGeom prst="rect">
            <a:avLst/>
          </a:prstGeom>
        </p:spPr>
      </p:pic>
      <p:sp>
        <p:nvSpPr>
          <p:cNvPr id="3" name="Cloud 2" descr="n212 zalo Nguyen Thuan">
            <a:hlinkClick r:id="rId14" action="ppaction://hlinksldjump"/>
            <a:extLst>
              <a:ext uri="{FF2B5EF4-FFF2-40B4-BE49-F238E27FC236}">
                <a16:creationId xmlns:a16="http://schemas.microsoft.com/office/drawing/2014/main" id="{28753582-AF58-AF42-B7DA-B577F7D6357A}"/>
              </a:ext>
            </a:extLst>
          </p:cNvPr>
          <p:cNvSpPr>
            <a:spLocks/>
          </p:cNvSpPr>
          <p:nvPr/>
        </p:nvSpPr>
        <p:spPr>
          <a:xfrm>
            <a:off x="5398377" y="5813141"/>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9648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249425" y="5888744"/>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639758" y="5676178"/>
            <a:ext cx="609667" cy="663774"/>
          </a:xfrm>
          <a:prstGeom prst="rect">
            <a:avLst/>
          </a:prstGeom>
        </p:spPr>
      </p:pic>
      <p:pic>
        <p:nvPicPr>
          <p:cNvPr id="11" name="Picture 10" descr="n212 zalo Nguyen Thua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249465" y="6272326"/>
            <a:ext cx="390293" cy="424931"/>
          </a:xfrm>
          <a:prstGeom prst="rect">
            <a:avLst/>
          </a:prstGeom>
        </p:spPr>
      </p:pic>
      <p:sp>
        <p:nvSpPr>
          <p:cNvPr id="4" name="Snip Diagonal Corner Rectangle 3" descr="n212 zalo Nguyen Thuan"/>
          <p:cNvSpPr/>
          <p:nvPr/>
        </p:nvSpPr>
        <p:spPr>
          <a:xfrm>
            <a:off x="216131" y="341498"/>
            <a:ext cx="11421687"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defTabSz="685800">
              <a:defRPr/>
            </a:pP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6: </a:t>
            </a:r>
            <a:r>
              <a:rPr lang="pt-BR" sz="3600" dirty="0" err="1">
                <a:solidFill>
                  <a:srgbClr val="C00000"/>
                </a:solidFill>
                <a:latin typeface="Times New Roman" panose="02020603050405020304" pitchFamily="18" charset="0"/>
                <a:cs typeface="Times New Roman" panose="02020603050405020304" pitchFamily="18" charset="0"/>
              </a:rPr>
              <a:t>Khi</a:t>
            </a:r>
            <a:r>
              <a:rPr lang="pt-BR" sz="3600" dirty="0">
                <a:solidFill>
                  <a:srgbClr val="C00000"/>
                </a:solidFill>
                <a:latin typeface="Times New Roman" panose="02020603050405020304" pitchFamily="18" charset="0"/>
                <a:cs typeface="Times New Roman" panose="02020603050405020304" pitchFamily="18" charset="0"/>
              </a:rPr>
              <a:t> </a:t>
            </a:r>
            <a:r>
              <a:rPr lang="pt-BR" sz="3600" dirty="0" err="1">
                <a:solidFill>
                  <a:srgbClr val="C00000"/>
                </a:solidFill>
                <a:latin typeface="Times New Roman" panose="02020603050405020304" pitchFamily="18" charset="0"/>
                <a:cs typeface="Times New Roman" panose="02020603050405020304" pitchFamily="18" charset="0"/>
              </a:rPr>
              <a:t>nói</a:t>
            </a:r>
            <a:r>
              <a:rPr lang="pt-BR" sz="3600" dirty="0">
                <a:solidFill>
                  <a:srgbClr val="C00000"/>
                </a:solidFill>
                <a:latin typeface="Times New Roman" panose="02020603050405020304" pitchFamily="18" charset="0"/>
                <a:cs typeface="Times New Roman" panose="02020603050405020304" pitchFamily="18" charset="0"/>
              </a:rPr>
              <a:t> </a:t>
            </a:r>
            <a:r>
              <a:rPr lang="pt-BR" sz="3600" dirty="0" err="1">
                <a:solidFill>
                  <a:srgbClr val="C00000"/>
                </a:solidFill>
                <a:latin typeface="Times New Roman" panose="02020603050405020304" pitchFamily="18" charset="0"/>
                <a:cs typeface="Times New Roman" panose="02020603050405020304" pitchFamily="18" charset="0"/>
              </a:rPr>
              <a:t>về</a:t>
            </a:r>
            <a:r>
              <a:rPr lang="pt-BR" sz="3600" dirty="0">
                <a:solidFill>
                  <a:srgbClr val="C00000"/>
                </a:solidFill>
                <a:latin typeface="Times New Roman" panose="02020603050405020304" pitchFamily="18" charset="0"/>
                <a:cs typeface="Times New Roman" panose="02020603050405020304" pitchFamily="18" charset="0"/>
              </a:rPr>
              <a:t> </a:t>
            </a:r>
            <a:r>
              <a:rPr lang="pt-BR" sz="3600" dirty="0" err="1">
                <a:solidFill>
                  <a:srgbClr val="C00000"/>
                </a:solidFill>
                <a:latin typeface="Times New Roman" panose="02020603050405020304" pitchFamily="18" charset="0"/>
                <a:cs typeface="Times New Roman" panose="02020603050405020304" pitchFamily="18" charset="0"/>
              </a:rPr>
              <a:t>dao</a:t>
            </a:r>
            <a:r>
              <a:rPr lang="pt-BR" sz="3600" dirty="0">
                <a:solidFill>
                  <a:srgbClr val="C00000"/>
                </a:solidFill>
                <a:latin typeface="Times New Roman" panose="02020603050405020304" pitchFamily="18" charset="0"/>
                <a:cs typeface="Times New Roman" panose="02020603050405020304" pitchFamily="18" charset="0"/>
              </a:rPr>
              <a:t> </a:t>
            </a:r>
            <a:r>
              <a:rPr lang="pt-BR" sz="3600" dirty="0" err="1">
                <a:solidFill>
                  <a:srgbClr val="C00000"/>
                </a:solidFill>
                <a:latin typeface="Times New Roman" panose="02020603050405020304" pitchFamily="18" charset="0"/>
                <a:cs typeface="Times New Roman" panose="02020603050405020304" pitchFamily="18" charset="0"/>
              </a:rPr>
              <a:t>động</a:t>
            </a:r>
            <a:r>
              <a:rPr lang="pt-BR" sz="3600" dirty="0">
                <a:solidFill>
                  <a:srgbClr val="C00000"/>
                </a:solidFill>
                <a:latin typeface="Times New Roman" panose="02020603050405020304" pitchFamily="18" charset="0"/>
                <a:cs typeface="Times New Roman" panose="02020603050405020304" pitchFamily="18" charset="0"/>
              </a:rPr>
              <a:t> </a:t>
            </a:r>
            <a:r>
              <a:rPr lang="pt-BR" sz="3600" dirty="0" err="1">
                <a:solidFill>
                  <a:srgbClr val="C00000"/>
                </a:solidFill>
                <a:latin typeface="Times New Roman" panose="02020603050405020304" pitchFamily="18" charset="0"/>
                <a:cs typeface="Times New Roman" panose="02020603050405020304" pitchFamily="18" charset="0"/>
              </a:rPr>
              <a:t>cưỡng</a:t>
            </a:r>
            <a:r>
              <a:rPr lang="pt-BR" sz="3600" dirty="0">
                <a:solidFill>
                  <a:srgbClr val="C00000"/>
                </a:solidFill>
                <a:latin typeface="Times New Roman" panose="02020603050405020304" pitchFamily="18" charset="0"/>
                <a:cs typeface="Times New Roman" panose="02020603050405020304" pitchFamily="18" charset="0"/>
              </a:rPr>
              <a:t> </a:t>
            </a:r>
            <a:r>
              <a:rPr lang="pt-BR" sz="3600" dirty="0" err="1">
                <a:solidFill>
                  <a:srgbClr val="C00000"/>
                </a:solidFill>
                <a:latin typeface="Times New Roman" panose="02020603050405020304" pitchFamily="18" charset="0"/>
                <a:cs typeface="Times New Roman" panose="02020603050405020304" pitchFamily="18" charset="0"/>
              </a:rPr>
              <a:t>bức</a:t>
            </a:r>
            <a:r>
              <a:rPr lang="pt-BR" sz="3600" dirty="0">
                <a:solidFill>
                  <a:srgbClr val="C00000"/>
                </a:solidFill>
                <a:latin typeface="Times New Roman" panose="02020603050405020304" pitchFamily="18" charset="0"/>
                <a:cs typeface="Times New Roman" panose="02020603050405020304" pitchFamily="18" charset="0"/>
              </a:rPr>
              <a:t>, </a:t>
            </a:r>
            <a:r>
              <a:rPr lang="pt-BR" sz="3600" dirty="0" err="1">
                <a:solidFill>
                  <a:srgbClr val="C00000"/>
                </a:solidFill>
                <a:latin typeface="Times New Roman" panose="02020603050405020304" pitchFamily="18" charset="0"/>
                <a:cs typeface="Times New Roman" panose="02020603050405020304" pitchFamily="18" charset="0"/>
              </a:rPr>
              <a:t>phát</a:t>
            </a:r>
            <a:r>
              <a:rPr lang="pt-BR" sz="3600" dirty="0">
                <a:solidFill>
                  <a:srgbClr val="C00000"/>
                </a:solidFill>
                <a:latin typeface="Times New Roman" panose="02020603050405020304" pitchFamily="18" charset="0"/>
                <a:cs typeface="Times New Roman" panose="02020603050405020304" pitchFamily="18" charset="0"/>
              </a:rPr>
              <a:t> </a:t>
            </a:r>
            <a:r>
              <a:rPr lang="pt-BR" sz="3600" dirty="0" err="1">
                <a:solidFill>
                  <a:srgbClr val="C00000"/>
                </a:solidFill>
                <a:latin typeface="Times New Roman" panose="02020603050405020304" pitchFamily="18" charset="0"/>
                <a:cs typeface="Times New Roman" panose="02020603050405020304" pitchFamily="18" charset="0"/>
              </a:rPr>
              <a:t>biểu</a:t>
            </a:r>
            <a:r>
              <a:rPr lang="pt-BR" sz="3600" dirty="0">
                <a:solidFill>
                  <a:srgbClr val="C00000"/>
                </a:solidFill>
                <a:latin typeface="Times New Roman" panose="02020603050405020304" pitchFamily="18" charset="0"/>
                <a:cs typeface="Times New Roman" panose="02020603050405020304" pitchFamily="18" charset="0"/>
              </a:rPr>
              <a:t> </a:t>
            </a:r>
            <a:r>
              <a:rPr lang="pt-BR" sz="3600" dirty="0" err="1">
                <a:solidFill>
                  <a:srgbClr val="C00000"/>
                </a:solidFill>
                <a:latin typeface="Times New Roman" panose="02020603050405020304" pitchFamily="18" charset="0"/>
                <a:cs typeface="Times New Roman" panose="02020603050405020304" pitchFamily="18" charset="0"/>
              </a:rPr>
              <a:t>nào</a:t>
            </a:r>
            <a:r>
              <a:rPr lang="pt-BR" sz="3600" dirty="0">
                <a:solidFill>
                  <a:srgbClr val="C00000"/>
                </a:solidFill>
                <a:latin typeface="Times New Roman" panose="02020603050405020304" pitchFamily="18" charset="0"/>
                <a:cs typeface="Times New Roman" panose="02020603050405020304" pitchFamily="18" charset="0"/>
              </a:rPr>
              <a:t> </a:t>
            </a:r>
            <a:r>
              <a:rPr lang="pt-BR" sz="3600" dirty="0" err="1">
                <a:solidFill>
                  <a:srgbClr val="C00000"/>
                </a:solidFill>
                <a:latin typeface="Times New Roman" panose="02020603050405020304" pitchFamily="18" charset="0"/>
                <a:cs typeface="Times New Roman" panose="02020603050405020304" pitchFamily="18" charset="0"/>
              </a:rPr>
              <a:t>sau</a:t>
            </a:r>
            <a:r>
              <a:rPr lang="pt-BR" sz="3600" dirty="0">
                <a:solidFill>
                  <a:srgbClr val="C00000"/>
                </a:solidFill>
                <a:latin typeface="Times New Roman" panose="02020603050405020304" pitchFamily="18" charset="0"/>
                <a:cs typeface="Times New Roman" panose="02020603050405020304" pitchFamily="18" charset="0"/>
              </a:rPr>
              <a:t> </a:t>
            </a:r>
            <a:r>
              <a:rPr lang="pt-BR" sz="3600" dirty="0" err="1">
                <a:solidFill>
                  <a:srgbClr val="C00000"/>
                </a:solidFill>
                <a:latin typeface="Times New Roman" panose="02020603050405020304" pitchFamily="18" charset="0"/>
                <a:cs typeface="Times New Roman" panose="02020603050405020304" pitchFamily="18" charset="0"/>
              </a:rPr>
              <a:t>đây</a:t>
            </a:r>
            <a:r>
              <a:rPr lang="pt-BR" sz="3600" dirty="0">
                <a:solidFill>
                  <a:srgbClr val="C00000"/>
                </a:solidFill>
                <a:latin typeface="Times New Roman" panose="02020603050405020304" pitchFamily="18" charset="0"/>
                <a:cs typeface="Times New Roman" panose="02020603050405020304" pitchFamily="18" charset="0"/>
              </a:rPr>
              <a:t> </a:t>
            </a:r>
            <a:r>
              <a:rPr lang="pt-BR" sz="3600" dirty="0" err="1">
                <a:solidFill>
                  <a:srgbClr val="C00000"/>
                </a:solidFill>
                <a:latin typeface="Times New Roman" panose="02020603050405020304" pitchFamily="18" charset="0"/>
                <a:cs typeface="Times New Roman" panose="02020603050405020304" pitchFamily="18" charset="0"/>
              </a:rPr>
              <a:t>là</a:t>
            </a:r>
            <a:r>
              <a:rPr lang="pt-BR" sz="3600" dirty="0">
                <a:solidFill>
                  <a:srgbClr val="C00000"/>
                </a:solidFill>
                <a:latin typeface="Times New Roman" panose="02020603050405020304" pitchFamily="18" charset="0"/>
                <a:cs typeface="Times New Roman" panose="02020603050405020304" pitchFamily="18" charset="0"/>
              </a:rPr>
              <a:t> </a:t>
            </a:r>
            <a:r>
              <a:rPr lang="pt-BR" sz="3600" b="1" dirty="0" err="1">
                <a:solidFill>
                  <a:srgbClr val="C00000"/>
                </a:solidFill>
                <a:latin typeface="Times New Roman" panose="02020603050405020304" pitchFamily="18" charset="0"/>
                <a:cs typeface="Times New Roman" panose="02020603050405020304" pitchFamily="18" charset="0"/>
              </a:rPr>
              <a:t>đúng</a:t>
            </a:r>
            <a:r>
              <a:rPr lang="pt-BR" sz="3600" dirty="0">
                <a:solidFill>
                  <a:srgbClr val="C00000"/>
                </a:solidFill>
                <a:latin typeface="Times New Roman" panose="02020603050405020304" pitchFamily="18" charset="0"/>
                <a:cs typeface="Times New Roman" panose="02020603050405020304" pitchFamily="18" charset="0"/>
              </a:rPr>
              <a:t>?</a:t>
            </a:r>
            <a:endParaRPr lang="en-VN" sz="3600" dirty="0">
              <a:solidFill>
                <a:srgbClr val="C00000"/>
              </a:solidFill>
              <a:latin typeface="Times New Roman" panose="02020603050405020304" pitchFamily="18" charset="0"/>
              <a:cs typeface="Times New Roman" panose="02020603050405020304" pitchFamily="18" charset="0"/>
            </a:endParaRPr>
          </a:p>
          <a:p>
            <a:pPr marL="0" marR="0" lvl="0" indent="0" defTabSz="6858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Rectangle 25" descr="n212 zalo Nguyen Thuan"/>
          <p:cNvSpPr/>
          <p:nvPr/>
        </p:nvSpPr>
        <p:spPr>
          <a:xfrm>
            <a:off x="216130" y="1949414"/>
            <a:ext cx="11848168"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defTabSz="685800">
              <a:defRPr/>
            </a:pP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pt-BR" sz="3200" dirty="0">
                <a:solidFill>
                  <a:schemeClr val="tx1"/>
                </a:solidFill>
                <a:latin typeface="Times New Roman" panose="02020603050405020304" pitchFamily="18" charset="0"/>
                <a:cs typeface="Times New Roman" panose="02020603050405020304" pitchFamily="18" charset="0"/>
              </a:rPr>
              <a:t>Dao </a:t>
            </a:r>
            <a:r>
              <a:rPr lang="pt-BR" sz="3200" dirty="0" err="1">
                <a:solidFill>
                  <a:schemeClr val="tx1"/>
                </a:solidFill>
                <a:latin typeface="Times New Roman" panose="02020603050405020304" pitchFamily="18" charset="0"/>
                <a:cs typeface="Times New Roman" panose="02020603050405020304" pitchFamily="18" charset="0"/>
              </a:rPr>
              <a:t>động</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của</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con</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lắc</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đồng</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hồ</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là</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dao</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động</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cưỡng</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bức</a:t>
            </a:r>
            <a:r>
              <a:rPr lang="pt-BR" sz="3200" dirty="0">
                <a:solidFill>
                  <a:schemeClr val="tx1"/>
                </a:solidFill>
                <a:latin typeface="Times New Roman" panose="02020603050405020304" pitchFamily="18" charset="0"/>
                <a:cs typeface="Times New Roman" panose="02020603050405020304" pitchFamily="18" charset="0"/>
              </a:rPr>
              <a:t>.</a:t>
            </a:r>
            <a:endParaRPr lang="en-VN" sz="3200" dirty="0">
              <a:solidFill>
                <a:schemeClr val="tx1"/>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0" name="Cloud 39" descr="n212 zalo Nguyen Thua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12 zalo Nguyen Thua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12 zalo Nguyen Thuan"/>
          <p:cNvSpPr/>
          <p:nvPr/>
        </p:nvSpPr>
        <p:spPr>
          <a:xfrm>
            <a:off x="216130" y="2867937"/>
            <a:ext cx="11848168"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lang="pt-BR" sz="3200" dirty="0" err="1">
                <a:solidFill>
                  <a:schemeClr val="tx1"/>
                </a:solidFill>
                <a:latin typeface="Times New Roman" panose="02020603050405020304" pitchFamily="18" charset="0"/>
                <a:cs typeface="Times New Roman" panose="02020603050405020304" pitchFamily="18" charset="0"/>
              </a:rPr>
              <a:t>Biên</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độ</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của</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dao</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động</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cưỡng</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bức</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là</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biên</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độ</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của</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lực</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cưỡng</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bức</a:t>
            </a:r>
            <a:r>
              <a:rPr lang="pt-BR" sz="3200" dirty="0">
                <a:solidFill>
                  <a:schemeClr val="tx1"/>
                </a:solidFill>
                <a:latin typeface="Times New Roman" panose="02020603050405020304" pitchFamily="18" charset="0"/>
                <a:cs typeface="Times New Roman" panose="02020603050405020304" pitchFamily="18" charset="0"/>
              </a:rPr>
              <a:t>.</a:t>
            </a:r>
            <a:r>
              <a:rPr lang="en-VN" sz="3200" dirty="0">
                <a:solidFill>
                  <a:schemeClr val="tx1"/>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3" name="Rectangle 42" descr="n212 zalo Nguyen Thuan"/>
          <p:cNvSpPr/>
          <p:nvPr/>
        </p:nvSpPr>
        <p:spPr>
          <a:xfrm>
            <a:off x="216130" y="3806013"/>
            <a:ext cx="1184816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defTabSz="685800">
              <a:defRPr/>
            </a:pP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C.</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pt-BR" sz="3200" dirty="0">
                <a:solidFill>
                  <a:schemeClr val="tx1"/>
                </a:solidFill>
                <a:latin typeface="Times New Roman" panose="02020603050405020304" pitchFamily="18" charset="0"/>
                <a:cs typeface="Times New Roman" panose="02020603050405020304" pitchFamily="18" charset="0"/>
              </a:rPr>
              <a:t>Dao </a:t>
            </a:r>
            <a:r>
              <a:rPr lang="pt-BR" sz="3200" dirty="0" err="1">
                <a:solidFill>
                  <a:schemeClr val="tx1"/>
                </a:solidFill>
                <a:latin typeface="Times New Roman" panose="02020603050405020304" pitchFamily="18" charset="0"/>
                <a:cs typeface="Times New Roman" panose="02020603050405020304" pitchFamily="18" charset="0"/>
              </a:rPr>
              <a:t>động</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cưỡng</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bức</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có</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tần</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số</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nhỏ</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hơn</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tần</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số</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của</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lực</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cưỡng</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bức</a:t>
            </a:r>
            <a:r>
              <a:rPr lang="pt-BR" sz="3200" dirty="0">
                <a:solidFill>
                  <a:schemeClr val="tx1"/>
                </a:solidFill>
                <a:latin typeface="Times New Roman" panose="02020603050405020304" pitchFamily="18" charset="0"/>
                <a:cs typeface="Times New Roman" panose="02020603050405020304" pitchFamily="18" charset="0"/>
              </a:rPr>
              <a:t>.</a:t>
            </a:r>
            <a:endParaRPr lang="en-VN" sz="3200" dirty="0">
              <a:solidFill>
                <a:schemeClr val="tx1"/>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4" name="Rectangle 43" descr="n212 zalo Nguyen Thuan"/>
          <p:cNvSpPr/>
          <p:nvPr/>
        </p:nvSpPr>
        <p:spPr>
          <a:xfrm>
            <a:off x="216130" y="4810001"/>
            <a:ext cx="11848169" cy="113766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defTabSz="685800">
              <a:defRPr/>
            </a:pP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D.</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pt-BR" sz="3200" dirty="0">
                <a:solidFill>
                  <a:schemeClr val="tx1"/>
                </a:solidFill>
                <a:latin typeface="Times New Roman" panose="02020603050405020304" pitchFamily="18" charset="0"/>
                <a:cs typeface="Times New Roman" panose="02020603050405020304" pitchFamily="18" charset="0"/>
              </a:rPr>
              <a:t>Dao </a:t>
            </a:r>
            <a:r>
              <a:rPr lang="pt-BR" sz="3200" dirty="0" err="1">
                <a:solidFill>
                  <a:schemeClr val="tx1"/>
                </a:solidFill>
                <a:latin typeface="Times New Roman" panose="02020603050405020304" pitchFamily="18" charset="0"/>
                <a:cs typeface="Times New Roman" panose="02020603050405020304" pitchFamily="18" charset="0"/>
              </a:rPr>
              <a:t>động</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cưỡng</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bức</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có</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biên</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độ</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không</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đổi</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và</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có</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tần</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số</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bằng</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tần</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số</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của</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lực</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cưỡng</a:t>
            </a:r>
            <a:r>
              <a:rPr lang="pt-BR" sz="3200" dirty="0">
                <a:solidFill>
                  <a:schemeClr val="tx1"/>
                </a:solidFill>
                <a:latin typeface="Times New Roman" panose="02020603050405020304" pitchFamily="18" charset="0"/>
                <a:cs typeface="Times New Roman" panose="02020603050405020304" pitchFamily="18" charset="0"/>
              </a:rPr>
              <a:t> </a:t>
            </a:r>
            <a:r>
              <a:rPr lang="pt-BR" sz="3200" dirty="0" err="1">
                <a:solidFill>
                  <a:schemeClr val="tx1"/>
                </a:solidFill>
                <a:latin typeface="Times New Roman" panose="02020603050405020304" pitchFamily="18" charset="0"/>
                <a:cs typeface="Times New Roman" panose="02020603050405020304" pitchFamily="18" charset="0"/>
              </a:rPr>
              <a:t>bức</a:t>
            </a:r>
            <a:r>
              <a:rPr lang="pt-BR" sz="3200" dirty="0">
                <a:solidFill>
                  <a:schemeClr val="tx1"/>
                </a:solidFill>
                <a:latin typeface="Times New Roman" panose="02020603050405020304" pitchFamily="18" charset="0"/>
                <a:cs typeface="Times New Roman" panose="02020603050405020304" pitchFamily="18" charset="0"/>
              </a:rPr>
              <a:t>.</a:t>
            </a:r>
            <a:endParaRPr lang="en-VN" sz="3200" dirty="0">
              <a:solidFill>
                <a:schemeClr val="tx1"/>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7" name="Picture 46"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9072" y="1970823"/>
            <a:ext cx="604292" cy="531044"/>
          </a:xfrm>
          <a:prstGeom prst="rect">
            <a:avLst/>
          </a:prstGeom>
        </p:spPr>
      </p:pic>
      <p:pic>
        <p:nvPicPr>
          <p:cNvPr id="51" name="Picture 50"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26567" y="3863965"/>
            <a:ext cx="549303" cy="482721"/>
          </a:xfrm>
          <a:prstGeom prst="rect">
            <a:avLst/>
          </a:prstGeom>
        </p:spPr>
      </p:pic>
      <p:pic>
        <p:nvPicPr>
          <p:cNvPr id="49" name="Picture 48" descr="n212 zalo Nguyen Thua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36039" y="4857635"/>
            <a:ext cx="603557" cy="482845"/>
          </a:xfrm>
          <a:prstGeom prst="rect">
            <a:avLst/>
          </a:prstGeom>
        </p:spPr>
      </p:pic>
      <p:pic>
        <p:nvPicPr>
          <p:cNvPr id="53" name="Picture 52"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26567" y="2897291"/>
            <a:ext cx="549444" cy="482845"/>
          </a:xfrm>
          <a:prstGeom prst="rect">
            <a:avLst/>
          </a:prstGeom>
        </p:spPr>
      </p:pic>
      <p:sp>
        <p:nvSpPr>
          <p:cNvPr id="3" name="Cloud 2" descr="n212 zalo Nguyen Thuan">
            <a:hlinkClick r:id="rId13" action="ppaction://hlinksldjump"/>
            <a:extLst>
              <a:ext uri="{FF2B5EF4-FFF2-40B4-BE49-F238E27FC236}">
                <a16:creationId xmlns:a16="http://schemas.microsoft.com/office/drawing/2014/main" id="{2C88E276-0B09-3535-F248-A238AC1F6A41}"/>
              </a:ext>
            </a:extLst>
          </p:cNvPr>
          <p:cNvSpPr>
            <a:spLocks/>
          </p:cNvSpPr>
          <p:nvPr/>
        </p:nvSpPr>
        <p:spPr>
          <a:xfrm>
            <a:off x="5486400" y="5985102"/>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2553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3919428"/>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479470"/>
            <a:ext cx="609667" cy="663774"/>
          </a:xfrm>
          <a:prstGeom prst="rect">
            <a:avLst/>
          </a:prstGeom>
        </p:spPr>
      </p:pic>
      <p:pic>
        <p:nvPicPr>
          <p:cNvPr id="11" name="Picture 10" descr="n212 zalo Nguyen Thua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4940372"/>
            <a:ext cx="390293" cy="424931"/>
          </a:xfrm>
          <a:prstGeom prst="rect">
            <a:avLst/>
          </a:prstGeom>
        </p:spPr>
      </p:pic>
      <p:sp>
        <p:nvSpPr>
          <p:cNvPr id="4" name="Snip Diagonal Corner Rectangle 3" descr="n212 zalo Nguyen Thuan"/>
          <p:cNvSpPr/>
          <p:nvPr/>
        </p:nvSpPr>
        <p:spPr>
          <a:xfrm>
            <a:off x="66965" y="169581"/>
            <a:ext cx="11836860" cy="176612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lvl="0"/>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7: </a:t>
            </a:r>
            <a:r>
              <a:rPr lang="x-none" sz="2800">
                <a:solidFill>
                  <a:srgbClr val="C00000"/>
                </a:solidFill>
                <a:latin typeface="Times New Roman" panose="02020603050405020304" pitchFamily="18" charset="0"/>
                <a:cs typeface="Times New Roman" panose="02020603050405020304" pitchFamily="18" charset="0"/>
              </a:rPr>
              <a:t>Một con lắc lò xo gồm lò xo có độ cứng 100 N/m và vật nhỏ có khối lượng m. Tác dụng lên vật ngoại lực F = 20cos10πt (N) (t tính bằng s) dọc theo trục lò xo thì xảy ra hiện tượng cộng hưởng. Lấy π</a:t>
            </a:r>
            <a:r>
              <a:rPr lang="x-none" sz="2800" baseline="30000">
                <a:solidFill>
                  <a:srgbClr val="C00000"/>
                </a:solidFill>
                <a:latin typeface="Times New Roman" panose="02020603050405020304" pitchFamily="18" charset="0"/>
                <a:cs typeface="Times New Roman" panose="02020603050405020304" pitchFamily="18" charset="0"/>
              </a:rPr>
              <a:t>2</a:t>
            </a:r>
            <a:r>
              <a:rPr lang="x-none" sz="2800">
                <a:solidFill>
                  <a:srgbClr val="C00000"/>
                </a:solidFill>
                <a:latin typeface="Times New Roman" panose="02020603050405020304" pitchFamily="18" charset="0"/>
                <a:cs typeface="Times New Roman" panose="02020603050405020304" pitchFamily="18" charset="0"/>
              </a:rPr>
              <a:t> = 10. Giá trị của m là</a:t>
            </a:r>
            <a:endParaRPr lang="en-VN" sz="2800" dirty="0">
              <a:solidFill>
                <a:srgbClr val="C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Rectangle 25" descr="n212 zalo Nguyen Thuan"/>
          <p:cNvSpPr/>
          <p:nvPr/>
        </p:nvSpPr>
        <p:spPr>
          <a:xfrm>
            <a:off x="2356666" y="25545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1,00kg.</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12 zalo Nguyen Thuan"/>
          <p:cNvSpPr/>
          <p:nvPr/>
        </p:nvSpPr>
        <p:spPr>
          <a:xfrm>
            <a:off x="-512509" y="4769226"/>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12 zalo Nguyen Thua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12 zalo Nguyen Thuan"/>
          <p:cNvSpPr/>
          <p:nvPr/>
        </p:nvSpPr>
        <p:spPr>
          <a:xfrm>
            <a:off x="6121962" y="25577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100g.</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12 zalo Nguyen Thuan"/>
          <p:cNvSpPr/>
          <p:nvPr/>
        </p:nvSpPr>
        <p:spPr>
          <a:xfrm>
            <a:off x="2356666" y="322146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250g.</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12 zalo Nguyen Thuan"/>
          <p:cNvSpPr/>
          <p:nvPr/>
        </p:nvSpPr>
        <p:spPr>
          <a:xfrm>
            <a:off x="6121962" y="32246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0,4kg.</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2472" y="2573695"/>
            <a:ext cx="604292" cy="531044"/>
          </a:xfrm>
          <a:prstGeom prst="rect">
            <a:avLst/>
          </a:prstGeom>
        </p:spPr>
      </p:pic>
      <p:pic>
        <p:nvPicPr>
          <p:cNvPr id="51" name="Picture 50" descr="n212 zalo Nguyen Thua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3246491"/>
            <a:ext cx="603402" cy="528066"/>
          </a:xfrm>
          <a:prstGeom prst="rect">
            <a:avLst/>
          </a:prstGeom>
        </p:spPr>
      </p:pic>
      <p:pic>
        <p:nvPicPr>
          <p:cNvPr id="49" name="Picture 48"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98504" y="3255189"/>
            <a:ext cx="603557" cy="530398"/>
          </a:xfrm>
          <a:prstGeom prst="rect">
            <a:avLst/>
          </a:prstGeom>
        </p:spPr>
      </p:pic>
      <p:pic>
        <p:nvPicPr>
          <p:cNvPr id="53" name="Picture 52" descr="n212 zalo Nguyen Thu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2612450"/>
            <a:ext cx="603557" cy="482845"/>
          </a:xfrm>
          <a:prstGeom prst="rect">
            <a:avLst/>
          </a:prstGeom>
        </p:spPr>
      </p:pic>
      <p:sp>
        <p:nvSpPr>
          <p:cNvPr id="3" name="Cloud 2" descr="n212 zalo Nguyen Thuan">
            <a:hlinkClick r:id="rId14" action="ppaction://hlinksldjump"/>
            <a:extLst>
              <a:ext uri="{FF2B5EF4-FFF2-40B4-BE49-F238E27FC236}">
                <a16:creationId xmlns:a16="http://schemas.microsoft.com/office/drawing/2014/main" id="{8A1E39F9-524B-0E76-FB81-1BD69379432A}"/>
              </a:ext>
            </a:extLst>
          </p:cNvPr>
          <p:cNvSpPr>
            <a:spLocks/>
          </p:cNvSpPr>
          <p:nvPr/>
        </p:nvSpPr>
        <p:spPr>
          <a:xfrm>
            <a:off x="5486400" y="567617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0993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descr="n212 zalo Nguyen Thuan">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2" y="0"/>
            <a:ext cx="7772396" cy="4301328"/>
          </a:xfrm>
          <a:prstGeom prst="rect">
            <a:avLst/>
          </a:prstGeom>
        </p:spPr>
      </p:pic>
      <p:sp>
        <p:nvSpPr>
          <p:cNvPr id="6" name="Rectangle 5" descr="n212 zalo Nguyen Thuan">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descr="n212 zalo Nguyen Thuan">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4089185"/>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649227"/>
            <a:ext cx="609667" cy="663774"/>
          </a:xfrm>
          <a:prstGeom prst="rect">
            <a:avLst/>
          </a:prstGeom>
        </p:spPr>
      </p:pic>
      <p:pic>
        <p:nvPicPr>
          <p:cNvPr id="11" name="Picture 10" descr="n212 zalo Nguyen Thua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5110129"/>
            <a:ext cx="390293" cy="424931"/>
          </a:xfrm>
          <a:prstGeom prst="rect">
            <a:avLst/>
          </a:prstGeom>
        </p:spPr>
      </p:pic>
      <p:sp>
        <p:nvSpPr>
          <p:cNvPr id="4" name="Snip Diagonal Corner Rectangle 3" descr="n212 zalo Nguyen Thuan"/>
          <p:cNvSpPr/>
          <p:nvPr/>
        </p:nvSpPr>
        <p:spPr>
          <a:xfrm>
            <a:off x="332508" y="353148"/>
            <a:ext cx="11859491" cy="172853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algn="ju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8:</a:t>
            </a:r>
            <a:r>
              <a:rPr kumimoji="0" lang="fr-FR" sz="3200" b="0"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vi-VN" sz="3200" dirty="0">
                <a:solidFill>
                  <a:srgbClr val="C00000"/>
                </a:solidFill>
                <a:latin typeface="Times New Roman" panose="02020603050405020304" pitchFamily="18" charset="0"/>
                <a:cs typeface="Times New Roman" panose="02020603050405020304" pitchFamily="18" charset="0"/>
              </a:rPr>
              <a:t>Một con lắc đơn có chiều dài 70 cm đang dao động cưỡng bức với biên độ nhỏ, tại nơi có g = 10m/s</a:t>
            </a:r>
            <a:r>
              <a:rPr lang="vi-VN" sz="3200" baseline="30000" dirty="0">
                <a:solidFill>
                  <a:srgbClr val="C00000"/>
                </a:solidFill>
                <a:latin typeface="Times New Roman" panose="02020603050405020304" pitchFamily="18" charset="0"/>
                <a:cs typeface="Times New Roman" panose="02020603050405020304" pitchFamily="18" charset="0"/>
              </a:rPr>
              <a:t>2</a:t>
            </a:r>
            <a:r>
              <a:rPr lang="vi-VN" sz="3200" dirty="0">
                <a:solidFill>
                  <a:srgbClr val="C00000"/>
                </a:solidFill>
                <a:latin typeface="Times New Roman" panose="02020603050405020304" pitchFamily="18" charset="0"/>
                <a:cs typeface="Times New Roman" panose="02020603050405020304" pitchFamily="18" charset="0"/>
              </a:rPr>
              <a:t>. Khi có cộng hưởng, con lắc dao động điều hòa với chu kì là</a:t>
            </a:r>
            <a:endParaRPr lang="en-VN" sz="3200" dirty="0">
              <a:solidFill>
                <a:srgbClr val="C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Rectangle 25" descr="n212 zalo Nguyen Thuan"/>
          <p:cNvSpPr/>
          <p:nvPr/>
        </p:nvSpPr>
        <p:spPr>
          <a:xfrm>
            <a:off x="2356666" y="2724346"/>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1,66s.</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12 zalo Nguyen Thuan"/>
          <p:cNvSpPr/>
          <p:nvPr/>
        </p:nvSpPr>
        <p:spPr>
          <a:xfrm>
            <a:off x="-512509" y="4938983"/>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12 zalo Nguyen Thua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12 zalo Nguyen Thuan"/>
          <p:cNvSpPr/>
          <p:nvPr/>
        </p:nvSpPr>
        <p:spPr>
          <a:xfrm>
            <a:off x="6121962" y="2727487"/>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0,76s.</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12 zalo Nguyen Thuan"/>
          <p:cNvSpPr/>
          <p:nvPr/>
        </p:nvSpPr>
        <p:spPr>
          <a:xfrm>
            <a:off x="2356666" y="3391225"/>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0,6s.</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12 zalo Nguyen Thuan"/>
          <p:cNvSpPr/>
          <p:nvPr/>
        </p:nvSpPr>
        <p:spPr>
          <a:xfrm>
            <a:off x="6121962" y="3394366"/>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104s.</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12 zalo Nguyen Thuan"/>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72912" y="2743452"/>
            <a:ext cx="663853" cy="531044"/>
          </a:xfrm>
          <a:prstGeom prst="rect">
            <a:avLst/>
          </a:prstGeom>
        </p:spPr>
      </p:pic>
      <p:pic>
        <p:nvPicPr>
          <p:cNvPr id="51" name="Picture 50" descr="n212 zalo Nguyen Thua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3416248"/>
            <a:ext cx="603402" cy="528066"/>
          </a:xfrm>
          <a:prstGeom prst="rect">
            <a:avLst/>
          </a:prstGeom>
        </p:spPr>
      </p:pic>
      <p:pic>
        <p:nvPicPr>
          <p:cNvPr id="49" name="Picture 48" descr="n212 zalo Nguyen Thu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3424946"/>
            <a:ext cx="603557" cy="530398"/>
          </a:xfrm>
          <a:prstGeom prst="rect">
            <a:avLst/>
          </a:prstGeom>
        </p:spPr>
      </p:pic>
      <p:pic>
        <p:nvPicPr>
          <p:cNvPr id="53" name="Picture 52" descr="n212 zalo Nguyen Thu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2758430"/>
            <a:ext cx="603557" cy="530398"/>
          </a:xfrm>
          <a:prstGeom prst="rect">
            <a:avLst/>
          </a:prstGeom>
        </p:spPr>
      </p:pic>
      <p:sp>
        <p:nvSpPr>
          <p:cNvPr id="3" name="Cloud 2" descr="n212 zalo Nguyen Thuan">
            <a:hlinkClick r:id="rId14" action="ppaction://hlinksldjump"/>
            <a:extLst>
              <a:ext uri="{FF2B5EF4-FFF2-40B4-BE49-F238E27FC236}">
                <a16:creationId xmlns:a16="http://schemas.microsoft.com/office/drawing/2014/main" id="{19C0544B-2A37-D975-832C-82A0E09EACA3}"/>
              </a:ext>
            </a:extLst>
          </p:cNvPr>
          <p:cNvSpPr>
            <a:spLocks/>
          </p:cNvSpPr>
          <p:nvPr/>
        </p:nvSpPr>
        <p:spPr>
          <a:xfrm>
            <a:off x="5486400" y="567617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8338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527338" y="4917508"/>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061342" y="5292593"/>
            <a:ext cx="609667" cy="663774"/>
          </a:xfrm>
          <a:prstGeom prst="rect">
            <a:avLst/>
          </a:prstGeom>
        </p:spPr>
      </p:pic>
      <p:pic>
        <p:nvPicPr>
          <p:cNvPr id="11" name="Picture 10" descr="n212 zalo Nguyen Thua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4705043"/>
            <a:ext cx="390293" cy="424931"/>
          </a:xfrm>
          <a:prstGeom prst="rect">
            <a:avLst/>
          </a:prstGeom>
        </p:spPr>
      </p:pic>
      <p:sp>
        <p:nvSpPr>
          <p:cNvPr id="4" name="Snip Diagonal Corner Rectangle 3" descr="n212 zalo Nguyen Thuan"/>
          <p:cNvSpPr/>
          <p:nvPr/>
        </p:nvSpPr>
        <p:spPr>
          <a:xfrm>
            <a:off x="66965" y="182036"/>
            <a:ext cx="7895046" cy="31086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a:p>
            <a:pPr algn="just">
              <a:defRPr/>
            </a:pP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9: </a:t>
            </a:r>
            <a:r>
              <a:rPr lang="en-US" sz="2800" dirty="0" err="1">
                <a:solidFill>
                  <a:srgbClr val="C00000"/>
                </a:solidFill>
              </a:rPr>
              <a:t>Khảo</a:t>
            </a:r>
            <a:r>
              <a:rPr lang="en-US" sz="2800" dirty="0">
                <a:solidFill>
                  <a:srgbClr val="C00000"/>
                </a:solidFill>
              </a:rPr>
              <a:t> </a:t>
            </a:r>
            <a:r>
              <a:rPr lang="en-US" sz="2800" dirty="0" err="1">
                <a:solidFill>
                  <a:srgbClr val="C00000"/>
                </a:solidFill>
              </a:rPr>
              <a:t>sát</a:t>
            </a:r>
            <a:r>
              <a:rPr lang="en-US" sz="2800" dirty="0">
                <a:solidFill>
                  <a:srgbClr val="C00000"/>
                </a:solidFill>
              </a:rPr>
              <a:t> </a:t>
            </a:r>
            <a:r>
              <a:rPr lang="en-US" sz="2800" dirty="0" err="1">
                <a:solidFill>
                  <a:srgbClr val="C00000"/>
                </a:solidFill>
              </a:rPr>
              <a:t>thực</a:t>
            </a:r>
            <a:r>
              <a:rPr lang="en-US" sz="2800" dirty="0">
                <a:solidFill>
                  <a:srgbClr val="C00000"/>
                </a:solidFill>
              </a:rPr>
              <a:t> </a:t>
            </a:r>
            <a:r>
              <a:rPr lang="en-US" sz="2800" dirty="0" err="1">
                <a:solidFill>
                  <a:srgbClr val="C00000"/>
                </a:solidFill>
              </a:rPr>
              <a:t>nghiệm</a:t>
            </a:r>
            <a:r>
              <a:rPr lang="en-US" sz="2800" dirty="0">
                <a:solidFill>
                  <a:srgbClr val="C00000"/>
                </a:solidFill>
              </a:rPr>
              <a:t> </a:t>
            </a:r>
            <a:r>
              <a:rPr lang="en-US" sz="2800" dirty="0" err="1">
                <a:solidFill>
                  <a:srgbClr val="C00000"/>
                </a:solidFill>
              </a:rPr>
              <a:t>một</a:t>
            </a:r>
            <a:r>
              <a:rPr lang="en-US" sz="2800" dirty="0">
                <a:solidFill>
                  <a:srgbClr val="C00000"/>
                </a:solidFill>
              </a:rPr>
              <a:t> con </a:t>
            </a:r>
            <a:r>
              <a:rPr lang="en-US" sz="2800" dirty="0" err="1">
                <a:solidFill>
                  <a:srgbClr val="C00000"/>
                </a:solidFill>
              </a:rPr>
              <a:t>lắc</a:t>
            </a:r>
            <a:r>
              <a:rPr lang="en-US" sz="2800" dirty="0">
                <a:solidFill>
                  <a:srgbClr val="C00000"/>
                </a:solidFill>
              </a:rPr>
              <a:t> </a:t>
            </a:r>
            <a:r>
              <a:rPr lang="en-US" sz="2800" dirty="0" err="1">
                <a:solidFill>
                  <a:srgbClr val="C00000"/>
                </a:solidFill>
              </a:rPr>
              <a:t>lò</a:t>
            </a:r>
            <a:r>
              <a:rPr lang="en-US" sz="2800" dirty="0">
                <a:solidFill>
                  <a:srgbClr val="C00000"/>
                </a:solidFill>
              </a:rPr>
              <a:t> xo </a:t>
            </a:r>
            <a:r>
              <a:rPr lang="en-US" sz="2800" dirty="0" err="1">
                <a:solidFill>
                  <a:srgbClr val="C00000"/>
                </a:solidFill>
              </a:rPr>
              <a:t>gồm</a:t>
            </a:r>
            <a:r>
              <a:rPr lang="en-US" sz="2800" dirty="0">
                <a:solidFill>
                  <a:srgbClr val="C00000"/>
                </a:solidFill>
              </a:rPr>
              <a:t> </a:t>
            </a:r>
            <a:r>
              <a:rPr lang="en-US" sz="2800" dirty="0" err="1">
                <a:solidFill>
                  <a:srgbClr val="C00000"/>
                </a:solidFill>
              </a:rPr>
              <a:t>vật</a:t>
            </a:r>
            <a:r>
              <a:rPr lang="en-US" sz="2800" dirty="0">
                <a:solidFill>
                  <a:srgbClr val="C00000"/>
                </a:solidFill>
              </a:rPr>
              <a:t> </a:t>
            </a:r>
            <a:r>
              <a:rPr lang="en-US" sz="2800" dirty="0" err="1">
                <a:solidFill>
                  <a:srgbClr val="C00000"/>
                </a:solidFill>
              </a:rPr>
              <a:t>nhỏ</a:t>
            </a:r>
            <a:r>
              <a:rPr lang="en-US" sz="2800" dirty="0">
                <a:solidFill>
                  <a:srgbClr val="C00000"/>
                </a:solidFill>
              </a:rPr>
              <a:t> </a:t>
            </a:r>
            <a:r>
              <a:rPr lang="en-US" sz="2800" dirty="0" err="1">
                <a:solidFill>
                  <a:srgbClr val="C00000"/>
                </a:solidFill>
              </a:rPr>
              <a:t>có</a:t>
            </a:r>
            <a:r>
              <a:rPr lang="en-US" sz="2800" dirty="0">
                <a:solidFill>
                  <a:srgbClr val="C00000"/>
                </a:solidFill>
              </a:rPr>
              <a:t> </a:t>
            </a:r>
            <a:r>
              <a:rPr lang="en-US" sz="2800" dirty="0" err="1">
                <a:solidFill>
                  <a:srgbClr val="C00000"/>
                </a:solidFill>
              </a:rPr>
              <a:t>khối</a:t>
            </a:r>
            <a:r>
              <a:rPr lang="en-US" sz="2800" dirty="0">
                <a:solidFill>
                  <a:srgbClr val="C00000"/>
                </a:solidFill>
              </a:rPr>
              <a:t> </a:t>
            </a:r>
            <a:r>
              <a:rPr lang="en-US" sz="2800" dirty="0" err="1">
                <a:solidFill>
                  <a:srgbClr val="C00000"/>
                </a:solidFill>
              </a:rPr>
              <a:t>lượng</a:t>
            </a:r>
            <a:r>
              <a:rPr lang="en-US" sz="2800" dirty="0">
                <a:solidFill>
                  <a:srgbClr val="C00000"/>
                </a:solidFill>
              </a:rPr>
              <a:t> 216 g </a:t>
            </a:r>
            <a:r>
              <a:rPr lang="en-US" sz="2800" dirty="0" err="1">
                <a:solidFill>
                  <a:srgbClr val="C00000"/>
                </a:solidFill>
              </a:rPr>
              <a:t>và</a:t>
            </a:r>
            <a:r>
              <a:rPr lang="en-US" sz="2800" dirty="0">
                <a:solidFill>
                  <a:srgbClr val="C00000"/>
                </a:solidFill>
              </a:rPr>
              <a:t> </a:t>
            </a:r>
            <a:r>
              <a:rPr lang="en-US" sz="2800" dirty="0" err="1">
                <a:solidFill>
                  <a:srgbClr val="C00000"/>
                </a:solidFill>
              </a:rPr>
              <a:t>lò</a:t>
            </a:r>
            <a:r>
              <a:rPr lang="en-US" sz="2800" dirty="0">
                <a:solidFill>
                  <a:srgbClr val="C00000"/>
                </a:solidFill>
              </a:rPr>
              <a:t> xo </a:t>
            </a:r>
            <a:r>
              <a:rPr lang="en-US" sz="2800" dirty="0" err="1">
                <a:solidFill>
                  <a:srgbClr val="C00000"/>
                </a:solidFill>
              </a:rPr>
              <a:t>có</a:t>
            </a:r>
            <a:r>
              <a:rPr lang="en-US" sz="2800" dirty="0">
                <a:solidFill>
                  <a:srgbClr val="C00000"/>
                </a:solidFill>
              </a:rPr>
              <a:t> </a:t>
            </a:r>
            <a:r>
              <a:rPr lang="en-US" sz="2800" dirty="0" err="1">
                <a:solidFill>
                  <a:srgbClr val="C00000"/>
                </a:solidFill>
              </a:rPr>
              <a:t>độ</a:t>
            </a:r>
            <a:r>
              <a:rPr lang="en-US" sz="2800" dirty="0">
                <a:solidFill>
                  <a:srgbClr val="C00000"/>
                </a:solidFill>
              </a:rPr>
              <a:t> </a:t>
            </a:r>
            <a:r>
              <a:rPr lang="en-US" sz="2800" dirty="0" err="1">
                <a:solidFill>
                  <a:srgbClr val="C00000"/>
                </a:solidFill>
              </a:rPr>
              <a:t>cứng</a:t>
            </a:r>
            <a:r>
              <a:rPr lang="en-US" sz="2800" dirty="0">
                <a:solidFill>
                  <a:srgbClr val="C00000"/>
                </a:solidFill>
              </a:rPr>
              <a:t> k, </a:t>
            </a:r>
            <a:r>
              <a:rPr lang="en-US" sz="2800" dirty="0" err="1">
                <a:solidFill>
                  <a:srgbClr val="C00000"/>
                </a:solidFill>
              </a:rPr>
              <a:t>dao</a:t>
            </a:r>
            <a:r>
              <a:rPr lang="en-US" sz="2800" dirty="0">
                <a:solidFill>
                  <a:srgbClr val="C00000"/>
                </a:solidFill>
              </a:rPr>
              <a:t> </a:t>
            </a:r>
            <a:r>
              <a:rPr lang="en-US" sz="2800" dirty="0" err="1">
                <a:solidFill>
                  <a:srgbClr val="C00000"/>
                </a:solidFill>
              </a:rPr>
              <a:t>động</a:t>
            </a:r>
            <a:r>
              <a:rPr lang="en-US" sz="2800" dirty="0">
                <a:solidFill>
                  <a:srgbClr val="C00000"/>
                </a:solidFill>
              </a:rPr>
              <a:t> </a:t>
            </a:r>
            <a:r>
              <a:rPr lang="en-US" sz="2800" dirty="0" err="1">
                <a:solidFill>
                  <a:srgbClr val="C00000"/>
                </a:solidFill>
              </a:rPr>
              <a:t>dưới</a:t>
            </a:r>
            <a:r>
              <a:rPr lang="en-US" sz="2800" dirty="0">
                <a:solidFill>
                  <a:srgbClr val="C00000"/>
                </a:solidFill>
              </a:rPr>
              <a:t> </a:t>
            </a:r>
            <a:r>
              <a:rPr lang="en-US" sz="2800" dirty="0" err="1">
                <a:solidFill>
                  <a:srgbClr val="C00000"/>
                </a:solidFill>
              </a:rPr>
              <a:t>tác</a:t>
            </a:r>
            <a:r>
              <a:rPr lang="en-US" sz="2800" dirty="0">
                <a:solidFill>
                  <a:srgbClr val="C00000"/>
                </a:solidFill>
              </a:rPr>
              <a:t> </a:t>
            </a:r>
            <a:r>
              <a:rPr lang="en-US" sz="2800" dirty="0" err="1">
                <a:solidFill>
                  <a:srgbClr val="C00000"/>
                </a:solidFill>
              </a:rPr>
              <a:t>dụng</a:t>
            </a:r>
            <a:r>
              <a:rPr lang="en-US" sz="2800" dirty="0">
                <a:solidFill>
                  <a:srgbClr val="C00000"/>
                </a:solidFill>
              </a:rPr>
              <a:t> </a:t>
            </a:r>
            <a:r>
              <a:rPr lang="en-US" sz="2800" dirty="0" err="1">
                <a:solidFill>
                  <a:srgbClr val="C00000"/>
                </a:solidFill>
              </a:rPr>
              <a:t>của</a:t>
            </a:r>
            <a:r>
              <a:rPr lang="en-US" sz="2800" dirty="0">
                <a:solidFill>
                  <a:srgbClr val="C00000"/>
                </a:solidFill>
              </a:rPr>
              <a:t> </a:t>
            </a:r>
            <a:r>
              <a:rPr lang="en-US" sz="2800" dirty="0" err="1">
                <a:solidFill>
                  <a:srgbClr val="C00000"/>
                </a:solidFill>
              </a:rPr>
              <a:t>ngoại</a:t>
            </a:r>
            <a:r>
              <a:rPr lang="en-US" sz="2800" dirty="0">
                <a:solidFill>
                  <a:srgbClr val="C00000"/>
                </a:solidFill>
              </a:rPr>
              <a:t> </a:t>
            </a:r>
            <a:r>
              <a:rPr lang="en-US" sz="2800" dirty="0" err="1">
                <a:solidFill>
                  <a:srgbClr val="C00000"/>
                </a:solidFill>
              </a:rPr>
              <a:t>lực</a:t>
            </a:r>
            <a:r>
              <a:rPr lang="en-US" sz="2800" dirty="0">
                <a:solidFill>
                  <a:srgbClr val="C00000"/>
                </a:solidFill>
              </a:rPr>
              <a:t> </a:t>
            </a:r>
          </a:p>
          <a:p>
            <a:pPr algn="just">
              <a:defRPr/>
            </a:pPr>
            <a:r>
              <a:rPr lang="en-US" sz="2800" dirty="0">
                <a:solidFill>
                  <a:srgbClr val="C00000"/>
                </a:solidFill>
              </a:rPr>
              <a:t>F = F</a:t>
            </a:r>
            <a:r>
              <a:rPr lang="en-US" sz="2800" baseline="-25000" dirty="0">
                <a:solidFill>
                  <a:srgbClr val="C00000"/>
                </a:solidFill>
              </a:rPr>
              <a:t>0</a:t>
            </a:r>
            <a:r>
              <a:rPr lang="en-US" sz="2800" dirty="0">
                <a:solidFill>
                  <a:srgbClr val="C00000"/>
                </a:solidFill>
              </a:rPr>
              <a:t>cos2πft, </a:t>
            </a:r>
            <a:r>
              <a:rPr lang="en-US" sz="2800" dirty="0" err="1">
                <a:solidFill>
                  <a:srgbClr val="C00000"/>
                </a:solidFill>
              </a:rPr>
              <a:t>với</a:t>
            </a:r>
            <a:r>
              <a:rPr lang="en-US" sz="2800" dirty="0">
                <a:solidFill>
                  <a:srgbClr val="C00000"/>
                </a:solidFill>
              </a:rPr>
              <a:t> F</a:t>
            </a:r>
            <a:r>
              <a:rPr lang="en-US" sz="2800" baseline="-25000" dirty="0">
                <a:solidFill>
                  <a:srgbClr val="C00000"/>
                </a:solidFill>
              </a:rPr>
              <a:t>0</a:t>
            </a:r>
            <a:r>
              <a:rPr lang="en-US" sz="2800" dirty="0">
                <a:solidFill>
                  <a:srgbClr val="C00000"/>
                </a:solidFill>
              </a:rPr>
              <a:t> </a:t>
            </a:r>
            <a:r>
              <a:rPr lang="en-US" sz="2800" dirty="0" err="1">
                <a:solidFill>
                  <a:srgbClr val="C00000"/>
                </a:solidFill>
              </a:rPr>
              <a:t>không</a:t>
            </a:r>
            <a:r>
              <a:rPr lang="en-US" sz="2800" dirty="0">
                <a:solidFill>
                  <a:srgbClr val="C00000"/>
                </a:solidFill>
              </a:rPr>
              <a:t> </a:t>
            </a:r>
            <a:r>
              <a:rPr lang="en-US" sz="2800" dirty="0" err="1">
                <a:solidFill>
                  <a:srgbClr val="C00000"/>
                </a:solidFill>
              </a:rPr>
              <a:t>đổi</a:t>
            </a:r>
            <a:r>
              <a:rPr lang="en-US" sz="2800" dirty="0">
                <a:solidFill>
                  <a:srgbClr val="C00000"/>
                </a:solidFill>
              </a:rPr>
              <a:t> </a:t>
            </a:r>
            <a:r>
              <a:rPr lang="en-US" sz="2800" dirty="0" err="1">
                <a:solidFill>
                  <a:srgbClr val="C00000"/>
                </a:solidFill>
              </a:rPr>
              <a:t>và</a:t>
            </a:r>
            <a:r>
              <a:rPr lang="en-US" sz="2800" dirty="0">
                <a:solidFill>
                  <a:srgbClr val="C00000"/>
                </a:solidFill>
              </a:rPr>
              <a:t> f </a:t>
            </a:r>
            <a:r>
              <a:rPr lang="en-US" sz="2800" dirty="0" err="1">
                <a:solidFill>
                  <a:srgbClr val="C00000"/>
                </a:solidFill>
              </a:rPr>
              <a:t>thay</a:t>
            </a:r>
            <a:r>
              <a:rPr lang="en-US" sz="2800" dirty="0">
                <a:solidFill>
                  <a:srgbClr val="C00000"/>
                </a:solidFill>
              </a:rPr>
              <a:t> </a:t>
            </a:r>
            <a:r>
              <a:rPr lang="en-US" sz="2800" dirty="0" err="1">
                <a:solidFill>
                  <a:srgbClr val="C00000"/>
                </a:solidFill>
              </a:rPr>
              <a:t>đổi</a:t>
            </a:r>
            <a:r>
              <a:rPr lang="en-US" sz="2800" dirty="0">
                <a:solidFill>
                  <a:srgbClr val="C00000"/>
                </a:solidFill>
              </a:rPr>
              <a:t> </a:t>
            </a:r>
            <a:r>
              <a:rPr lang="en-US" sz="2800" dirty="0" err="1">
                <a:solidFill>
                  <a:srgbClr val="C00000"/>
                </a:solidFill>
              </a:rPr>
              <a:t>được</a:t>
            </a:r>
            <a:r>
              <a:rPr lang="en-US" sz="2800" dirty="0">
                <a:solidFill>
                  <a:srgbClr val="C00000"/>
                </a:solidFill>
              </a:rPr>
              <a:t>. </a:t>
            </a:r>
            <a:r>
              <a:rPr lang="en-US" sz="2800" dirty="0" err="1">
                <a:solidFill>
                  <a:srgbClr val="C00000"/>
                </a:solidFill>
              </a:rPr>
              <a:t>Kết</a:t>
            </a:r>
            <a:r>
              <a:rPr lang="en-US" sz="2800" dirty="0">
                <a:solidFill>
                  <a:srgbClr val="C00000"/>
                </a:solidFill>
              </a:rPr>
              <a:t> </a:t>
            </a:r>
            <a:r>
              <a:rPr lang="en-US" sz="2800" dirty="0" err="1">
                <a:solidFill>
                  <a:srgbClr val="C00000"/>
                </a:solidFill>
              </a:rPr>
              <a:t>quả</a:t>
            </a:r>
            <a:r>
              <a:rPr lang="en-US" sz="2800" dirty="0">
                <a:solidFill>
                  <a:srgbClr val="C00000"/>
                </a:solidFill>
              </a:rPr>
              <a:t> </a:t>
            </a:r>
            <a:r>
              <a:rPr lang="en-US" sz="2800" dirty="0" err="1">
                <a:solidFill>
                  <a:srgbClr val="C00000"/>
                </a:solidFill>
              </a:rPr>
              <a:t>khảo</a:t>
            </a:r>
            <a:r>
              <a:rPr lang="en-US" sz="2800" dirty="0">
                <a:solidFill>
                  <a:srgbClr val="C00000"/>
                </a:solidFill>
              </a:rPr>
              <a:t> </a:t>
            </a:r>
            <a:r>
              <a:rPr lang="en-US" sz="2800" dirty="0" err="1">
                <a:solidFill>
                  <a:srgbClr val="C00000"/>
                </a:solidFill>
              </a:rPr>
              <a:t>sát</a:t>
            </a:r>
            <a:r>
              <a:rPr lang="en-US" sz="2800" dirty="0">
                <a:solidFill>
                  <a:srgbClr val="C00000"/>
                </a:solidFill>
              </a:rPr>
              <a:t> ta </a:t>
            </a:r>
            <a:r>
              <a:rPr lang="en-US" sz="2800" dirty="0" err="1">
                <a:solidFill>
                  <a:srgbClr val="C00000"/>
                </a:solidFill>
              </a:rPr>
              <a:t>được</a:t>
            </a:r>
            <a:r>
              <a:rPr lang="en-US" sz="2800" dirty="0">
                <a:solidFill>
                  <a:srgbClr val="C00000"/>
                </a:solidFill>
              </a:rPr>
              <a:t> </a:t>
            </a:r>
            <a:r>
              <a:rPr lang="en-US" sz="2800" dirty="0" err="1">
                <a:solidFill>
                  <a:srgbClr val="C00000"/>
                </a:solidFill>
              </a:rPr>
              <a:t>đường</a:t>
            </a:r>
            <a:r>
              <a:rPr lang="en-US" sz="2800" dirty="0">
                <a:solidFill>
                  <a:srgbClr val="C00000"/>
                </a:solidFill>
              </a:rPr>
              <a:t> </a:t>
            </a:r>
            <a:r>
              <a:rPr lang="en-US" sz="2800" dirty="0" err="1">
                <a:solidFill>
                  <a:srgbClr val="C00000"/>
                </a:solidFill>
              </a:rPr>
              <a:t>biểu</a:t>
            </a:r>
            <a:r>
              <a:rPr lang="en-US" sz="2800" dirty="0">
                <a:solidFill>
                  <a:srgbClr val="C00000"/>
                </a:solidFill>
              </a:rPr>
              <a:t> </a:t>
            </a:r>
            <a:r>
              <a:rPr lang="en-US" sz="2800" dirty="0" err="1">
                <a:solidFill>
                  <a:srgbClr val="C00000"/>
                </a:solidFill>
              </a:rPr>
              <a:t>diễn</a:t>
            </a:r>
            <a:r>
              <a:rPr lang="en-US" sz="2800" dirty="0">
                <a:solidFill>
                  <a:srgbClr val="C00000"/>
                </a:solidFill>
              </a:rPr>
              <a:t> </a:t>
            </a:r>
            <a:r>
              <a:rPr lang="en-US" sz="2800" dirty="0" err="1">
                <a:solidFill>
                  <a:srgbClr val="C00000"/>
                </a:solidFill>
              </a:rPr>
              <a:t>biên</a:t>
            </a:r>
            <a:r>
              <a:rPr lang="en-US" sz="2800" dirty="0">
                <a:solidFill>
                  <a:srgbClr val="C00000"/>
                </a:solidFill>
              </a:rPr>
              <a:t> </a:t>
            </a:r>
            <a:r>
              <a:rPr lang="en-US" sz="2800" dirty="0" err="1">
                <a:solidFill>
                  <a:srgbClr val="C00000"/>
                </a:solidFill>
              </a:rPr>
              <a:t>độ</a:t>
            </a:r>
            <a:r>
              <a:rPr lang="en-US" sz="2800" dirty="0">
                <a:solidFill>
                  <a:srgbClr val="C00000"/>
                </a:solidFill>
              </a:rPr>
              <a:t> A </a:t>
            </a:r>
            <a:r>
              <a:rPr lang="en-US" sz="2800" dirty="0" err="1">
                <a:solidFill>
                  <a:srgbClr val="C00000"/>
                </a:solidFill>
              </a:rPr>
              <a:t>của</a:t>
            </a:r>
            <a:r>
              <a:rPr lang="en-US" sz="2800" dirty="0">
                <a:solidFill>
                  <a:srgbClr val="C00000"/>
                </a:solidFill>
              </a:rPr>
              <a:t> con </a:t>
            </a:r>
            <a:r>
              <a:rPr lang="en-US" sz="2800" dirty="0" err="1">
                <a:solidFill>
                  <a:srgbClr val="C00000"/>
                </a:solidFill>
              </a:rPr>
              <a:t>lắc</a:t>
            </a:r>
            <a:r>
              <a:rPr lang="en-US" sz="2800" dirty="0">
                <a:solidFill>
                  <a:srgbClr val="C00000"/>
                </a:solidFill>
              </a:rPr>
              <a:t> </a:t>
            </a:r>
            <a:r>
              <a:rPr lang="en-US" sz="2800" dirty="0" err="1">
                <a:solidFill>
                  <a:srgbClr val="C00000"/>
                </a:solidFill>
              </a:rPr>
              <a:t>theo</a:t>
            </a:r>
            <a:r>
              <a:rPr lang="en-US" sz="2800" dirty="0">
                <a:solidFill>
                  <a:srgbClr val="C00000"/>
                </a:solidFill>
              </a:rPr>
              <a:t> </a:t>
            </a:r>
            <a:r>
              <a:rPr lang="en-US" sz="2800" dirty="0" err="1">
                <a:solidFill>
                  <a:srgbClr val="C00000"/>
                </a:solidFill>
              </a:rPr>
              <a:t>tần</a:t>
            </a:r>
            <a:r>
              <a:rPr lang="en-US" sz="2800" dirty="0">
                <a:solidFill>
                  <a:srgbClr val="C00000"/>
                </a:solidFill>
              </a:rPr>
              <a:t> </a:t>
            </a:r>
            <a:r>
              <a:rPr lang="en-US" sz="2800" dirty="0" err="1">
                <a:solidFill>
                  <a:srgbClr val="C00000"/>
                </a:solidFill>
              </a:rPr>
              <a:t>số</a:t>
            </a:r>
            <a:r>
              <a:rPr lang="en-US" sz="2800" dirty="0">
                <a:solidFill>
                  <a:srgbClr val="C00000"/>
                </a:solidFill>
              </a:rPr>
              <a:t> f </a:t>
            </a:r>
            <a:r>
              <a:rPr lang="en-US" sz="2800" dirty="0" err="1">
                <a:solidFill>
                  <a:srgbClr val="C00000"/>
                </a:solidFill>
              </a:rPr>
              <a:t>có</a:t>
            </a:r>
            <a:r>
              <a:rPr lang="en-US" sz="2800" dirty="0">
                <a:solidFill>
                  <a:srgbClr val="C00000"/>
                </a:solidFill>
              </a:rPr>
              <a:t> </a:t>
            </a:r>
            <a:r>
              <a:rPr lang="en-US" sz="2800" dirty="0" err="1">
                <a:solidFill>
                  <a:srgbClr val="C00000"/>
                </a:solidFill>
              </a:rPr>
              <a:t>đồ</a:t>
            </a:r>
            <a:r>
              <a:rPr lang="en-US" sz="2800" dirty="0">
                <a:solidFill>
                  <a:srgbClr val="C00000"/>
                </a:solidFill>
              </a:rPr>
              <a:t> </a:t>
            </a:r>
            <a:r>
              <a:rPr lang="en-US" sz="2800" dirty="0" err="1">
                <a:solidFill>
                  <a:srgbClr val="C00000"/>
                </a:solidFill>
              </a:rPr>
              <a:t>thị</a:t>
            </a:r>
            <a:r>
              <a:rPr lang="en-US" sz="2800" dirty="0">
                <a:solidFill>
                  <a:srgbClr val="C00000"/>
                </a:solidFill>
              </a:rPr>
              <a:t> </a:t>
            </a:r>
            <a:r>
              <a:rPr lang="en-US" sz="2800" dirty="0" err="1">
                <a:solidFill>
                  <a:srgbClr val="C00000"/>
                </a:solidFill>
              </a:rPr>
              <a:t>như</a:t>
            </a:r>
            <a:r>
              <a:rPr lang="en-US" sz="2800" dirty="0">
                <a:solidFill>
                  <a:srgbClr val="C00000"/>
                </a:solidFill>
              </a:rPr>
              <a:t> </a:t>
            </a:r>
            <a:r>
              <a:rPr lang="en-US" sz="2800" dirty="0" err="1">
                <a:solidFill>
                  <a:srgbClr val="C00000"/>
                </a:solidFill>
              </a:rPr>
              <a:t>hình</a:t>
            </a:r>
            <a:r>
              <a:rPr lang="en-US" sz="2800" dirty="0">
                <a:solidFill>
                  <a:srgbClr val="C00000"/>
                </a:solidFill>
              </a:rPr>
              <a:t> </a:t>
            </a:r>
            <a:r>
              <a:rPr lang="en-US" sz="2800" dirty="0" err="1">
                <a:solidFill>
                  <a:srgbClr val="C00000"/>
                </a:solidFill>
              </a:rPr>
              <a:t>vẽ</a:t>
            </a:r>
            <a:r>
              <a:rPr lang="en-US" sz="2800" dirty="0">
                <a:solidFill>
                  <a:srgbClr val="C00000"/>
                </a:solidFill>
              </a:rPr>
              <a:t>. </a:t>
            </a:r>
            <a:r>
              <a:rPr lang="en-US" sz="2800" dirty="0" err="1">
                <a:solidFill>
                  <a:srgbClr val="C00000"/>
                </a:solidFill>
              </a:rPr>
              <a:t>Giá</a:t>
            </a:r>
            <a:r>
              <a:rPr lang="en-US" sz="2800" dirty="0">
                <a:solidFill>
                  <a:srgbClr val="C00000"/>
                </a:solidFill>
              </a:rPr>
              <a:t> </a:t>
            </a:r>
            <a:r>
              <a:rPr lang="en-US" sz="2800" dirty="0" err="1">
                <a:solidFill>
                  <a:srgbClr val="C00000"/>
                </a:solidFill>
              </a:rPr>
              <a:t>trị</a:t>
            </a:r>
            <a:r>
              <a:rPr lang="en-US" sz="2800" dirty="0">
                <a:solidFill>
                  <a:srgbClr val="C00000"/>
                </a:solidFill>
              </a:rPr>
              <a:t> </a:t>
            </a:r>
            <a:r>
              <a:rPr lang="en-US" sz="2800" dirty="0" err="1">
                <a:solidFill>
                  <a:srgbClr val="C00000"/>
                </a:solidFill>
              </a:rPr>
              <a:t>của</a:t>
            </a:r>
            <a:r>
              <a:rPr lang="en-US" sz="2800" dirty="0">
                <a:solidFill>
                  <a:srgbClr val="C00000"/>
                </a:solidFill>
              </a:rPr>
              <a:t> k </a:t>
            </a:r>
            <a:r>
              <a:rPr lang="en-US" sz="2800" dirty="0" err="1">
                <a:solidFill>
                  <a:srgbClr val="C00000"/>
                </a:solidFill>
              </a:rPr>
              <a:t>xấp</a:t>
            </a:r>
            <a:r>
              <a:rPr lang="en-US" sz="2800" dirty="0">
                <a:solidFill>
                  <a:srgbClr val="C00000"/>
                </a:solidFill>
              </a:rPr>
              <a:t> </a:t>
            </a:r>
            <a:r>
              <a:rPr lang="en-US" sz="2800" dirty="0" err="1">
                <a:solidFill>
                  <a:srgbClr val="C00000"/>
                </a:solidFill>
              </a:rPr>
              <a:t>xỉ</a:t>
            </a:r>
            <a:r>
              <a:rPr lang="en-US" sz="2800" dirty="0">
                <a:solidFill>
                  <a:srgbClr val="C00000"/>
                </a:solidFill>
              </a:rPr>
              <a:t> </a:t>
            </a:r>
            <a:r>
              <a:rPr lang="en-US" sz="2800" dirty="0" err="1">
                <a:solidFill>
                  <a:srgbClr val="C00000"/>
                </a:solidFill>
              </a:rPr>
              <a:t>bằng</a:t>
            </a:r>
            <a:r>
              <a:rPr lang="en-US" sz="2800" dirty="0">
                <a:solidFill>
                  <a:srgbClr val="C00000"/>
                </a:solidFill>
              </a:rPr>
              <a:t> </a:t>
            </a:r>
            <a:endParaRPr lang="en-VN" sz="2800" dirty="0">
              <a:solidFill>
                <a:srgbClr val="C00000"/>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6" name="Rectangle 25" descr="n212 zalo Nguyen Thuan"/>
          <p:cNvSpPr/>
          <p:nvPr/>
        </p:nvSpPr>
        <p:spPr>
          <a:xfrm>
            <a:off x="96519" y="356726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15,64N/m.</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12 zalo Nguyen Thua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12 zalo Nguyen Thua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12 zalo Nguyen Thuan"/>
          <p:cNvSpPr/>
          <p:nvPr/>
        </p:nvSpPr>
        <p:spPr>
          <a:xfrm>
            <a:off x="121101" y="4347846"/>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12,35N/m.</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12 zalo Nguyen Thuan"/>
          <p:cNvSpPr/>
          <p:nvPr/>
        </p:nvSpPr>
        <p:spPr>
          <a:xfrm>
            <a:off x="121102" y="513505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13,64N/m.</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12 zalo Nguyen Thuan"/>
          <p:cNvSpPr/>
          <p:nvPr/>
        </p:nvSpPr>
        <p:spPr>
          <a:xfrm>
            <a:off x="128188" y="5922254"/>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16,71N/m.</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54537" y="3620961"/>
            <a:ext cx="604292" cy="531044"/>
          </a:xfrm>
          <a:prstGeom prst="rect">
            <a:avLst/>
          </a:prstGeom>
        </p:spPr>
      </p:pic>
      <p:pic>
        <p:nvPicPr>
          <p:cNvPr id="51" name="Picture 50" descr="n212 zalo Nguyen Thua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54537" y="5193457"/>
            <a:ext cx="603402" cy="482721"/>
          </a:xfrm>
          <a:prstGeom prst="rect">
            <a:avLst/>
          </a:prstGeom>
        </p:spPr>
      </p:pic>
      <p:pic>
        <p:nvPicPr>
          <p:cNvPr id="49" name="Picture 48"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81438" y="5998230"/>
            <a:ext cx="603557" cy="530398"/>
          </a:xfrm>
          <a:prstGeom prst="rect">
            <a:avLst/>
          </a:prstGeom>
        </p:spPr>
      </p:pic>
      <p:pic>
        <p:nvPicPr>
          <p:cNvPr id="53" name="Picture 52"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08495" y="4434663"/>
            <a:ext cx="549444" cy="482845"/>
          </a:xfrm>
          <a:prstGeom prst="rect">
            <a:avLst/>
          </a:prstGeom>
        </p:spPr>
      </p:pic>
      <p:sp>
        <p:nvSpPr>
          <p:cNvPr id="3" name="Cloud 2" descr="n212 zalo Nguyen Thuan">
            <a:hlinkClick r:id="rId13" action="ppaction://hlinksldjump"/>
            <a:extLst>
              <a:ext uri="{FF2B5EF4-FFF2-40B4-BE49-F238E27FC236}">
                <a16:creationId xmlns:a16="http://schemas.microsoft.com/office/drawing/2014/main" id="{7E4160B6-ACFE-A41D-9FB8-72DF0462AC2A}"/>
              </a:ext>
            </a:extLst>
          </p:cNvPr>
          <p:cNvSpPr>
            <a:spLocks/>
          </p:cNvSpPr>
          <p:nvPr/>
        </p:nvSpPr>
        <p:spPr>
          <a:xfrm>
            <a:off x="5486400" y="567617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B239D792-730D-4023-B2F1-57034D8565DC}"/>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246225" y="385954"/>
            <a:ext cx="3849256" cy="3644359"/>
          </a:xfrm>
          <a:prstGeom prst="rect">
            <a:avLst/>
          </a:prstGeom>
          <a:noFill/>
          <a:ln>
            <a:noFill/>
          </a:ln>
        </p:spPr>
      </p:pic>
    </p:spTree>
    <p:extLst>
      <p:ext uri="{BB962C8B-B14F-4D97-AF65-F5344CB8AC3E}">
        <p14:creationId xmlns:p14="http://schemas.microsoft.com/office/powerpoint/2010/main" val="294537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descr="n212 zalo Nguyen Thuan">
            <a:extLst>
              <a:ext uri="{FF2B5EF4-FFF2-40B4-BE49-F238E27FC236}">
                <a16:creationId xmlns:a16="http://schemas.microsoft.com/office/drawing/2014/main" id="{6335562D-47C3-42BC-BC7D-7AF52EE5A71A}"/>
              </a:ext>
            </a:extLst>
          </p:cNvPr>
          <p:cNvSpPr/>
          <p:nvPr/>
        </p:nvSpPr>
        <p:spPr>
          <a:xfrm>
            <a:off x="0" y="342900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descr="n212 zalo Nguyen Thuan">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8" y="2522946"/>
            <a:ext cx="1969179" cy="1743607"/>
          </a:xfrm>
          <a:prstGeom prst="rect">
            <a:avLst/>
          </a:prstGeom>
        </p:spPr>
      </p:pic>
      <p:pic>
        <p:nvPicPr>
          <p:cNvPr id="9" name="Picture 8" descr="n212 zalo Nguyen Thuan">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3" y="2010837"/>
            <a:ext cx="2060627" cy="1383912"/>
          </a:xfrm>
          <a:prstGeom prst="rect">
            <a:avLst/>
          </a:prstGeom>
        </p:spPr>
      </p:pic>
      <p:pic>
        <p:nvPicPr>
          <p:cNvPr id="10" name="Picture 9" descr="n212 zalo Nguyen Thuan">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400" y="2522945"/>
            <a:ext cx="1969179" cy="1743607"/>
          </a:xfrm>
          <a:prstGeom prst="rect">
            <a:avLst/>
          </a:prstGeom>
        </p:spPr>
      </p:pic>
      <p:pic>
        <p:nvPicPr>
          <p:cNvPr id="11" name="Picture 10" descr="n212 zalo Nguyen Thuan">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75" y="2010836"/>
            <a:ext cx="2060627" cy="1383912"/>
          </a:xfrm>
          <a:prstGeom prst="rect">
            <a:avLst/>
          </a:prstGeom>
        </p:spPr>
      </p:pic>
      <p:pic>
        <p:nvPicPr>
          <p:cNvPr id="12" name="Picture 11" descr="n212 zalo Nguyen Thuan">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142" y="2522945"/>
            <a:ext cx="1969179" cy="1743607"/>
          </a:xfrm>
          <a:prstGeom prst="rect">
            <a:avLst/>
          </a:prstGeom>
        </p:spPr>
      </p:pic>
      <p:pic>
        <p:nvPicPr>
          <p:cNvPr id="13" name="Picture 12" descr="n212 zalo Nguyen Thuan">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6417" y="2010836"/>
            <a:ext cx="2060627" cy="1383912"/>
          </a:xfrm>
          <a:prstGeom prst="rect">
            <a:avLst/>
          </a:prstGeom>
        </p:spPr>
      </p:pic>
      <p:pic>
        <p:nvPicPr>
          <p:cNvPr id="14" name="Picture 13" descr="n212 zalo Nguyen Thuan">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6607" y="2522944"/>
            <a:ext cx="1969179" cy="1743607"/>
          </a:xfrm>
          <a:prstGeom prst="rect">
            <a:avLst/>
          </a:prstGeom>
        </p:spPr>
      </p:pic>
      <p:pic>
        <p:nvPicPr>
          <p:cNvPr id="15" name="Picture 14" descr="n212 zalo Nguyen Thuan">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0882" y="2010835"/>
            <a:ext cx="2060627" cy="1383912"/>
          </a:xfrm>
          <a:prstGeom prst="rect">
            <a:avLst/>
          </a:prstGeom>
        </p:spPr>
      </p:pic>
      <p:pic>
        <p:nvPicPr>
          <p:cNvPr id="16" name="Picture 15" descr="n212 zalo Nguyen Thuan">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69624" y="2522943"/>
            <a:ext cx="1969179" cy="1743607"/>
          </a:xfrm>
          <a:prstGeom prst="rect">
            <a:avLst/>
          </a:prstGeom>
        </p:spPr>
      </p:pic>
      <p:pic>
        <p:nvPicPr>
          <p:cNvPr id="17" name="Picture 16" descr="n212 zalo Nguyen Thuan">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23899" y="2010834"/>
            <a:ext cx="2060627" cy="1383912"/>
          </a:xfrm>
          <a:prstGeom prst="rect">
            <a:avLst/>
          </a:prstGeom>
        </p:spPr>
      </p:pic>
      <p:pic>
        <p:nvPicPr>
          <p:cNvPr id="37" name="Picture 36" descr="n212 zalo Nguyen Thuan">
            <a:extLst>
              <a:ext uri="{FF2B5EF4-FFF2-40B4-BE49-F238E27FC236}">
                <a16:creationId xmlns:a16="http://schemas.microsoft.com/office/drawing/2014/main" id="{16677DD5-4B38-44EE-AE03-4CE69860F1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6308765"/>
            <a:ext cx="6095999" cy="334819"/>
          </a:xfrm>
          <a:prstGeom prst="rect">
            <a:avLst/>
          </a:prstGeom>
        </p:spPr>
      </p:pic>
      <p:pic>
        <p:nvPicPr>
          <p:cNvPr id="38" name="Picture 37" descr="n212 zalo Nguyen Thuan">
            <a:extLst>
              <a:ext uri="{FF2B5EF4-FFF2-40B4-BE49-F238E27FC236}">
                <a16:creationId xmlns:a16="http://schemas.microsoft.com/office/drawing/2014/main" id="{8E58EB64-C11F-4AA8-BD51-6B7EDB3365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descr="n212 zalo Nguyen Thuan">
            <a:extLst>
              <a:ext uri="{FF2B5EF4-FFF2-40B4-BE49-F238E27FC236}">
                <a16:creationId xmlns:a16="http://schemas.microsoft.com/office/drawing/2014/main" id="{468116E2-9E2A-444E-92F8-B1A7CB1476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617512"/>
            <a:ext cx="6095999" cy="334819"/>
          </a:xfrm>
          <a:prstGeom prst="rect">
            <a:avLst/>
          </a:prstGeom>
        </p:spPr>
      </p:pic>
      <p:pic>
        <p:nvPicPr>
          <p:cNvPr id="40" name="Picture 39" descr="n212 zalo Nguyen Thuan">
            <a:extLst>
              <a:ext uri="{FF2B5EF4-FFF2-40B4-BE49-F238E27FC236}">
                <a16:creationId xmlns:a16="http://schemas.microsoft.com/office/drawing/2014/main" id="{4AF2A1C0-A62D-4A01-AB2A-74ABC46C1A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5999" y="617513"/>
            <a:ext cx="6095999" cy="334819"/>
          </a:xfrm>
          <a:prstGeom prst="rect">
            <a:avLst/>
          </a:prstGeom>
        </p:spPr>
      </p:pic>
      <p:sp>
        <p:nvSpPr>
          <p:cNvPr id="2" name="Arrow: Pentagon 1" descr="n212 zalo Nguyen Thuan">
            <a:hlinkClick r:id="rId20" action="ppaction://hlinksldjump"/>
            <a:extLst>
              <a:ext uri="{FF2B5EF4-FFF2-40B4-BE49-F238E27FC236}">
                <a16:creationId xmlns:a16="http://schemas.microsoft.com/office/drawing/2014/main" id="{7D56B2A3-2579-B3D6-6B25-7E3B6885A2AD}"/>
              </a:ext>
            </a:extLst>
          </p:cNvPr>
          <p:cNvSpPr/>
          <p:nvPr/>
        </p:nvSpPr>
        <p:spPr>
          <a:xfrm rot="20948030">
            <a:off x="9588923" y="5141265"/>
            <a:ext cx="2204300" cy="899514"/>
          </a:xfrm>
          <a:prstGeom prst="homePlate">
            <a:avLst/>
          </a:prstGeom>
          <a:blipFill>
            <a:blip r:embed="rId2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NEXT</a:t>
            </a:r>
          </a:p>
        </p:txBody>
      </p:sp>
    </p:spTree>
    <p:extLst>
      <p:ext uri="{BB962C8B-B14F-4D97-AF65-F5344CB8AC3E}">
        <p14:creationId xmlns:p14="http://schemas.microsoft.com/office/powerpoint/2010/main" val="557731554"/>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pic>
        <p:nvPicPr>
          <p:cNvPr id="5" name="Picture 4" descr="n212 zalo Nguyen Thuan">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descr="n212 zalo Nguyen Thuan">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descr="n212 zalo Nguyen Thuan">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8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Điểm</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descr="n212 zalo Nguyen Thuan">
            <a:extLst>
              <a:ext uri="{FF2B5EF4-FFF2-40B4-BE49-F238E27FC236}">
                <a16:creationId xmlns:a16="http://schemas.microsoft.com/office/drawing/2014/main" id="{A468FF43-48BE-45C8-AE0E-72371E21D00D}"/>
              </a:ext>
            </a:extLst>
          </p:cNvPr>
          <p:cNvSpPr/>
          <p:nvPr/>
        </p:nvSpPr>
        <p:spPr>
          <a:xfrm>
            <a:off x="32386" y="-1526"/>
            <a:ext cx="11996704" cy="194068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itchFamily="18" charset="0"/>
                <a:ea typeface="Tahoma" panose="020B0604030504040204" pitchFamily="34" charset="0"/>
                <a:cs typeface="Times New Roman" pitchFamily="18" charset="0"/>
              </a:rPr>
              <a:t>Hộp</a:t>
            </a:r>
            <a:r>
              <a:rPr kumimoji="0" lang="en-US" sz="2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Tahoma" panose="020B0604030504040204" pitchFamily="34" charset="0"/>
                <a:cs typeface="Times New Roman" pitchFamily="18" charset="0"/>
              </a:rPr>
              <a:t>quà</a:t>
            </a:r>
            <a:r>
              <a:rPr kumimoji="0" lang="en-US" sz="2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Tahoma" panose="020B0604030504040204" pitchFamily="34" charset="0"/>
                <a:cs typeface="Times New Roman" pitchFamily="18" charset="0"/>
              </a:rPr>
              <a:t>số</a:t>
            </a:r>
            <a:r>
              <a:rPr kumimoji="0" lang="en-US" sz="2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 1: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Nêu</a:t>
            </a:r>
            <a:r>
              <a:rPr kumimoji="0" lang="en-US" sz="2800" b="1" i="0" u="none" strike="noStrike" kern="1200" cap="none" spc="0" normalizeH="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khái</a:t>
            </a:r>
            <a:r>
              <a:rPr kumimoji="0" lang="en-US" sz="2800" b="1" i="0" u="none" strike="noStrike" kern="1200" cap="none" spc="0" normalizeH="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niệm</a:t>
            </a:r>
            <a:r>
              <a:rPr kumimoji="0" lang="en-US" sz="2800" b="1" i="0" u="none" strike="noStrike" kern="1200" cap="none" spc="0" normalizeH="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dao </a:t>
            </a:r>
            <a:r>
              <a:rPr kumimoji="0" lang="en-US" sz="2800" b="1" i="0" u="none" strike="noStrike" kern="1200" cap="none" spc="0" normalizeH="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động</a:t>
            </a:r>
            <a:r>
              <a:rPr kumimoji="0" lang="en-US" sz="2800" b="1" i="0" u="none" strike="noStrike" kern="1200" cap="none" spc="0" normalizeH="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tắt</a:t>
            </a:r>
            <a:r>
              <a:rPr kumimoji="0" lang="en-US" sz="2800" b="1" i="0" u="none" strike="noStrike" kern="1200" cap="none" spc="0" normalizeH="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dần</a:t>
            </a:r>
            <a:r>
              <a:rPr kumimoji="0" lang="en-US" sz="2800" b="1" i="0" u="none" strike="noStrike" kern="1200" cap="none" spc="0" normalizeH="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và</a:t>
            </a:r>
            <a:r>
              <a:rPr kumimoji="0" lang="en-US" sz="2800" b="1" i="0" u="none" strike="noStrike" kern="1200" cap="none" spc="0" normalizeH="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hướng</a:t>
            </a:r>
            <a:r>
              <a:rPr kumimoji="0" lang="en-US" sz="2800" b="1" i="0" u="none" strike="noStrike" kern="1200" cap="none" spc="0" normalizeH="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khắc</a:t>
            </a:r>
            <a:r>
              <a:rPr kumimoji="0" lang="en-US" sz="2800" b="1" i="0" u="none" strike="noStrike" kern="1200" cap="none" spc="0" normalizeH="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phục</a:t>
            </a:r>
            <a:r>
              <a:rPr kumimoji="0" lang="en-US" sz="2800" b="1" i="0" u="none" strike="noStrike" kern="1200" cap="none" spc="0" normalizeH="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dao </a:t>
            </a:r>
            <a:r>
              <a:rPr kumimoji="0" lang="en-US" sz="2800" b="1" i="0" u="none" strike="noStrike" kern="1200" cap="none" spc="0" normalizeH="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động</a:t>
            </a:r>
            <a:r>
              <a:rPr kumimoji="0" lang="en-US" sz="2800" b="1" i="0" u="none" strike="noStrike" kern="1200" cap="none" spc="0" normalizeH="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tắt</a:t>
            </a:r>
            <a:r>
              <a:rPr kumimoji="0" lang="en-US" sz="2800" b="1" i="0" u="none" strike="noStrike" kern="1200" cap="none" spc="0" normalizeH="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dần</a:t>
            </a:r>
            <a:r>
              <a:rPr kumimoji="0" lang="en-US" sz="28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p>
        </p:txBody>
      </p:sp>
      <p:sp>
        <p:nvSpPr>
          <p:cNvPr id="28" name="Rectangle: Folded Corner 27" descr="n212 zalo Nguyen Thuan">
            <a:extLst>
              <a:ext uri="{FF2B5EF4-FFF2-40B4-BE49-F238E27FC236}">
                <a16:creationId xmlns:a16="http://schemas.microsoft.com/office/drawing/2014/main" id="{02105D08-1F14-416F-86C2-51DFEA1D8826}"/>
              </a:ext>
            </a:extLst>
          </p:cNvPr>
          <p:cNvSpPr/>
          <p:nvPr/>
        </p:nvSpPr>
        <p:spPr>
          <a:xfrm>
            <a:off x="110495" y="2383258"/>
            <a:ext cx="9772826" cy="218734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i="1" u="none" strike="noStrike" kern="1200" cap="none" spc="0" normalizeH="0" baseline="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baseline="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Dao </a:t>
            </a:r>
            <a:r>
              <a:rPr kumimoji="0" lang="en-US" sz="3200" i="1" u="none" strike="noStrike" kern="1200" cap="none" spc="0" normalizeH="0" baseline="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động</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tắt</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dần</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là dao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động</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có</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biên</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độ</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hoặc</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năng</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lượng</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giảm</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dần</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theo</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thời</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gian</a:t>
            </a:r>
            <a:r>
              <a:rPr kumimoji="0" lang="vi-VN" sz="3200" i="1" u="none" strike="noStrike" kern="1200" cap="none" spc="0" normalizeH="0" baseline="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i="1" u="none" strike="noStrike" kern="1200" cap="none" spc="0" normalizeH="0" baseline="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Để</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khăc</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phục</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dao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dộng</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tắt</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dần</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trong</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thực</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tế</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người</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ta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tạo</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ra</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dao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động</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cưỡng</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bức</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và</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dao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động</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duy</a:t>
            </a:r>
            <a:r>
              <a:rPr kumimoji="0" lang="en-US" sz="3200" i="1" u="none" strike="noStrike" kern="1200" cap="none" spc="0" normalizeH="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 </a:t>
            </a:r>
            <a:r>
              <a:rPr kumimoji="0" lang="en-US" sz="3200" i="1" u="none" strike="noStrike" kern="1200" cap="none" spc="0" normalizeH="0" noProof="0" dirty="0" err="1">
                <a:ln>
                  <a:noFill/>
                </a:ln>
                <a:solidFill>
                  <a:srgbClr val="05075B"/>
                </a:solidFill>
                <a:effectLst/>
                <a:uLnTx/>
                <a:uFillTx/>
                <a:latin typeface="Times New Roman" pitchFamily="18" charset="0"/>
                <a:ea typeface="Tahoma" panose="020B0604030504040204" pitchFamily="34" charset="0"/>
                <a:cs typeface="Times New Roman" pitchFamily="18" charset="0"/>
              </a:rPr>
              <a:t>trì</a:t>
            </a:r>
            <a:r>
              <a:rPr kumimoji="0" lang="vi-VN" sz="3200" i="1" u="none" strike="noStrike" kern="1200" cap="none" spc="0" normalizeH="0" baseline="0" noProof="0" dirty="0">
                <a:ln>
                  <a:noFill/>
                </a:ln>
                <a:solidFill>
                  <a:srgbClr val="05075B"/>
                </a:solidFill>
                <a:effectLst/>
                <a:uLnTx/>
                <a:uFillTx/>
                <a:latin typeface="Times New Roman" pitchFamily="18" charset="0"/>
                <a:ea typeface="Tahoma" panose="020B0604030504040204" pitchFamily="34" charset="0"/>
                <a:cs typeface="Times New Roman" pitchFamily="18" charset="0"/>
              </a:rPr>
              <a:t>.</a:t>
            </a:r>
          </a:p>
        </p:txBody>
      </p:sp>
      <p:sp>
        <p:nvSpPr>
          <p:cNvPr id="31" name="Arrow: Pentagon 30" descr="n212 zalo Nguyen Thuan">
            <a:hlinkClick r:id="rId6" action="ppaction://hlinksldjump"/>
            <a:extLst>
              <a:ext uri="{FF2B5EF4-FFF2-40B4-BE49-F238E27FC236}">
                <a16:creationId xmlns:a16="http://schemas.microsoft.com/office/drawing/2014/main" id="{AA693000-41B6-4481-BACC-F3E8F4F6DBBA}"/>
              </a:ext>
            </a:extLst>
          </p:cNvPr>
          <p:cNvSpPr/>
          <p:nvPr/>
        </p:nvSpPr>
        <p:spPr>
          <a:xfrm rot="586976" flipH="1">
            <a:off x="58825" y="5777974"/>
            <a:ext cx="2420190"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53" name="Picture 52" descr="n212 zalo Nguyen Thuan">
            <a:extLst>
              <a:ext uri="{FF2B5EF4-FFF2-40B4-BE49-F238E27FC236}">
                <a16:creationId xmlns:a16="http://schemas.microsoft.com/office/drawing/2014/main" id="{642873B8-CC7C-4CCD-B555-E79C2046F9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descr="n212 zalo Nguyen Thuan">
            <a:extLst>
              <a:ext uri="{FF2B5EF4-FFF2-40B4-BE49-F238E27FC236}">
                <a16:creationId xmlns:a16="http://schemas.microsoft.com/office/drawing/2014/main" id="{BF1CB1F2-B380-48F5-8964-31095DE91B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5836292"/>
      </p:ext>
    </p:extLst>
  </p:cSld>
  <p:clrMapOvr>
    <a:masterClrMapping/>
  </p:clrMapOvr>
  <p:transition spd="med">
    <p:pull/>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pic>
        <p:nvPicPr>
          <p:cNvPr id="5" name="Picture 4" descr="n212 zalo Nguyen Thuan">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6164" y="2859869"/>
            <a:ext cx="1969179" cy="1743607"/>
          </a:xfrm>
          <a:prstGeom prst="rect">
            <a:avLst/>
          </a:prstGeom>
        </p:spPr>
      </p:pic>
      <p:pic>
        <p:nvPicPr>
          <p:cNvPr id="7" name="Picture 6" descr="n212 zalo Nguyen Thuan">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0439" y="2347760"/>
            <a:ext cx="2060627" cy="1383912"/>
          </a:xfrm>
          <a:prstGeom prst="rect">
            <a:avLst/>
          </a:prstGeom>
        </p:spPr>
      </p:pic>
      <p:sp>
        <p:nvSpPr>
          <p:cNvPr id="9" name="Rectangle: Folded Corner 8" descr="n212 zalo Nguyen Thuan">
            <a:extLst>
              <a:ext uri="{FF2B5EF4-FFF2-40B4-BE49-F238E27FC236}">
                <a16:creationId xmlns:a16="http://schemas.microsoft.com/office/drawing/2014/main" id="{6FCD71A2-4BFE-4953-931C-BECE5B4A1D66}"/>
              </a:ext>
            </a:extLst>
          </p:cNvPr>
          <p:cNvSpPr/>
          <p:nvPr/>
        </p:nvSpPr>
        <p:spPr>
          <a:xfrm>
            <a:off x="10289877" y="1919262"/>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9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điểm</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descr="n212 zalo Nguyen Thuan">
            <a:extLst>
              <a:ext uri="{FF2B5EF4-FFF2-40B4-BE49-F238E27FC236}">
                <a16:creationId xmlns:a16="http://schemas.microsoft.com/office/drawing/2014/main" id="{02105D08-1F14-416F-86C2-51DFEA1D8826}"/>
              </a:ext>
            </a:extLst>
          </p:cNvPr>
          <p:cNvSpPr/>
          <p:nvPr/>
        </p:nvSpPr>
        <p:spPr>
          <a:xfrm>
            <a:off x="109251" y="1502514"/>
            <a:ext cx="9798969" cy="513037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0000CC"/>
              </a:solidFill>
              <a:latin typeface="Times New Roman" panose="02020603050405020304" pitchFamily="18" charset="0"/>
              <a:cs typeface="Times New Roman" panose="02020603050405020304" pitchFamily="18" charset="0"/>
            </a:endParaRPr>
          </a:p>
          <a:p>
            <a:endParaRPr lang="en-US" sz="2400" b="1" dirty="0">
              <a:solidFill>
                <a:srgbClr val="0000CC"/>
              </a:solidFill>
              <a:latin typeface="Times New Roman" panose="02020603050405020304" pitchFamily="18" charset="0"/>
              <a:cs typeface="Times New Roman" panose="02020603050405020304" pitchFamily="18" charset="0"/>
            </a:endParaRPr>
          </a:p>
          <a:p>
            <a:endParaRPr lang="en-US" sz="2400" b="1" dirty="0">
              <a:solidFill>
                <a:srgbClr val="0000CC"/>
              </a:solidFill>
              <a:latin typeface="Times New Roman" panose="02020603050405020304" pitchFamily="18" charset="0"/>
              <a:cs typeface="Times New Roman" panose="02020603050405020304" pitchFamily="18" charset="0"/>
            </a:endParaRPr>
          </a:p>
          <a:p>
            <a:endParaRPr lang="en-US" sz="2400" b="1" dirty="0">
              <a:solidFill>
                <a:srgbClr val="0000CC"/>
              </a:solidFill>
              <a:latin typeface="Times New Roman" panose="02020603050405020304" pitchFamily="18" charset="0"/>
              <a:cs typeface="Times New Roman" panose="02020603050405020304" pitchFamily="18" charset="0"/>
            </a:endParaRPr>
          </a:p>
          <a:p>
            <a:endParaRPr lang="en-US" sz="2400" b="1" dirty="0">
              <a:solidFill>
                <a:srgbClr val="0000CC"/>
              </a:solidFill>
              <a:latin typeface="Times New Roman" panose="02020603050405020304" pitchFamily="18" charset="0"/>
              <a:cs typeface="Times New Roman" panose="02020603050405020304" pitchFamily="18" charset="0"/>
            </a:endParaRPr>
          </a:p>
          <a:p>
            <a:r>
              <a:rPr lang="vi-VN" sz="2400" b="1" dirty="0">
                <a:solidFill>
                  <a:srgbClr val="0000CC"/>
                </a:solidFill>
                <a:latin typeface="Times New Roman" panose="02020603050405020304" pitchFamily="18" charset="0"/>
                <a:cs typeface="Times New Roman" panose="02020603050405020304" pitchFamily="18" charset="0"/>
              </a:rPr>
              <a:t>Định nghĩa:</a:t>
            </a:r>
          </a:p>
          <a:p>
            <a:r>
              <a:rPr lang="vi-VN" sz="2400" dirty="0">
                <a:solidFill>
                  <a:srgbClr val="0000CC"/>
                </a:solidFill>
                <a:latin typeface="Times New Roman" panose="02020603050405020304" pitchFamily="18" charset="0"/>
                <a:cs typeface="Times New Roman" panose="02020603050405020304" pitchFamily="18" charset="0"/>
              </a:rPr>
              <a:t>Dao động chịu tác dụng của một ngoại lực cưỡng bức tuần hoàn gọi là dao động cưỡng bức. Lực này cung cấp năng lượng cho hệ để bù lại phần năng lượng mất mát do ma sát. Khi ấy dao động của hệ được gọi là dao động cưỡng bức.</a:t>
            </a:r>
          </a:p>
          <a:p>
            <a:r>
              <a:rPr lang="vi-VN" sz="2400" b="1" dirty="0">
                <a:solidFill>
                  <a:srgbClr val="0000CC"/>
                </a:solidFill>
                <a:latin typeface="Times New Roman" panose="02020603050405020304" pitchFamily="18" charset="0"/>
                <a:cs typeface="Times New Roman" panose="02020603050405020304" pitchFamily="18" charset="0"/>
              </a:rPr>
              <a:t>Đặc điểm:</a:t>
            </a:r>
          </a:p>
          <a:p>
            <a:r>
              <a:rPr lang="vi-VN" sz="2400" dirty="0">
                <a:solidFill>
                  <a:srgbClr val="0000CC"/>
                </a:solidFill>
                <a:latin typeface="Times New Roman" panose="02020603050405020304" pitchFamily="18" charset="0"/>
                <a:cs typeface="Times New Roman" panose="02020603050405020304" pitchFamily="18" charset="0"/>
              </a:rPr>
              <a:t>+) Dao động cưỡng bức có biên độ không đổi và có tần số bằng tần số lực cưỡng bức.</a:t>
            </a:r>
          </a:p>
          <a:p>
            <a:r>
              <a:rPr lang="vi-VN" sz="2400" dirty="0">
                <a:solidFill>
                  <a:srgbClr val="0000CC"/>
                </a:solidFill>
                <a:latin typeface="Times New Roman" panose="02020603050405020304" pitchFamily="18" charset="0"/>
                <a:cs typeface="Times New Roman" panose="02020603050405020304" pitchFamily="18" charset="0"/>
              </a:rPr>
              <a:t>+) Biên độ của dao động cưỡng bức không chỉ phụ thuộc vào biên độ của lực cưỡng bức mà còn phụ thuộc cả vào độ chênh lệch giữa tần số của lực cưỡng bức và tần số riêng của hệ dao động. Khi tần số của lực cưỡng bức càng gần tần số riêng thì biên độ dao động cưỡng bức càng lớn. Đồ thị biểu diễn sự phụ thuộc li độ vật dao động cưỡng bức theo thời gian như hình vẽ dưới đây.</a:t>
            </a:r>
          </a:p>
          <a:p>
            <a:endParaRPr lang="en-US" sz="2400" b="1" dirty="0">
              <a:solidFill>
                <a:srgbClr val="0000CC"/>
              </a:solidFill>
              <a:latin typeface="Times New Roman" panose="02020603050405020304" pitchFamily="18" charset="0"/>
              <a:cs typeface="Times New Roman" panose="02020603050405020304" pitchFamily="18" charset="0"/>
            </a:endParaRPr>
          </a:p>
          <a:p>
            <a:endParaRPr lang="en-US" sz="2400" b="1" dirty="0">
              <a:solidFill>
                <a:srgbClr val="0000CC"/>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00CC"/>
              </a:solidFill>
              <a:effectLst/>
              <a:uLnTx/>
              <a:uFillTx/>
              <a:latin typeface="Times New Roman" pitchFamily="18" charset="0"/>
              <a:ea typeface="Tahoma" panose="020B0604030504040204" pitchFamily="34" charset="0"/>
              <a:cs typeface="Times New Roman" pitchFamily="18" charset="0"/>
            </a:endParaRPr>
          </a:p>
        </p:txBody>
      </p:sp>
      <p:sp>
        <p:nvSpPr>
          <p:cNvPr id="31" name="Arrow: Pentagon 30" descr="n212 zalo Nguyen Thuan">
            <a:hlinkClick r:id="rId6" action="ppaction://hlinksldjump"/>
            <a:extLst>
              <a:ext uri="{FF2B5EF4-FFF2-40B4-BE49-F238E27FC236}">
                <a16:creationId xmlns:a16="http://schemas.microsoft.com/office/drawing/2014/main" id="{AA693000-41B6-4481-BACC-F3E8F4F6DBBA}"/>
              </a:ext>
            </a:extLst>
          </p:cNvPr>
          <p:cNvSpPr/>
          <p:nvPr/>
        </p:nvSpPr>
        <p:spPr>
          <a:xfrm rot="586976" flipH="1">
            <a:off x="10395850" y="5832037"/>
            <a:ext cx="15653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53" name="Picture 52" descr="n212 zalo Nguyen Thuan">
            <a:extLst>
              <a:ext uri="{FF2B5EF4-FFF2-40B4-BE49-F238E27FC236}">
                <a16:creationId xmlns:a16="http://schemas.microsoft.com/office/drawing/2014/main" id="{642873B8-CC7C-4CCD-B555-E79C2046F9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6658" y="1918065"/>
            <a:ext cx="495300" cy="438150"/>
          </a:xfrm>
          <a:prstGeom prst="rect">
            <a:avLst/>
          </a:prstGeom>
        </p:spPr>
      </p:pic>
      <p:pic>
        <p:nvPicPr>
          <p:cNvPr id="55" name="Picture 54" descr="n212 zalo Nguyen Thuan">
            <a:extLst>
              <a:ext uri="{FF2B5EF4-FFF2-40B4-BE49-F238E27FC236}">
                <a16:creationId xmlns:a16="http://schemas.microsoft.com/office/drawing/2014/main" id="{BF1CB1F2-B380-48F5-8964-31095DE91B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13829" y="1821062"/>
            <a:ext cx="714375" cy="1190625"/>
          </a:xfrm>
          <a:prstGeom prst="rect">
            <a:avLst/>
          </a:prstGeom>
        </p:spPr>
      </p:pic>
      <p:sp>
        <p:nvSpPr>
          <p:cNvPr id="27" name="Rectangle: Folded Corner 26" descr="n212 zalo Nguyen Thuan">
            <a:extLst>
              <a:ext uri="{FF2B5EF4-FFF2-40B4-BE49-F238E27FC236}">
                <a16:creationId xmlns:a16="http://schemas.microsoft.com/office/drawing/2014/main" id="{A468FF43-48BE-45C8-AE0E-72371E21D00D}"/>
              </a:ext>
            </a:extLst>
          </p:cNvPr>
          <p:cNvSpPr/>
          <p:nvPr/>
        </p:nvSpPr>
        <p:spPr>
          <a:xfrm>
            <a:off x="109251" y="225113"/>
            <a:ext cx="11287949" cy="115241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itchFamily="18" charset="0"/>
              </a:rPr>
              <a:t>Hộp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itchFamily="18" charset="0"/>
              </a:rPr>
              <a:t>quà</a:t>
            </a:r>
            <a:r>
              <a:rPr kumimoji="0" lang="en-US" sz="2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itchFamily="18" charset="0"/>
              </a:rPr>
              <a:t>số</a:t>
            </a:r>
            <a:r>
              <a:rPr kumimoji="0" lang="en-US" sz="2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 2:  </a:t>
            </a:r>
            <a:r>
              <a:rPr lang="en-US" sz="2800" b="1" i="1" dirty="0" err="1">
                <a:solidFill>
                  <a:srgbClr val="0000CC"/>
                </a:solidFill>
                <a:latin typeface="Times New Roman" panose="02020603050405020304" pitchFamily="18" charset="0"/>
                <a:cs typeface="Times New Roman" panose="02020603050405020304" pitchFamily="18" charset="0"/>
              </a:rPr>
              <a:t>Nêu</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định</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nghĩa</a:t>
            </a:r>
            <a:r>
              <a:rPr lang="en-US" sz="2800" b="1" i="1" dirty="0">
                <a:solidFill>
                  <a:srgbClr val="0000CC"/>
                </a:solidFill>
                <a:latin typeface="Times New Roman" panose="02020603050405020304" pitchFamily="18" charset="0"/>
                <a:cs typeface="Times New Roman" panose="02020603050405020304" pitchFamily="18" charset="0"/>
              </a:rPr>
              <a:t> dao </a:t>
            </a:r>
            <a:r>
              <a:rPr lang="en-US" sz="2800" b="1" i="1" dirty="0" err="1">
                <a:solidFill>
                  <a:srgbClr val="0000CC"/>
                </a:solidFill>
                <a:latin typeface="Times New Roman" panose="02020603050405020304" pitchFamily="18" charset="0"/>
                <a:cs typeface="Times New Roman" panose="02020603050405020304" pitchFamily="18" charset="0"/>
              </a:rPr>
              <a:t>động</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cưỡng</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bức</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và</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đặc</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điểm</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của</a:t>
            </a:r>
            <a:r>
              <a:rPr lang="en-US" sz="2800" b="1" i="1" dirty="0">
                <a:solidFill>
                  <a:srgbClr val="0000CC"/>
                </a:solidFill>
                <a:latin typeface="Times New Roman" panose="02020603050405020304" pitchFamily="18" charset="0"/>
                <a:cs typeface="Times New Roman" panose="02020603050405020304" pitchFamily="18" charset="0"/>
              </a:rPr>
              <a:t> dao </a:t>
            </a:r>
            <a:r>
              <a:rPr lang="en-US" sz="2800" b="1" i="1" dirty="0" err="1">
                <a:solidFill>
                  <a:srgbClr val="0000CC"/>
                </a:solidFill>
                <a:latin typeface="Times New Roman" panose="02020603050405020304" pitchFamily="18" charset="0"/>
                <a:cs typeface="Times New Roman" panose="02020603050405020304" pitchFamily="18" charset="0"/>
              </a:rPr>
              <a:t>động</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cưỡng</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bức</a:t>
            </a:r>
            <a:r>
              <a:rPr lang="en-US" sz="2800" b="1" i="1" dirty="0">
                <a:solidFill>
                  <a:srgbClr val="0000CC"/>
                </a:solidFill>
                <a:latin typeface="Times New Roman" panose="02020603050405020304" pitchFamily="18" charset="0"/>
                <a:cs typeface="Times New Roman" panose="02020603050405020304" pitchFamily="18" charset="0"/>
              </a:rPr>
              <a:t>.</a:t>
            </a:r>
            <a:endParaRPr kumimoji="0" lang="en-US" sz="2800" b="1" i="1" u="none" strike="noStrike" kern="1200" cap="none" spc="0" normalizeH="0" baseline="0" noProof="0" dirty="0">
              <a:ln>
                <a:noFill/>
              </a:ln>
              <a:solidFill>
                <a:srgbClr val="0000CC"/>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chimes.wav"/>
          </p:stSnd>
        </p:sndAc>
      </p:transition>
    </mc:Choice>
    <mc:Fallback xmlns="">
      <p:transition spd="slow">
        <p:fade/>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6.25E-7 2.96296E-6 L 6.25E-7 -0.22477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pic>
        <p:nvPicPr>
          <p:cNvPr id="5" name="Picture 4" descr="n212 zalo Nguyen Thuan">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5075" y="3095251"/>
            <a:ext cx="1969179" cy="1743607"/>
          </a:xfrm>
          <a:prstGeom prst="rect">
            <a:avLst/>
          </a:prstGeom>
        </p:spPr>
      </p:pic>
      <p:pic>
        <p:nvPicPr>
          <p:cNvPr id="7" name="Picture 6" descr="n212 zalo Nguyen Thuan">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9350" y="2583142"/>
            <a:ext cx="2060627" cy="1383912"/>
          </a:xfrm>
          <a:prstGeom prst="rect">
            <a:avLst/>
          </a:prstGeom>
        </p:spPr>
      </p:pic>
      <p:sp>
        <p:nvSpPr>
          <p:cNvPr id="9" name="Rectangle: Folded Corner 8" descr="n212 zalo Nguyen Thuan">
            <a:extLst>
              <a:ext uri="{FF2B5EF4-FFF2-40B4-BE49-F238E27FC236}">
                <a16:creationId xmlns:a16="http://schemas.microsoft.com/office/drawing/2014/main" id="{6FCD71A2-4BFE-4953-931C-BECE5B4A1D66}"/>
              </a:ext>
            </a:extLst>
          </p:cNvPr>
          <p:cNvSpPr/>
          <p:nvPr/>
        </p:nvSpPr>
        <p:spPr>
          <a:xfrm>
            <a:off x="10178788" y="215464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8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Điểm</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descr="n212 zalo Nguyen Thuan">
            <a:extLst>
              <a:ext uri="{FF2B5EF4-FFF2-40B4-BE49-F238E27FC236}">
                <a16:creationId xmlns:a16="http://schemas.microsoft.com/office/drawing/2014/main" id="{A468FF43-48BE-45C8-AE0E-72371E21D00D}"/>
              </a:ext>
            </a:extLst>
          </p:cNvPr>
          <p:cNvSpPr/>
          <p:nvPr/>
        </p:nvSpPr>
        <p:spPr>
          <a:xfrm>
            <a:off x="0" y="-1"/>
            <a:ext cx="2182388" cy="499767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0" lang="en-US" sz="2800" b="1" i="0"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endParaRPr>
          </a:p>
          <a:p>
            <a:pPr>
              <a:defRPr/>
            </a:pPr>
            <a:r>
              <a:rPr kumimoji="0" lang="en-US" sz="2800" b="1" i="0" u="none" strike="noStrike" kern="1200" cap="none" spc="0" normalizeH="0" baseline="0" noProof="0" dirty="0" err="1">
                <a:ln>
                  <a:noFill/>
                </a:ln>
                <a:solidFill>
                  <a:srgbClr val="FF0000"/>
                </a:solidFill>
                <a:effectLst/>
                <a:uLnTx/>
                <a:uFillTx/>
                <a:latin typeface="Times New Roman" pitchFamily="18" charset="0"/>
                <a:ea typeface="Tahoma" panose="020B0604030504040204" pitchFamily="34" charset="0"/>
                <a:cs typeface="Times New Roman" pitchFamily="18" charset="0"/>
              </a:rPr>
              <a:t>Hộp</a:t>
            </a:r>
            <a:r>
              <a:rPr kumimoji="0" lang="en-US" sz="2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Tahoma" panose="020B0604030504040204" pitchFamily="34" charset="0"/>
                <a:cs typeface="Times New Roman" pitchFamily="18" charset="0"/>
              </a:rPr>
              <a:t>quà</a:t>
            </a:r>
            <a:r>
              <a:rPr kumimoji="0" lang="en-US" sz="2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Tahoma" panose="020B0604030504040204" pitchFamily="34" charset="0"/>
                <a:cs typeface="Times New Roman" pitchFamily="18" charset="0"/>
              </a:rPr>
              <a:t>số</a:t>
            </a:r>
            <a:r>
              <a:rPr kumimoji="0" lang="en-US" sz="2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 3</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i="1" dirty="0" err="1">
                <a:solidFill>
                  <a:srgbClr val="0000CC"/>
                </a:solidFill>
                <a:latin typeface="Times New Roman" pitchFamily="18" charset="0"/>
                <a:ea typeface="Tahoma" panose="020B0604030504040204" pitchFamily="34" charset="0"/>
                <a:cs typeface="Times New Roman" pitchFamily="18" charset="0"/>
              </a:rPr>
              <a:t>trong</a:t>
            </a:r>
            <a:r>
              <a:rPr lang="en-US" sz="2800" i="1" dirty="0">
                <a:solidFill>
                  <a:srgbClr val="0000CC"/>
                </a:solidFill>
                <a:latin typeface="Times New Roman" pitchFamily="18" charset="0"/>
                <a:ea typeface="Tahoma" panose="020B0604030504040204" pitchFamily="34" charset="0"/>
                <a:cs typeface="Times New Roman" pitchFamily="18" charset="0"/>
              </a:rPr>
              <a:t> </a:t>
            </a:r>
            <a:r>
              <a:rPr lang="en-US" sz="2800" i="1" dirty="0" err="1">
                <a:solidFill>
                  <a:srgbClr val="0000CC"/>
                </a:solidFill>
                <a:latin typeface="Times New Roman" pitchFamily="18" charset="0"/>
                <a:ea typeface="Tahoma" panose="020B0604030504040204" pitchFamily="34" charset="0"/>
                <a:cs typeface="Times New Roman" pitchFamily="18" charset="0"/>
              </a:rPr>
              <a:t>các</a:t>
            </a:r>
            <a:r>
              <a:rPr lang="en-US" sz="2800" i="1" dirty="0">
                <a:solidFill>
                  <a:srgbClr val="0000CC"/>
                </a:solidFill>
                <a:latin typeface="Times New Roman" pitchFamily="18" charset="0"/>
                <a:ea typeface="Tahoma" panose="020B0604030504040204" pitchFamily="34" charset="0"/>
                <a:cs typeface="Times New Roman" pitchFamily="18" charset="0"/>
              </a:rPr>
              <a:t> </a:t>
            </a:r>
            <a:r>
              <a:rPr lang="en-US" sz="2800" i="1" dirty="0" err="1">
                <a:solidFill>
                  <a:srgbClr val="0000CC"/>
                </a:solidFill>
                <a:latin typeface="Times New Roman" pitchFamily="18" charset="0"/>
                <a:ea typeface="Tahoma" panose="020B0604030504040204" pitchFamily="34" charset="0"/>
                <a:cs typeface="Times New Roman" pitchFamily="18" charset="0"/>
              </a:rPr>
              <a:t>hiện</a:t>
            </a:r>
            <a:r>
              <a:rPr lang="en-US" sz="2800" i="1" dirty="0">
                <a:solidFill>
                  <a:srgbClr val="0000CC"/>
                </a:solidFill>
                <a:latin typeface="Times New Roman" pitchFamily="18" charset="0"/>
                <a:ea typeface="Tahoma" panose="020B0604030504040204" pitchFamily="34" charset="0"/>
                <a:cs typeface="Times New Roman" pitchFamily="18" charset="0"/>
              </a:rPr>
              <a:t> </a:t>
            </a:r>
            <a:r>
              <a:rPr lang="en-US" sz="2800" i="1" dirty="0" err="1">
                <a:solidFill>
                  <a:srgbClr val="0000CC"/>
                </a:solidFill>
                <a:latin typeface="Times New Roman" pitchFamily="18" charset="0"/>
                <a:ea typeface="Tahoma" panose="020B0604030504040204" pitchFamily="34" charset="0"/>
                <a:cs typeface="Times New Roman" pitchFamily="18" charset="0"/>
              </a:rPr>
              <a:t>tượng</a:t>
            </a:r>
            <a:r>
              <a:rPr lang="en-US" sz="2800" i="1" dirty="0">
                <a:solidFill>
                  <a:srgbClr val="0000CC"/>
                </a:solidFill>
                <a:latin typeface="Times New Roman" pitchFamily="18" charset="0"/>
                <a:ea typeface="Tahoma" panose="020B0604030504040204" pitchFamily="34" charset="0"/>
                <a:cs typeface="Times New Roman" pitchFamily="18" charset="0"/>
              </a:rPr>
              <a:t> </a:t>
            </a:r>
            <a:r>
              <a:rPr lang="en-US" sz="2800" i="1" dirty="0" err="1">
                <a:solidFill>
                  <a:srgbClr val="0000CC"/>
                </a:solidFill>
                <a:latin typeface="Times New Roman" pitchFamily="18" charset="0"/>
                <a:ea typeface="Tahoma" panose="020B0604030504040204" pitchFamily="34" charset="0"/>
                <a:cs typeface="Times New Roman" pitchFamily="18" charset="0"/>
              </a:rPr>
              <a:t>bên</a:t>
            </a:r>
            <a:r>
              <a:rPr lang="en-US" sz="2800" i="1" dirty="0">
                <a:solidFill>
                  <a:srgbClr val="0000CC"/>
                </a:solidFill>
                <a:latin typeface="Times New Roman" pitchFamily="18" charset="0"/>
                <a:ea typeface="Tahoma" panose="020B0604030504040204" pitchFamily="34" charset="0"/>
                <a:cs typeface="Times New Roman" pitchFamily="18" charset="0"/>
              </a:rPr>
              <a:t>, </a:t>
            </a:r>
            <a:r>
              <a:rPr lang="en-US" sz="2800" i="1" dirty="0" err="1">
                <a:solidFill>
                  <a:srgbClr val="0000CC"/>
                </a:solidFill>
                <a:latin typeface="Times New Roman" pitchFamily="18" charset="0"/>
                <a:ea typeface="Tahoma" panose="020B0604030504040204" pitchFamily="34" charset="0"/>
                <a:cs typeface="Times New Roman" pitchFamily="18" charset="0"/>
              </a:rPr>
              <a:t>hiện</a:t>
            </a:r>
            <a:r>
              <a:rPr lang="en-US" sz="2800" i="1" dirty="0">
                <a:solidFill>
                  <a:srgbClr val="0000CC"/>
                </a:solidFill>
                <a:latin typeface="Times New Roman" pitchFamily="18" charset="0"/>
                <a:ea typeface="Tahoma" panose="020B0604030504040204" pitchFamily="34" charset="0"/>
                <a:cs typeface="Times New Roman" pitchFamily="18" charset="0"/>
              </a:rPr>
              <a:t> </a:t>
            </a:r>
            <a:r>
              <a:rPr lang="en-US" sz="2800" i="1" dirty="0" err="1">
                <a:solidFill>
                  <a:srgbClr val="0000CC"/>
                </a:solidFill>
                <a:latin typeface="Times New Roman" pitchFamily="18" charset="0"/>
                <a:ea typeface="Tahoma" panose="020B0604030504040204" pitchFamily="34" charset="0"/>
                <a:cs typeface="Times New Roman" pitchFamily="18" charset="0"/>
              </a:rPr>
              <a:t>tượng</a:t>
            </a:r>
            <a:r>
              <a:rPr lang="en-US" sz="2800" i="1" dirty="0">
                <a:solidFill>
                  <a:srgbClr val="0000CC"/>
                </a:solidFill>
                <a:latin typeface="Times New Roman" pitchFamily="18" charset="0"/>
                <a:ea typeface="Tahoma" panose="020B0604030504040204" pitchFamily="34" charset="0"/>
                <a:cs typeface="Times New Roman" pitchFamily="18" charset="0"/>
              </a:rPr>
              <a:t> </a:t>
            </a:r>
            <a:r>
              <a:rPr lang="en-US" sz="2800" i="1" dirty="0" err="1">
                <a:solidFill>
                  <a:srgbClr val="0000CC"/>
                </a:solidFill>
                <a:latin typeface="Times New Roman" pitchFamily="18" charset="0"/>
                <a:ea typeface="Tahoma" panose="020B0604030504040204" pitchFamily="34" charset="0"/>
                <a:cs typeface="Times New Roman" pitchFamily="18" charset="0"/>
              </a:rPr>
              <a:t>nào</a:t>
            </a:r>
            <a:r>
              <a:rPr lang="en-US" sz="2800" i="1" dirty="0">
                <a:solidFill>
                  <a:srgbClr val="0000CC"/>
                </a:solidFill>
                <a:latin typeface="Times New Roman" pitchFamily="18" charset="0"/>
                <a:ea typeface="Tahoma" panose="020B0604030504040204" pitchFamily="34" charset="0"/>
                <a:cs typeface="Times New Roman" pitchFamily="18" charset="0"/>
              </a:rPr>
              <a:t> dao </a:t>
            </a:r>
            <a:r>
              <a:rPr lang="en-US" sz="2800" i="1" dirty="0" err="1">
                <a:solidFill>
                  <a:srgbClr val="0000CC"/>
                </a:solidFill>
                <a:latin typeface="Times New Roman" pitchFamily="18" charset="0"/>
                <a:ea typeface="Tahoma" panose="020B0604030504040204" pitchFamily="34" charset="0"/>
                <a:cs typeface="Times New Roman" pitchFamily="18" charset="0"/>
              </a:rPr>
              <a:t>động</a:t>
            </a:r>
            <a:r>
              <a:rPr lang="en-US" sz="2800" i="1" dirty="0">
                <a:solidFill>
                  <a:srgbClr val="0000CC"/>
                </a:solidFill>
                <a:latin typeface="Times New Roman" pitchFamily="18" charset="0"/>
                <a:ea typeface="Tahoma" panose="020B0604030504040204" pitchFamily="34" charset="0"/>
                <a:cs typeface="Times New Roman" pitchFamily="18" charset="0"/>
              </a:rPr>
              <a:t> </a:t>
            </a:r>
            <a:r>
              <a:rPr lang="en-US" sz="2800" i="1" dirty="0" err="1">
                <a:solidFill>
                  <a:srgbClr val="0000CC"/>
                </a:solidFill>
                <a:latin typeface="Times New Roman" pitchFamily="18" charset="0"/>
                <a:ea typeface="Tahoma" panose="020B0604030504040204" pitchFamily="34" charset="0"/>
                <a:cs typeface="Times New Roman" pitchFamily="18" charset="0"/>
              </a:rPr>
              <a:t>tắt</a:t>
            </a:r>
            <a:r>
              <a:rPr lang="en-US" sz="2800" i="1" dirty="0">
                <a:solidFill>
                  <a:srgbClr val="0000CC"/>
                </a:solidFill>
                <a:latin typeface="Times New Roman" pitchFamily="18" charset="0"/>
                <a:ea typeface="Tahoma" panose="020B0604030504040204" pitchFamily="34" charset="0"/>
                <a:cs typeface="Times New Roman" pitchFamily="18" charset="0"/>
              </a:rPr>
              <a:t> </a:t>
            </a:r>
            <a:r>
              <a:rPr lang="en-US" sz="2800" i="1" dirty="0" err="1">
                <a:solidFill>
                  <a:srgbClr val="0000CC"/>
                </a:solidFill>
                <a:latin typeface="Times New Roman" pitchFamily="18" charset="0"/>
                <a:ea typeface="Tahoma" panose="020B0604030504040204" pitchFamily="34" charset="0"/>
                <a:cs typeface="Times New Roman" pitchFamily="18" charset="0"/>
              </a:rPr>
              <a:t>dần</a:t>
            </a:r>
            <a:r>
              <a:rPr lang="en-US" sz="2800" i="1" dirty="0">
                <a:solidFill>
                  <a:srgbClr val="0000CC"/>
                </a:solidFill>
                <a:latin typeface="Times New Roman" pitchFamily="18" charset="0"/>
                <a:ea typeface="Tahoma" panose="020B0604030504040204" pitchFamily="34" charset="0"/>
                <a:cs typeface="Times New Roman" pitchFamily="18" charset="0"/>
              </a:rPr>
              <a:t> </a:t>
            </a:r>
            <a:r>
              <a:rPr lang="en-US" sz="2800" i="1" dirty="0" err="1">
                <a:solidFill>
                  <a:srgbClr val="0000CC"/>
                </a:solidFill>
                <a:latin typeface="Times New Roman" pitchFamily="18" charset="0"/>
                <a:ea typeface="Tahoma" panose="020B0604030504040204" pitchFamily="34" charset="0"/>
                <a:cs typeface="Times New Roman" pitchFamily="18" charset="0"/>
              </a:rPr>
              <a:t>có</a:t>
            </a:r>
            <a:r>
              <a:rPr lang="en-US" sz="2800" i="1" dirty="0">
                <a:solidFill>
                  <a:srgbClr val="0000CC"/>
                </a:solidFill>
                <a:latin typeface="Times New Roman" pitchFamily="18" charset="0"/>
                <a:ea typeface="Tahoma" panose="020B0604030504040204" pitchFamily="34" charset="0"/>
                <a:cs typeface="Times New Roman" pitchFamily="18" charset="0"/>
              </a:rPr>
              <a:t> </a:t>
            </a:r>
            <a:r>
              <a:rPr lang="en-US" sz="2800" i="1" dirty="0" err="1">
                <a:solidFill>
                  <a:srgbClr val="0000CC"/>
                </a:solidFill>
                <a:latin typeface="Times New Roman" pitchFamily="18" charset="0"/>
                <a:ea typeface="Tahoma" panose="020B0604030504040204" pitchFamily="34" charset="0"/>
                <a:cs typeface="Times New Roman" pitchFamily="18" charset="0"/>
              </a:rPr>
              <a:t>lợi</a:t>
            </a:r>
            <a:r>
              <a:rPr lang="en-US" sz="2800" i="1" dirty="0">
                <a:solidFill>
                  <a:srgbClr val="0000CC"/>
                </a:solidFill>
                <a:latin typeface="Times New Roman" pitchFamily="18" charset="0"/>
                <a:ea typeface="Tahoma" panose="020B0604030504040204" pitchFamily="34" charset="0"/>
                <a:cs typeface="Times New Roman" pitchFamily="18" charset="0"/>
              </a:rPr>
              <a:t>, </a:t>
            </a:r>
            <a:r>
              <a:rPr lang="en-US" sz="2800" i="1" dirty="0" err="1">
                <a:solidFill>
                  <a:srgbClr val="0000CC"/>
                </a:solidFill>
                <a:latin typeface="Times New Roman" pitchFamily="18" charset="0"/>
                <a:ea typeface="Tahoma" panose="020B0604030504040204" pitchFamily="34" charset="0"/>
                <a:cs typeface="Times New Roman" pitchFamily="18" charset="0"/>
              </a:rPr>
              <a:t>hiện</a:t>
            </a:r>
            <a:r>
              <a:rPr lang="en-US" sz="2800" i="1" dirty="0">
                <a:solidFill>
                  <a:srgbClr val="0000CC"/>
                </a:solidFill>
                <a:latin typeface="Times New Roman" pitchFamily="18" charset="0"/>
                <a:ea typeface="Tahoma" panose="020B0604030504040204" pitchFamily="34" charset="0"/>
                <a:cs typeface="Times New Roman" pitchFamily="18" charset="0"/>
              </a:rPr>
              <a:t> </a:t>
            </a:r>
            <a:r>
              <a:rPr lang="en-US" sz="2800" i="1" dirty="0" err="1">
                <a:solidFill>
                  <a:srgbClr val="0000CC"/>
                </a:solidFill>
                <a:latin typeface="Times New Roman" pitchFamily="18" charset="0"/>
                <a:ea typeface="Tahoma" panose="020B0604030504040204" pitchFamily="34" charset="0"/>
                <a:cs typeface="Times New Roman" pitchFamily="18" charset="0"/>
              </a:rPr>
              <a:t>tượng</a:t>
            </a:r>
            <a:r>
              <a:rPr lang="en-US" sz="2800" i="1" dirty="0">
                <a:solidFill>
                  <a:srgbClr val="0000CC"/>
                </a:solidFill>
                <a:latin typeface="Times New Roman" pitchFamily="18" charset="0"/>
                <a:ea typeface="Tahoma" panose="020B0604030504040204" pitchFamily="34" charset="0"/>
                <a:cs typeface="Times New Roman" pitchFamily="18" charset="0"/>
              </a:rPr>
              <a:t> </a:t>
            </a:r>
            <a:r>
              <a:rPr lang="en-US" sz="2800" i="1" dirty="0" err="1">
                <a:solidFill>
                  <a:srgbClr val="0000CC"/>
                </a:solidFill>
                <a:latin typeface="Times New Roman" pitchFamily="18" charset="0"/>
                <a:ea typeface="Tahoma" panose="020B0604030504040204" pitchFamily="34" charset="0"/>
                <a:cs typeface="Times New Roman" pitchFamily="18" charset="0"/>
              </a:rPr>
              <a:t>nào</a:t>
            </a:r>
            <a:r>
              <a:rPr lang="en-US" sz="2800" i="1" dirty="0">
                <a:solidFill>
                  <a:srgbClr val="0000CC"/>
                </a:solidFill>
                <a:latin typeface="Times New Roman" pitchFamily="18" charset="0"/>
                <a:ea typeface="Tahoma" panose="020B0604030504040204" pitchFamily="34" charset="0"/>
                <a:cs typeface="Times New Roman" pitchFamily="18" charset="0"/>
              </a:rPr>
              <a:t> dao </a:t>
            </a:r>
            <a:r>
              <a:rPr lang="en-US" sz="2800" i="1" dirty="0" err="1">
                <a:solidFill>
                  <a:srgbClr val="0000CC"/>
                </a:solidFill>
                <a:latin typeface="Times New Roman" pitchFamily="18" charset="0"/>
                <a:ea typeface="Tahoma" panose="020B0604030504040204" pitchFamily="34" charset="0"/>
                <a:cs typeface="Times New Roman" pitchFamily="18" charset="0"/>
              </a:rPr>
              <a:t>động</a:t>
            </a:r>
            <a:r>
              <a:rPr lang="en-US" sz="2800" i="1" dirty="0">
                <a:solidFill>
                  <a:srgbClr val="0000CC"/>
                </a:solidFill>
                <a:latin typeface="Times New Roman" pitchFamily="18" charset="0"/>
                <a:ea typeface="Tahoma" panose="020B0604030504040204" pitchFamily="34" charset="0"/>
                <a:cs typeface="Times New Roman" pitchFamily="18" charset="0"/>
              </a:rPr>
              <a:t> </a:t>
            </a:r>
            <a:r>
              <a:rPr lang="en-US" sz="2800" i="1" dirty="0" err="1">
                <a:solidFill>
                  <a:srgbClr val="0000CC"/>
                </a:solidFill>
                <a:latin typeface="Times New Roman" pitchFamily="18" charset="0"/>
                <a:ea typeface="Tahoma" panose="020B0604030504040204" pitchFamily="34" charset="0"/>
                <a:cs typeface="Times New Roman" pitchFamily="18" charset="0"/>
              </a:rPr>
              <a:t>tắt</a:t>
            </a:r>
            <a:r>
              <a:rPr lang="en-US" sz="2800" i="1" dirty="0">
                <a:solidFill>
                  <a:srgbClr val="0000CC"/>
                </a:solidFill>
                <a:latin typeface="Times New Roman" pitchFamily="18" charset="0"/>
                <a:ea typeface="Tahoma" panose="020B0604030504040204" pitchFamily="34" charset="0"/>
                <a:cs typeface="Times New Roman" pitchFamily="18" charset="0"/>
              </a:rPr>
              <a:t> </a:t>
            </a:r>
            <a:r>
              <a:rPr lang="en-US" sz="2800" i="1" dirty="0" err="1">
                <a:solidFill>
                  <a:srgbClr val="0000CC"/>
                </a:solidFill>
                <a:latin typeface="Times New Roman" pitchFamily="18" charset="0"/>
                <a:ea typeface="Tahoma" panose="020B0604030504040204" pitchFamily="34" charset="0"/>
                <a:cs typeface="Times New Roman" pitchFamily="18" charset="0"/>
              </a:rPr>
              <a:t>dần</a:t>
            </a:r>
            <a:r>
              <a:rPr lang="en-US" sz="2800" i="1" dirty="0">
                <a:solidFill>
                  <a:srgbClr val="0000CC"/>
                </a:solidFill>
                <a:latin typeface="Times New Roman" pitchFamily="18" charset="0"/>
                <a:ea typeface="Tahoma" panose="020B0604030504040204" pitchFamily="34" charset="0"/>
                <a:cs typeface="Times New Roman" pitchFamily="18" charset="0"/>
              </a:rPr>
              <a:t> </a:t>
            </a:r>
            <a:r>
              <a:rPr lang="en-US" sz="2800" i="1" dirty="0" err="1">
                <a:solidFill>
                  <a:srgbClr val="0000CC"/>
                </a:solidFill>
                <a:latin typeface="Times New Roman" pitchFamily="18" charset="0"/>
                <a:ea typeface="Tahoma" panose="020B0604030504040204" pitchFamily="34" charset="0"/>
                <a:cs typeface="Times New Roman" pitchFamily="18" charset="0"/>
              </a:rPr>
              <a:t>có</a:t>
            </a:r>
            <a:r>
              <a:rPr lang="en-US" sz="2800" i="1" dirty="0">
                <a:solidFill>
                  <a:srgbClr val="0000CC"/>
                </a:solidFill>
                <a:latin typeface="Times New Roman" pitchFamily="18" charset="0"/>
                <a:ea typeface="Tahoma" panose="020B0604030504040204" pitchFamily="34" charset="0"/>
                <a:cs typeface="Times New Roman" pitchFamily="18" charset="0"/>
              </a:rPr>
              <a:t> </a:t>
            </a:r>
            <a:r>
              <a:rPr lang="en-US" sz="2800" i="1" dirty="0" err="1">
                <a:solidFill>
                  <a:srgbClr val="0000CC"/>
                </a:solidFill>
                <a:latin typeface="Times New Roman" pitchFamily="18" charset="0"/>
                <a:ea typeface="Tahoma" panose="020B0604030504040204" pitchFamily="34" charset="0"/>
                <a:cs typeface="Times New Roman" pitchFamily="18" charset="0"/>
              </a:rPr>
              <a:t>hại</a:t>
            </a:r>
            <a:r>
              <a:rPr lang="en-US" sz="2800" i="1" dirty="0">
                <a:solidFill>
                  <a:srgbClr val="0000CC"/>
                </a:solidFill>
                <a:latin typeface="Times New Roman" pitchFamily="18" charset="0"/>
                <a:ea typeface="Tahoma" panose="020B0604030504040204" pitchFamily="34" charset="0"/>
                <a:cs typeface="Times New Roman" pitchFamily="18" charset="0"/>
              </a:rPr>
              <a:t>?</a:t>
            </a:r>
            <a:endParaRPr kumimoji="0" lang="en-US" sz="2800" i="1" u="none" strike="noStrike" kern="1200" cap="none" spc="0" normalizeH="0" baseline="0" noProof="0" dirty="0">
              <a:ln>
                <a:noFill/>
              </a:ln>
              <a:solidFill>
                <a:srgbClr val="0000CC"/>
              </a:solidFill>
              <a:effectLst/>
              <a:uLnTx/>
              <a:uFillTx/>
              <a:latin typeface="Times New Roman" pitchFamily="18" charset="0"/>
              <a:ea typeface="Tahoma" panose="020B0604030504040204" pitchFamily="34" charset="0"/>
              <a:cs typeface="Times New Roman" pitchFamily="18" charset="0"/>
            </a:endParaRPr>
          </a:p>
        </p:txBody>
      </p:sp>
      <p:sp>
        <p:nvSpPr>
          <p:cNvPr id="28" name="Rectangle: Folded Corner 27" descr="n212 zalo Nguyen Thuan">
            <a:extLst>
              <a:ext uri="{FF2B5EF4-FFF2-40B4-BE49-F238E27FC236}">
                <a16:creationId xmlns:a16="http://schemas.microsoft.com/office/drawing/2014/main" id="{02105D08-1F14-416F-86C2-51DFEA1D8826}"/>
              </a:ext>
            </a:extLst>
          </p:cNvPr>
          <p:cNvSpPr/>
          <p:nvPr/>
        </p:nvSpPr>
        <p:spPr>
          <a:xfrm>
            <a:off x="174885" y="5485048"/>
            <a:ext cx="9756690" cy="109405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1" u="none" strike="noStrike" kern="1200" cap="none" spc="0" normalizeH="0" baseline="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Hình</a:t>
            </a:r>
            <a:r>
              <a:rPr kumimoji="0" lang="en-US" sz="2600" i="1"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1,2 </a:t>
            </a:r>
            <a:r>
              <a:rPr kumimoji="0" lang="en-US" sz="2600" i="1" u="none" strike="noStrike" kern="1200" cap="none" spc="0" normalizeH="0" baseline="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dao</a:t>
            </a:r>
            <a:r>
              <a:rPr kumimoji="0" lang="en-US" sz="2600" i="1"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i="1" u="none" strike="noStrike" kern="1200" cap="none" spc="0" normalizeH="0" baseline="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động</a:t>
            </a:r>
            <a:r>
              <a:rPr kumimoji="0" lang="en-US" sz="2600" i="1"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i="1" u="none" strike="noStrike" kern="1200" cap="none" spc="0" normalizeH="0" baseline="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tắt</a:t>
            </a:r>
            <a:r>
              <a:rPr kumimoji="0" lang="en-US" sz="2600" i="1"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i="1" u="none" strike="noStrike" kern="1200" cap="none" spc="0" normalizeH="0" baseline="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dần</a:t>
            </a:r>
            <a:r>
              <a:rPr kumimoji="0" lang="en-US" sz="2600" i="1"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i="1" u="none" strike="noStrike" kern="1200" cap="none" spc="0" normalizeH="0" baseline="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có</a:t>
            </a:r>
            <a:r>
              <a:rPr kumimoji="0" lang="en-US" sz="2600" i="1"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i="1" u="none" strike="noStrike" kern="1200" cap="none" spc="0" normalizeH="0" baseline="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lợi</a:t>
            </a:r>
            <a:r>
              <a:rPr kumimoji="0" lang="en-US" sz="2600" i="1"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i="1" u="none" strike="noStrike" kern="1200" cap="none" spc="0" normalizeH="0" baseline="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hình</a:t>
            </a:r>
            <a:r>
              <a:rPr kumimoji="0" lang="en-US" sz="2600" i="1"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3,4 </a:t>
            </a:r>
            <a:r>
              <a:rPr kumimoji="0" lang="en-US" sz="2600" i="1" u="none" strike="noStrike" kern="1200" cap="none" spc="0" normalizeH="0" baseline="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dao</a:t>
            </a:r>
            <a:r>
              <a:rPr kumimoji="0" lang="en-US" sz="2600" i="1"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i="1" u="none" strike="noStrike" kern="1200" cap="none" spc="0" normalizeH="0" baseline="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động</a:t>
            </a:r>
            <a:r>
              <a:rPr kumimoji="0" lang="en-US" sz="2600" i="1"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i="1" u="none" strike="noStrike" kern="1200" cap="none" spc="0" normalizeH="0" baseline="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tắt</a:t>
            </a:r>
            <a:r>
              <a:rPr kumimoji="0" lang="en-US" sz="2600" i="1"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i="1" u="none" strike="noStrike" kern="1200" cap="none" spc="0" normalizeH="0" baseline="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dần</a:t>
            </a:r>
            <a:r>
              <a:rPr kumimoji="0" lang="en-US" sz="2600" i="1"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i="1" u="none" strike="noStrike" kern="1200" cap="none" spc="0" normalizeH="0" baseline="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có</a:t>
            </a:r>
            <a:r>
              <a:rPr kumimoji="0" lang="en-US" sz="2600" i="1"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i="1" u="none" strike="noStrike" kern="1200" cap="none" spc="0" normalizeH="0" baseline="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hại</a:t>
            </a:r>
            <a:r>
              <a:rPr kumimoji="0" lang="en-US" sz="2600" i="1"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a:t>
            </a:r>
          </a:p>
        </p:txBody>
      </p:sp>
      <p:sp>
        <p:nvSpPr>
          <p:cNvPr id="31" name="Arrow: Pentagon 30" descr="n212 zalo Nguyen Thuan">
            <a:hlinkClick r:id="rId6" action="ppaction://hlinksldjump"/>
            <a:extLst>
              <a:ext uri="{FF2B5EF4-FFF2-40B4-BE49-F238E27FC236}">
                <a16:creationId xmlns:a16="http://schemas.microsoft.com/office/drawing/2014/main" id="{AA693000-41B6-4481-BACC-F3E8F4F6DBBA}"/>
              </a:ext>
            </a:extLst>
          </p:cNvPr>
          <p:cNvSpPr/>
          <p:nvPr/>
        </p:nvSpPr>
        <p:spPr>
          <a:xfrm rot="586976" flipH="1">
            <a:off x="10286559" y="5618393"/>
            <a:ext cx="1656380" cy="1014839"/>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53" name="Picture 52" descr="n212 zalo Nguyen Thuan">
            <a:extLst>
              <a:ext uri="{FF2B5EF4-FFF2-40B4-BE49-F238E27FC236}">
                <a16:creationId xmlns:a16="http://schemas.microsoft.com/office/drawing/2014/main" id="{642873B8-CC7C-4CCD-B555-E79C2046F9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5569" y="2153447"/>
            <a:ext cx="495300" cy="438150"/>
          </a:xfrm>
          <a:prstGeom prst="rect">
            <a:avLst/>
          </a:prstGeom>
        </p:spPr>
      </p:pic>
      <p:pic>
        <p:nvPicPr>
          <p:cNvPr id="55" name="Picture 54" descr="n212 zalo Nguyen Thuan">
            <a:extLst>
              <a:ext uri="{FF2B5EF4-FFF2-40B4-BE49-F238E27FC236}">
                <a16:creationId xmlns:a16="http://schemas.microsoft.com/office/drawing/2014/main" id="{BF1CB1F2-B380-48F5-8964-31095DE91B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02740" y="2056444"/>
            <a:ext cx="714375" cy="1190625"/>
          </a:xfrm>
          <a:prstGeom prst="rect">
            <a:avLst/>
          </a:prstGeom>
        </p:spPr>
      </p:pic>
      <p:pic>
        <p:nvPicPr>
          <p:cNvPr id="3" name="Picture 2">
            <a:extLst>
              <a:ext uri="{FF2B5EF4-FFF2-40B4-BE49-F238E27FC236}">
                <a16:creationId xmlns:a16="http://schemas.microsoft.com/office/drawing/2014/main" id="{A739C165-5345-25EB-0BC9-2F762DAD8FE8}"/>
              </a:ext>
            </a:extLst>
          </p:cNvPr>
          <p:cNvPicPr>
            <a:picLocks noChangeAspect="1"/>
          </p:cNvPicPr>
          <p:nvPr/>
        </p:nvPicPr>
        <p:blipFill>
          <a:blip r:embed="rId10"/>
          <a:stretch>
            <a:fillRect/>
          </a:stretch>
        </p:blipFill>
        <p:spPr>
          <a:xfrm>
            <a:off x="2636314" y="126124"/>
            <a:ext cx="2000529" cy="1497087"/>
          </a:xfrm>
          <a:prstGeom prst="rect">
            <a:avLst/>
          </a:prstGeom>
        </p:spPr>
      </p:pic>
      <p:sp>
        <p:nvSpPr>
          <p:cNvPr id="4" name="TextBox 3">
            <a:extLst>
              <a:ext uri="{FF2B5EF4-FFF2-40B4-BE49-F238E27FC236}">
                <a16:creationId xmlns:a16="http://schemas.microsoft.com/office/drawing/2014/main" id="{FB9ACF25-3E02-4FB1-0239-329C8905D2E2}"/>
              </a:ext>
            </a:extLst>
          </p:cNvPr>
          <p:cNvSpPr txBox="1"/>
          <p:nvPr/>
        </p:nvSpPr>
        <p:spPr>
          <a:xfrm>
            <a:off x="3132273" y="1727454"/>
            <a:ext cx="1008609" cy="461665"/>
          </a:xfrm>
          <a:prstGeom prst="rect">
            <a:avLst/>
          </a:prstGeom>
          <a:noFill/>
        </p:spPr>
        <p:txBody>
          <a:bodyPr wrap="none" rtlCol="0">
            <a:spAutoFit/>
          </a:bodyPr>
          <a:lstStyle/>
          <a:p>
            <a:r>
              <a:rPr lang="en-US" sz="2400" b="1" dirty="0" err="1">
                <a:solidFill>
                  <a:srgbClr val="0000CC"/>
                </a:solidFill>
              </a:rPr>
              <a:t>Hình</a:t>
            </a:r>
            <a:r>
              <a:rPr lang="en-US" sz="2400" b="1" dirty="0">
                <a:solidFill>
                  <a:srgbClr val="0000CC"/>
                </a:solidFill>
              </a:rPr>
              <a:t> 1</a:t>
            </a:r>
            <a:endParaRPr lang="vi-VN" sz="2400" b="1" dirty="0">
              <a:solidFill>
                <a:srgbClr val="0000CC"/>
              </a:solidFill>
            </a:endParaRPr>
          </a:p>
        </p:txBody>
      </p:sp>
      <p:pic>
        <p:nvPicPr>
          <p:cNvPr id="6" name="Picture 5">
            <a:extLst>
              <a:ext uri="{FF2B5EF4-FFF2-40B4-BE49-F238E27FC236}">
                <a16:creationId xmlns:a16="http://schemas.microsoft.com/office/drawing/2014/main" id="{14761E44-2705-9AA3-6329-60F7009A5845}"/>
              </a:ext>
            </a:extLst>
          </p:cNvPr>
          <p:cNvPicPr>
            <a:picLocks noChangeAspect="1"/>
          </p:cNvPicPr>
          <p:nvPr/>
        </p:nvPicPr>
        <p:blipFill>
          <a:blip r:embed="rId11"/>
          <a:stretch>
            <a:fillRect/>
          </a:stretch>
        </p:blipFill>
        <p:spPr>
          <a:xfrm>
            <a:off x="5225639" y="2465026"/>
            <a:ext cx="2105319" cy="1533739"/>
          </a:xfrm>
          <a:prstGeom prst="rect">
            <a:avLst/>
          </a:prstGeom>
        </p:spPr>
      </p:pic>
      <p:pic>
        <p:nvPicPr>
          <p:cNvPr id="10" name="Picture 9">
            <a:extLst>
              <a:ext uri="{FF2B5EF4-FFF2-40B4-BE49-F238E27FC236}">
                <a16:creationId xmlns:a16="http://schemas.microsoft.com/office/drawing/2014/main" id="{EF33EBD8-707D-F045-F6A4-D4FEEA932733}"/>
              </a:ext>
            </a:extLst>
          </p:cNvPr>
          <p:cNvPicPr>
            <a:picLocks noChangeAspect="1"/>
          </p:cNvPicPr>
          <p:nvPr/>
        </p:nvPicPr>
        <p:blipFill>
          <a:blip r:embed="rId12"/>
          <a:stretch>
            <a:fillRect/>
          </a:stretch>
        </p:blipFill>
        <p:spPr>
          <a:xfrm>
            <a:off x="4997723" y="176144"/>
            <a:ext cx="2372056" cy="1497087"/>
          </a:xfrm>
          <a:prstGeom prst="rect">
            <a:avLst/>
          </a:prstGeom>
        </p:spPr>
      </p:pic>
      <p:pic>
        <p:nvPicPr>
          <p:cNvPr id="12" name="Picture 11">
            <a:extLst>
              <a:ext uri="{FF2B5EF4-FFF2-40B4-BE49-F238E27FC236}">
                <a16:creationId xmlns:a16="http://schemas.microsoft.com/office/drawing/2014/main" id="{BB17FB64-6C66-5C92-6571-B0232481DA84}"/>
              </a:ext>
            </a:extLst>
          </p:cNvPr>
          <p:cNvPicPr>
            <a:picLocks noChangeAspect="1"/>
          </p:cNvPicPr>
          <p:nvPr/>
        </p:nvPicPr>
        <p:blipFill>
          <a:blip r:embed="rId13"/>
          <a:stretch>
            <a:fillRect/>
          </a:stretch>
        </p:blipFill>
        <p:spPr>
          <a:xfrm>
            <a:off x="2541051" y="2465234"/>
            <a:ext cx="2095792" cy="1533739"/>
          </a:xfrm>
          <a:prstGeom prst="rect">
            <a:avLst/>
          </a:prstGeom>
        </p:spPr>
      </p:pic>
      <p:sp>
        <p:nvSpPr>
          <p:cNvPr id="13" name="TextBox 12">
            <a:extLst>
              <a:ext uri="{FF2B5EF4-FFF2-40B4-BE49-F238E27FC236}">
                <a16:creationId xmlns:a16="http://schemas.microsoft.com/office/drawing/2014/main" id="{FDEFB1C1-4983-56AE-E0DF-11010AC5B4FE}"/>
              </a:ext>
            </a:extLst>
          </p:cNvPr>
          <p:cNvSpPr txBox="1"/>
          <p:nvPr/>
        </p:nvSpPr>
        <p:spPr>
          <a:xfrm>
            <a:off x="5546031" y="1697510"/>
            <a:ext cx="1008609" cy="461665"/>
          </a:xfrm>
          <a:prstGeom prst="rect">
            <a:avLst/>
          </a:prstGeom>
          <a:noFill/>
        </p:spPr>
        <p:txBody>
          <a:bodyPr wrap="none" rtlCol="0">
            <a:spAutoFit/>
          </a:bodyPr>
          <a:lstStyle/>
          <a:p>
            <a:r>
              <a:rPr lang="en-US" sz="2400" b="1" dirty="0" err="1">
                <a:solidFill>
                  <a:srgbClr val="0000CC"/>
                </a:solidFill>
              </a:rPr>
              <a:t>Hình</a:t>
            </a:r>
            <a:r>
              <a:rPr lang="en-US" sz="2400" b="1" dirty="0">
                <a:solidFill>
                  <a:srgbClr val="0000CC"/>
                </a:solidFill>
              </a:rPr>
              <a:t> 2</a:t>
            </a:r>
            <a:endParaRPr lang="vi-VN" sz="2400" b="1" dirty="0">
              <a:solidFill>
                <a:srgbClr val="0000CC"/>
              </a:solidFill>
            </a:endParaRPr>
          </a:p>
        </p:txBody>
      </p:sp>
      <p:sp>
        <p:nvSpPr>
          <p:cNvPr id="14" name="TextBox 13">
            <a:extLst>
              <a:ext uri="{FF2B5EF4-FFF2-40B4-BE49-F238E27FC236}">
                <a16:creationId xmlns:a16="http://schemas.microsoft.com/office/drawing/2014/main" id="{CBA638DB-C794-263A-8920-E809876832BC}"/>
              </a:ext>
            </a:extLst>
          </p:cNvPr>
          <p:cNvSpPr txBox="1"/>
          <p:nvPr/>
        </p:nvSpPr>
        <p:spPr>
          <a:xfrm>
            <a:off x="3084642" y="4044255"/>
            <a:ext cx="1008609" cy="461665"/>
          </a:xfrm>
          <a:prstGeom prst="rect">
            <a:avLst/>
          </a:prstGeom>
          <a:noFill/>
        </p:spPr>
        <p:txBody>
          <a:bodyPr wrap="none" rtlCol="0">
            <a:spAutoFit/>
          </a:bodyPr>
          <a:lstStyle/>
          <a:p>
            <a:r>
              <a:rPr lang="en-US" sz="2400" b="1" dirty="0" err="1">
                <a:solidFill>
                  <a:srgbClr val="0000CC"/>
                </a:solidFill>
              </a:rPr>
              <a:t>Hình</a:t>
            </a:r>
            <a:r>
              <a:rPr lang="en-US" sz="2400" b="1" dirty="0">
                <a:solidFill>
                  <a:srgbClr val="0000CC"/>
                </a:solidFill>
              </a:rPr>
              <a:t> 3</a:t>
            </a:r>
            <a:endParaRPr lang="vi-VN" sz="2400" b="1" dirty="0">
              <a:solidFill>
                <a:srgbClr val="0000CC"/>
              </a:solidFill>
            </a:endParaRPr>
          </a:p>
        </p:txBody>
      </p:sp>
      <p:sp>
        <p:nvSpPr>
          <p:cNvPr id="15" name="TextBox 14">
            <a:extLst>
              <a:ext uri="{FF2B5EF4-FFF2-40B4-BE49-F238E27FC236}">
                <a16:creationId xmlns:a16="http://schemas.microsoft.com/office/drawing/2014/main" id="{C3200230-F099-5D40-5DB7-5A3BFC3E64FB}"/>
              </a:ext>
            </a:extLst>
          </p:cNvPr>
          <p:cNvSpPr txBox="1"/>
          <p:nvPr/>
        </p:nvSpPr>
        <p:spPr>
          <a:xfrm>
            <a:off x="5773993" y="4025472"/>
            <a:ext cx="1008609" cy="461665"/>
          </a:xfrm>
          <a:prstGeom prst="rect">
            <a:avLst/>
          </a:prstGeom>
          <a:noFill/>
        </p:spPr>
        <p:txBody>
          <a:bodyPr wrap="none" rtlCol="0">
            <a:spAutoFit/>
          </a:bodyPr>
          <a:lstStyle/>
          <a:p>
            <a:r>
              <a:rPr lang="en-US" sz="2400" b="1" dirty="0" err="1">
                <a:solidFill>
                  <a:srgbClr val="0000CC"/>
                </a:solidFill>
              </a:rPr>
              <a:t>Hình</a:t>
            </a:r>
            <a:r>
              <a:rPr lang="en-US" sz="2400" b="1" dirty="0">
                <a:solidFill>
                  <a:srgbClr val="0000CC"/>
                </a:solidFill>
              </a:rPr>
              <a:t> 4</a:t>
            </a:r>
            <a:endParaRPr lang="vi-VN" sz="2400" b="1" dirty="0">
              <a:solidFill>
                <a:srgbClr val="0000CC"/>
              </a:solidFill>
            </a:endParaRPr>
          </a:p>
        </p:txBody>
      </p:sp>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2" name="chimes.wav"/>
          </p:stSnd>
        </p:sndAc>
      </p:transition>
    </mc:Choice>
    <mc:Fallback xmlns="">
      <p:transition spd="slow">
        <p:fade/>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6"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par>
                          <p:cTn id="19" fill="hold">
                            <p:stCondLst>
                              <p:cond delay="3000"/>
                            </p:stCondLst>
                            <p:childTnLst>
                              <p:par>
                                <p:cTn id="20" presetID="42"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42"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par>
                          <p:cTn id="31" fill="hold">
                            <p:stCondLst>
                              <p:cond delay="5000"/>
                            </p:stCondLst>
                            <p:childTnLst>
                              <p:par>
                                <p:cTn id="32" presetID="42"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6000"/>
                            </p:stCondLst>
                            <p:childTnLst>
                              <p:par>
                                <p:cTn id="38" presetID="42"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par>
                          <p:cTn id="43" fill="hold">
                            <p:stCondLst>
                              <p:cond delay="7000"/>
                            </p:stCondLst>
                            <p:childTnLst>
                              <p:par>
                                <p:cTn id="44" presetID="42"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par>
                          <p:cTn id="49" fill="hold">
                            <p:stCondLst>
                              <p:cond delay="8000"/>
                            </p:stCondLst>
                            <p:childTnLst>
                              <p:par>
                                <p:cTn id="50" presetID="42"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1000"/>
                                        <p:tgtEl>
                                          <p:spTgt spid="28"/>
                                        </p:tgtEl>
                                      </p:cBhvr>
                                    </p:animEffect>
                                    <p:anim calcmode="lin" valueType="num">
                                      <p:cBhvr>
                                        <p:cTn id="60" dur="1000" fill="hold"/>
                                        <p:tgtEl>
                                          <p:spTgt spid="28"/>
                                        </p:tgtEl>
                                        <p:attrNameLst>
                                          <p:attrName>ppt_x</p:attrName>
                                        </p:attrNameLst>
                                      </p:cBhvr>
                                      <p:tavLst>
                                        <p:tav tm="0">
                                          <p:val>
                                            <p:strVal val="#ppt_x"/>
                                          </p:val>
                                        </p:tav>
                                        <p:tav tm="100000">
                                          <p:val>
                                            <p:strVal val="#ppt_x"/>
                                          </p:val>
                                        </p:tav>
                                      </p:tavLst>
                                    </p:anim>
                                    <p:anim calcmode="lin" valueType="num">
                                      <p:cBhvr>
                                        <p:cTn id="61"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nodeType="clickEffect">
                                  <p:stCondLst>
                                    <p:cond delay="0"/>
                                  </p:stCondLst>
                                  <p:childTnLst>
                                    <p:animMotion origin="layout" path="M -4.79167E-6 3.7037E-6 L -4.79167E-6 -0.22477 " pathEditMode="relative" rAng="0" ptsTypes="AA">
                                      <p:cBhvr>
                                        <p:cTn id="66" dur="2000" fill="hold"/>
                                        <p:tgtEl>
                                          <p:spTgt spid="7"/>
                                        </p:tgtEl>
                                        <p:attrNameLst>
                                          <p:attrName>ppt_x</p:attrName>
                                          <p:attrName>ppt_y</p:attrName>
                                        </p:attrNameLst>
                                      </p:cBhvr>
                                      <p:rCtr x="0" y="-11250"/>
                                    </p:animMotion>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par>
                          <p:cTn id="67" fill="hold">
                            <p:stCondLst>
                              <p:cond delay="2000"/>
                            </p:stCondLst>
                            <p:childTnLst>
                              <p:par>
                                <p:cTn id="68" presetID="22" presetClass="entr" presetSubtype="4" fill="hold" grpId="0" nodeType="after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ipe(down)">
                                      <p:cBhvr>
                                        <p:cTn id="70" dur="500"/>
                                        <p:tgtEl>
                                          <p:spTgt spid="9"/>
                                        </p:tgtEl>
                                      </p:cBhvr>
                                    </p:animEffec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par>
                                <p:cTn id="71" presetID="10" presetClass="entr" presetSubtype="0" fill="hold" nodeType="with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500"/>
                                        <p:tgtEl>
                                          <p:spTgt spid="53"/>
                                        </p:tgtEl>
                                      </p:cBhvr>
                                    </p:animEffect>
                                  </p:childTnLst>
                                </p:cTn>
                              </p:par>
                              <p:par>
                                <p:cTn id="74" presetID="10" presetClass="entr" presetSubtype="0" fill="hold" nodeType="with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fade">
                                      <p:cBhvr>
                                        <p:cTn id="76" dur="500"/>
                                        <p:tgtEl>
                                          <p:spTgt spid="55"/>
                                        </p:tgtEl>
                                      </p:cBhvr>
                                    </p:animEffect>
                                  </p:childTnLst>
                                </p:cTn>
                              </p:par>
                            </p:childTnLst>
                          </p:cTn>
                        </p:par>
                        <p:par>
                          <p:cTn id="77" fill="hold">
                            <p:stCondLst>
                              <p:cond delay="2500"/>
                            </p:stCondLst>
                            <p:childTnLst>
                              <p:par>
                                <p:cTn id="78" presetID="32" presetClass="emph" presetSubtype="0" repeatCount="indefinite" fill="hold" grpId="1" nodeType="afterEffect">
                                  <p:stCondLst>
                                    <p:cond delay="0"/>
                                  </p:stCondLst>
                                  <p:childTnLst>
                                    <p:animRot by="120000">
                                      <p:cBhvr>
                                        <p:cTn id="79" dur="100" fill="hold">
                                          <p:stCondLst>
                                            <p:cond delay="0"/>
                                          </p:stCondLst>
                                        </p:cTn>
                                        <p:tgtEl>
                                          <p:spTgt spid="9"/>
                                        </p:tgtEl>
                                        <p:attrNameLst>
                                          <p:attrName>r</p:attrName>
                                        </p:attrNameLst>
                                      </p:cBhvr>
                                    </p:animRot>
                                    <p:animRot by="-240000">
                                      <p:cBhvr>
                                        <p:cTn id="80" dur="200" fill="hold">
                                          <p:stCondLst>
                                            <p:cond delay="200"/>
                                          </p:stCondLst>
                                        </p:cTn>
                                        <p:tgtEl>
                                          <p:spTgt spid="9"/>
                                        </p:tgtEl>
                                        <p:attrNameLst>
                                          <p:attrName>r</p:attrName>
                                        </p:attrNameLst>
                                      </p:cBhvr>
                                    </p:animRot>
                                    <p:animRot by="240000">
                                      <p:cBhvr>
                                        <p:cTn id="81" dur="200" fill="hold">
                                          <p:stCondLst>
                                            <p:cond delay="400"/>
                                          </p:stCondLst>
                                        </p:cTn>
                                        <p:tgtEl>
                                          <p:spTgt spid="9"/>
                                        </p:tgtEl>
                                        <p:attrNameLst>
                                          <p:attrName>r</p:attrName>
                                        </p:attrNameLst>
                                      </p:cBhvr>
                                    </p:animRot>
                                    <p:animRot by="-240000">
                                      <p:cBhvr>
                                        <p:cTn id="82" dur="200" fill="hold">
                                          <p:stCondLst>
                                            <p:cond delay="600"/>
                                          </p:stCondLst>
                                        </p:cTn>
                                        <p:tgtEl>
                                          <p:spTgt spid="9"/>
                                        </p:tgtEl>
                                        <p:attrNameLst>
                                          <p:attrName>r</p:attrName>
                                        </p:attrNameLst>
                                      </p:cBhvr>
                                    </p:animRot>
                                    <p:animRot by="120000">
                                      <p:cBhvr>
                                        <p:cTn id="8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P spid="4"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pic>
        <p:nvPicPr>
          <p:cNvPr id="5" name="Picture 4" descr="n212 zalo Nguyen Thuan">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5417" y="3023385"/>
            <a:ext cx="1969179" cy="1743607"/>
          </a:xfrm>
          <a:prstGeom prst="rect">
            <a:avLst/>
          </a:prstGeom>
        </p:spPr>
      </p:pic>
      <p:pic>
        <p:nvPicPr>
          <p:cNvPr id="7" name="Picture 6" descr="n212 zalo Nguyen Thuan">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9692" y="2511276"/>
            <a:ext cx="2060627" cy="1383912"/>
          </a:xfrm>
          <a:prstGeom prst="rect">
            <a:avLst/>
          </a:prstGeom>
        </p:spPr>
      </p:pic>
      <p:sp>
        <p:nvSpPr>
          <p:cNvPr id="9" name="Rectangle: Folded Corner 8" descr="n212 zalo Nguyen Thuan">
            <a:extLst>
              <a:ext uri="{FF2B5EF4-FFF2-40B4-BE49-F238E27FC236}">
                <a16:creationId xmlns:a16="http://schemas.microsoft.com/office/drawing/2014/main" id="{6FCD71A2-4BFE-4953-931C-BECE5B4A1D66}"/>
              </a:ext>
            </a:extLst>
          </p:cNvPr>
          <p:cNvSpPr/>
          <p:nvPr/>
        </p:nvSpPr>
        <p:spPr>
          <a:xfrm>
            <a:off x="10239130" y="2082778"/>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10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điểm</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Arrow: Pentagon 30" descr="n212 zalo Nguyen Thuan">
            <a:hlinkClick r:id="rId6" action="ppaction://hlinksldjump"/>
            <a:extLst>
              <a:ext uri="{FF2B5EF4-FFF2-40B4-BE49-F238E27FC236}">
                <a16:creationId xmlns:a16="http://schemas.microsoft.com/office/drawing/2014/main" id="{AA693000-41B6-4481-BACC-F3E8F4F6DBBA}"/>
              </a:ext>
            </a:extLst>
          </p:cNvPr>
          <p:cNvSpPr/>
          <p:nvPr/>
        </p:nvSpPr>
        <p:spPr>
          <a:xfrm rot="586976" flipH="1">
            <a:off x="10376418" y="5689060"/>
            <a:ext cx="1613487"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53" name="Picture 52" descr="n212 zalo Nguyen Thuan">
            <a:extLst>
              <a:ext uri="{FF2B5EF4-FFF2-40B4-BE49-F238E27FC236}">
                <a16:creationId xmlns:a16="http://schemas.microsoft.com/office/drawing/2014/main" id="{642873B8-CC7C-4CCD-B555-E79C2046F9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5911" y="2081581"/>
            <a:ext cx="495300" cy="438150"/>
          </a:xfrm>
          <a:prstGeom prst="rect">
            <a:avLst/>
          </a:prstGeom>
        </p:spPr>
      </p:pic>
      <p:pic>
        <p:nvPicPr>
          <p:cNvPr id="55" name="Picture 54" descr="n212 zalo Nguyen Thuan">
            <a:extLst>
              <a:ext uri="{FF2B5EF4-FFF2-40B4-BE49-F238E27FC236}">
                <a16:creationId xmlns:a16="http://schemas.microsoft.com/office/drawing/2014/main" id="{BF1CB1F2-B380-48F5-8964-31095DE91B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63082" y="1984578"/>
            <a:ext cx="714375" cy="1190625"/>
          </a:xfrm>
          <a:prstGeom prst="rect">
            <a:avLst/>
          </a:prstGeom>
        </p:spPr>
      </p:pic>
      <p:sp>
        <p:nvSpPr>
          <p:cNvPr id="4" name="Rectangle: Folded Corner 1" descr="n212 zalo Nguyen Thuan">
            <a:extLst>
              <a:ext uri="{FF2B5EF4-FFF2-40B4-BE49-F238E27FC236}">
                <a16:creationId xmlns:a16="http://schemas.microsoft.com/office/drawing/2014/main" id="{6302145B-37C3-19B9-8E19-AF2AFC3B2DD5}"/>
              </a:ext>
            </a:extLst>
          </p:cNvPr>
          <p:cNvSpPr/>
          <p:nvPr/>
        </p:nvSpPr>
        <p:spPr>
          <a:xfrm>
            <a:off x="119378" y="210405"/>
            <a:ext cx="10542492" cy="194304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0" lang="en-US" sz="2400" b="1" i="0"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endParaRPr>
          </a:p>
          <a:p>
            <a:pPr>
              <a:defRPr/>
            </a:pPr>
            <a:r>
              <a:rPr kumimoji="0" lang="en-US" sz="2400" b="1" i="0" u="none" strike="noStrike" kern="1200" cap="none" spc="0" normalizeH="0" baseline="0" noProof="0" dirty="0" err="1">
                <a:ln>
                  <a:noFill/>
                </a:ln>
                <a:solidFill>
                  <a:srgbClr val="FF0000"/>
                </a:solidFill>
                <a:effectLst/>
                <a:uLnTx/>
                <a:uFillTx/>
                <a:latin typeface="Times New Roman" pitchFamily="18" charset="0"/>
                <a:ea typeface="Tahoma" panose="020B0604030504040204" pitchFamily="34" charset="0"/>
                <a:cs typeface="Times New Roman" pitchFamily="18" charset="0"/>
              </a:rPr>
              <a:t>Hộp</a:t>
            </a:r>
            <a:r>
              <a:rPr kumimoji="0" lang="en-US" sz="24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Tahoma" panose="020B0604030504040204" pitchFamily="34" charset="0"/>
                <a:cs typeface="Times New Roman" pitchFamily="18" charset="0"/>
              </a:rPr>
              <a:t>quà</a:t>
            </a:r>
            <a:r>
              <a:rPr kumimoji="0" lang="en-US" sz="24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Tahoma" panose="020B0604030504040204" pitchFamily="34" charset="0"/>
                <a:cs typeface="Times New Roman" pitchFamily="18" charset="0"/>
              </a:rPr>
              <a:t>số</a:t>
            </a:r>
            <a:r>
              <a:rPr kumimoji="0" lang="en-US" sz="24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 4:</a:t>
            </a:r>
            <a:r>
              <a:rPr kumimoji="0" lang="en-US" sz="2400" b="1" i="0" u="none" strike="noStrike" kern="1200" cap="none" spc="0" normalizeH="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 </a:t>
            </a:r>
            <a:r>
              <a:rPr lang="vi-VN" sz="2800" i="1" dirty="0">
                <a:solidFill>
                  <a:srgbClr val="0000CC"/>
                </a:solidFill>
                <a:latin typeface="Times New Roman" panose="02020603050405020304" pitchFamily="18" charset="0"/>
                <a:cs typeface="Times New Roman" panose="02020603050405020304" pitchFamily="18" charset="0"/>
              </a:rPr>
              <a:t>Một con lắc lò xo dao động tắt dần trên mặt phẳng nằm ngang. Cứ sau mỗi chu kì biên độ giảm 2%. Gốc thế năng tại vị trí của vật mà lò xo không biến dạng. Tính phần trăm cơ năng của con lắc bị mất đi trong hai dao động toàn phần liên tiếp.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endParaRPr>
          </a:p>
        </p:txBody>
      </p:sp>
      <mc:AlternateContent xmlns:mc="http://schemas.openxmlformats.org/markup-compatibility/2006" xmlns:a14="http://schemas.microsoft.com/office/drawing/2010/main">
        <mc:Choice Requires="a14">
          <p:sp>
            <p:nvSpPr>
              <p:cNvPr id="6" name="Rectangle: Folded Corner 2" descr="n212 zalo Nguyen Thuan">
                <a:extLst>
                  <a:ext uri="{FF2B5EF4-FFF2-40B4-BE49-F238E27FC236}">
                    <a16:creationId xmlns:a16="http://schemas.microsoft.com/office/drawing/2014/main" id="{35FF9C85-B680-0184-D601-031F4F5FA392}"/>
                  </a:ext>
                </a:extLst>
              </p:cNvPr>
              <p:cNvSpPr/>
              <p:nvPr/>
            </p:nvSpPr>
            <p:spPr>
              <a:xfrm>
                <a:off x="182436" y="2454592"/>
                <a:ext cx="9756690" cy="393124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1" i="1"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Gọi</a:t>
                </a:r>
                <a:r>
                  <a:rPr kumimoji="0" lang="en-US" sz="2600" b="1" i="1" u="none" strike="noStrike" kern="1200" cap="none" spc="0" normalizeH="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b="1" i="1" u="none" strike="noStrike" kern="1200" cap="none" spc="0" normalizeH="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biên</a:t>
                </a:r>
                <a:r>
                  <a:rPr kumimoji="0" lang="en-US" sz="2600" b="1" i="1" u="none" strike="noStrike" kern="1200" cap="none" spc="0" normalizeH="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b="1" i="1" u="none" strike="noStrike" kern="1200" cap="none" spc="0" normalizeH="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độ</a:t>
                </a:r>
                <a:r>
                  <a:rPr kumimoji="0" lang="en-US" sz="2600" b="1" i="1" u="none" strike="noStrike" kern="1200" cap="none" spc="0" normalizeH="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ban </a:t>
                </a:r>
                <a:r>
                  <a:rPr kumimoji="0" lang="en-US" sz="2600" b="1" i="1" u="none" strike="noStrike" kern="1200" cap="none" spc="0" normalizeH="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đầu</a:t>
                </a:r>
                <a:r>
                  <a:rPr kumimoji="0" lang="en-US" sz="2600" b="1" i="1" u="none" strike="noStrike" kern="1200" cap="none" spc="0" normalizeH="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là A.</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i="1" baseline="0" dirty="0" err="1">
                    <a:solidFill>
                      <a:schemeClr val="tx1"/>
                    </a:solidFill>
                    <a:latin typeface="Times New Roman" pitchFamily="18" charset="0"/>
                    <a:ea typeface="Tahoma" panose="020B0604030504040204" pitchFamily="34" charset="0"/>
                    <a:cs typeface="Times New Roman" pitchFamily="18" charset="0"/>
                  </a:rPr>
                  <a:t>Biên</a:t>
                </a:r>
                <a:r>
                  <a:rPr lang="en-US" sz="2600" b="1" i="1" dirty="0">
                    <a:solidFill>
                      <a:schemeClr val="tx1"/>
                    </a:solidFill>
                    <a:latin typeface="Times New Roman" pitchFamily="18" charset="0"/>
                    <a:ea typeface="Tahoma" panose="020B0604030504040204" pitchFamily="34" charset="0"/>
                    <a:cs typeface="Times New Roman" pitchFamily="18" charset="0"/>
                  </a:rPr>
                  <a:t> </a:t>
                </a:r>
                <a:r>
                  <a:rPr lang="en-US" sz="2600" b="1" i="1" dirty="0" err="1">
                    <a:solidFill>
                      <a:schemeClr val="tx1"/>
                    </a:solidFill>
                    <a:latin typeface="Times New Roman" pitchFamily="18" charset="0"/>
                    <a:ea typeface="Tahoma" panose="020B0604030504040204" pitchFamily="34" charset="0"/>
                    <a:cs typeface="Times New Roman" pitchFamily="18" charset="0"/>
                  </a:rPr>
                  <a:t>độ</a:t>
                </a:r>
                <a:r>
                  <a:rPr lang="en-US" sz="2600" b="1" i="1" dirty="0">
                    <a:solidFill>
                      <a:schemeClr val="tx1"/>
                    </a:solidFill>
                    <a:latin typeface="Times New Roman" pitchFamily="18" charset="0"/>
                    <a:ea typeface="Tahoma" panose="020B0604030504040204" pitchFamily="34" charset="0"/>
                    <a:cs typeface="Times New Roman" pitchFamily="18" charset="0"/>
                  </a:rPr>
                  <a:t> dao </a:t>
                </a:r>
                <a:r>
                  <a:rPr lang="en-US" sz="2600" b="1" i="1" dirty="0" err="1">
                    <a:solidFill>
                      <a:schemeClr val="tx1"/>
                    </a:solidFill>
                    <a:latin typeface="Times New Roman" pitchFamily="18" charset="0"/>
                    <a:ea typeface="Tahoma" panose="020B0604030504040204" pitchFamily="34" charset="0"/>
                    <a:cs typeface="Times New Roman" pitchFamily="18" charset="0"/>
                  </a:rPr>
                  <a:t>động</a:t>
                </a:r>
                <a:r>
                  <a:rPr lang="en-US" sz="2600" b="1" i="1" dirty="0">
                    <a:solidFill>
                      <a:schemeClr val="tx1"/>
                    </a:solidFill>
                    <a:latin typeface="Times New Roman" pitchFamily="18" charset="0"/>
                    <a:ea typeface="Tahoma" panose="020B0604030504040204" pitchFamily="34" charset="0"/>
                    <a:cs typeface="Times New Roman" pitchFamily="18" charset="0"/>
                  </a:rPr>
                  <a:t> </a:t>
                </a:r>
                <a:r>
                  <a:rPr lang="en-US" sz="2600" b="1" i="1" dirty="0" err="1">
                    <a:solidFill>
                      <a:schemeClr val="tx1"/>
                    </a:solidFill>
                    <a:latin typeface="Times New Roman" pitchFamily="18" charset="0"/>
                    <a:ea typeface="Tahoma" panose="020B0604030504040204" pitchFamily="34" charset="0"/>
                    <a:cs typeface="Times New Roman" pitchFamily="18" charset="0"/>
                  </a:rPr>
                  <a:t>sau</a:t>
                </a:r>
                <a:r>
                  <a:rPr lang="en-US" sz="2600" b="1" i="1" dirty="0">
                    <a:solidFill>
                      <a:schemeClr val="tx1"/>
                    </a:solidFill>
                    <a:latin typeface="Times New Roman" pitchFamily="18" charset="0"/>
                    <a:ea typeface="Tahoma" panose="020B0604030504040204" pitchFamily="34" charset="0"/>
                    <a:cs typeface="Times New Roman" pitchFamily="18" charset="0"/>
                  </a:rPr>
                  <a:t> </a:t>
                </a:r>
                <a:r>
                  <a:rPr lang="en-US" sz="2600" b="1" i="1" dirty="0" err="1">
                    <a:solidFill>
                      <a:schemeClr val="tx1"/>
                    </a:solidFill>
                    <a:latin typeface="Times New Roman" pitchFamily="18" charset="0"/>
                    <a:ea typeface="Tahoma" panose="020B0604030504040204" pitchFamily="34" charset="0"/>
                    <a:cs typeface="Times New Roman" pitchFamily="18" charset="0"/>
                  </a:rPr>
                  <a:t>hai</a:t>
                </a:r>
                <a:r>
                  <a:rPr lang="en-US" sz="2600" b="1" i="1" dirty="0">
                    <a:solidFill>
                      <a:schemeClr val="tx1"/>
                    </a:solidFill>
                    <a:latin typeface="Times New Roman" pitchFamily="18" charset="0"/>
                    <a:ea typeface="Tahoma" panose="020B0604030504040204" pitchFamily="34" charset="0"/>
                    <a:cs typeface="Times New Roman" pitchFamily="18" charset="0"/>
                  </a:rPr>
                  <a:t> dao </a:t>
                </a:r>
                <a:r>
                  <a:rPr lang="en-US" sz="2600" b="1" i="1" dirty="0" err="1">
                    <a:solidFill>
                      <a:schemeClr val="tx1"/>
                    </a:solidFill>
                    <a:latin typeface="Times New Roman" pitchFamily="18" charset="0"/>
                    <a:ea typeface="Tahoma" panose="020B0604030504040204" pitchFamily="34" charset="0"/>
                    <a:cs typeface="Times New Roman" pitchFamily="18" charset="0"/>
                  </a:rPr>
                  <a:t>động</a:t>
                </a:r>
                <a:r>
                  <a:rPr lang="en-US" sz="2600" b="1" i="1" dirty="0">
                    <a:solidFill>
                      <a:schemeClr val="tx1"/>
                    </a:solidFill>
                    <a:latin typeface="Times New Roman" pitchFamily="18" charset="0"/>
                    <a:ea typeface="Tahoma" panose="020B0604030504040204" pitchFamily="34" charset="0"/>
                    <a:cs typeface="Times New Roman" pitchFamily="18" charset="0"/>
                  </a:rPr>
                  <a:t> </a:t>
                </a:r>
                <a:r>
                  <a:rPr lang="en-US" sz="2600" b="1" i="1" dirty="0" err="1">
                    <a:solidFill>
                      <a:schemeClr val="tx1"/>
                    </a:solidFill>
                    <a:latin typeface="Times New Roman" pitchFamily="18" charset="0"/>
                    <a:ea typeface="Tahoma" panose="020B0604030504040204" pitchFamily="34" charset="0"/>
                    <a:cs typeface="Times New Roman" pitchFamily="18" charset="0"/>
                  </a:rPr>
                  <a:t>toàn</a:t>
                </a:r>
                <a:r>
                  <a:rPr lang="en-US" sz="2600" b="1" i="1" dirty="0">
                    <a:solidFill>
                      <a:schemeClr val="tx1"/>
                    </a:solidFill>
                    <a:latin typeface="Times New Roman" pitchFamily="18" charset="0"/>
                    <a:ea typeface="Tahoma" panose="020B0604030504040204" pitchFamily="34" charset="0"/>
                    <a:cs typeface="Times New Roman" pitchFamily="18" charset="0"/>
                  </a:rPr>
                  <a:t> </a:t>
                </a:r>
                <a:r>
                  <a:rPr lang="en-US" sz="2600" b="1" i="1" dirty="0" err="1">
                    <a:solidFill>
                      <a:schemeClr val="tx1"/>
                    </a:solidFill>
                    <a:latin typeface="Times New Roman" pitchFamily="18" charset="0"/>
                    <a:ea typeface="Tahoma" panose="020B0604030504040204" pitchFamily="34" charset="0"/>
                    <a:cs typeface="Times New Roman" pitchFamily="18" charset="0"/>
                  </a:rPr>
                  <a:t>phần</a:t>
                </a:r>
                <a:r>
                  <a:rPr lang="en-US" sz="2600" b="1" i="1" dirty="0">
                    <a:solidFill>
                      <a:schemeClr val="tx1"/>
                    </a:solidFill>
                    <a:latin typeface="Times New Roman" pitchFamily="18" charset="0"/>
                    <a:ea typeface="Tahoma" panose="020B0604030504040204" pitchFamily="34" charset="0"/>
                    <a:cs typeface="Times New Roman" pitchFamily="18" charset="0"/>
                  </a:rPr>
                  <a:t> là </a:t>
                </a:r>
              </a:p>
              <a:p>
                <a:pPr marL="0" marR="0" lvl="0" indent="0" algn="just"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ctrlPr>
                        </m:sSubPr>
                        <m:e>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𝑨</m:t>
                          </m:r>
                        </m:e>
                        <m:sub>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𝟐</m:t>
                          </m:r>
                        </m:sub>
                      </m:sSub>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m:t>
                      </m:r>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𝟎</m:t>
                      </m:r>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m:t>
                      </m:r>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𝟗𝟖</m:t>
                      </m:r>
                      <m:sSub>
                        <m:sSubPr>
                          <m:ctrlP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ctrlPr>
                        </m:sSubPr>
                        <m:e>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𝑨</m:t>
                          </m:r>
                        </m:e>
                        <m:sub>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𝟏</m:t>
                          </m:r>
                        </m:sub>
                      </m:sSub>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m:t>
                      </m:r>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𝟎</m:t>
                      </m:r>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m:t>
                      </m:r>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𝟗𝟖</m:t>
                      </m:r>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m:t>
                      </m:r>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𝟎</m:t>
                      </m:r>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m:t>
                      </m:r>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𝟗𝟖</m:t>
                      </m:r>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𝑨</m:t>
                      </m:r>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m:t>
                      </m:r>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𝟎</m:t>
                      </m:r>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m:t>
                      </m:r>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𝟗𝟔𝟎𝟒</m:t>
                      </m:r>
                      <m:r>
                        <a:rPr lang="en-US" sz="2600" b="1" i="1" smtClean="0">
                          <a:solidFill>
                            <a:schemeClr val="tx1"/>
                          </a:solidFill>
                          <a:latin typeface="Cambria Math" panose="02040503050406030204" pitchFamily="18" charset="0"/>
                          <a:ea typeface="Tahoma" panose="020B0604030504040204" pitchFamily="34" charset="0"/>
                          <a:cs typeface="Times New Roman" pitchFamily="18" charset="0"/>
                        </a:rPr>
                        <m:t>𝑨</m:t>
                      </m:r>
                    </m:oMath>
                  </m:oMathPara>
                </a14:m>
                <a:endParaRPr lang="en-US" sz="2600" b="1" i="1" dirty="0">
                  <a:solidFill>
                    <a:schemeClr val="tx1"/>
                  </a:solidFill>
                  <a:latin typeface="Times New Roman" pitchFamily="18" charset="0"/>
                  <a:ea typeface="Tahoma" panose="020B0604030504040204" pitchFamily="34"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Phần</a:t>
                </a:r>
                <a:r>
                  <a:rPr kumimoji="0" lang="en-US" sz="2600" b="1" i="1" u="none" strike="noStrike" kern="1200" cap="none" spc="0" normalizeH="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b="1" i="1" u="none" strike="noStrike" kern="1200" cap="none" spc="0" normalizeH="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năng</a:t>
                </a:r>
                <a:r>
                  <a:rPr kumimoji="0" lang="en-US" sz="2600" b="1" i="1" u="none" strike="noStrike" kern="1200" cap="none" spc="0" normalizeH="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b="1" i="1" u="none" strike="noStrike" kern="1200" cap="none" spc="0" normalizeH="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lượng</a:t>
                </a:r>
                <a:r>
                  <a:rPr kumimoji="0" lang="en-US" sz="2600" b="1" i="1" u="none" strike="noStrike" kern="1200" cap="none" spc="0" normalizeH="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b="1" i="1" u="none" strike="noStrike" kern="1200" cap="none" spc="0" normalizeH="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mất</a:t>
                </a:r>
                <a:r>
                  <a:rPr kumimoji="0" lang="en-US" sz="2600" b="1" i="1" u="none" strike="noStrike" kern="1200" cap="none" spc="0" normalizeH="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b="1" i="1" u="none" strike="noStrike" kern="1200" cap="none" spc="0" normalizeH="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đi</a:t>
                </a:r>
                <a:r>
                  <a:rPr kumimoji="0" lang="en-US" sz="2600" b="1" i="1" u="none" strike="noStrike" kern="1200" cap="none" spc="0" normalizeH="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b="1" i="1" u="none" strike="noStrike" kern="1200" cap="none" spc="0" normalizeH="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sau</a:t>
                </a:r>
                <a:r>
                  <a:rPr kumimoji="0" lang="en-US" sz="2600" b="1" i="1" u="none" strike="noStrike" kern="1200" cap="none" spc="0" normalizeH="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2 dao </a:t>
                </a:r>
                <a:r>
                  <a:rPr kumimoji="0" lang="en-US" sz="2600" b="1" i="1" u="none" strike="noStrike" kern="1200" cap="none" spc="0" normalizeH="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động</a:t>
                </a:r>
                <a:r>
                  <a:rPr kumimoji="0" lang="en-US" sz="2600" b="1" i="1" u="none" strike="noStrike" kern="1200" cap="none" spc="0" normalizeH="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b="1" i="1" u="none" strike="noStrike" kern="1200" cap="none" spc="0" normalizeH="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toàn</a:t>
                </a:r>
                <a:r>
                  <a:rPr kumimoji="0" lang="en-US" sz="2600" b="1" i="1" u="none" strike="noStrike" kern="1200" cap="none" spc="0" normalizeH="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r>
                  <a:rPr kumimoji="0" lang="en-US" sz="2600" b="1" i="1" u="none" strike="noStrike" kern="1200" cap="none" spc="0" normalizeH="0" noProof="0" dirty="0" err="1">
                    <a:ln>
                      <a:noFill/>
                    </a:ln>
                    <a:solidFill>
                      <a:schemeClr val="tx1"/>
                    </a:solidFill>
                    <a:effectLst/>
                    <a:uLnTx/>
                    <a:uFillTx/>
                    <a:latin typeface="Times New Roman" pitchFamily="18" charset="0"/>
                    <a:ea typeface="Tahoma" panose="020B0604030504040204" pitchFamily="34" charset="0"/>
                    <a:cs typeface="Times New Roman" pitchFamily="18" charset="0"/>
                  </a:rPr>
                  <a:t>phần</a:t>
                </a:r>
                <a:r>
                  <a:rPr kumimoji="0" lang="en-US" sz="2600" b="1" i="1" u="none" strike="noStrike" kern="1200" cap="none" spc="0" normalizeH="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là:</a:t>
                </a:r>
              </a:p>
              <a:p>
                <a:pPr marL="0" marR="0" lvl="0" indent="0" algn="just"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𝚫</m:t>
                      </m:r>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𝑾</m:t>
                      </m:r>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 </m:t>
                      </m:r>
                      <m:f>
                        <m:fPr>
                          <m:ctrlP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ctrlPr>
                        </m:fPr>
                        <m:num>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𝑾</m:t>
                          </m:r>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 −</m:t>
                          </m:r>
                          <m:sSub>
                            <m:sSubPr>
                              <m:ctrlP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ctrlPr>
                            </m:sSubPr>
                            <m:e>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𝑾</m:t>
                              </m:r>
                            </m:e>
                            <m:sub>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𝟐</m:t>
                              </m:r>
                            </m:sub>
                          </m:sSub>
                        </m:num>
                        <m:den>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𝑾</m:t>
                          </m:r>
                        </m:den>
                      </m:f>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m:t>
                      </m:r>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𝟏𝟎𝟎</m:t>
                      </m:r>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 </m:t>
                      </m:r>
                      <m:f>
                        <m:fPr>
                          <m:ctrlP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ctrlPr>
                        </m:fPr>
                        <m:num>
                          <m:f>
                            <m:fPr>
                              <m:ctrlP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ctrlPr>
                            </m:fPr>
                            <m:num>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𝟏</m:t>
                              </m:r>
                            </m:num>
                            <m:den>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𝟐</m:t>
                              </m:r>
                            </m:den>
                          </m:f>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𝒎</m:t>
                          </m:r>
                          <m:sSup>
                            <m:sSupPr>
                              <m:ctrlP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ctrlPr>
                            </m:sSupPr>
                            <m:e>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𝝎</m:t>
                              </m:r>
                            </m:e>
                            <m:sup>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𝟐</m:t>
                              </m:r>
                            </m:sup>
                          </m:sSup>
                          <m:sSup>
                            <m:sSupPr>
                              <m:ctrlP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ctrlPr>
                            </m:sSupPr>
                            <m:e>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𝑨</m:t>
                              </m:r>
                            </m:e>
                            <m:sup>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𝟐</m:t>
                              </m:r>
                            </m:sup>
                          </m:sSup>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m:t>
                          </m:r>
                          <m:f>
                            <m:fPr>
                              <m:ctrlP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ctrlPr>
                            </m:fPr>
                            <m:num>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𝟏</m:t>
                              </m:r>
                            </m:num>
                            <m:den>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𝟐</m:t>
                              </m:r>
                            </m:den>
                          </m:f>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𝒎</m:t>
                          </m:r>
                          <m:sSubSup>
                            <m:sSubSupPr>
                              <m:ctrlP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ctrlPr>
                            </m:sSubSupPr>
                            <m:e>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𝝎</m:t>
                              </m:r>
                            </m:e>
                            <m:sub>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𝟐</m:t>
                              </m:r>
                            </m:sub>
                            <m:sup>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𝟐</m:t>
                              </m:r>
                            </m:sup>
                          </m:sSubSup>
                          <m:sSubSup>
                            <m:sSubSupPr>
                              <m:ctrlP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ctrlPr>
                            </m:sSubSupPr>
                            <m:e>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𝑨</m:t>
                              </m:r>
                            </m:e>
                            <m:sub>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𝟐</m:t>
                              </m:r>
                            </m:sub>
                            <m:sup>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𝟐</m:t>
                              </m:r>
                            </m:sup>
                          </m:sSubSup>
                        </m:num>
                        <m:den>
                          <m:f>
                            <m:fPr>
                              <m:ctrlPr>
                                <a:rPr lang="en-US" sz="2600" b="1" i="1">
                                  <a:solidFill>
                                    <a:schemeClr val="tx1"/>
                                  </a:solidFill>
                                  <a:latin typeface="Cambria Math" panose="02040503050406030204" pitchFamily="18" charset="0"/>
                                  <a:ea typeface="Cambria Math" panose="02040503050406030204" pitchFamily="18" charset="0"/>
                                  <a:cs typeface="Times New Roman" pitchFamily="18" charset="0"/>
                                </a:rPr>
                              </m:ctrlPr>
                            </m:fPr>
                            <m:num>
                              <m:r>
                                <a:rPr lang="en-US" sz="2600" b="1" i="1">
                                  <a:solidFill>
                                    <a:schemeClr val="tx1"/>
                                  </a:solidFill>
                                  <a:latin typeface="Cambria Math" panose="02040503050406030204" pitchFamily="18" charset="0"/>
                                  <a:ea typeface="Cambria Math" panose="02040503050406030204" pitchFamily="18" charset="0"/>
                                  <a:cs typeface="Times New Roman" pitchFamily="18" charset="0"/>
                                </a:rPr>
                                <m:t>𝟏</m:t>
                              </m:r>
                            </m:num>
                            <m:den>
                              <m:r>
                                <a:rPr lang="en-US" sz="2600" b="1" i="1">
                                  <a:solidFill>
                                    <a:schemeClr val="tx1"/>
                                  </a:solidFill>
                                  <a:latin typeface="Cambria Math" panose="02040503050406030204" pitchFamily="18" charset="0"/>
                                  <a:ea typeface="Cambria Math" panose="02040503050406030204" pitchFamily="18" charset="0"/>
                                  <a:cs typeface="Times New Roman" pitchFamily="18" charset="0"/>
                                </a:rPr>
                                <m:t>𝟐</m:t>
                              </m:r>
                            </m:den>
                          </m:f>
                          <m:r>
                            <a:rPr lang="en-US" sz="2600" b="1" i="1">
                              <a:solidFill>
                                <a:schemeClr val="tx1"/>
                              </a:solidFill>
                              <a:latin typeface="Cambria Math" panose="02040503050406030204" pitchFamily="18" charset="0"/>
                              <a:ea typeface="Cambria Math" panose="02040503050406030204" pitchFamily="18" charset="0"/>
                              <a:cs typeface="Times New Roman" pitchFamily="18" charset="0"/>
                            </a:rPr>
                            <m:t>𝒎</m:t>
                          </m:r>
                          <m:sSup>
                            <m:sSupPr>
                              <m:ctrlPr>
                                <a:rPr lang="en-US" sz="2600" b="1" i="1">
                                  <a:solidFill>
                                    <a:schemeClr val="tx1"/>
                                  </a:solidFill>
                                  <a:latin typeface="Cambria Math" panose="02040503050406030204" pitchFamily="18" charset="0"/>
                                  <a:ea typeface="Cambria Math" panose="02040503050406030204" pitchFamily="18" charset="0"/>
                                  <a:cs typeface="Times New Roman" pitchFamily="18" charset="0"/>
                                </a:rPr>
                              </m:ctrlPr>
                            </m:sSupPr>
                            <m:e>
                              <m:r>
                                <a:rPr lang="en-US" sz="2600" b="1" i="1">
                                  <a:solidFill>
                                    <a:schemeClr val="tx1"/>
                                  </a:solidFill>
                                  <a:latin typeface="Cambria Math" panose="02040503050406030204" pitchFamily="18" charset="0"/>
                                  <a:ea typeface="Cambria Math" panose="02040503050406030204" pitchFamily="18" charset="0"/>
                                  <a:cs typeface="Times New Roman" pitchFamily="18" charset="0"/>
                                </a:rPr>
                                <m:t>𝝎</m:t>
                              </m:r>
                            </m:e>
                            <m:sup>
                              <m:r>
                                <a:rPr lang="en-US" sz="2600" b="1" i="1">
                                  <a:solidFill>
                                    <a:schemeClr val="tx1"/>
                                  </a:solidFill>
                                  <a:latin typeface="Cambria Math" panose="02040503050406030204" pitchFamily="18" charset="0"/>
                                  <a:ea typeface="Cambria Math" panose="02040503050406030204" pitchFamily="18" charset="0"/>
                                  <a:cs typeface="Times New Roman" pitchFamily="18" charset="0"/>
                                </a:rPr>
                                <m:t>𝟐</m:t>
                              </m:r>
                            </m:sup>
                          </m:sSup>
                          <m:sSup>
                            <m:sSupPr>
                              <m:ctrlPr>
                                <a:rPr lang="en-US" sz="2600" b="1" i="1">
                                  <a:solidFill>
                                    <a:schemeClr val="tx1"/>
                                  </a:solidFill>
                                  <a:latin typeface="Cambria Math" panose="02040503050406030204" pitchFamily="18" charset="0"/>
                                  <a:ea typeface="Cambria Math" panose="02040503050406030204" pitchFamily="18" charset="0"/>
                                  <a:cs typeface="Times New Roman" pitchFamily="18" charset="0"/>
                                </a:rPr>
                              </m:ctrlPr>
                            </m:sSupPr>
                            <m:e>
                              <m:r>
                                <a:rPr lang="en-US" sz="2600" b="1" i="1">
                                  <a:solidFill>
                                    <a:schemeClr val="tx1"/>
                                  </a:solidFill>
                                  <a:latin typeface="Cambria Math" panose="02040503050406030204" pitchFamily="18" charset="0"/>
                                  <a:ea typeface="Cambria Math" panose="02040503050406030204" pitchFamily="18" charset="0"/>
                                  <a:cs typeface="Times New Roman" pitchFamily="18" charset="0"/>
                                </a:rPr>
                                <m:t>𝑨</m:t>
                              </m:r>
                            </m:e>
                            <m:sup>
                              <m:r>
                                <a:rPr lang="en-US" sz="2600" b="1" i="1">
                                  <a:solidFill>
                                    <a:schemeClr val="tx1"/>
                                  </a:solidFill>
                                  <a:latin typeface="Cambria Math" panose="02040503050406030204" pitchFamily="18" charset="0"/>
                                  <a:ea typeface="Cambria Math" panose="02040503050406030204" pitchFamily="18" charset="0"/>
                                  <a:cs typeface="Times New Roman" pitchFamily="18" charset="0"/>
                                </a:rPr>
                                <m:t>𝟐</m:t>
                              </m:r>
                            </m:sup>
                          </m:sSup>
                        </m:den>
                      </m:f>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m:t>
                      </m:r>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𝟏𝟎𝟎</m:t>
                      </m:r>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m:t>
                      </m:r>
                    </m:oMath>
                  </m:oMathPara>
                </a14:m>
                <a:endParaRPr kumimoji="0" lang="en-US" sz="2600" b="1" i="1" u="none" strike="noStrike" kern="120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endParaRPr>
              </a:p>
              <a:p>
                <a:pPr lvl="0" algn="just">
                  <a:defRPr/>
                </a:pPr>
                <a14:m>
                  <m:oMath xmlns:m="http://schemas.openxmlformats.org/officeDocument/2006/math">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itchFamily="18" charset="0"/>
                      </a:rPr>
                      <m:t>           =</m:t>
                    </m:r>
                  </m:oMath>
                </a14:m>
                <a:r>
                  <a:rPr kumimoji="0" lang="en-US" sz="2600" b="1" i="1"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rPr>
                  <a:t> </a:t>
                </a:r>
                <a14:m>
                  <m:oMath xmlns:m="http://schemas.openxmlformats.org/officeDocument/2006/math">
                    <m:f>
                      <m:fPr>
                        <m:ctrlPr>
                          <a:rPr lang="en-US" sz="2600" b="1" i="1">
                            <a:solidFill>
                              <a:schemeClr val="tx1"/>
                            </a:solidFill>
                            <a:latin typeface="Cambria Math" panose="02040503050406030204" pitchFamily="18" charset="0"/>
                            <a:ea typeface="Cambria Math" panose="02040503050406030204" pitchFamily="18" charset="0"/>
                            <a:cs typeface="Times New Roman" pitchFamily="18" charset="0"/>
                          </a:rPr>
                        </m:ctrlPr>
                      </m:fPr>
                      <m:num>
                        <m:sSup>
                          <m:sSupPr>
                            <m:ctrlPr>
                              <a:rPr lang="en-US" sz="2600" b="1" i="1">
                                <a:solidFill>
                                  <a:schemeClr val="tx1"/>
                                </a:solidFill>
                                <a:latin typeface="Cambria Math" panose="02040503050406030204" pitchFamily="18" charset="0"/>
                                <a:ea typeface="Cambria Math" panose="02040503050406030204" pitchFamily="18" charset="0"/>
                                <a:cs typeface="Times New Roman" pitchFamily="18" charset="0"/>
                              </a:rPr>
                            </m:ctrlPr>
                          </m:sSupPr>
                          <m:e>
                            <m:r>
                              <a:rPr lang="en-US" sz="2600" b="1" i="1">
                                <a:solidFill>
                                  <a:schemeClr val="tx1"/>
                                </a:solidFill>
                                <a:latin typeface="Cambria Math" panose="02040503050406030204" pitchFamily="18" charset="0"/>
                                <a:ea typeface="Cambria Math" panose="02040503050406030204" pitchFamily="18" charset="0"/>
                                <a:cs typeface="Times New Roman" pitchFamily="18" charset="0"/>
                              </a:rPr>
                              <m:t>𝑨</m:t>
                            </m:r>
                          </m:e>
                          <m:sup>
                            <m:r>
                              <a:rPr lang="en-US" sz="2600" b="1" i="1">
                                <a:solidFill>
                                  <a:schemeClr val="tx1"/>
                                </a:solidFill>
                                <a:latin typeface="Cambria Math" panose="02040503050406030204" pitchFamily="18" charset="0"/>
                                <a:ea typeface="Cambria Math" panose="02040503050406030204" pitchFamily="18" charset="0"/>
                                <a:cs typeface="Times New Roman" pitchFamily="18" charset="0"/>
                              </a:rPr>
                              <m:t>𝟐</m:t>
                            </m:r>
                          </m:sup>
                        </m:sSup>
                        <m:r>
                          <a:rPr lang="en-US" sz="2600" b="1" i="1">
                            <a:solidFill>
                              <a:schemeClr val="tx1"/>
                            </a:solidFill>
                            <a:latin typeface="Cambria Math" panose="02040503050406030204" pitchFamily="18" charset="0"/>
                            <a:ea typeface="Cambria Math" panose="02040503050406030204" pitchFamily="18" charset="0"/>
                            <a:cs typeface="Times New Roman" pitchFamily="18" charset="0"/>
                          </a:rPr>
                          <m:t>−</m:t>
                        </m:r>
                        <m:sSup>
                          <m:sSupPr>
                            <m:ctrlPr>
                              <a:rPr lang="en-US" sz="2600" b="1" i="1" smtClean="0">
                                <a:solidFill>
                                  <a:schemeClr val="tx1"/>
                                </a:solidFill>
                                <a:latin typeface="Cambria Math" panose="02040503050406030204" pitchFamily="18" charset="0"/>
                                <a:ea typeface="Cambria Math" panose="02040503050406030204" pitchFamily="18" charset="0"/>
                                <a:cs typeface="Times New Roman" pitchFamily="18" charset="0"/>
                              </a:rPr>
                            </m:ctrlPr>
                          </m:sSupPr>
                          <m:e>
                            <m:d>
                              <m:dPr>
                                <m:ctrlPr>
                                  <a:rPr lang="en-US" sz="2600" b="1" i="1" smtClean="0">
                                    <a:solidFill>
                                      <a:schemeClr val="tx1"/>
                                    </a:solidFill>
                                    <a:latin typeface="Cambria Math" panose="02040503050406030204" pitchFamily="18" charset="0"/>
                                    <a:ea typeface="Cambria Math" panose="02040503050406030204" pitchFamily="18" charset="0"/>
                                    <a:cs typeface="Times New Roman" pitchFamily="18" charset="0"/>
                                  </a:rPr>
                                </m:ctrlPr>
                              </m:dPr>
                              <m:e>
                                <m:r>
                                  <a:rPr lang="en-US" sz="2600" b="1" i="1" smtClean="0">
                                    <a:solidFill>
                                      <a:schemeClr val="tx1"/>
                                    </a:solidFill>
                                    <a:latin typeface="Cambria Math" panose="02040503050406030204" pitchFamily="18" charset="0"/>
                                    <a:ea typeface="Cambria Math" panose="02040503050406030204" pitchFamily="18" charset="0"/>
                                    <a:cs typeface="Times New Roman" pitchFamily="18" charset="0"/>
                                  </a:rPr>
                                  <m:t>𝟎</m:t>
                                </m:r>
                                <m:r>
                                  <a:rPr lang="en-US" sz="2600" b="1" i="1" smtClean="0">
                                    <a:solidFill>
                                      <a:schemeClr val="tx1"/>
                                    </a:solidFill>
                                    <a:latin typeface="Cambria Math" panose="02040503050406030204" pitchFamily="18" charset="0"/>
                                    <a:ea typeface="Cambria Math" panose="02040503050406030204" pitchFamily="18" charset="0"/>
                                    <a:cs typeface="Times New Roman" pitchFamily="18" charset="0"/>
                                  </a:rPr>
                                  <m:t>.</m:t>
                                </m:r>
                                <m:r>
                                  <a:rPr lang="en-US" sz="2600" b="1" i="1" smtClean="0">
                                    <a:solidFill>
                                      <a:schemeClr val="tx1"/>
                                    </a:solidFill>
                                    <a:latin typeface="Cambria Math" panose="02040503050406030204" pitchFamily="18" charset="0"/>
                                    <a:ea typeface="Cambria Math" panose="02040503050406030204" pitchFamily="18" charset="0"/>
                                    <a:cs typeface="Times New Roman" pitchFamily="18" charset="0"/>
                                  </a:rPr>
                                  <m:t>𝟗𝟔𝟎𝟒</m:t>
                                </m:r>
                                <m:r>
                                  <a:rPr lang="en-US" sz="2600" b="1" i="1" smtClean="0">
                                    <a:solidFill>
                                      <a:schemeClr val="tx1"/>
                                    </a:solidFill>
                                    <a:latin typeface="Cambria Math" panose="02040503050406030204" pitchFamily="18" charset="0"/>
                                    <a:ea typeface="Cambria Math" panose="02040503050406030204" pitchFamily="18" charset="0"/>
                                    <a:cs typeface="Times New Roman" pitchFamily="18" charset="0"/>
                                  </a:rPr>
                                  <m:t>𝑨</m:t>
                                </m:r>
                              </m:e>
                            </m:d>
                          </m:e>
                          <m:sup>
                            <m:r>
                              <a:rPr lang="en-US" sz="2600" b="1" i="1" smtClean="0">
                                <a:solidFill>
                                  <a:schemeClr val="tx1"/>
                                </a:solidFill>
                                <a:latin typeface="Cambria Math" panose="02040503050406030204" pitchFamily="18" charset="0"/>
                                <a:ea typeface="Cambria Math" panose="02040503050406030204" pitchFamily="18" charset="0"/>
                                <a:cs typeface="Times New Roman" pitchFamily="18" charset="0"/>
                              </a:rPr>
                              <m:t>𝟐</m:t>
                            </m:r>
                          </m:sup>
                        </m:sSup>
                      </m:num>
                      <m:den>
                        <m:sSup>
                          <m:sSupPr>
                            <m:ctrlPr>
                              <a:rPr lang="en-US" sz="2600" b="1" i="1">
                                <a:solidFill>
                                  <a:schemeClr val="tx1"/>
                                </a:solidFill>
                                <a:latin typeface="Cambria Math" panose="02040503050406030204" pitchFamily="18" charset="0"/>
                                <a:ea typeface="Cambria Math" panose="02040503050406030204" pitchFamily="18" charset="0"/>
                                <a:cs typeface="Times New Roman" pitchFamily="18" charset="0"/>
                              </a:rPr>
                            </m:ctrlPr>
                          </m:sSupPr>
                          <m:e>
                            <m:r>
                              <a:rPr lang="en-US" sz="2600" b="1" i="1">
                                <a:solidFill>
                                  <a:schemeClr val="tx1"/>
                                </a:solidFill>
                                <a:latin typeface="Cambria Math" panose="02040503050406030204" pitchFamily="18" charset="0"/>
                                <a:ea typeface="Cambria Math" panose="02040503050406030204" pitchFamily="18" charset="0"/>
                                <a:cs typeface="Times New Roman" pitchFamily="18" charset="0"/>
                              </a:rPr>
                              <m:t>𝑨</m:t>
                            </m:r>
                          </m:e>
                          <m:sup>
                            <m:r>
                              <a:rPr lang="en-US" sz="2600" b="1" i="1">
                                <a:solidFill>
                                  <a:schemeClr val="tx1"/>
                                </a:solidFill>
                                <a:latin typeface="Cambria Math" panose="02040503050406030204" pitchFamily="18" charset="0"/>
                                <a:ea typeface="Cambria Math" panose="02040503050406030204" pitchFamily="18" charset="0"/>
                                <a:cs typeface="Times New Roman" pitchFamily="18" charset="0"/>
                              </a:rPr>
                              <m:t>𝟐</m:t>
                            </m:r>
                          </m:sup>
                        </m:sSup>
                      </m:den>
                    </m:f>
                    <m:r>
                      <a:rPr lang="en-US" sz="2600" b="1" i="1" smtClean="0">
                        <a:solidFill>
                          <a:schemeClr val="tx1"/>
                        </a:solidFill>
                        <a:latin typeface="Cambria Math" panose="02040503050406030204" pitchFamily="18" charset="0"/>
                        <a:ea typeface="Cambria Math" panose="02040503050406030204" pitchFamily="18" charset="0"/>
                        <a:cs typeface="Times New Roman" pitchFamily="18" charset="0"/>
                      </a:rPr>
                      <m:t>.</m:t>
                    </m:r>
                    <m:r>
                      <a:rPr lang="en-US" sz="2600" b="1" i="1" smtClean="0">
                        <a:solidFill>
                          <a:schemeClr val="tx1"/>
                        </a:solidFill>
                        <a:latin typeface="Cambria Math" panose="02040503050406030204" pitchFamily="18" charset="0"/>
                        <a:ea typeface="Cambria Math" panose="02040503050406030204" pitchFamily="18" charset="0"/>
                        <a:cs typeface="Times New Roman" pitchFamily="18" charset="0"/>
                      </a:rPr>
                      <m:t>𝟏𝟎𝟎</m:t>
                    </m:r>
                    <m:r>
                      <a:rPr lang="en-US" sz="2600" b="1" i="1" smtClean="0">
                        <a:solidFill>
                          <a:schemeClr val="tx1"/>
                        </a:solidFill>
                        <a:latin typeface="Cambria Math" panose="02040503050406030204" pitchFamily="18" charset="0"/>
                        <a:ea typeface="Cambria Math" panose="02040503050406030204" pitchFamily="18" charset="0"/>
                        <a:cs typeface="Times New Roman" pitchFamily="18" charset="0"/>
                      </a:rPr>
                      <m:t>% ≈</m:t>
                    </m:r>
                    <m:r>
                      <a:rPr lang="en-US" sz="2600" b="1" i="1" smtClean="0">
                        <a:solidFill>
                          <a:schemeClr val="tx1"/>
                        </a:solidFill>
                        <a:latin typeface="Cambria Math" panose="02040503050406030204" pitchFamily="18" charset="0"/>
                        <a:ea typeface="Cambria Math" panose="02040503050406030204" pitchFamily="18" charset="0"/>
                        <a:cs typeface="Times New Roman" pitchFamily="18" charset="0"/>
                      </a:rPr>
                      <m:t>𝟕</m:t>
                    </m:r>
                    <m:r>
                      <a:rPr lang="en-US" sz="2600" b="1" i="1" smtClean="0">
                        <a:solidFill>
                          <a:schemeClr val="tx1"/>
                        </a:solidFill>
                        <a:latin typeface="Cambria Math" panose="02040503050406030204" pitchFamily="18" charset="0"/>
                        <a:ea typeface="Cambria Math" panose="02040503050406030204" pitchFamily="18" charset="0"/>
                        <a:cs typeface="Times New Roman" pitchFamily="18" charset="0"/>
                      </a:rPr>
                      <m:t>,</m:t>
                    </m:r>
                    <m:r>
                      <a:rPr lang="en-US" sz="2600" b="1" i="1" smtClean="0">
                        <a:solidFill>
                          <a:schemeClr val="tx1"/>
                        </a:solidFill>
                        <a:latin typeface="Cambria Math" panose="02040503050406030204" pitchFamily="18" charset="0"/>
                        <a:ea typeface="Cambria Math" panose="02040503050406030204" pitchFamily="18" charset="0"/>
                        <a:cs typeface="Times New Roman" pitchFamily="18" charset="0"/>
                      </a:rPr>
                      <m:t>𝟕𝟔</m:t>
                    </m:r>
                    <m:r>
                      <a:rPr lang="en-US" sz="2600" b="1" i="1" smtClean="0">
                        <a:solidFill>
                          <a:schemeClr val="tx1"/>
                        </a:solidFill>
                        <a:latin typeface="Cambria Math" panose="02040503050406030204" pitchFamily="18" charset="0"/>
                        <a:ea typeface="Cambria Math" panose="02040503050406030204" pitchFamily="18" charset="0"/>
                        <a:cs typeface="Times New Roman" pitchFamily="18" charset="0"/>
                      </a:rPr>
                      <m:t>%</m:t>
                    </m:r>
                  </m:oMath>
                </a14:m>
                <a:endParaRPr kumimoji="0" lang="en-US" sz="2600" b="1" i="1" u="none" strike="noStrike" kern="1200" cap="none" spc="0" normalizeH="0" baseline="0" noProof="0" dirty="0">
                  <a:ln>
                    <a:noFill/>
                  </a:ln>
                  <a:solidFill>
                    <a:schemeClr val="tx1"/>
                  </a:solidFill>
                  <a:effectLst/>
                  <a:uLnTx/>
                  <a:uFillTx/>
                  <a:latin typeface="Times New Roman" pitchFamily="18" charset="0"/>
                  <a:ea typeface="Tahoma" panose="020B0604030504040204" pitchFamily="34" charset="0"/>
                  <a:cs typeface="Times New Roman" pitchFamily="18" charset="0"/>
                </a:endParaRPr>
              </a:p>
            </p:txBody>
          </p:sp>
        </mc:Choice>
        <mc:Fallback xmlns="">
          <p:sp>
            <p:nvSpPr>
              <p:cNvPr id="6" name="Rectangle: Folded Corner 2" descr="n212 zalo Nguyen Thuan">
                <a:extLst>
                  <a:ext uri="{FF2B5EF4-FFF2-40B4-BE49-F238E27FC236}">
                    <a16:creationId xmlns:a16="http://schemas.microsoft.com/office/drawing/2014/main" id="{35FF9C85-B680-0184-D601-031F4F5FA392}"/>
                  </a:ext>
                </a:extLst>
              </p:cNvPr>
              <p:cNvSpPr>
                <a:spLocks noRot="1" noChangeAspect="1" noMove="1" noResize="1" noEditPoints="1" noAdjustHandles="1" noChangeArrowheads="1" noChangeShapeType="1" noTextEdit="1"/>
              </p:cNvSpPr>
              <p:nvPr/>
            </p:nvSpPr>
            <p:spPr>
              <a:xfrm>
                <a:off x="182436" y="2454592"/>
                <a:ext cx="9756690" cy="3931242"/>
              </a:xfrm>
              <a:prstGeom prst="foldedCorner">
                <a:avLst/>
              </a:prstGeom>
              <a:blipFill>
                <a:blip r:embed="rId10"/>
                <a:stretch>
                  <a:fillRect l="-1170" t="-965"/>
                </a:stretch>
              </a:blipFill>
              <a:ln>
                <a:noFill/>
              </a:ln>
            </p:spPr>
            <p:txBody>
              <a:bodyPr/>
              <a:lstStyle/>
              <a:p>
                <a:r>
                  <a:rPr lang="en-VN">
                    <a:noFill/>
                  </a:rPr>
                  <a:t> </a:t>
                </a:r>
              </a:p>
            </p:txBody>
          </p:sp>
        </mc:Fallback>
      </mc:AlternateContent>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spd="slow" p14:dur="1250">
        <p14:switch dir="r"/>
        <p:sndAc>
          <p:stSnd>
            <p:snd r:embed="rId2" name="chimes.wav"/>
          </p:stSnd>
        </p:sndAc>
      </p:transition>
    </mc:Choice>
    <mc:Fallback xmlns="">
      <p:transition spd="slow">
        <p:fade/>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2.70833E-6 3.7037E-7 L -2.70833E-6 -0.22477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pic>
        <p:nvPicPr>
          <p:cNvPr id="5" name="Picture 4" descr="n212 zalo Nguyen Thuan">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0385" y="2676606"/>
            <a:ext cx="1969179" cy="1743607"/>
          </a:xfrm>
          <a:prstGeom prst="rect">
            <a:avLst/>
          </a:prstGeom>
        </p:spPr>
      </p:pic>
      <p:pic>
        <p:nvPicPr>
          <p:cNvPr id="7" name="Picture 6" descr="n212 zalo Nguyen Thuan">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4660" y="2164497"/>
            <a:ext cx="2060627" cy="1383912"/>
          </a:xfrm>
          <a:prstGeom prst="rect">
            <a:avLst/>
          </a:prstGeom>
        </p:spPr>
      </p:pic>
      <p:sp>
        <p:nvSpPr>
          <p:cNvPr id="9" name="Rectangle: Folded Corner 8" descr="n212 zalo Nguyen Thuan">
            <a:extLst>
              <a:ext uri="{FF2B5EF4-FFF2-40B4-BE49-F238E27FC236}">
                <a16:creationId xmlns:a16="http://schemas.microsoft.com/office/drawing/2014/main" id="{6FCD71A2-4BFE-4953-931C-BECE5B4A1D66}"/>
              </a:ext>
            </a:extLst>
          </p:cNvPr>
          <p:cNvSpPr/>
          <p:nvPr/>
        </p:nvSpPr>
        <p:spPr>
          <a:xfrm>
            <a:off x="10194098" y="1735999"/>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10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điểm</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Arrow: Pentagon 30" descr="n212 zalo Nguyen Thuan">
            <a:hlinkClick r:id="rId6" action="ppaction://hlinksldjump"/>
            <a:extLst>
              <a:ext uri="{FF2B5EF4-FFF2-40B4-BE49-F238E27FC236}">
                <a16:creationId xmlns:a16="http://schemas.microsoft.com/office/drawing/2014/main" id="{AA693000-41B6-4481-BACC-F3E8F4F6DBBA}"/>
              </a:ext>
            </a:extLst>
          </p:cNvPr>
          <p:cNvSpPr/>
          <p:nvPr/>
        </p:nvSpPr>
        <p:spPr>
          <a:xfrm rot="586976" flipH="1">
            <a:off x="10436846" y="5825424"/>
            <a:ext cx="1643196"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53" name="Picture 52" descr="n212 zalo Nguyen Thuan">
            <a:extLst>
              <a:ext uri="{FF2B5EF4-FFF2-40B4-BE49-F238E27FC236}">
                <a16:creationId xmlns:a16="http://schemas.microsoft.com/office/drawing/2014/main" id="{642873B8-CC7C-4CCD-B555-E79C2046F9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0879" y="1734802"/>
            <a:ext cx="495300" cy="438150"/>
          </a:xfrm>
          <a:prstGeom prst="rect">
            <a:avLst/>
          </a:prstGeom>
        </p:spPr>
      </p:pic>
      <p:pic>
        <p:nvPicPr>
          <p:cNvPr id="55" name="Picture 54" descr="n212 zalo Nguyen Thuan">
            <a:extLst>
              <a:ext uri="{FF2B5EF4-FFF2-40B4-BE49-F238E27FC236}">
                <a16:creationId xmlns:a16="http://schemas.microsoft.com/office/drawing/2014/main" id="{BF1CB1F2-B380-48F5-8964-31095DE91B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18050" y="1637799"/>
            <a:ext cx="714375" cy="1190625"/>
          </a:xfrm>
          <a:prstGeom prst="rect">
            <a:avLst/>
          </a:prstGeom>
        </p:spPr>
      </p:pic>
      <p:sp>
        <p:nvSpPr>
          <p:cNvPr id="4" name="Rectangle: Folded Corner 26" descr="n212 zalo Nguyen Thuan">
            <a:extLst>
              <a:ext uri="{FF2B5EF4-FFF2-40B4-BE49-F238E27FC236}">
                <a16:creationId xmlns:a16="http://schemas.microsoft.com/office/drawing/2014/main" id="{99FE068B-ABB5-E8A6-2337-55522336018C}"/>
              </a:ext>
            </a:extLst>
          </p:cNvPr>
          <p:cNvSpPr/>
          <p:nvPr/>
        </p:nvSpPr>
        <p:spPr>
          <a:xfrm>
            <a:off x="136713" y="156454"/>
            <a:ext cx="5670548" cy="476016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kumimoji="0" lang="en-US" sz="2400" b="1"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a:p>
            <a:pPr lvl="0" algn="just">
              <a:defRPr/>
            </a:pPr>
            <a:r>
              <a:rPr kumimoji="0" lang="en-US" sz="2400" b="1" u="none" strike="noStrike" kern="1200" cap="none" spc="0" normalizeH="0" baseline="0" noProof="0" dirty="0" err="1">
                <a:ln>
                  <a:noFill/>
                </a:ln>
                <a:solidFill>
                  <a:srgbClr val="FF0000"/>
                </a:solidFill>
                <a:effectLst/>
                <a:uLnTx/>
                <a:uFillTx/>
                <a:latin typeface="Times New Roman" pitchFamily="18" charset="0"/>
                <a:ea typeface="Tahoma" panose="020B0604030504040204" pitchFamily="34" charset="0"/>
                <a:cs typeface="Times New Roman" pitchFamily="18" charset="0"/>
              </a:rPr>
              <a:t>Hộp</a:t>
            </a:r>
            <a:r>
              <a:rPr kumimoji="0" lang="en-US" sz="2400" b="1"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 </a:t>
            </a:r>
            <a:r>
              <a:rPr kumimoji="0" lang="en-US" sz="2400" b="1" u="none" strike="noStrike" kern="1200" cap="none" spc="0" normalizeH="0" baseline="0" noProof="0" dirty="0" err="1">
                <a:ln>
                  <a:noFill/>
                </a:ln>
                <a:solidFill>
                  <a:srgbClr val="FF0000"/>
                </a:solidFill>
                <a:effectLst/>
                <a:uLnTx/>
                <a:uFillTx/>
                <a:latin typeface="Times New Roman" pitchFamily="18" charset="0"/>
                <a:ea typeface="Tahoma" panose="020B0604030504040204" pitchFamily="34" charset="0"/>
                <a:cs typeface="Times New Roman" pitchFamily="18" charset="0"/>
              </a:rPr>
              <a:t>quà</a:t>
            </a:r>
            <a:r>
              <a:rPr kumimoji="0" lang="en-US" sz="2400" b="1"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 </a:t>
            </a:r>
            <a:r>
              <a:rPr kumimoji="0" lang="en-US" sz="2400" b="1" u="none" strike="noStrike" kern="1200" cap="none" spc="0" normalizeH="0" baseline="0" noProof="0" dirty="0" err="1">
                <a:ln>
                  <a:noFill/>
                </a:ln>
                <a:solidFill>
                  <a:srgbClr val="FF0000"/>
                </a:solidFill>
                <a:effectLst/>
                <a:uLnTx/>
                <a:uFillTx/>
                <a:latin typeface="Times New Roman" pitchFamily="18" charset="0"/>
                <a:ea typeface="Tahoma" panose="020B0604030504040204" pitchFamily="34" charset="0"/>
                <a:cs typeface="Times New Roman" pitchFamily="18" charset="0"/>
              </a:rPr>
              <a:t>số</a:t>
            </a:r>
            <a:r>
              <a:rPr kumimoji="0" lang="en-US" sz="2400" b="1"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 5:</a:t>
            </a:r>
            <a:r>
              <a:rPr kumimoji="0" lang="vi-VN" sz="2400" b="1"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 </a:t>
            </a:r>
            <a:r>
              <a:rPr lang="vi-VN" sz="2400" i="1" dirty="0">
                <a:solidFill>
                  <a:srgbClr val="FF0000"/>
                </a:solidFill>
              </a:rPr>
              <a:t>Thực hiện thí nghiệm về dao động cưỡng bức như hình bên. Năm con lắc đơn: (1), (2), (3), (4) và M (con lắc điều khiển) được treo trên một sợi dây. Ban đầu hệ đang đứng yên ở vị trí cân bằng. Kích thích M dao động nhỏ với chutrong mặt phẳng vuông góc với mặt phẳng hình vẽ thì các con lắc còn lại dao động theo. Nhận xét chu kì dao động của các con lắc so với chu kì dao động của con lắc M</a:t>
            </a:r>
            <a:endParaRPr kumimoji="0" lang="en-US" sz="2400" b="1" i="1"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pic>
        <p:nvPicPr>
          <p:cNvPr id="6" name="Picture 5">
            <a:extLst>
              <a:ext uri="{FF2B5EF4-FFF2-40B4-BE49-F238E27FC236}">
                <a16:creationId xmlns:a16="http://schemas.microsoft.com/office/drawing/2014/main" id="{92C386E4-DB44-770E-7CA5-A6EBDF01CE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47812" y="174040"/>
            <a:ext cx="3835400" cy="3559673"/>
          </a:xfrm>
          <a:prstGeom prst="rect">
            <a:avLst/>
          </a:prstGeom>
        </p:spPr>
      </p:pic>
      <p:sp>
        <p:nvSpPr>
          <p:cNvPr id="8" name="Rectangle: Folded Corner 27" descr="n212 zalo Nguyen Thuan">
            <a:extLst>
              <a:ext uri="{FF2B5EF4-FFF2-40B4-BE49-F238E27FC236}">
                <a16:creationId xmlns:a16="http://schemas.microsoft.com/office/drawing/2014/main" id="{C7A905A2-2745-A665-7E83-1097A17167D4}"/>
              </a:ext>
            </a:extLst>
          </p:cNvPr>
          <p:cNvSpPr/>
          <p:nvPr/>
        </p:nvSpPr>
        <p:spPr>
          <a:xfrm>
            <a:off x="519077" y="5503364"/>
            <a:ext cx="9264135" cy="77181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1" u="none" strike="noStrike" kern="1200" cap="none" spc="0" normalizeH="0" baseline="0" noProof="0" dirty="0">
                <a:ln>
                  <a:noFill/>
                </a:ln>
                <a:solidFill>
                  <a:srgbClr val="0000CC"/>
                </a:solidFill>
                <a:effectLst/>
                <a:uLnTx/>
                <a:uFillTx/>
                <a:latin typeface="Times New Roman" pitchFamily="18" charset="0"/>
                <a:ea typeface="Tahoma" panose="020B0604030504040204" pitchFamily="34" charset="0"/>
                <a:cs typeface="Times New Roman" pitchFamily="18" charset="0"/>
              </a:rPr>
              <a:t>Các con lắc dao động với chu kì bằng chu kì của con lắc M</a:t>
            </a:r>
          </a:p>
        </p:txBody>
      </p:sp>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chimes.wav"/>
          </p:stSnd>
        </p:sndAc>
      </p:transition>
    </mc:Choice>
    <mc:Fallback xmlns="">
      <p:transition spd="slow">
        <p:blinds dir="vert"/>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3.125E-6 4.81481E-6 L 3.125E-6 -0.22477 " pathEditMode="relative" rAng="0" ptsTypes="AA">
                                      <p:cBhvr>
                                        <p:cTn id="25" dur="2000" fill="hold"/>
                                        <p:tgtEl>
                                          <p:spTgt spid="7"/>
                                        </p:tgtEl>
                                        <p:attrNameLst>
                                          <p:attrName>ppt_x</p:attrName>
                                          <p:attrName>ppt_y</p:attrName>
                                        </p:attrNameLst>
                                      </p:cBhvr>
                                      <p:rCtr x="0" y="-11250"/>
                                    </p:animMotion>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30" presetID="10" presetClass="entr" presetSubtype="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childTnLst>
                          </p:cTn>
                        </p:par>
                        <p:par>
                          <p:cTn id="36" fill="hold">
                            <p:stCondLst>
                              <p:cond delay="2500"/>
                            </p:stCondLst>
                            <p:childTnLst>
                              <p:par>
                                <p:cTn id="37" presetID="32" presetClass="emph" presetSubtype="0" repeatCount="indefinite" fill="hold" grpId="1" nodeType="afterEffect">
                                  <p:stCondLst>
                                    <p:cond delay="0"/>
                                  </p:stCondLst>
                                  <p:childTnLst>
                                    <p:animRot by="120000">
                                      <p:cBhvr>
                                        <p:cTn id="38" dur="100" fill="hold">
                                          <p:stCondLst>
                                            <p:cond delay="0"/>
                                          </p:stCondLst>
                                        </p:cTn>
                                        <p:tgtEl>
                                          <p:spTgt spid="9"/>
                                        </p:tgtEl>
                                        <p:attrNameLst>
                                          <p:attrName>r</p:attrName>
                                        </p:attrNameLst>
                                      </p:cBhvr>
                                    </p:animRot>
                                    <p:animRot by="-240000">
                                      <p:cBhvr>
                                        <p:cTn id="39" dur="200" fill="hold">
                                          <p:stCondLst>
                                            <p:cond delay="200"/>
                                          </p:stCondLst>
                                        </p:cTn>
                                        <p:tgtEl>
                                          <p:spTgt spid="9"/>
                                        </p:tgtEl>
                                        <p:attrNameLst>
                                          <p:attrName>r</p:attrName>
                                        </p:attrNameLst>
                                      </p:cBhvr>
                                    </p:animRot>
                                    <p:animRot by="240000">
                                      <p:cBhvr>
                                        <p:cTn id="40" dur="200" fill="hold">
                                          <p:stCondLst>
                                            <p:cond delay="400"/>
                                          </p:stCondLst>
                                        </p:cTn>
                                        <p:tgtEl>
                                          <p:spTgt spid="9"/>
                                        </p:tgtEl>
                                        <p:attrNameLst>
                                          <p:attrName>r</p:attrName>
                                        </p:attrNameLst>
                                      </p:cBhvr>
                                    </p:animRot>
                                    <p:animRot by="-240000">
                                      <p:cBhvr>
                                        <p:cTn id="41" dur="200" fill="hold">
                                          <p:stCondLst>
                                            <p:cond delay="600"/>
                                          </p:stCondLst>
                                        </p:cTn>
                                        <p:tgtEl>
                                          <p:spTgt spid="9"/>
                                        </p:tgtEl>
                                        <p:attrNameLst>
                                          <p:attrName>r</p:attrName>
                                        </p:attrNameLst>
                                      </p:cBhvr>
                                    </p:animRot>
                                    <p:animRot by="120000">
                                      <p:cBhvr>
                                        <p:cTn id="42"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4"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inimalist Thesis Defense by Slidesgo">
  <a:themeElements>
    <a:clrScheme name="Simple Light">
      <a:dk1>
        <a:srgbClr val="191919"/>
      </a:dk1>
      <a:lt1>
        <a:srgbClr val="FFFFFF"/>
      </a:lt1>
      <a:dk2>
        <a:srgbClr val="595959"/>
      </a:dk2>
      <a:lt2>
        <a:srgbClr val="EEEEEE"/>
      </a:lt2>
      <a:accent1>
        <a:srgbClr val="CBF1D9"/>
      </a:accent1>
      <a:accent2>
        <a:srgbClr val="214958"/>
      </a:accent2>
      <a:accent3>
        <a:srgbClr val="E7FFEF"/>
      </a:accent3>
      <a:accent4>
        <a:srgbClr val="FFFFFF"/>
      </a:accent4>
      <a:accent5>
        <a:srgbClr val="CBF1D9"/>
      </a:accent5>
      <a:accent6>
        <a:srgbClr val="214958"/>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rand Newsletter by Slidesgo">
  <a:themeElements>
    <a:clrScheme name="Simple Light">
      <a:dk1>
        <a:srgbClr val="000000"/>
      </a:dk1>
      <a:lt1>
        <a:srgbClr val="FFFFFF"/>
      </a:lt1>
      <a:dk2>
        <a:srgbClr val="FFAB40"/>
      </a:dk2>
      <a:lt2>
        <a:srgbClr val="6FA8DC"/>
      </a:lt2>
      <a:accent1>
        <a:srgbClr val="FFAB40"/>
      </a:accent1>
      <a:accent2>
        <a:srgbClr val="000000"/>
      </a:accent2>
      <a:accent3>
        <a:srgbClr val="FFFFFF"/>
      </a:accent3>
      <a:accent4>
        <a:srgbClr val="6FA8DC"/>
      </a:accent4>
      <a:accent5>
        <a:srgbClr val="000000"/>
      </a:accent5>
      <a:accent6>
        <a:srgbClr val="FFFFFF"/>
      </a:accent6>
      <a:hlink>
        <a:srgbClr val="FFAB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TotalTime>
  <Words>2043</Words>
  <Application>Microsoft Macintosh PowerPoint</Application>
  <PresentationFormat>Widescreen</PresentationFormat>
  <Paragraphs>192</Paragraphs>
  <Slides>31</Slides>
  <Notes>2</Notes>
  <HiddenSlides>0</HiddenSlides>
  <MMClips>4</MMClips>
  <ScaleCrop>false</ScaleCrop>
  <HeadingPairs>
    <vt:vector size="6" baseType="variant">
      <vt:variant>
        <vt:lpstr>Fonts Used</vt:lpstr>
      </vt:variant>
      <vt:variant>
        <vt:i4>21</vt:i4>
      </vt:variant>
      <vt:variant>
        <vt:lpstr>Theme</vt:lpstr>
      </vt:variant>
      <vt:variant>
        <vt:i4>7</vt:i4>
      </vt:variant>
      <vt:variant>
        <vt:lpstr>Slide Titles</vt:lpstr>
      </vt:variant>
      <vt:variant>
        <vt:i4>31</vt:i4>
      </vt:variant>
    </vt:vector>
  </HeadingPairs>
  <TitlesOfParts>
    <vt:vector size="59" baseType="lpstr">
      <vt:lpstr>Amatic SC</vt:lpstr>
      <vt:lpstr>Aptos</vt:lpstr>
      <vt:lpstr>Aptos Display</vt:lpstr>
      <vt:lpstr>Arial</vt:lpstr>
      <vt:lpstr>Arimo Bold</vt:lpstr>
      <vt:lpstr>Bahnschrift SemiBold</vt:lpstr>
      <vt:lpstr>Bebas Neue</vt:lpstr>
      <vt:lpstr>Calibri</vt:lpstr>
      <vt:lpstr>Calibri Light</vt:lpstr>
      <vt:lpstr>Cambria</vt:lpstr>
      <vt:lpstr>Cambria Math</vt:lpstr>
      <vt:lpstr>Catamaran</vt:lpstr>
      <vt:lpstr>Livvic</vt:lpstr>
      <vt:lpstr>Paytone One</vt:lpstr>
      <vt:lpstr>Questrial</vt:lpstr>
      <vt:lpstr>Roboto Condensed Light</vt:lpstr>
      <vt:lpstr>Sriracha</vt:lpstr>
      <vt:lpstr>Sue Ellen Francisco</vt:lpstr>
      <vt:lpstr>Tahoma</vt:lpstr>
      <vt:lpstr>Times New Roman</vt:lpstr>
      <vt:lpstr>Verdana</vt:lpstr>
      <vt:lpstr>Office Theme</vt:lpstr>
      <vt:lpstr>2_Office Theme</vt:lpstr>
      <vt:lpstr>3_Office Theme</vt:lpstr>
      <vt:lpstr>4_Office Theme</vt:lpstr>
      <vt:lpstr>5_Office Theme</vt:lpstr>
      <vt:lpstr>Minimalist Thesis Defense by Slidesgo</vt:lpstr>
      <vt:lpstr>Crand Newsletter by Slidesgo</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Windows 10</dc:creator>
  <cp:lastModifiedBy>Microsoft Office User</cp:lastModifiedBy>
  <cp:revision>11</cp:revision>
  <dcterms:created xsi:type="dcterms:W3CDTF">2024-10-13T13:14:33Z</dcterms:created>
  <dcterms:modified xsi:type="dcterms:W3CDTF">2024-10-14T01:12:44Z</dcterms:modified>
</cp:coreProperties>
</file>