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9" r:id="rId4"/>
    <p:sldId id="278" r:id="rId5"/>
    <p:sldId id="258" r:id="rId6"/>
    <p:sldId id="261" r:id="rId7"/>
    <p:sldId id="279" r:id="rId8"/>
    <p:sldId id="262" r:id="rId9"/>
    <p:sldId id="263" r:id="rId10"/>
    <p:sldId id="264" r:id="rId11"/>
    <p:sldId id="265" r:id="rId12"/>
    <p:sldId id="266" r:id="rId13"/>
    <p:sldId id="267" r:id="rId14"/>
    <p:sldId id="268" r:id="rId15"/>
    <p:sldId id="269" r:id="rId16"/>
    <p:sldId id="270" r:id="rId17"/>
    <p:sldId id="272" r:id="rId18"/>
    <p:sldId id="274" r:id="rId19"/>
    <p:sldId id="273" r:id="rId20"/>
    <p:sldId id="275" r:id="rId21"/>
    <p:sldId id="276" r:id="rId22"/>
    <p:sldId id="280" r:id="rId23"/>
    <p:sldId id="27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076F11"/>
    <a:srgbClr val="001E0E"/>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82" autoAdjust="0"/>
    <p:restoredTop sz="94624" autoAdjust="0"/>
  </p:normalViewPr>
  <p:slideViewPr>
    <p:cSldViewPr>
      <p:cViewPr>
        <p:scale>
          <a:sx n="60" d="100"/>
          <a:sy n="60" d="100"/>
        </p:scale>
        <p:origin x="-1668" y="-2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C51FAB-B940-447B-AB98-C7D61CDFA8F6}" type="datetimeFigureOut">
              <a:rPr lang="en-US" smtClean="0"/>
              <a:pPr/>
              <a:t>6/15/2025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A38DB3-D011-47F5-AF03-F77B657609C8}" type="slidenum">
              <a:rPr lang="en-US" smtClean="0"/>
              <a:pPr/>
              <a:t>‹#›</a:t>
            </a:fld>
            <a:endParaRPr lang="en-US"/>
          </a:p>
        </p:txBody>
      </p:sp>
    </p:spTree>
    <p:extLst>
      <p:ext uri="{BB962C8B-B14F-4D97-AF65-F5344CB8AC3E}">
        <p14:creationId xmlns:p14="http://schemas.microsoft.com/office/powerpoint/2010/main" xmlns="" val="263043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4A38DB3-D011-47F5-AF03-F77B657609C8}"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6/15/2025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ự giờ.jpg"/>
          <p:cNvPicPr>
            <a:picLocks noChangeAspect="1"/>
          </p:cNvPicPr>
          <p:nvPr/>
        </p:nvPicPr>
        <p:blipFill>
          <a:blip r:embed="rId3" cstate="print"/>
          <a:stretch>
            <a:fillRect/>
          </a:stretch>
        </p:blipFill>
        <p:spPr>
          <a:xfrm>
            <a:off x="0" y="0"/>
            <a:ext cx="9144000" cy="6858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 name="Title 1"/>
          <p:cNvSpPr>
            <a:spLocks noGrp="1"/>
          </p:cNvSpPr>
          <p:nvPr>
            <p:ph type="ctrTitle"/>
          </p:nvPr>
        </p:nvSpPr>
        <p:spPr>
          <a:xfrm>
            <a:off x="685800" y="3886200"/>
            <a:ext cx="7772400" cy="1295400"/>
          </a:xfrm>
        </p:spPr>
        <p:txBody>
          <a:bodyPr>
            <a:normAutofit fontScale="90000"/>
          </a:bodyPr>
          <a:lstStyle/>
          <a:p>
            <a:r>
              <a:rPr lang="en-US" b="1" dirty="0" smtClean="0">
                <a:solidFill>
                  <a:srgbClr val="FF0000"/>
                </a:solidFill>
                <a:latin typeface="Times New Roman" pitchFamily="18" charset="0"/>
                <a:cs typeface="Times New Roman" pitchFamily="18" charset="0"/>
              </a:rPr>
              <a:t/>
            </a:r>
            <a:br>
              <a:rPr lang="en-US" b="1" dirty="0" smtClean="0">
                <a:solidFill>
                  <a:srgbClr val="FF0000"/>
                </a:solidFill>
                <a:latin typeface="Times New Roman" pitchFamily="18" charset="0"/>
                <a:cs typeface="Times New Roman" pitchFamily="18" charset="0"/>
              </a:rPr>
            </a:br>
            <a:r>
              <a:rPr lang="en-US" b="1" dirty="0" smtClean="0">
                <a:solidFill>
                  <a:srgbClr val="FF0000"/>
                </a:solidFill>
                <a:latin typeface="Times New Roman" pitchFamily="18" charset="0"/>
                <a:cs typeface="Times New Roman" pitchFamily="18" charset="0"/>
              </a:rPr>
              <a:t/>
            </a:r>
            <a:br>
              <a:rPr lang="en-US" b="1" dirty="0" smtClean="0">
                <a:solidFill>
                  <a:srgbClr val="FF0000"/>
                </a:solidFill>
                <a:latin typeface="Times New Roman" pitchFamily="18" charset="0"/>
                <a:cs typeface="Times New Roman" pitchFamily="18" charset="0"/>
              </a:rPr>
            </a:br>
            <a:endParaRPr lang="en-US" dirty="0"/>
          </a:p>
        </p:txBody>
      </p:sp>
      <p:sp>
        <p:nvSpPr>
          <p:cNvPr id="3" name="Subtitle 2"/>
          <p:cNvSpPr>
            <a:spLocks noGrp="1"/>
          </p:cNvSpPr>
          <p:nvPr>
            <p:ph type="subTitle" idx="1"/>
          </p:nvPr>
        </p:nvSpPr>
        <p:spPr>
          <a:xfrm rot="10800000" flipV="1">
            <a:off x="1447800" y="3657601"/>
            <a:ext cx="6400800" cy="1295400"/>
          </a:xfrm>
        </p:spPr>
        <p:txBody>
          <a:bodyPr>
            <a:normAutofit fontScale="92500" lnSpcReduction="10000"/>
          </a:bodyPr>
          <a:lstStyle/>
          <a:p>
            <a:r>
              <a:rPr lang="en-US" sz="5400" b="1" dirty="0" smtClean="0">
                <a:solidFill>
                  <a:srgbClr val="800000"/>
                </a:solidFill>
                <a:latin typeface="Times New Roman" pitchFamily="18" charset="0"/>
                <a:cs typeface="Times New Roman" pitchFamily="18" charset="0"/>
              </a:rPr>
              <a:t>SÓNG</a:t>
            </a:r>
          </a:p>
          <a:p>
            <a:r>
              <a:rPr lang="en-US" sz="2000" b="1" dirty="0" smtClean="0">
                <a:solidFill>
                  <a:srgbClr val="800000"/>
                </a:solidFill>
                <a:latin typeface="Times New Roman" pitchFamily="18" charset="0"/>
                <a:cs typeface="Times New Roman" pitchFamily="18" charset="0"/>
              </a:rPr>
              <a:t>                                         </a:t>
            </a:r>
            <a:r>
              <a:rPr lang="en-US" b="1" dirty="0" smtClean="0">
                <a:solidFill>
                  <a:srgbClr val="800000"/>
                </a:solidFill>
                <a:latin typeface="Times New Roman" pitchFamily="18" charset="0"/>
                <a:cs typeface="Times New Roman" pitchFamily="18" charset="0"/>
              </a:rPr>
              <a:t>(</a:t>
            </a:r>
            <a:r>
              <a:rPr lang="en-US" b="1" dirty="0" err="1" smtClean="0">
                <a:solidFill>
                  <a:srgbClr val="800000"/>
                </a:solidFill>
                <a:latin typeface="Times New Roman" pitchFamily="18" charset="0"/>
                <a:cs typeface="Times New Roman" pitchFamily="18" charset="0"/>
              </a:rPr>
              <a:t>Xuân</a:t>
            </a:r>
            <a:r>
              <a:rPr lang="en-US" b="1" dirty="0" smtClean="0">
                <a:solidFill>
                  <a:srgbClr val="800000"/>
                </a:solidFill>
                <a:latin typeface="Times New Roman" pitchFamily="18" charset="0"/>
                <a:cs typeface="Times New Roman" pitchFamily="18" charset="0"/>
              </a:rPr>
              <a:t> </a:t>
            </a:r>
            <a:r>
              <a:rPr lang="en-US" b="1" dirty="0" err="1" smtClean="0">
                <a:solidFill>
                  <a:srgbClr val="800000"/>
                </a:solidFill>
                <a:latin typeface="Times New Roman" pitchFamily="18" charset="0"/>
                <a:cs typeface="Times New Roman" pitchFamily="18" charset="0"/>
              </a:rPr>
              <a:t>Quỳnh</a:t>
            </a:r>
            <a:r>
              <a:rPr lang="en-US" b="1" dirty="0" smtClean="0">
                <a:solidFill>
                  <a:srgbClr val="800000"/>
                </a:solidFill>
                <a:latin typeface="Times New Roman" pitchFamily="18" charset="0"/>
                <a:cs typeface="Times New Roman" pitchFamily="18" charset="0"/>
              </a:rPr>
              <a:t>)</a:t>
            </a:r>
            <a:endParaRPr lang="en-US" b="1" dirty="0">
              <a:solidFill>
                <a:srgbClr val="800000"/>
              </a:solidFill>
              <a:latin typeface="Times New Roman" pitchFamily="18" charset="0"/>
              <a:cs typeface="Times New Roman" pitchFamily="18" charset="0"/>
            </a:endParaRPr>
          </a:p>
        </p:txBody>
      </p:sp>
    </p:spTree>
  </p:cSld>
  <p:clrMapOvr>
    <a:masterClrMapping/>
  </p:clrMapOvr>
  <p:transition spd="slow">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jpg"/>
          <p:cNvPicPr>
            <a:picLocks noGrp="1" noChangeAspect="1"/>
          </p:cNvPicPr>
          <p:nvPr>
            <p:ph idx="1"/>
          </p:nvPr>
        </p:nvPicPr>
        <p:blipFill>
          <a:blip r:embed="rId2" cstate="print"/>
          <a:stretch>
            <a:fillRect/>
          </a:stretch>
        </p:blipFill>
        <p:spPr>
          <a:xfrm>
            <a:off x="1" y="0"/>
            <a:ext cx="9144000" cy="6857999"/>
          </a:xfrm>
        </p:spPr>
      </p:pic>
      <p:sp>
        <p:nvSpPr>
          <p:cNvPr id="2" name="Title 1"/>
          <p:cNvSpPr>
            <a:spLocks noGrp="1"/>
          </p:cNvSpPr>
          <p:nvPr>
            <p:ph type="title"/>
          </p:nvPr>
        </p:nvSpPr>
        <p:spPr/>
        <p:txBody>
          <a:bodyPr>
            <a:normAutofit fontScale="90000"/>
          </a:bodyPr>
          <a:lstStyle/>
          <a:p>
            <a:r>
              <a:rPr lang="en-US" b="1" dirty="0" err="1" smtClean="0">
                <a:solidFill>
                  <a:schemeClr val="bg1"/>
                </a:solidFill>
                <a:latin typeface="Times New Roman" pitchFamily="18" charset="0"/>
                <a:cs typeface="Times New Roman" pitchFamily="18" charset="0"/>
              </a:rPr>
              <a:t>Sông</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không</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hiểu</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nổi</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mình</a:t>
            </a:r>
            <a:r>
              <a:rPr lang="en-US" b="1" dirty="0" smtClean="0">
                <a:solidFill>
                  <a:schemeClr val="bg1"/>
                </a:solidFill>
                <a:latin typeface="Times New Roman" pitchFamily="18" charset="0"/>
                <a:cs typeface="Times New Roman" pitchFamily="18" charset="0"/>
              </a:rPr>
              <a:t/>
            </a:r>
            <a:br>
              <a:rPr lang="en-US" b="1" dirty="0" smtClean="0">
                <a:solidFill>
                  <a:schemeClr val="bg1"/>
                </a:solidFill>
                <a:latin typeface="Times New Roman" pitchFamily="18" charset="0"/>
                <a:cs typeface="Times New Roman" pitchFamily="18" charset="0"/>
              </a:rPr>
            </a:br>
            <a:r>
              <a:rPr lang="en-US" b="1" dirty="0" err="1" smtClean="0">
                <a:solidFill>
                  <a:schemeClr val="bg1"/>
                </a:solidFill>
                <a:latin typeface="Times New Roman" pitchFamily="18" charset="0"/>
                <a:cs typeface="Times New Roman" pitchFamily="18" charset="0"/>
              </a:rPr>
              <a:t>Sóng</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tìm</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ra</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tận</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bể</a:t>
            </a:r>
            <a:r>
              <a:rPr lang="en-US" b="1" dirty="0" smtClean="0">
                <a:solidFill>
                  <a:schemeClr val="bg1"/>
                </a:solidFill>
                <a:latin typeface="Times New Roman" pitchFamily="18" charset="0"/>
                <a:cs typeface="Times New Roman" pitchFamily="18" charset="0"/>
              </a:rPr>
              <a:t>.</a:t>
            </a:r>
            <a:endParaRPr lang="en-US" b="1" dirty="0">
              <a:solidFill>
                <a:schemeClr val="bg1"/>
              </a:solidFill>
              <a:latin typeface="Times New Roman" pitchFamily="18" charset="0"/>
              <a:cs typeface="Times New Roman" pitchFamily="18" charset="0"/>
            </a:endParaRPr>
          </a:p>
        </p:txBody>
      </p:sp>
      <p:sp>
        <p:nvSpPr>
          <p:cNvPr id="5" name="Cloud Callout 4"/>
          <p:cNvSpPr/>
          <p:nvPr/>
        </p:nvSpPr>
        <p:spPr>
          <a:xfrm>
            <a:off x="228600" y="1371600"/>
            <a:ext cx="8686800" cy="4724400"/>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b="1" dirty="0" err="1" smtClean="0">
                <a:solidFill>
                  <a:schemeClr val="tx1"/>
                </a:solidFill>
                <a:latin typeface="Times New Roman" pitchFamily="18" charset="0"/>
                <a:cs typeface="Times New Roman" pitchFamily="18" charset="0"/>
              </a:rPr>
              <a:t>Em</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hiểu</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hai</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câu</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thơ</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trên</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như</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thế</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nào</a:t>
            </a:r>
            <a:r>
              <a:rPr lang="en-US" sz="2400" b="1" dirty="0" smtClean="0">
                <a:solidFill>
                  <a:schemeClr val="tx1"/>
                </a:solidFill>
                <a:latin typeface="Times New Roman" pitchFamily="18" charset="0"/>
                <a:cs typeface="Times New Roman" pitchFamily="18" charset="0"/>
              </a:rPr>
              <a:t>?</a:t>
            </a:r>
          </a:p>
          <a:p>
            <a:pPr algn="ctr"/>
            <a:r>
              <a:rPr lang="en-US" sz="2400" b="1" dirty="0" err="1" smtClean="0">
                <a:solidFill>
                  <a:schemeClr val="tx1"/>
                </a:solidFill>
                <a:latin typeface="Times New Roman" pitchFamily="18" charset="0"/>
                <a:cs typeface="Times New Roman" pitchFamily="18" charset="0"/>
              </a:rPr>
              <a:t>Hình</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ảnh</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sóng</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tìm</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ra</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tận</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bể</a:t>
            </a:r>
            <a:r>
              <a:rPr lang="en-US" sz="2400" b="1" dirty="0" smtClean="0">
                <a:solidFill>
                  <a:schemeClr val="tx1"/>
                </a:solidFill>
                <a:latin typeface="Times New Roman" pitchFamily="18" charset="0"/>
                <a:cs typeface="Times New Roman" pitchFamily="18" charset="0"/>
              </a:rPr>
              <a:t>” , </a:t>
            </a:r>
            <a:r>
              <a:rPr lang="en-US" sz="2400" b="1" dirty="0" err="1" smtClean="0">
                <a:solidFill>
                  <a:schemeClr val="tx1"/>
                </a:solidFill>
                <a:latin typeface="Times New Roman" pitchFamily="18" charset="0"/>
                <a:cs typeface="Times New Roman" pitchFamily="18" charset="0"/>
              </a:rPr>
              <a:t>Xuân</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Quỳnh</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thể</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hiện</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quan</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niệm</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như</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thế</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nào</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về</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tình</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yêu</a:t>
            </a:r>
            <a:r>
              <a:rPr lang="en-US" sz="2400" b="1" dirty="0" smtClean="0">
                <a:solidFill>
                  <a:schemeClr val="tx1"/>
                </a:solidFill>
                <a:latin typeface="Times New Roman" pitchFamily="18" charset="0"/>
                <a:cs typeface="Times New Roman" pitchFamily="18" charset="0"/>
              </a:rPr>
              <a:t>?</a:t>
            </a:r>
          </a:p>
          <a:p>
            <a:pPr algn="ctr"/>
            <a:r>
              <a:rPr lang="en-US" sz="2400" b="1" dirty="0" err="1" smtClean="0">
                <a:solidFill>
                  <a:schemeClr val="tx1"/>
                </a:solidFill>
                <a:latin typeface="Times New Roman" pitchFamily="18" charset="0"/>
                <a:cs typeface="Times New Roman" pitchFamily="18" charset="0"/>
              </a:rPr>
              <a:t>Điểm</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mới</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mẻ</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hiện</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đại</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trong</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quan</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niệm</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tình</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yêu</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của</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tác</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giả</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là</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gì</a:t>
            </a:r>
            <a:r>
              <a:rPr lang="en-US" sz="2400" b="1" dirty="0" smtClean="0">
                <a:solidFill>
                  <a:schemeClr val="tx1"/>
                </a:solidFill>
                <a:latin typeface="Times New Roman" pitchFamily="18" charset="0"/>
                <a:cs typeface="Times New Roman" pitchFamily="18" charset="0"/>
              </a:rPr>
              <a:t>?</a:t>
            </a:r>
          </a:p>
          <a:p>
            <a:pPr algn="ctr"/>
            <a:r>
              <a:rPr lang="en-US" sz="2400" b="1" dirty="0" err="1" smtClean="0">
                <a:solidFill>
                  <a:schemeClr val="tx1"/>
                </a:solidFill>
                <a:latin typeface="Times New Roman" pitchFamily="18" charset="0"/>
                <a:cs typeface="Times New Roman" pitchFamily="18" charset="0"/>
              </a:rPr>
              <a:t>Quan</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niệm</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đó</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có</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phù</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hợp</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với</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quan</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niệm</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tình</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yêu</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trong</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giới</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trẻ</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hiện</a:t>
            </a:r>
            <a:r>
              <a:rPr lang="en-US" sz="2400" b="1" dirty="0" smtClean="0">
                <a:solidFill>
                  <a:schemeClr val="tx1"/>
                </a:solidFill>
                <a:latin typeface="Times New Roman" pitchFamily="18" charset="0"/>
                <a:cs typeface="Times New Roman" pitchFamily="18" charset="0"/>
              </a:rPr>
              <a:t> nay hay </a:t>
            </a:r>
            <a:r>
              <a:rPr lang="en-US" sz="2400" b="1" dirty="0" err="1" smtClean="0">
                <a:solidFill>
                  <a:schemeClr val="tx1"/>
                </a:solidFill>
                <a:latin typeface="Times New Roman" pitchFamily="18" charset="0"/>
                <a:cs typeface="Times New Roman" pitchFamily="18" charset="0"/>
              </a:rPr>
              <a:t>không</a:t>
            </a:r>
            <a:r>
              <a:rPr lang="en-US" sz="2400" b="1" dirty="0" smtClean="0">
                <a:solidFill>
                  <a:schemeClr val="tx1"/>
                </a:solidFill>
                <a:latin typeface="Times New Roman" pitchFamily="18" charset="0"/>
                <a:cs typeface="Times New Roman" pitchFamily="18" charset="0"/>
              </a:rPr>
              <a:t>?</a:t>
            </a:r>
            <a:endParaRPr lang="en-US" sz="2400" b="1" dirty="0">
              <a:solidFill>
                <a:schemeClr val="tx1"/>
              </a:solidFill>
              <a:latin typeface="Times New Roman" pitchFamily="18" charset="0"/>
              <a:cs typeface="Times New Roman" pitchFamily="18" charset="0"/>
            </a:endParaRPr>
          </a:p>
        </p:txBody>
      </p:sp>
    </p:spTree>
  </p:cSld>
  <p:clrMapOvr>
    <a:masterClrMapping/>
  </p:clrMapOvr>
  <p:transition spd="slow">
    <p:checke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jpg"/>
          <p:cNvPicPr>
            <a:picLocks noGrp="1" noChangeAspect="1"/>
          </p:cNvPicPr>
          <p:nvPr>
            <p:ph idx="1"/>
          </p:nvPr>
        </p:nvPicPr>
        <p:blipFill>
          <a:blip r:embed="rId2" cstate="print"/>
          <a:stretch>
            <a:fillRect/>
          </a:stretch>
        </p:blipFill>
        <p:spPr>
          <a:xfrm>
            <a:off x="0" y="1"/>
            <a:ext cx="9144000" cy="6857999"/>
          </a:xfrm>
        </p:spPr>
      </p:pic>
      <p:sp>
        <p:nvSpPr>
          <p:cNvPr id="2" name="Title 1"/>
          <p:cNvSpPr>
            <a:spLocks noGrp="1"/>
          </p:cNvSpPr>
          <p:nvPr>
            <p:ph type="title"/>
          </p:nvPr>
        </p:nvSpPr>
        <p:spPr>
          <a:xfrm>
            <a:off x="457200" y="274638"/>
            <a:ext cx="8229600" cy="6126162"/>
          </a:xfrm>
        </p:spPr>
        <p:txBody>
          <a:bodyPr>
            <a:normAutofit/>
          </a:bodyPr>
          <a:lstStyle/>
          <a:p>
            <a:pPr algn="l"/>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Sông</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ra</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bể</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lớn</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để</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hòa</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cùng</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sóng</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biển</a:t>
            </a:r>
            <a:r>
              <a:rPr lang="en-US" sz="4000" b="1" dirty="0" smtClean="0">
                <a:solidFill>
                  <a:schemeClr val="bg1"/>
                </a:solidFill>
                <a:latin typeface="Times New Roman" pitchFamily="18" charset="0"/>
                <a:cs typeface="Times New Roman" pitchFamily="18" charset="0"/>
              </a:rPr>
              <a:t> </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trái</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tim</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smtClean="0">
                <a:solidFill>
                  <a:schemeClr val="bg1"/>
                </a:solidFill>
                <a:latin typeface="Times New Roman" pitchFamily="18" charset="0"/>
                <a:cs typeface="Times New Roman" pitchFamily="18" charset="0"/>
                <a:sym typeface="Wingdings" pitchFamily="2" charset="2"/>
              </a:rPr>
              <a:t>người </a:t>
            </a:r>
            <a:r>
              <a:rPr lang="en-US" sz="4000" b="1" dirty="0" smtClean="0">
                <a:solidFill>
                  <a:schemeClr val="bg1"/>
                </a:solidFill>
                <a:latin typeface="Times New Roman" pitchFamily="18" charset="0"/>
                <a:cs typeface="Times New Roman" pitchFamily="18" charset="0"/>
                <a:sym typeface="Wingdings" pitchFamily="2" charset="2"/>
              </a:rPr>
              <a:t>con </a:t>
            </a:r>
            <a:r>
              <a:rPr lang="en-US" sz="4000" b="1" dirty="0" err="1" smtClean="0">
                <a:solidFill>
                  <a:schemeClr val="bg1"/>
                </a:solidFill>
                <a:latin typeface="Times New Roman" pitchFamily="18" charset="0"/>
                <a:cs typeface="Times New Roman" pitchFamily="18" charset="0"/>
                <a:sym typeface="Wingdings" pitchFamily="2" charset="2"/>
              </a:rPr>
              <a:t>gái</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đang</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yêu</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không</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chấp</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nhận</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sự</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tầm</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thường</a:t>
            </a:r>
            <a:r>
              <a:rPr lang="en-US" sz="4000" b="1" dirty="0" smtClean="0">
                <a:solidFill>
                  <a:schemeClr val="bg1"/>
                </a:solidFill>
                <a:latin typeface="Times New Roman" pitchFamily="18" charset="0"/>
                <a:cs typeface="Times New Roman" pitchFamily="18" charset="0"/>
                <a:sym typeface="Wingdings" pitchFamily="2" charset="2"/>
              </a:rPr>
              <a:t> , </a:t>
            </a:r>
            <a:r>
              <a:rPr lang="en-US" sz="4000" b="1" dirty="0" err="1" smtClean="0">
                <a:solidFill>
                  <a:schemeClr val="bg1"/>
                </a:solidFill>
                <a:latin typeface="Times New Roman" pitchFamily="18" charset="0"/>
                <a:cs typeface="Times New Roman" pitchFamily="18" charset="0"/>
                <a:sym typeface="Wingdings" pitchFamily="2" charset="2"/>
              </a:rPr>
              <a:t>vươn</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tới</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cái</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lớn</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lao</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để</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đồng</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cảm</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đồng</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điệu</a:t>
            </a:r>
            <a:r>
              <a:rPr lang="en-US" sz="4000" b="1" dirty="0" smtClean="0">
                <a:solidFill>
                  <a:schemeClr val="bg1"/>
                </a:solidFill>
                <a:latin typeface="Times New Roman" pitchFamily="18" charset="0"/>
                <a:cs typeface="Times New Roman" pitchFamily="18" charset="0"/>
                <a:sym typeface="Wingdings" pitchFamily="2" charset="2"/>
              </a:rPr>
              <a:t/>
            </a:r>
            <a:br>
              <a:rPr lang="en-US" sz="4000" b="1" dirty="0" smtClean="0">
                <a:solidFill>
                  <a:schemeClr val="bg1"/>
                </a:solidFill>
                <a:latin typeface="Times New Roman" pitchFamily="18" charset="0"/>
                <a:cs typeface="Times New Roman" pitchFamily="18" charset="0"/>
                <a:sym typeface="Wingdings" pitchFamily="2" charset="2"/>
              </a:rPr>
            </a:br>
            <a:r>
              <a:rPr lang="en-US" sz="4000" b="1" dirty="0" smtClean="0">
                <a:solidFill>
                  <a:schemeClr val="bg1"/>
                </a:solidFill>
                <a:latin typeface="Times New Roman" pitchFamily="18" charset="0"/>
                <a:cs typeface="Times New Roman" pitchFamily="18" charset="0"/>
                <a:sym typeface="Wingdings" pitchFamily="2" charset="2"/>
              </a:rPr>
              <a:t>=&gt; </a:t>
            </a:r>
            <a:r>
              <a:rPr lang="en-US" sz="4000" b="1" dirty="0" err="1" smtClean="0">
                <a:solidFill>
                  <a:schemeClr val="bg1"/>
                </a:solidFill>
                <a:latin typeface="Times New Roman" pitchFamily="18" charset="0"/>
                <a:cs typeface="Times New Roman" pitchFamily="18" charset="0"/>
                <a:sym typeface="Wingdings" pitchFamily="2" charset="2"/>
              </a:rPr>
              <a:t>Quan</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niệm</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mới</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mẻ</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trong</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tình</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yêu</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Khao</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khát</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yêu</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đương</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nhưng</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không</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còn</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nhẫn</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nhục</a:t>
            </a:r>
            <a:r>
              <a:rPr lang="en-US" sz="4000" b="1" dirty="0" smtClean="0">
                <a:solidFill>
                  <a:schemeClr val="bg1"/>
                </a:solidFill>
                <a:latin typeface="Times New Roman" pitchFamily="18" charset="0"/>
                <a:cs typeface="Times New Roman" pitchFamily="18" charset="0"/>
                <a:sym typeface="Wingdings" pitchFamily="2" charset="2"/>
              </a:rPr>
              <a:t> cam </a:t>
            </a:r>
            <a:r>
              <a:rPr lang="en-US" sz="4000" b="1" dirty="0" err="1" smtClean="0">
                <a:solidFill>
                  <a:schemeClr val="bg1"/>
                </a:solidFill>
                <a:latin typeface="Times New Roman" pitchFamily="18" charset="0"/>
                <a:cs typeface="Times New Roman" pitchFamily="18" charset="0"/>
                <a:sym typeface="Wingdings" pitchFamily="2" charset="2"/>
              </a:rPr>
              <a:t>chịu</a:t>
            </a:r>
            <a:r>
              <a:rPr lang="en-US" sz="4000" b="1" dirty="0" smtClean="0">
                <a:solidFill>
                  <a:schemeClr val="bg1"/>
                </a:solidFill>
                <a:latin typeface="Times New Roman" pitchFamily="18" charset="0"/>
                <a:cs typeface="Times New Roman" pitchFamily="18" charset="0"/>
                <a:sym typeface="Wingdings" pitchFamily="2" charset="2"/>
              </a:rPr>
              <a:t>.</a:t>
            </a:r>
            <a:endParaRPr lang="en-US" sz="4000" b="1" dirty="0">
              <a:solidFill>
                <a:schemeClr val="bg1"/>
              </a:solidFill>
              <a:latin typeface="Times New Roman" pitchFamily="18" charset="0"/>
              <a:cs typeface="Times New Roman" pitchFamily="18" charset="0"/>
            </a:endParaRPr>
          </a:p>
        </p:txBody>
      </p:sp>
    </p:spTree>
  </p:cSld>
  <p:clrMapOvr>
    <a:masterClrMapping/>
  </p:clrMapOvr>
  <p:transition spd="slow">
    <p:checke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ải xuống (4).jpg"/>
          <p:cNvPicPr>
            <a:picLocks noGrp="1" noChangeAspect="1"/>
          </p:cNvPicPr>
          <p:nvPr>
            <p:ph idx="1"/>
          </p:nvPr>
        </p:nvPicPr>
        <p:blipFill>
          <a:blip r:embed="rId2" cstate="print"/>
          <a:stretch>
            <a:fillRect/>
          </a:stretch>
        </p:blipFill>
        <p:spPr>
          <a:xfrm>
            <a:off x="0" y="0"/>
            <a:ext cx="9144000" cy="6858000"/>
          </a:xfrm>
        </p:spPr>
      </p:pic>
      <p:sp>
        <p:nvSpPr>
          <p:cNvPr id="2" name="Title 1"/>
          <p:cNvSpPr>
            <a:spLocks noGrp="1"/>
          </p:cNvSpPr>
          <p:nvPr>
            <p:ph type="title"/>
          </p:nvPr>
        </p:nvSpPr>
        <p:spPr>
          <a:xfrm>
            <a:off x="457200" y="274638"/>
            <a:ext cx="8229600" cy="2925762"/>
          </a:xfrm>
        </p:spPr>
        <p:txBody>
          <a:bodyPr>
            <a:normAutofit fontScale="90000"/>
          </a:bodyPr>
          <a:lstStyle/>
          <a:p>
            <a:pPr algn="l"/>
            <a:r>
              <a:rPr lang="en-US" sz="4000" b="1" dirty="0" smtClean="0">
                <a:latin typeface="Times New Roman" pitchFamily="18" charset="0"/>
                <a:cs typeface="Times New Roman" pitchFamily="18" charset="0"/>
              </a:rPr>
              <a:t>-</a:t>
            </a:r>
            <a:r>
              <a:rPr lang="en-US" sz="4000" b="1" u="sng" dirty="0" err="1" smtClean="0">
                <a:latin typeface="Times New Roman" pitchFamily="18" charset="0"/>
                <a:cs typeface="Times New Roman" pitchFamily="18" charset="0"/>
              </a:rPr>
              <a:t>Khổ</a:t>
            </a:r>
            <a:r>
              <a:rPr lang="en-US" sz="4000" b="1" u="sng" dirty="0" smtClean="0">
                <a:latin typeface="Times New Roman" pitchFamily="18" charset="0"/>
                <a:cs typeface="Times New Roman" pitchFamily="18" charset="0"/>
              </a:rPr>
              <a:t> </a:t>
            </a:r>
            <a:r>
              <a:rPr lang="en-US" sz="4000" b="1" u="sng" dirty="0" err="1" smtClean="0">
                <a:latin typeface="Times New Roman" pitchFamily="18" charset="0"/>
                <a:cs typeface="Times New Roman" pitchFamily="18" charset="0"/>
              </a:rPr>
              <a:t>hai</a:t>
            </a:r>
            <a:r>
              <a:rPr lang="en-US" sz="4000" b="1" dirty="0" smtClean="0">
                <a:latin typeface="Times New Roman" pitchFamily="18" charset="0"/>
                <a:cs typeface="Times New Roman" pitchFamily="18" charset="0"/>
              </a:rPr>
              <a:t>: </a:t>
            </a:r>
            <a:br>
              <a:rPr lang="en-US" sz="4000" b="1" dirty="0" smtClean="0">
                <a:latin typeface="Times New Roman" pitchFamily="18" charset="0"/>
                <a:cs typeface="Times New Roman" pitchFamily="18" charset="0"/>
              </a:rPr>
            </a:br>
            <a:r>
              <a:rPr lang="en-US" sz="4000" b="1" i="1" dirty="0" err="1" smtClean="0">
                <a:latin typeface="Times New Roman" pitchFamily="18" charset="0"/>
                <a:cs typeface="Times New Roman" pitchFamily="18" charset="0"/>
              </a:rPr>
              <a:t>Ôi</a:t>
            </a:r>
            <a:r>
              <a:rPr lang="en-US" sz="4000" b="1" i="1" dirty="0" smtClean="0">
                <a:latin typeface="Times New Roman" pitchFamily="18" charset="0"/>
                <a:cs typeface="Times New Roman" pitchFamily="18" charset="0"/>
              </a:rPr>
              <a:t> con </a:t>
            </a:r>
            <a:r>
              <a:rPr lang="en-US" sz="4000" b="1" i="1" dirty="0" err="1" smtClean="0">
                <a:latin typeface="Times New Roman" pitchFamily="18" charset="0"/>
                <a:cs typeface="Times New Roman" pitchFamily="18" charset="0"/>
              </a:rPr>
              <a:t>sóng</a:t>
            </a:r>
            <a:r>
              <a:rPr lang="en-US" sz="4000" b="1" i="1" dirty="0" smtClean="0">
                <a:latin typeface="Times New Roman" pitchFamily="18" charset="0"/>
                <a:cs typeface="Times New Roman" pitchFamily="18" charset="0"/>
              </a:rPr>
              <a:t> </a:t>
            </a:r>
            <a:r>
              <a:rPr lang="en-US" sz="4000" b="1" i="1" dirty="0" err="1" smtClean="0">
                <a:latin typeface="Times New Roman" pitchFamily="18" charset="0"/>
                <a:cs typeface="Times New Roman" pitchFamily="18" charset="0"/>
              </a:rPr>
              <a:t>ngày</a:t>
            </a:r>
            <a:r>
              <a:rPr lang="en-US" sz="4000" b="1" i="1" dirty="0" smtClean="0">
                <a:latin typeface="Times New Roman" pitchFamily="18" charset="0"/>
                <a:cs typeface="Times New Roman" pitchFamily="18" charset="0"/>
              </a:rPr>
              <a:t> </a:t>
            </a:r>
            <a:r>
              <a:rPr lang="en-US" sz="4000" b="1" i="1" dirty="0" err="1" smtClean="0">
                <a:latin typeface="Times New Roman" pitchFamily="18" charset="0"/>
                <a:cs typeface="Times New Roman" pitchFamily="18" charset="0"/>
              </a:rPr>
              <a:t>xưa</a:t>
            </a:r>
            <a:r>
              <a:rPr lang="en-US" sz="4000" b="1" i="1" dirty="0" smtClean="0">
                <a:latin typeface="Times New Roman" pitchFamily="18" charset="0"/>
                <a:cs typeface="Times New Roman" pitchFamily="18" charset="0"/>
              </a:rPr>
              <a:t/>
            </a:r>
            <a:br>
              <a:rPr lang="en-US" sz="4000" b="1" i="1" dirty="0" smtClean="0">
                <a:latin typeface="Times New Roman" pitchFamily="18" charset="0"/>
                <a:cs typeface="Times New Roman" pitchFamily="18" charset="0"/>
              </a:rPr>
            </a:br>
            <a:r>
              <a:rPr lang="en-US" sz="4000" b="1" i="1" dirty="0" err="1" smtClean="0">
                <a:latin typeface="Times New Roman" pitchFamily="18" charset="0"/>
                <a:cs typeface="Times New Roman" pitchFamily="18" charset="0"/>
              </a:rPr>
              <a:t>Và</a:t>
            </a:r>
            <a:r>
              <a:rPr lang="en-US" sz="4000" b="1" i="1" dirty="0" smtClean="0">
                <a:latin typeface="Times New Roman" pitchFamily="18" charset="0"/>
                <a:cs typeface="Times New Roman" pitchFamily="18" charset="0"/>
              </a:rPr>
              <a:t> </a:t>
            </a:r>
            <a:r>
              <a:rPr lang="en-US" sz="4000" b="1" i="1" dirty="0" err="1" smtClean="0">
                <a:latin typeface="Times New Roman" pitchFamily="18" charset="0"/>
                <a:cs typeface="Times New Roman" pitchFamily="18" charset="0"/>
              </a:rPr>
              <a:t>ngày</a:t>
            </a:r>
            <a:r>
              <a:rPr lang="en-US" sz="4000" b="1" i="1" dirty="0" smtClean="0">
                <a:latin typeface="Times New Roman" pitchFamily="18" charset="0"/>
                <a:cs typeface="Times New Roman" pitchFamily="18" charset="0"/>
              </a:rPr>
              <a:t> </a:t>
            </a:r>
            <a:r>
              <a:rPr lang="en-US" sz="4000" b="1" i="1" dirty="0" err="1" smtClean="0">
                <a:latin typeface="Times New Roman" pitchFamily="18" charset="0"/>
                <a:cs typeface="Times New Roman" pitchFamily="18" charset="0"/>
              </a:rPr>
              <a:t>sau</a:t>
            </a:r>
            <a:r>
              <a:rPr lang="en-US" sz="4000" b="1" i="1" dirty="0" smtClean="0">
                <a:latin typeface="Times New Roman" pitchFamily="18" charset="0"/>
                <a:cs typeface="Times New Roman" pitchFamily="18" charset="0"/>
              </a:rPr>
              <a:t> </a:t>
            </a:r>
            <a:r>
              <a:rPr lang="en-US" sz="4000" b="1" i="1" dirty="0" err="1" smtClean="0">
                <a:latin typeface="Times New Roman" pitchFamily="18" charset="0"/>
                <a:cs typeface="Times New Roman" pitchFamily="18" charset="0"/>
              </a:rPr>
              <a:t>vẫn</a:t>
            </a:r>
            <a:r>
              <a:rPr lang="en-US" sz="4000" b="1" i="1" dirty="0" smtClean="0">
                <a:latin typeface="Times New Roman" pitchFamily="18" charset="0"/>
                <a:cs typeface="Times New Roman" pitchFamily="18" charset="0"/>
              </a:rPr>
              <a:t> </a:t>
            </a:r>
            <a:r>
              <a:rPr lang="en-US" sz="4000" b="1" i="1" dirty="0" err="1" smtClean="0">
                <a:latin typeface="Times New Roman" pitchFamily="18" charset="0"/>
                <a:cs typeface="Times New Roman" pitchFamily="18" charset="0"/>
              </a:rPr>
              <a:t>thế</a:t>
            </a:r>
            <a:r>
              <a:rPr lang="en-US" sz="4000" b="1" i="1" dirty="0" smtClean="0">
                <a:latin typeface="Times New Roman" pitchFamily="18" charset="0"/>
                <a:cs typeface="Times New Roman" pitchFamily="18" charset="0"/>
              </a:rPr>
              <a:t>.</a:t>
            </a:r>
            <a:br>
              <a:rPr lang="en-US" sz="4000" b="1" i="1" dirty="0" smtClean="0">
                <a:latin typeface="Times New Roman" pitchFamily="18" charset="0"/>
                <a:cs typeface="Times New Roman" pitchFamily="18" charset="0"/>
              </a:rPr>
            </a:br>
            <a:r>
              <a:rPr lang="en-US" sz="4000" b="1" i="1" dirty="0" err="1" smtClean="0">
                <a:latin typeface="Times New Roman" pitchFamily="18" charset="0"/>
                <a:cs typeface="Times New Roman" pitchFamily="18" charset="0"/>
              </a:rPr>
              <a:t>Nỗi</a:t>
            </a:r>
            <a:r>
              <a:rPr lang="en-US" sz="4000" b="1" i="1" dirty="0" smtClean="0">
                <a:latin typeface="Times New Roman" pitchFamily="18" charset="0"/>
                <a:cs typeface="Times New Roman" pitchFamily="18" charset="0"/>
              </a:rPr>
              <a:t> </a:t>
            </a:r>
            <a:r>
              <a:rPr lang="en-US" sz="4000" b="1" i="1" dirty="0" err="1" smtClean="0">
                <a:latin typeface="Times New Roman" pitchFamily="18" charset="0"/>
                <a:cs typeface="Times New Roman" pitchFamily="18" charset="0"/>
              </a:rPr>
              <a:t>khát</a:t>
            </a:r>
            <a:r>
              <a:rPr lang="en-US" sz="4000" b="1" i="1" dirty="0" smtClean="0">
                <a:latin typeface="Times New Roman" pitchFamily="18" charset="0"/>
                <a:cs typeface="Times New Roman" pitchFamily="18" charset="0"/>
              </a:rPr>
              <a:t> </a:t>
            </a:r>
            <a:r>
              <a:rPr lang="en-US" sz="4000" b="1" i="1" dirty="0" err="1" smtClean="0">
                <a:latin typeface="Times New Roman" pitchFamily="18" charset="0"/>
                <a:cs typeface="Times New Roman" pitchFamily="18" charset="0"/>
              </a:rPr>
              <a:t>vọng</a:t>
            </a:r>
            <a:r>
              <a:rPr lang="en-US" sz="4000" b="1" i="1" dirty="0" smtClean="0">
                <a:latin typeface="Times New Roman" pitchFamily="18" charset="0"/>
                <a:cs typeface="Times New Roman" pitchFamily="18" charset="0"/>
              </a:rPr>
              <a:t> </a:t>
            </a:r>
            <a:r>
              <a:rPr lang="en-US" sz="4000" b="1" i="1" dirty="0" err="1" smtClean="0">
                <a:latin typeface="Times New Roman" pitchFamily="18" charset="0"/>
                <a:cs typeface="Times New Roman" pitchFamily="18" charset="0"/>
              </a:rPr>
              <a:t>tình</a:t>
            </a:r>
            <a:r>
              <a:rPr lang="en-US" sz="4000" b="1" i="1" dirty="0" smtClean="0">
                <a:latin typeface="Times New Roman" pitchFamily="18" charset="0"/>
                <a:cs typeface="Times New Roman" pitchFamily="18" charset="0"/>
              </a:rPr>
              <a:t> </a:t>
            </a:r>
            <a:r>
              <a:rPr lang="en-US" sz="4000" b="1" i="1" dirty="0" err="1" smtClean="0">
                <a:latin typeface="Times New Roman" pitchFamily="18" charset="0"/>
                <a:cs typeface="Times New Roman" pitchFamily="18" charset="0"/>
              </a:rPr>
              <a:t>yêu</a:t>
            </a:r>
            <a:r>
              <a:rPr lang="en-US" sz="4000" b="1" i="1" dirty="0" smtClean="0">
                <a:latin typeface="Times New Roman" pitchFamily="18" charset="0"/>
                <a:cs typeface="Times New Roman" pitchFamily="18" charset="0"/>
              </a:rPr>
              <a:t/>
            </a:r>
            <a:br>
              <a:rPr lang="en-US" sz="4000" b="1" i="1" dirty="0" smtClean="0">
                <a:latin typeface="Times New Roman" pitchFamily="18" charset="0"/>
                <a:cs typeface="Times New Roman" pitchFamily="18" charset="0"/>
              </a:rPr>
            </a:br>
            <a:r>
              <a:rPr lang="en-US" sz="4000" b="1" i="1" dirty="0" err="1" smtClean="0">
                <a:latin typeface="Times New Roman" pitchFamily="18" charset="0"/>
                <a:cs typeface="Times New Roman" pitchFamily="18" charset="0"/>
              </a:rPr>
              <a:t>Bồi</a:t>
            </a:r>
            <a:r>
              <a:rPr lang="en-US" sz="4000" b="1" i="1" dirty="0" smtClean="0">
                <a:latin typeface="Times New Roman" pitchFamily="18" charset="0"/>
                <a:cs typeface="Times New Roman" pitchFamily="18" charset="0"/>
              </a:rPr>
              <a:t> </a:t>
            </a:r>
            <a:r>
              <a:rPr lang="en-US" sz="4000" b="1" i="1" dirty="0" err="1" smtClean="0">
                <a:latin typeface="Times New Roman" pitchFamily="18" charset="0"/>
                <a:cs typeface="Times New Roman" pitchFamily="18" charset="0"/>
              </a:rPr>
              <a:t>hồi</a:t>
            </a:r>
            <a:r>
              <a:rPr lang="en-US" sz="4000" b="1" i="1" dirty="0" smtClean="0">
                <a:latin typeface="Times New Roman" pitchFamily="18" charset="0"/>
                <a:cs typeface="Times New Roman" pitchFamily="18" charset="0"/>
              </a:rPr>
              <a:t> </a:t>
            </a:r>
            <a:r>
              <a:rPr lang="en-US" sz="4000" b="1" i="1" dirty="0" err="1" smtClean="0">
                <a:latin typeface="Times New Roman" pitchFamily="18" charset="0"/>
                <a:cs typeface="Times New Roman" pitchFamily="18" charset="0"/>
              </a:rPr>
              <a:t>trong</a:t>
            </a:r>
            <a:r>
              <a:rPr lang="en-US" sz="4000" b="1" i="1" dirty="0" smtClean="0">
                <a:latin typeface="Times New Roman" pitchFamily="18" charset="0"/>
                <a:cs typeface="Times New Roman" pitchFamily="18" charset="0"/>
              </a:rPr>
              <a:t> </a:t>
            </a:r>
            <a:r>
              <a:rPr lang="en-US" sz="4000" b="1" i="1" dirty="0" err="1" smtClean="0">
                <a:latin typeface="Times New Roman" pitchFamily="18" charset="0"/>
                <a:cs typeface="Times New Roman" pitchFamily="18" charset="0"/>
              </a:rPr>
              <a:t>ngực</a:t>
            </a:r>
            <a:r>
              <a:rPr lang="en-US" sz="4000" b="1" i="1" dirty="0" smtClean="0">
                <a:latin typeface="Times New Roman" pitchFamily="18" charset="0"/>
                <a:cs typeface="Times New Roman" pitchFamily="18" charset="0"/>
              </a:rPr>
              <a:t> </a:t>
            </a:r>
            <a:r>
              <a:rPr lang="en-US" sz="4000" b="1" i="1" dirty="0" err="1" smtClean="0">
                <a:latin typeface="Times New Roman" pitchFamily="18" charset="0"/>
                <a:cs typeface="Times New Roman" pitchFamily="18" charset="0"/>
              </a:rPr>
              <a:t>trẻ</a:t>
            </a:r>
            <a:r>
              <a:rPr lang="en-US" sz="4000" b="1" i="1" dirty="0" smtClean="0">
                <a:latin typeface="Times New Roman" pitchFamily="18" charset="0"/>
                <a:cs typeface="Times New Roman" pitchFamily="18" charset="0"/>
              </a:rPr>
              <a:t>.</a:t>
            </a:r>
            <a:endParaRPr lang="en-US" sz="4000" b="1" dirty="0">
              <a:latin typeface="Times New Roman" pitchFamily="18" charset="0"/>
              <a:cs typeface="Times New Roman" pitchFamily="18" charset="0"/>
            </a:endParaRPr>
          </a:p>
        </p:txBody>
      </p:sp>
      <p:sp>
        <p:nvSpPr>
          <p:cNvPr id="5" name="Cloud Callout 4"/>
          <p:cNvSpPr/>
          <p:nvPr/>
        </p:nvSpPr>
        <p:spPr>
          <a:xfrm>
            <a:off x="4953000" y="609600"/>
            <a:ext cx="3733800" cy="5562600"/>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dirty="0" smtClean="0">
                <a:solidFill>
                  <a:schemeClr val="tx1"/>
                </a:solidFill>
                <a:latin typeface="Times New Roman" pitchFamily="18" charset="0"/>
                <a:cs typeface="Times New Roman" pitchFamily="18" charset="0"/>
              </a:rPr>
              <a:t>Ở </a:t>
            </a:r>
            <a:r>
              <a:rPr lang="en-US" sz="2800" b="1" dirty="0" err="1" smtClean="0">
                <a:solidFill>
                  <a:schemeClr val="tx1"/>
                </a:solidFill>
                <a:latin typeface="Times New Roman" pitchFamily="18" charset="0"/>
                <a:cs typeface="Times New Roman" pitchFamily="18" charset="0"/>
              </a:rPr>
              <a:t>khổ</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hai</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từ</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quy</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luật</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sóng</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Xuân</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Quỳnh</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ngẫm</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về</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quy</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luật</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tình</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yêu</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như</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thế</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nào</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Nhận</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xét</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về</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lời</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bộc</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bạch</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của</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tác</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giả</a:t>
            </a:r>
            <a:r>
              <a:rPr lang="en-US" sz="2800" b="1" dirty="0" smtClean="0">
                <a:solidFill>
                  <a:schemeClr val="tx1"/>
                </a:solidFill>
                <a:latin typeface="Times New Roman" pitchFamily="18" charset="0"/>
                <a:cs typeface="Times New Roman" pitchFamily="18" charset="0"/>
              </a:rPr>
              <a:t> ?</a:t>
            </a:r>
          </a:p>
          <a:p>
            <a:pPr algn="ctr"/>
            <a:endParaRPr lang="en-US" sz="2400" b="1" dirty="0">
              <a:solidFill>
                <a:schemeClr val="tx1"/>
              </a:solidFill>
              <a:latin typeface="Times New Roman" pitchFamily="18" charset="0"/>
              <a:cs typeface="Times New Roman" pitchFamily="18" charset="0"/>
            </a:endParaRPr>
          </a:p>
        </p:txBody>
      </p:sp>
    </p:spTree>
  </p:cSld>
  <p:clrMapOvr>
    <a:masterClrMapping/>
  </p:clrMapOvr>
  <p:transition spd="slow">
    <p:plu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ải xuống (4).jpg"/>
          <p:cNvPicPr>
            <a:picLocks noGrp="1" noChangeAspect="1"/>
          </p:cNvPicPr>
          <p:nvPr>
            <p:ph idx="1"/>
          </p:nvPr>
        </p:nvPicPr>
        <p:blipFill>
          <a:blip r:embed="rId2" cstate="print"/>
          <a:stretch>
            <a:fillRect/>
          </a:stretch>
        </p:blipFill>
        <p:spPr>
          <a:xfrm>
            <a:off x="0" y="0"/>
            <a:ext cx="9144000" cy="6858000"/>
          </a:xfrm>
        </p:spPr>
      </p:pic>
      <p:sp>
        <p:nvSpPr>
          <p:cNvPr id="2" name="Title 1"/>
          <p:cNvSpPr>
            <a:spLocks noGrp="1"/>
          </p:cNvSpPr>
          <p:nvPr>
            <p:ph type="title"/>
          </p:nvPr>
        </p:nvSpPr>
        <p:spPr>
          <a:xfrm>
            <a:off x="457200" y="274638"/>
            <a:ext cx="8229600" cy="5973762"/>
          </a:xfrm>
        </p:spPr>
        <p:txBody>
          <a:bodyPr>
            <a:normAutofit fontScale="90000"/>
          </a:bodyPr>
          <a:lstStyle/>
          <a:p>
            <a:pPr algn="l"/>
            <a:r>
              <a:rPr lang="en-US" sz="4000" b="1" dirty="0" smtClean="0">
                <a:latin typeface="Times New Roman" pitchFamily="18" charset="0"/>
                <a:cs typeface="Times New Roman" pitchFamily="18" charset="0"/>
              </a:rPr>
              <a:t>- </a:t>
            </a:r>
            <a:r>
              <a:rPr lang="en-US" sz="4000" b="1" u="sng" dirty="0" err="1" smtClean="0">
                <a:latin typeface="Times New Roman" pitchFamily="18" charset="0"/>
                <a:cs typeface="Times New Roman" pitchFamily="18" charset="0"/>
              </a:rPr>
              <a:t>Khổ</a:t>
            </a:r>
            <a:r>
              <a:rPr lang="en-US" sz="4000" b="1" u="sng" dirty="0" smtClean="0">
                <a:latin typeface="Times New Roman" pitchFamily="18" charset="0"/>
                <a:cs typeface="Times New Roman" pitchFamily="18" charset="0"/>
              </a:rPr>
              <a:t> </a:t>
            </a:r>
            <a:r>
              <a:rPr lang="en-US" sz="4000" b="1" u="sng" dirty="0" err="1" smtClean="0">
                <a:latin typeface="Times New Roman" pitchFamily="18" charset="0"/>
                <a:cs typeface="Times New Roman" pitchFamily="18" charset="0"/>
              </a:rPr>
              <a:t>hai</a:t>
            </a:r>
            <a:r>
              <a:rPr lang="en-US" sz="4000" b="1" dirty="0" smtClean="0">
                <a:latin typeface="Times New Roman" pitchFamily="18" charset="0"/>
                <a:cs typeface="Times New Roman" pitchFamily="18" charset="0"/>
              </a:rPr>
              <a:t>:</a:t>
            </a:r>
            <a:br>
              <a:rPr lang="en-US" sz="4000" b="1"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Sóng</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ngày</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xưa</a:t>
            </a:r>
            <a:r>
              <a:rPr lang="en-US" sz="4000" b="1" dirty="0" smtClean="0">
                <a:latin typeface="Times New Roman" pitchFamily="18" charset="0"/>
                <a:cs typeface="Times New Roman" pitchFamily="18" charset="0"/>
              </a:rPr>
              <a:t> </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ngày</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sau</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vẫn</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thế</a:t>
            </a:r>
            <a:r>
              <a:rPr lang="en-US" sz="4000" b="1" dirty="0" smtClean="0">
                <a:latin typeface="Times New Roman" pitchFamily="18" charset="0"/>
                <a:cs typeface="Times New Roman" pitchFamily="18" charset="0"/>
                <a:sym typeface="Wingdings" pitchFamily="2" charset="2"/>
              </a:rPr>
              <a:t> : qui </a:t>
            </a:r>
            <a:r>
              <a:rPr lang="en-US" sz="4000" b="1" dirty="0" err="1" smtClean="0">
                <a:latin typeface="Times New Roman" pitchFamily="18" charset="0"/>
                <a:cs typeface="Times New Roman" pitchFamily="18" charset="0"/>
                <a:sym typeface="Wingdings" pitchFamily="2" charset="2"/>
              </a:rPr>
              <a:t>luật</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của</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sóng</a:t>
            </a:r>
            <a:r>
              <a:rPr lang="en-US" sz="4000" b="1" dirty="0" smtClean="0">
                <a:latin typeface="Times New Roman" pitchFamily="18" charset="0"/>
                <a:cs typeface="Times New Roman" pitchFamily="18" charset="0"/>
                <a:sym typeface="Wingdings" pitchFamily="2" charset="2"/>
              </a:rPr>
              <a:t/>
            </a:r>
            <a:br>
              <a:rPr lang="en-US" sz="4000" b="1" dirty="0" smtClean="0">
                <a:latin typeface="Times New Roman" pitchFamily="18" charset="0"/>
                <a:cs typeface="Times New Roman" pitchFamily="18" charset="0"/>
                <a:sym typeface="Wingdings" pitchFamily="2" charset="2"/>
              </a:rPr>
            </a:b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khát</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vọng</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tình</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yêu-bồi</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hồi</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trong</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ngực</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trẻ</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Khát</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vọng</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xôn</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xao</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rạo</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rực</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khát</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vọng</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muôn</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đời</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đó</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là</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bản</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chất</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của</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tình</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yêu</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tuổi</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trẻ</a:t>
            </a:r>
            <a:r>
              <a:rPr lang="en-US" sz="4000" b="1" dirty="0" smtClean="0">
                <a:latin typeface="Times New Roman" pitchFamily="18" charset="0"/>
                <a:cs typeface="Times New Roman" pitchFamily="18" charset="0"/>
                <a:sym typeface="Wingdings" pitchFamily="2" charset="2"/>
              </a:rPr>
              <a:t>.</a:t>
            </a:r>
            <a:br>
              <a:rPr lang="en-US" sz="4000" b="1" dirty="0" smtClean="0">
                <a:latin typeface="Times New Roman" pitchFamily="18" charset="0"/>
                <a:cs typeface="Times New Roman" pitchFamily="18" charset="0"/>
                <a:sym typeface="Wingdings" pitchFamily="2" charset="2"/>
              </a:rPr>
            </a:br>
            <a:r>
              <a:rPr lang="en-US" sz="4000" b="1" dirty="0" smtClean="0">
                <a:latin typeface="Times New Roman" pitchFamily="18" charset="0"/>
                <a:cs typeface="Times New Roman" pitchFamily="18" charset="0"/>
                <a:sym typeface="Wingdings" pitchFamily="2" charset="2"/>
              </a:rPr>
              <a:t>=&gt; </a:t>
            </a:r>
            <a:r>
              <a:rPr lang="en-US" sz="4000" b="1" dirty="0" err="1" smtClean="0">
                <a:latin typeface="Times New Roman" pitchFamily="18" charset="0"/>
                <a:cs typeface="Times New Roman" pitchFamily="18" charset="0"/>
                <a:sym typeface="Wingdings" pitchFamily="2" charset="2"/>
              </a:rPr>
              <a:t>lời</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bộc</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bạch</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thẳng</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thắn</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chân</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thành</a:t>
            </a:r>
            <a:r>
              <a:rPr lang="en-US" sz="4000" b="1" dirty="0" smtClean="0">
                <a:latin typeface="Times New Roman" pitchFamily="18" charset="0"/>
                <a:cs typeface="Times New Roman" pitchFamily="18" charset="0"/>
                <a:sym typeface="Wingdings" pitchFamily="2" charset="2"/>
              </a:rPr>
              <a:t>.</a:t>
            </a:r>
            <a:br>
              <a:rPr lang="en-US" sz="4000" b="1" dirty="0" smtClean="0">
                <a:latin typeface="Times New Roman" pitchFamily="18" charset="0"/>
                <a:cs typeface="Times New Roman" pitchFamily="18" charset="0"/>
                <a:sym typeface="Wingdings" pitchFamily="2" charset="2"/>
              </a:rPr>
            </a:br>
            <a:endParaRPr lang="en-US" sz="4000" b="1" dirty="0">
              <a:latin typeface="Times New Roman" pitchFamily="18" charset="0"/>
              <a:cs typeface="Times New Roman" pitchFamily="18" charset="0"/>
            </a:endParaRPr>
          </a:p>
        </p:txBody>
      </p:sp>
    </p:spTree>
  </p:cSld>
  <p:clrMapOvr>
    <a:masterClrMapping/>
  </p:clrMapOvr>
  <p:transition spd="slow">
    <p:plu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 (1).jpg"/>
          <p:cNvPicPr>
            <a:picLocks noGrp="1" noChangeAspect="1"/>
          </p:cNvPicPr>
          <p:nvPr>
            <p:ph idx="1"/>
          </p:nvPr>
        </p:nvPicPr>
        <p:blipFill>
          <a:blip r:embed="rId2" cstate="print"/>
          <a:stretch>
            <a:fillRect/>
          </a:stretch>
        </p:blipFill>
        <p:spPr>
          <a:xfrm>
            <a:off x="0" y="0"/>
            <a:ext cx="9144000" cy="6858000"/>
          </a:xfrm>
        </p:spPr>
      </p:pic>
      <p:sp>
        <p:nvSpPr>
          <p:cNvPr id="2" name="Title 1"/>
          <p:cNvSpPr>
            <a:spLocks noGrp="1"/>
          </p:cNvSpPr>
          <p:nvPr>
            <p:ph type="title"/>
          </p:nvPr>
        </p:nvSpPr>
        <p:spPr>
          <a:xfrm>
            <a:off x="457200" y="274638"/>
            <a:ext cx="8229600" cy="3992562"/>
          </a:xfrm>
        </p:spPr>
        <p:txBody>
          <a:bodyPr>
            <a:normAutofit fontScale="90000"/>
          </a:bodyPr>
          <a:lstStyle/>
          <a:p>
            <a:pPr algn="l"/>
            <a:r>
              <a:rPr lang="en-US" sz="4000" b="1" dirty="0" smtClean="0">
                <a:latin typeface="Times New Roman" pitchFamily="18" charset="0"/>
                <a:cs typeface="Times New Roman" pitchFamily="18" charset="0"/>
              </a:rPr>
              <a:t>b. </a:t>
            </a:r>
            <a:r>
              <a:rPr lang="en-US" sz="4000" b="1" u="sng" dirty="0" err="1" smtClean="0">
                <a:latin typeface="Times New Roman" pitchFamily="18" charset="0"/>
                <a:cs typeface="Times New Roman" pitchFamily="18" charset="0"/>
              </a:rPr>
              <a:t>Khổ</a:t>
            </a:r>
            <a:r>
              <a:rPr lang="en-US" sz="4000" b="1" u="sng" dirty="0" smtClean="0">
                <a:latin typeface="Times New Roman" pitchFamily="18" charset="0"/>
                <a:cs typeface="Times New Roman" pitchFamily="18" charset="0"/>
              </a:rPr>
              <a:t> 3-4: </a:t>
            </a:r>
            <a:r>
              <a:rPr lang="en-US" sz="4000" b="1" i="1" dirty="0" err="1" smtClean="0">
                <a:latin typeface="Times New Roman" pitchFamily="18" charset="0"/>
                <a:cs typeface="Times New Roman" pitchFamily="18" charset="0"/>
              </a:rPr>
              <a:t>Nghĩ</a:t>
            </a:r>
            <a:r>
              <a:rPr lang="en-US" sz="4000" b="1" i="1" dirty="0" smtClean="0">
                <a:latin typeface="Times New Roman" pitchFamily="18" charset="0"/>
                <a:cs typeface="Times New Roman" pitchFamily="18" charset="0"/>
              </a:rPr>
              <a:t> </a:t>
            </a:r>
            <a:r>
              <a:rPr lang="en-US" sz="4000" b="1" i="1" dirty="0" err="1" smtClean="0">
                <a:latin typeface="Times New Roman" pitchFamily="18" charset="0"/>
                <a:cs typeface="Times New Roman" pitchFamily="18" charset="0"/>
              </a:rPr>
              <a:t>về</a:t>
            </a:r>
            <a:r>
              <a:rPr lang="en-US" sz="4000" b="1" i="1" dirty="0" smtClean="0">
                <a:latin typeface="Times New Roman" pitchFamily="18" charset="0"/>
                <a:cs typeface="Times New Roman" pitchFamily="18" charset="0"/>
              </a:rPr>
              <a:t> </a:t>
            </a:r>
            <a:r>
              <a:rPr lang="en-US" sz="4000" b="1" i="1" dirty="0" err="1" smtClean="0">
                <a:latin typeface="Times New Roman" pitchFamily="18" charset="0"/>
                <a:cs typeface="Times New Roman" pitchFamily="18" charset="0"/>
              </a:rPr>
              <a:t>Sóng</a:t>
            </a:r>
            <a:r>
              <a:rPr lang="en-US" sz="4000" b="1" i="1" dirty="0" smtClean="0">
                <a:latin typeface="Times New Roman" pitchFamily="18" charset="0"/>
                <a:cs typeface="Times New Roman" pitchFamily="18" charset="0"/>
              </a:rPr>
              <a:t> - </a:t>
            </a:r>
            <a:r>
              <a:rPr lang="en-US" sz="4000" b="1" i="1" dirty="0" err="1" smtClean="0">
                <a:latin typeface="Times New Roman" pitchFamily="18" charset="0"/>
                <a:cs typeface="Times New Roman" pitchFamily="18" charset="0"/>
              </a:rPr>
              <a:t>cội</a:t>
            </a:r>
            <a:r>
              <a:rPr lang="en-US" sz="4000" b="1" i="1" dirty="0" smtClean="0">
                <a:latin typeface="Times New Roman" pitchFamily="18" charset="0"/>
                <a:cs typeface="Times New Roman" pitchFamily="18" charset="0"/>
              </a:rPr>
              <a:t> </a:t>
            </a:r>
            <a:r>
              <a:rPr lang="en-US" sz="4000" b="1" i="1" dirty="0" err="1" smtClean="0">
                <a:latin typeface="Times New Roman" pitchFamily="18" charset="0"/>
                <a:cs typeface="Times New Roman" pitchFamily="18" charset="0"/>
              </a:rPr>
              <a:t>nguồn</a:t>
            </a:r>
            <a:r>
              <a:rPr lang="en-US" sz="4000" b="1" i="1" dirty="0" smtClean="0">
                <a:latin typeface="Times New Roman" pitchFamily="18" charset="0"/>
                <a:cs typeface="Times New Roman" pitchFamily="18" charset="0"/>
              </a:rPr>
              <a:t> </a:t>
            </a:r>
            <a:r>
              <a:rPr lang="en-US" sz="4000" b="1" i="1" dirty="0" err="1" smtClean="0">
                <a:latin typeface="Times New Roman" pitchFamily="18" charset="0"/>
                <a:cs typeface="Times New Roman" pitchFamily="18" charset="0"/>
              </a:rPr>
              <a:t>của</a:t>
            </a:r>
            <a:r>
              <a:rPr lang="en-US" sz="4000" b="1" i="1" dirty="0" smtClean="0">
                <a:latin typeface="Times New Roman" pitchFamily="18" charset="0"/>
                <a:cs typeface="Times New Roman" pitchFamily="18" charset="0"/>
              </a:rPr>
              <a:t> </a:t>
            </a:r>
            <a:r>
              <a:rPr lang="en-US" sz="4000" b="1" i="1" dirty="0" err="1" smtClean="0">
                <a:latin typeface="Times New Roman" pitchFamily="18" charset="0"/>
                <a:cs typeface="Times New Roman" pitchFamily="18" charset="0"/>
              </a:rPr>
              <a:t>tình</a:t>
            </a:r>
            <a:r>
              <a:rPr lang="en-US" sz="4000" b="1" i="1" dirty="0" smtClean="0">
                <a:latin typeface="Times New Roman" pitchFamily="18" charset="0"/>
                <a:cs typeface="Times New Roman" pitchFamily="18" charset="0"/>
              </a:rPr>
              <a:t> </a:t>
            </a:r>
            <a:r>
              <a:rPr lang="en-US" sz="4000" b="1" i="1" dirty="0" err="1" smtClean="0">
                <a:latin typeface="Times New Roman" pitchFamily="18" charset="0"/>
                <a:cs typeface="Times New Roman" pitchFamily="18" charset="0"/>
              </a:rPr>
              <a:t>yêu</a:t>
            </a:r>
            <a:r>
              <a:rPr lang="en-US" sz="4000" b="1" i="1" dirty="0" smtClean="0">
                <a:latin typeface="Times New Roman" pitchFamily="18" charset="0"/>
                <a:cs typeface="Times New Roman" pitchFamily="18" charset="0"/>
              </a:rPr>
              <a:t> </a:t>
            </a:r>
            <a:r>
              <a:rPr lang="en-US" sz="4000" b="1" i="1" dirty="0" err="1" smtClean="0">
                <a:latin typeface="Times New Roman" pitchFamily="18" charset="0"/>
                <a:cs typeface="Times New Roman" pitchFamily="18" charset="0"/>
              </a:rPr>
              <a:t>đôi</a:t>
            </a:r>
            <a:r>
              <a:rPr lang="en-US" sz="4000" b="1" i="1" dirty="0" smtClean="0">
                <a:latin typeface="Times New Roman" pitchFamily="18" charset="0"/>
                <a:cs typeface="Times New Roman" pitchFamily="18" charset="0"/>
              </a:rPr>
              <a:t> </a:t>
            </a:r>
            <a:r>
              <a:rPr lang="en-US" sz="4000" b="1" i="1" dirty="0" err="1" smtClean="0">
                <a:latin typeface="Times New Roman" pitchFamily="18" charset="0"/>
                <a:cs typeface="Times New Roman" pitchFamily="18" charset="0"/>
              </a:rPr>
              <a:t>lứa</a:t>
            </a:r>
            <a:r>
              <a:rPr lang="en-US" sz="4000" b="1" i="1" dirty="0" smtClean="0">
                <a:latin typeface="Times New Roman" pitchFamily="18" charset="0"/>
                <a:cs typeface="Times New Roman" pitchFamily="18" charset="0"/>
              </a:rPr>
              <a:t>.</a:t>
            </a:r>
            <a:br>
              <a:rPr lang="en-US" sz="4000" b="1" i="1"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a:t>
            </a:r>
            <a:r>
              <a:rPr lang="en-US" sz="4000" b="1" u="sng" dirty="0" err="1" smtClean="0">
                <a:latin typeface="Times New Roman" pitchFamily="18" charset="0"/>
                <a:cs typeface="Times New Roman" pitchFamily="18" charset="0"/>
              </a:rPr>
              <a:t>Khổ</a:t>
            </a:r>
            <a:r>
              <a:rPr lang="en-US" sz="4000" b="1" u="sng" dirty="0" smtClean="0">
                <a:latin typeface="Times New Roman" pitchFamily="18" charset="0"/>
                <a:cs typeface="Times New Roman" pitchFamily="18" charset="0"/>
              </a:rPr>
              <a:t> 3</a:t>
            </a:r>
            <a:r>
              <a:rPr lang="en-US" sz="4000" b="1" dirty="0" smtClean="0">
                <a:latin typeface="Times New Roman" pitchFamily="18" charset="0"/>
                <a:cs typeface="Times New Roman" pitchFamily="18" charset="0"/>
              </a:rPr>
              <a:t>:</a:t>
            </a:r>
            <a:br>
              <a:rPr lang="en-US" sz="4000" b="1" dirty="0" smtClean="0">
                <a:latin typeface="Times New Roman" pitchFamily="18" charset="0"/>
                <a:cs typeface="Times New Roman" pitchFamily="18" charset="0"/>
              </a:rPr>
            </a:br>
            <a:r>
              <a:rPr lang="en-US" sz="4000" b="1" dirty="0" err="1" smtClean="0">
                <a:latin typeface="Times New Roman" pitchFamily="18" charset="0"/>
                <a:cs typeface="Times New Roman" pitchFamily="18" charset="0"/>
              </a:rPr>
              <a:t>Trước</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muôn</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trùng</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sóng</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bể</a:t>
            </a:r>
            <a:r>
              <a:rPr lang="en-US" sz="4000" b="1" dirty="0" smtClean="0">
                <a:latin typeface="Times New Roman" pitchFamily="18" charset="0"/>
                <a:cs typeface="Times New Roman" pitchFamily="18" charset="0"/>
              </a:rPr>
              <a:t/>
            </a:r>
            <a:br>
              <a:rPr lang="en-US" sz="4000" b="1" dirty="0" smtClean="0">
                <a:latin typeface="Times New Roman" pitchFamily="18" charset="0"/>
                <a:cs typeface="Times New Roman" pitchFamily="18" charset="0"/>
              </a:rPr>
            </a:br>
            <a:r>
              <a:rPr lang="en-US" sz="4000" b="1" dirty="0" err="1" smtClean="0">
                <a:latin typeface="Times New Roman" pitchFamily="18" charset="0"/>
                <a:cs typeface="Times New Roman" pitchFamily="18" charset="0"/>
              </a:rPr>
              <a:t>Em</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nghĩ</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về</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biển</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lớn</a:t>
            </a:r>
            <a:r>
              <a:rPr lang="en-US" sz="4000" b="1" dirty="0" smtClean="0">
                <a:latin typeface="Times New Roman" pitchFamily="18" charset="0"/>
                <a:cs typeface="Times New Roman" pitchFamily="18" charset="0"/>
              </a:rPr>
              <a:t/>
            </a:r>
            <a:br>
              <a:rPr lang="en-US" sz="4000" b="1" dirty="0" smtClean="0">
                <a:latin typeface="Times New Roman" pitchFamily="18" charset="0"/>
                <a:cs typeface="Times New Roman" pitchFamily="18" charset="0"/>
              </a:rPr>
            </a:br>
            <a:r>
              <a:rPr lang="en-US" sz="4000" b="1" dirty="0" err="1" smtClean="0">
                <a:latin typeface="Times New Roman" pitchFamily="18" charset="0"/>
                <a:cs typeface="Times New Roman" pitchFamily="18" charset="0"/>
              </a:rPr>
              <a:t>Em</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nghĩ</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về</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anh</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em</a:t>
            </a:r>
            <a:r>
              <a:rPr lang="en-US" sz="4000" b="1" dirty="0" smtClean="0">
                <a:latin typeface="Times New Roman" pitchFamily="18" charset="0"/>
                <a:cs typeface="Times New Roman" pitchFamily="18" charset="0"/>
              </a:rPr>
              <a:t/>
            </a:r>
            <a:br>
              <a:rPr lang="en-US" sz="4000" b="1" dirty="0" smtClean="0">
                <a:latin typeface="Times New Roman" pitchFamily="18" charset="0"/>
                <a:cs typeface="Times New Roman" pitchFamily="18" charset="0"/>
              </a:rPr>
            </a:br>
            <a:r>
              <a:rPr lang="en-US" sz="4000" b="1" dirty="0" err="1" smtClean="0">
                <a:latin typeface="Times New Roman" pitchFamily="18" charset="0"/>
                <a:cs typeface="Times New Roman" pitchFamily="18" charset="0"/>
              </a:rPr>
              <a:t>Từ</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nơi</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nào</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sóng</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lên</a:t>
            </a:r>
            <a:r>
              <a:rPr lang="en-US" sz="4000" b="1" dirty="0" smtClean="0">
                <a:latin typeface="Times New Roman" pitchFamily="18" charset="0"/>
                <a:cs typeface="Times New Roman" pitchFamily="18" charset="0"/>
              </a:rPr>
              <a:t>.</a:t>
            </a:r>
            <a:endParaRPr lang="en-US" sz="4000" b="1" dirty="0">
              <a:latin typeface="Times New Roman" pitchFamily="18" charset="0"/>
              <a:cs typeface="Times New Roman" pitchFamily="18" charset="0"/>
            </a:endParaRPr>
          </a:p>
        </p:txBody>
      </p:sp>
      <p:sp>
        <p:nvSpPr>
          <p:cNvPr id="5" name="Cloud Callout 4"/>
          <p:cNvSpPr/>
          <p:nvPr/>
        </p:nvSpPr>
        <p:spPr>
          <a:xfrm>
            <a:off x="533400" y="4495800"/>
            <a:ext cx="8382000" cy="1905000"/>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dirty="0" err="1" smtClean="0">
                <a:latin typeface="Times New Roman" pitchFamily="18" charset="0"/>
                <a:cs typeface="Times New Roman" pitchFamily="18" charset="0"/>
              </a:rPr>
              <a:t>Tâm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trạng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và</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cảm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xúc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của</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tác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giả</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khi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đứng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trước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biển</a:t>
            </a:r>
            <a:r>
              <a:rPr lang="en-US" sz="2800" b="1" dirty="0" smtClean="0">
                <a:latin typeface="Times New Roman" pitchFamily="18" charset="0"/>
                <a:cs typeface="Times New Roman" pitchFamily="18" charset="0"/>
              </a:rPr>
              <a:t>?</a:t>
            </a:r>
          </a:p>
          <a:p>
            <a:pPr algn="ctr"/>
            <a:r>
              <a:rPr lang="en-US" sz="2800" b="1" dirty="0" smtClean="0">
                <a:latin typeface="Times New Roman" pitchFamily="18" charset="0"/>
                <a:cs typeface="Times New Roman" pitchFamily="18" charset="0"/>
              </a:rPr>
              <a:t>(</a:t>
            </a:r>
            <a:r>
              <a:rPr lang="en-US" sz="2800" b="1" dirty="0" err="1" smtClean="0">
                <a:latin typeface="Times New Roman" pitchFamily="18" charset="0"/>
                <a:cs typeface="Times New Roman" pitchFamily="18" charset="0"/>
              </a:rPr>
              <a:t>Học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sinh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thảo</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luận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và</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trả</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lời</a:t>
            </a:r>
            <a:r>
              <a:rPr lang="en-US" sz="2800" b="1" dirty="0" smtClean="0">
                <a:latin typeface="Times New Roman" pitchFamily="18" charset="0"/>
                <a:cs typeface="Times New Roman" pitchFamily="18" charset="0"/>
              </a:rPr>
              <a:t>)</a:t>
            </a:r>
          </a:p>
        </p:txBody>
      </p:sp>
    </p:spTree>
  </p:cSld>
  <p:clrMapOvr>
    <a:masterClrMapping/>
  </p:clrMapOvr>
  <p:transition spd="slow">
    <p:circl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 (1).jpg"/>
          <p:cNvPicPr>
            <a:picLocks noGrp="1" noChangeAspect="1"/>
          </p:cNvPicPr>
          <p:nvPr>
            <p:ph idx="1"/>
          </p:nvPr>
        </p:nvPicPr>
        <p:blipFill>
          <a:blip r:embed="rId2" cstate="print"/>
          <a:stretch>
            <a:fillRect/>
          </a:stretch>
        </p:blipFill>
        <p:spPr>
          <a:xfrm>
            <a:off x="0" y="0"/>
            <a:ext cx="9144000" cy="6858000"/>
          </a:xfrm>
        </p:spPr>
      </p:pic>
      <p:sp>
        <p:nvSpPr>
          <p:cNvPr id="2" name="Title 1"/>
          <p:cNvSpPr>
            <a:spLocks noGrp="1"/>
          </p:cNvSpPr>
          <p:nvPr>
            <p:ph type="title"/>
          </p:nvPr>
        </p:nvSpPr>
        <p:spPr>
          <a:xfrm>
            <a:off x="457200" y="274638"/>
            <a:ext cx="8229600" cy="6126162"/>
          </a:xfrm>
        </p:spPr>
        <p:txBody>
          <a:bodyPr>
            <a:normAutofit/>
          </a:bodyPr>
          <a:lstStyle/>
          <a:p>
            <a:pPr algn="l"/>
            <a:r>
              <a:rPr lang="en-US" sz="4000" b="1" dirty="0" smtClean="0">
                <a:latin typeface="Times New Roman" pitchFamily="18" charset="0"/>
                <a:cs typeface="Times New Roman" pitchFamily="18" charset="0"/>
              </a:rPr>
              <a:t>- </a:t>
            </a:r>
            <a:r>
              <a:rPr lang="en-US" sz="4000" b="1" u="sng" dirty="0" err="1" smtClean="0">
                <a:latin typeface="Times New Roman" pitchFamily="18" charset="0"/>
                <a:cs typeface="Times New Roman" pitchFamily="18" charset="0"/>
              </a:rPr>
              <a:t>Khổ</a:t>
            </a:r>
            <a:r>
              <a:rPr lang="en-US" sz="4000" b="1" u="sng" dirty="0" smtClean="0">
                <a:latin typeface="Times New Roman" pitchFamily="18" charset="0"/>
                <a:cs typeface="Times New Roman" pitchFamily="18" charset="0"/>
              </a:rPr>
              <a:t> 3</a:t>
            </a:r>
            <a:r>
              <a:rPr lang="en-US" sz="4000" b="1" dirty="0" smtClean="0">
                <a:latin typeface="Times New Roman" pitchFamily="18" charset="0"/>
                <a:cs typeface="Times New Roman" pitchFamily="18" charset="0"/>
              </a:rPr>
              <a:t>:</a:t>
            </a:r>
            <a:br>
              <a:rPr lang="en-US" sz="4000" b="1"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sym typeface="Wingdings" pitchFamily="2" charset="2"/>
              </a:rPr>
              <a:t></a:t>
            </a:r>
            <a:r>
              <a:rPr lang="en-US" sz="4000" b="1" dirty="0" err="1" smtClean="0">
                <a:latin typeface="Times New Roman" pitchFamily="18" charset="0"/>
                <a:cs typeface="Times New Roman" pitchFamily="18" charset="0"/>
                <a:sym typeface="Wingdings" pitchFamily="2" charset="2"/>
              </a:rPr>
              <a:t>Nhu</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cầu</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tìm</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hiểu</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phân</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tích</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khám</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phá</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tình</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yêu</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tình</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yêu</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là</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hiện</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tượng</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tâm</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lí</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khác</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thường</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đầy</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bí</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ẩn</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không</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thể</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giải</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thích</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được</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về</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thời</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điểm</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khởi</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nguồn</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của</a:t>
            </a:r>
            <a:r>
              <a:rPr lang="en-US" sz="4000" b="1" dirty="0" smtClean="0">
                <a:latin typeface="Times New Roman" pitchFamily="18" charset="0"/>
                <a:cs typeface="Times New Roman" pitchFamily="18" charset="0"/>
                <a:sym typeface="Wingdings" pitchFamily="2" charset="2"/>
              </a:rPr>
              <a:t> </a:t>
            </a:r>
            <a:r>
              <a:rPr lang="en-US" sz="4000" b="1" dirty="0" err="1" smtClean="0">
                <a:latin typeface="Times New Roman" pitchFamily="18" charset="0"/>
                <a:cs typeface="Times New Roman" pitchFamily="18" charset="0"/>
                <a:sym typeface="Wingdings" pitchFamily="2" charset="2"/>
              </a:rPr>
              <a:t>nó</a:t>
            </a:r>
            <a:endParaRPr lang="en-US" sz="4000" b="1" dirty="0">
              <a:latin typeface="Times New Roman" pitchFamily="18" charset="0"/>
              <a:cs typeface="Times New Roman" pitchFamily="18" charset="0"/>
            </a:endParaRPr>
          </a:p>
        </p:txBody>
      </p:sp>
    </p:spTree>
  </p:cSld>
  <p:clrMapOvr>
    <a:masterClrMapping/>
  </p:clrMapOvr>
  <p:transition spd="slow">
    <p:circl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images (2).jpg"/>
          <p:cNvPicPr>
            <a:picLocks noGrp="1" noChangeAspect="1"/>
          </p:cNvPicPr>
          <p:nvPr>
            <p:ph idx="1"/>
          </p:nvPr>
        </p:nvPicPr>
        <p:blipFill>
          <a:blip r:embed="rId2" cstate="print"/>
          <a:stretch>
            <a:fillRect/>
          </a:stretch>
        </p:blipFill>
        <p:spPr>
          <a:xfrm>
            <a:off x="0" y="0"/>
            <a:ext cx="9144000" cy="6858000"/>
          </a:xfrm>
        </p:spPr>
      </p:pic>
      <p:sp>
        <p:nvSpPr>
          <p:cNvPr id="2" name="Title 1"/>
          <p:cNvSpPr>
            <a:spLocks noGrp="1"/>
          </p:cNvSpPr>
          <p:nvPr>
            <p:ph type="title"/>
          </p:nvPr>
        </p:nvSpPr>
        <p:spPr>
          <a:xfrm>
            <a:off x="457200" y="274638"/>
            <a:ext cx="8229600" cy="3078162"/>
          </a:xfrm>
        </p:spPr>
        <p:txBody>
          <a:bodyPr>
            <a:normAutofit fontScale="90000"/>
          </a:bodyPr>
          <a:lstStyle/>
          <a:p>
            <a:pPr algn="l"/>
            <a:r>
              <a:rPr lang="en-US" sz="4000" b="1" dirty="0" smtClean="0">
                <a:solidFill>
                  <a:schemeClr val="bg1"/>
                </a:solidFill>
                <a:latin typeface="Times New Roman" pitchFamily="18" charset="0"/>
                <a:cs typeface="Times New Roman" pitchFamily="18" charset="0"/>
              </a:rPr>
              <a:t>-</a:t>
            </a:r>
            <a:r>
              <a:rPr lang="en-US" sz="4000" b="1" u="sng" dirty="0" err="1" smtClean="0">
                <a:solidFill>
                  <a:schemeClr val="bg1"/>
                </a:solidFill>
                <a:latin typeface="Times New Roman" pitchFamily="18" charset="0"/>
                <a:cs typeface="Times New Roman" pitchFamily="18" charset="0"/>
              </a:rPr>
              <a:t>Khổ</a:t>
            </a:r>
            <a:r>
              <a:rPr lang="en-US" sz="4000" b="1" u="sng" dirty="0" smtClean="0">
                <a:solidFill>
                  <a:schemeClr val="bg1"/>
                </a:solidFill>
                <a:latin typeface="Times New Roman" pitchFamily="18" charset="0"/>
                <a:cs typeface="Times New Roman" pitchFamily="18" charset="0"/>
              </a:rPr>
              <a:t> 4:</a:t>
            </a:r>
            <a:r>
              <a:rPr lang="en-US" sz="4000" b="1" dirty="0" smtClean="0">
                <a:solidFill>
                  <a:schemeClr val="bg1"/>
                </a:solidFill>
                <a:latin typeface="Times New Roman" pitchFamily="18" charset="0"/>
                <a:cs typeface="Times New Roman" pitchFamily="18" charset="0"/>
              </a:rPr>
              <a:t/>
            </a:r>
            <a:br>
              <a:rPr lang="en-US" sz="4000" b="1" dirty="0" smtClean="0">
                <a:solidFill>
                  <a:schemeClr val="bg1"/>
                </a:solidFill>
                <a:latin typeface="Times New Roman" pitchFamily="18" charset="0"/>
                <a:cs typeface="Times New Roman" pitchFamily="18" charset="0"/>
              </a:rPr>
            </a:br>
            <a:r>
              <a:rPr lang="en-US" sz="4000" b="1" i="1" dirty="0" err="1" smtClean="0">
                <a:solidFill>
                  <a:schemeClr val="bg1"/>
                </a:solidFill>
                <a:latin typeface="Times New Roman" pitchFamily="18" charset="0"/>
                <a:cs typeface="Times New Roman" pitchFamily="18" charset="0"/>
              </a:rPr>
              <a:t>Sóng</a:t>
            </a:r>
            <a:r>
              <a:rPr lang="en-US" sz="4000" b="1" i="1" dirty="0" smtClean="0">
                <a:solidFill>
                  <a:schemeClr val="bg1"/>
                </a:solidFill>
                <a:latin typeface="Times New Roman" pitchFamily="18" charset="0"/>
                <a:cs typeface="Times New Roman" pitchFamily="18" charset="0"/>
              </a:rPr>
              <a:t> </a:t>
            </a:r>
            <a:r>
              <a:rPr lang="en-US" sz="4000" b="1" i="1" dirty="0" err="1" smtClean="0">
                <a:solidFill>
                  <a:schemeClr val="bg1"/>
                </a:solidFill>
                <a:latin typeface="Times New Roman" pitchFamily="18" charset="0"/>
                <a:cs typeface="Times New Roman" pitchFamily="18" charset="0"/>
              </a:rPr>
              <a:t>bắt</a:t>
            </a:r>
            <a:r>
              <a:rPr lang="en-US" sz="4000" b="1" i="1" dirty="0" smtClean="0">
                <a:solidFill>
                  <a:schemeClr val="bg1"/>
                </a:solidFill>
                <a:latin typeface="Times New Roman" pitchFamily="18" charset="0"/>
                <a:cs typeface="Times New Roman" pitchFamily="18" charset="0"/>
              </a:rPr>
              <a:t> </a:t>
            </a:r>
            <a:r>
              <a:rPr lang="en-US" sz="4000" b="1" i="1" dirty="0" err="1" smtClean="0">
                <a:solidFill>
                  <a:schemeClr val="bg1"/>
                </a:solidFill>
                <a:latin typeface="Times New Roman" pitchFamily="18" charset="0"/>
                <a:cs typeface="Times New Roman" pitchFamily="18" charset="0"/>
              </a:rPr>
              <a:t>đầu</a:t>
            </a:r>
            <a:r>
              <a:rPr lang="en-US" sz="4000" b="1" i="1" dirty="0" smtClean="0">
                <a:solidFill>
                  <a:schemeClr val="bg1"/>
                </a:solidFill>
                <a:latin typeface="Times New Roman" pitchFamily="18" charset="0"/>
                <a:cs typeface="Times New Roman" pitchFamily="18" charset="0"/>
              </a:rPr>
              <a:t> </a:t>
            </a:r>
            <a:r>
              <a:rPr lang="en-US" sz="4000" b="1" i="1" dirty="0" err="1" smtClean="0">
                <a:solidFill>
                  <a:schemeClr val="bg1"/>
                </a:solidFill>
                <a:latin typeface="Times New Roman" pitchFamily="18" charset="0"/>
                <a:cs typeface="Times New Roman" pitchFamily="18" charset="0"/>
              </a:rPr>
              <a:t>từ</a:t>
            </a:r>
            <a:r>
              <a:rPr lang="en-US" sz="4000" b="1" i="1" dirty="0" smtClean="0">
                <a:solidFill>
                  <a:schemeClr val="bg1"/>
                </a:solidFill>
                <a:latin typeface="Times New Roman" pitchFamily="18" charset="0"/>
                <a:cs typeface="Times New Roman" pitchFamily="18" charset="0"/>
              </a:rPr>
              <a:t> </a:t>
            </a:r>
            <a:r>
              <a:rPr lang="en-US" sz="4000" b="1" i="1" dirty="0" err="1" smtClean="0">
                <a:solidFill>
                  <a:schemeClr val="bg1"/>
                </a:solidFill>
                <a:latin typeface="Times New Roman" pitchFamily="18" charset="0"/>
                <a:cs typeface="Times New Roman" pitchFamily="18" charset="0"/>
              </a:rPr>
              <a:t>gió</a:t>
            </a:r>
            <a:r>
              <a:rPr lang="en-US" sz="4000" b="1" i="1" dirty="0" smtClean="0">
                <a:solidFill>
                  <a:schemeClr val="bg1"/>
                </a:solidFill>
                <a:latin typeface="Times New Roman" pitchFamily="18" charset="0"/>
                <a:cs typeface="Times New Roman" pitchFamily="18" charset="0"/>
              </a:rPr>
              <a:t/>
            </a:r>
            <a:br>
              <a:rPr lang="en-US" sz="4000" b="1" i="1" dirty="0" smtClean="0">
                <a:solidFill>
                  <a:schemeClr val="bg1"/>
                </a:solidFill>
                <a:latin typeface="Times New Roman" pitchFamily="18" charset="0"/>
                <a:cs typeface="Times New Roman" pitchFamily="18" charset="0"/>
              </a:rPr>
            </a:br>
            <a:r>
              <a:rPr lang="en-US" sz="4000" b="1" i="1" dirty="0" err="1" smtClean="0">
                <a:solidFill>
                  <a:schemeClr val="bg1"/>
                </a:solidFill>
                <a:latin typeface="Times New Roman" pitchFamily="18" charset="0"/>
                <a:cs typeface="Times New Roman" pitchFamily="18" charset="0"/>
              </a:rPr>
              <a:t>Gió</a:t>
            </a:r>
            <a:r>
              <a:rPr lang="en-US" sz="4000" b="1" i="1" dirty="0" smtClean="0">
                <a:solidFill>
                  <a:schemeClr val="bg1"/>
                </a:solidFill>
                <a:latin typeface="Times New Roman" pitchFamily="18" charset="0"/>
                <a:cs typeface="Times New Roman" pitchFamily="18" charset="0"/>
              </a:rPr>
              <a:t> </a:t>
            </a:r>
            <a:r>
              <a:rPr lang="en-US" sz="4000" b="1" i="1" dirty="0" err="1" smtClean="0">
                <a:solidFill>
                  <a:schemeClr val="bg1"/>
                </a:solidFill>
                <a:latin typeface="Times New Roman" pitchFamily="18" charset="0"/>
                <a:cs typeface="Times New Roman" pitchFamily="18" charset="0"/>
              </a:rPr>
              <a:t>bắt</a:t>
            </a:r>
            <a:r>
              <a:rPr lang="en-US" sz="4000" b="1" i="1" dirty="0" smtClean="0">
                <a:solidFill>
                  <a:schemeClr val="bg1"/>
                </a:solidFill>
                <a:latin typeface="Times New Roman" pitchFamily="18" charset="0"/>
                <a:cs typeface="Times New Roman" pitchFamily="18" charset="0"/>
              </a:rPr>
              <a:t> </a:t>
            </a:r>
            <a:r>
              <a:rPr lang="en-US" sz="4000" b="1" i="1" dirty="0" err="1" smtClean="0">
                <a:solidFill>
                  <a:schemeClr val="bg1"/>
                </a:solidFill>
                <a:latin typeface="Times New Roman" pitchFamily="18" charset="0"/>
                <a:cs typeface="Times New Roman" pitchFamily="18" charset="0"/>
              </a:rPr>
              <a:t>đầu</a:t>
            </a:r>
            <a:r>
              <a:rPr lang="en-US" sz="4000" b="1" i="1" dirty="0" smtClean="0">
                <a:solidFill>
                  <a:schemeClr val="bg1"/>
                </a:solidFill>
                <a:latin typeface="Times New Roman" pitchFamily="18" charset="0"/>
                <a:cs typeface="Times New Roman" pitchFamily="18" charset="0"/>
              </a:rPr>
              <a:t> </a:t>
            </a:r>
            <a:r>
              <a:rPr lang="en-US" sz="4000" b="1" i="1" dirty="0" err="1" smtClean="0">
                <a:solidFill>
                  <a:schemeClr val="bg1"/>
                </a:solidFill>
                <a:latin typeface="Times New Roman" pitchFamily="18" charset="0"/>
                <a:cs typeface="Times New Roman" pitchFamily="18" charset="0"/>
              </a:rPr>
              <a:t>từ</a:t>
            </a:r>
            <a:r>
              <a:rPr lang="en-US" sz="4000" b="1" i="1" dirty="0" smtClean="0">
                <a:solidFill>
                  <a:schemeClr val="bg1"/>
                </a:solidFill>
                <a:latin typeface="Times New Roman" pitchFamily="18" charset="0"/>
                <a:cs typeface="Times New Roman" pitchFamily="18" charset="0"/>
              </a:rPr>
              <a:t> </a:t>
            </a:r>
            <a:r>
              <a:rPr lang="en-US" sz="4000" b="1" i="1" dirty="0" err="1" smtClean="0">
                <a:solidFill>
                  <a:schemeClr val="bg1"/>
                </a:solidFill>
                <a:latin typeface="Times New Roman" pitchFamily="18" charset="0"/>
                <a:cs typeface="Times New Roman" pitchFamily="18" charset="0"/>
              </a:rPr>
              <a:t>đâu</a:t>
            </a:r>
            <a:r>
              <a:rPr lang="en-US" sz="4000" b="1" i="1" dirty="0" smtClean="0">
                <a:solidFill>
                  <a:schemeClr val="bg1"/>
                </a:solidFill>
                <a:latin typeface="Times New Roman" pitchFamily="18" charset="0"/>
                <a:cs typeface="Times New Roman" pitchFamily="18" charset="0"/>
              </a:rPr>
              <a:t/>
            </a:r>
            <a:br>
              <a:rPr lang="en-US" sz="4000" b="1" i="1" dirty="0" smtClean="0">
                <a:solidFill>
                  <a:schemeClr val="bg1"/>
                </a:solidFill>
                <a:latin typeface="Times New Roman" pitchFamily="18" charset="0"/>
                <a:cs typeface="Times New Roman" pitchFamily="18" charset="0"/>
              </a:rPr>
            </a:br>
            <a:r>
              <a:rPr lang="en-US" sz="4000" b="1" i="1" dirty="0" err="1" smtClean="0">
                <a:solidFill>
                  <a:schemeClr val="bg1"/>
                </a:solidFill>
                <a:latin typeface="Times New Roman" pitchFamily="18" charset="0"/>
                <a:cs typeface="Times New Roman" pitchFamily="18" charset="0"/>
              </a:rPr>
              <a:t>Em</a:t>
            </a:r>
            <a:r>
              <a:rPr lang="en-US" sz="4000" b="1" i="1" dirty="0" smtClean="0">
                <a:solidFill>
                  <a:schemeClr val="bg1"/>
                </a:solidFill>
                <a:latin typeface="Times New Roman" pitchFamily="18" charset="0"/>
                <a:cs typeface="Times New Roman" pitchFamily="18" charset="0"/>
              </a:rPr>
              <a:t> </a:t>
            </a:r>
            <a:r>
              <a:rPr lang="en-US" sz="4000" b="1" i="1" dirty="0" err="1" smtClean="0">
                <a:solidFill>
                  <a:schemeClr val="bg1"/>
                </a:solidFill>
                <a:latin typeface="Times New Roman" pitchFamily="18" charset="0"/>
                <a:cs typeface="Times New Roman" pitchFamily="18" charset="0"/>
              </a:rPr>
              <a:t>cũng</a:t>
            </a:r>
            <a:r>
              <a:rPr lang="en-US" sz="4000" b="1" i="1" dirty="0" smtClean="0">
                <a:solidFill>
                  <a:schemeClr val="bg1"/>
                </a:solidFill>
                <a:latin typeface="Times New Roman" pitchFamily="18" charset="0"/>
                <a:cs typeface="Times New Roman" pitchFamily="18" charset="0"/>
              </a:rPr>
              <a:t> </a:t>
            </a:r>
            <a:r>
              <a:rPr lang="en-US" sz="4000" b="1" i="1" dirty="0" err="1" smtClean="0">
                <a:solidFill>
                  <a:schemeClr val="bg1"/>
                </a:solidFill>
                <a:latin typeface="Times New Roman" pitchFamily="18" charset="0"/>
                <a:cs typeface="Times New Roman" pitchFamily="18" charset="0"/>
              </a:rPr>
              <a:t>không</a:t>
            </a:r>
            <a:r>
              <a:rPr lang="en-US" sz="4000" b="1" i="1" dirty="0" smtClean="0">
                <a:solidFill>
                  <a:schemeClr val="bg1"/>
                </a:solidFill>
                <a:latin typeface="Times New Roman" pitchFamily="18" charset="0"/>
                <a:cs typeface="Times New Roman" pitchFamily="18" charset="0"/>
              </a:rPr>
              <a:t> </a:t>
            </a:r>
            <a:r>
              <a:rPr lang="en-US" sz="4000" b="1" i="1" dirty="0" err="1" smtClean="0">
                <a:solidFill>
                  <a:schemeClr val="bg1"/>
                </a:solidFill>
                <a:latin typeface="Times New Roman" pitchFamily="18" charset="0"/>
                <a:cs typeface="Times New Roman" pitchFamily="18" charset="0"/>
              </a:rPr>
              <a:t>biết</a:t>
            </a:r>
            <a:r>
              <a:rPr lang="en-US" sz="4000" b="1" i="1" dirty="0" smtClean="0">
                <a:solidFill>
                  <a:schemeClr val="bg1"/>
                </a:solidFill>
                <a:latin typeface="Times New Roman" pitchFamily="18" charset="0"/>
                <a:cs typeface="Times New Roman" pitchFamily="18" charset="0"/>
              </a:rPr>
              <a:t> </a:t>
            </a:r>
            <a:r>
              <a:rPr lang="en-US" sz="4000" b="1" i="1" dirty="0" err="1" smtClean="0">
                <a:solidFill>
                  <a:schemeClr val="bg1"/>
                </a:solidFill>
                <a:latin typeface="Times New Roman" pitchFamily="18" charset="0"/>
                <a:cs typeface="Times New Roman" pitchFamily="18" charset="0"/>
              </a:rPr>
              <a:t>nữa</a:t>
            </a:r>
            <a:r>
              <a:rPr lang="en-US" sz="4000" b="1" i="1" dirty="0" smtClean="0">
                <a:solidFill>
                  <a:schemeClr val="bg1"/>
                </a:solidFill>
                <a:latin typeface="Times New Roman" pitchFamily="18" charset="0"/>
                <a:cs typeface="Times New Roman" pitchFamily="18" charset="0"/>
              </a:rPr>
              <a:t/>
            </a:r>
            <a:br>
              <a:rPr lang="en-US" sz="4000" b="1" i="1" dirty="0" smtClean="0">
                <a:solidFill>
                  <a:schemeClr val="bg1"/>
                </a:solidFill>
                <a:latin typeface="Times New Roman" pitchFamily="18" charset="0"/>
                <a:cs typeface="Times New Roman" pitchFamily="18" charset="0"/>
              </a:rPr>
            </a:br>
            <a:r>
              <a:rPr lang="en-US" sz="4000" b="1" i="1" dirty="0" err="1" smtClean="0">
                <a:solidFill>
                  <a:schemeClr val="bg1"/>
                </a:solidFill>
                <a:latin typeface="Times New Roman" pitchFamily="18" charset="0"/>
                <a:cs typeface="Times New Roman" pitchFamily="18" charset="0"/>
              </a:rPr>
              <a:t>Khi</a:t>
            </a:r>
            <a:r>
              <a:rPr lang="en-US" sz="4000" b="1" i="1" dirty="0" smtClean="0">
                <a:solidFill>
                  <a:schemeClr val="bg1"/>
                </a:solidFill>
                <a:latin typeface="Times New Roman" pitchFamily="18" charset="0"/>
                <a:cs typeface="Times New Roman" pitchFamily="18" charset="0"/>
              </a:rPr>
              <a:t> </a:t>
            </a:r>
            <a:r>
              <a:rPr lang="en-US" sz="4000" b="1" i="1" dirty="0" err="1" smtClean="0">
                <a:solidFill>
                  <a:schemeClr val="bg1"/>
                </a:solidFill>
                <a:latin typeface="Times New Roman" pitchFamily="18" charset="0"/>
                <a:cs typeface="Times New Roman" pitchFamily="18" charset="0"/>
              </a:rPr>
              <a:t>nào</a:t>
            </a:r>
            <a:r>
              <a:rPr lang="en-US" sz="4000" b="1" i="1" dirty="0" smtClean="0">
                <a:solidFill>
                  <a:schemeClr val="bg1"/>
                </a:solidFill>
                <a:latin typeface="Times New Roman" pitchFamily="18" charset="0"/>
                <a:cs typeface="Times New Roman" pitchFamily="18" charset="0"/>
              </a:rPr>
              <a:t> </a:t>
            </a:r>
            <a:r>
              <a:rPr lang="en-US" sz="4000" b="1" i="1" dirty="0" err="1" smtClean="0">
                <a:solidFill>
                  <a:schemeClr val="bg1"/>
                </a:solidFill>
                <a:latin typeface="Times New Roman" pitchFamily="18" charset="0"/>
                <a:cs typeface="Times New Roman" pitchFamily="18" charset="0"/>
              </a:rPr>
              <a:t>ta</a:t>
            </a:r>
            <a:r>
              <a:rPr lang="en-US" sz="4000" b="1" i="1" dirty="0" smtClean="0">
                <a:solidFill>
                  <a:schemeClr val="bg1"/>
                </a:solidFill>
                <a:latin typeface="Times New Roman" pitchFamily="18" charset="0"/>
                <a:cs typeface="Times New Roman" pitchFamily="18" charset="0"/>
              </a:rPr>
              <a:t> </a:t>
            </a:r>
            <a:r>
              <a:rPr lang="en-US" sz="4000" b="1" i="1" dirty="0" err="1" smtClean="0">
                <a:solidFill>
                  <a:schemeClr val="bg1"/>
                </a:solidFill>
                <a:latin typeface="Times New Roman" pitchFamily="18" charset="0"/>
                <a:cs typeface="Times New Roman" pitchFamily="18" charset="0"/>
              </a:rPr>
              <a:t>yêu</a:t>
            </a:r>
            <a:r>
              <a:rPr lang="en-US" sz="4000" b="1" i="1" dirty="0" smtClean="0">
                <a:solidFill>
                  <a:schemeClr val="bg1"/>
                </a:solidFill>
                <a:latin typeface="Times New Roman" pitchFamily="18" charset="0"/>
                <a:cs typeface="Times New Roman" pitchFamily="18" charset="0"/>
              </a:rPr>
              <a:t> </a:t>
            </a:r>
            <a:r>
              <a:rPr lang="en-US" sz="4000" b="1" i="1" dirty="0" err="1" smtClean="0">
                <a:solidFill>
                  <a:schemeClr val="bg1"/>
                </a:solidFill>
                <a:latin typeface="Times New Roman" pitchFamily="18" charset="0"/>
                <a:cs typeface="Times New Roman" pitchFamily="18" charset="0"/>
              </a:rPr>
              <a:t>nhau</a:t>
            </a:r>
            <a:r>
              <a:rPr lang="en-US" sz="4000" b="1" i="1" dirty="0" smtClean="0">
                <a:solidFill>
                  <a:schemeClr val="bg1"/>
                </a:solidFill>
                <a:latin typeface="Times New Roman" pitchFamily="18" charset="0"/>
                <a:cs typeface="Times New Roman" pitchFamily="18" charset="0"/>
              </a:rPr>
              <a:t>.</a:t>
            </a:r>
            <a:endParaRPr lang="en-US" sz="4000" b="1" dirty="0">
              <a:solidFill>
                <a:schemeClr val="bg1"/>
              </a:solidFill>
              <a:latin typeface="Times New Roman" pitchFamily="18" charset="0"/>
              <a:cs typeface="Times New Roman" pitchFamily="18" charset="0"/>
            </a:endParaRPr>
          </a:p>
        </p:txBody>
      </p:sp>
      <p:sp>
        <p:nvSpPr>
          <p:cNvPr id="7" name="Cloud Callout 6"/>
          <p:cNvSpPr/>
          <p:nvPr/>
        </p:nvSpPr>
        <p:spPr>
          <a:xfrm>
            <a:off x="457200" y="3352800"/>
            <a:ext cx="8458200" cy="2895600"/>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b="1" dirty="0" err="1" smtClean="0">
                <a:solidFill>
                  <a:schemeClr val="tx1"/>
                </a:solidFill>
                <a:latin typeface="Times New Roman" pitchFamily="18" charset="0"/>
                <a:cs typeface="Times New Roman" pitchFamily="18" charset="0"/>
              </a:rPr>
              <a:t>Xuân</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Quỳnh</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đã</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đi</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tìm</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câu</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trả</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lời</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cho</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cội</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nguồn</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của</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tình</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yêu</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như</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thế</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nào</a:t>
            </a:r>
            <a:r>
              <a:rPr lang="en-US" sz="3200" b="1" dirty="0" smtClean="0">
                <a:solidFill>
                  <a:schemeClr val="tx1"/>
                </a:solidFill>
                <a:latin typeface="Times New Roman" pitchFamily="18" charset="0"/>
                <a:cs typeface="Times New Roman" pitchFamily="18" charset="0"/>
              </a:rPr>
              <a:t>?</a:t>
            </a:r>
          </a:p>
          <a:p>
            <a:pPr algn="ctr"/>
            <a:r>
              <a:rPr lang="en-US" sz="3200" b="1" dirty="0" smtClean="0">
                <a:solidFill>
                  <a:schemeClr val="tx1"/>
                </a:solidFill>
                <a:latin typeface="Times New Roman" pitchFamily="18" charset="0"/>
                <a:cs typeface="Times New Roman" pitchFamily="18" charset="0"/>
              </a:rPr>
              <a:t>(</a:t>
            </a:r>
            <a:r>
              <a:rPr lang="en-US" sz="3200" b="1" dirty="0" err="1" smtClean="0">
                <a:solidFill>
                  <a:schemeClr val="tx1"/>
                </a:solidFill>
                <a:latin typeface="Times New Roman" pitchFamily="18" charset="0"/>
                <a:cs typeface="Times New Roman" pitchFamily="18" charset="0"/>
              </a:rPr>
              <a:t>Học</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sinh</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thảo</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luận</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và</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trả</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lời</a:t>
            </a:r>
            <a:r>
              <a:rPr lang="en-US" sz="3200" b="1" dirty="0" smtClean="0">
                <a:solidFill>
                  <a:schemeClr val="tx1"/>
                </a:solidFill>
                <a:latin typeface="Times New Roman" pitchFamily="18" charset="0"/>
                <a:cs typeface="Times New Roman" pitchFamily="18" charset="0"/>
              </a:rPr>
              <a:t>)</a:t>
            </a:r>
            <a:endParaRPr lang="en-US" sz="3200" b="1" dirty="0">
              <a:solidFill>
                <a:schemeClr val="tx1"/>
              </a:solidFill>
              <a:latin typeface="Times New Roman" pitchFamily="18" charset="0"/>
              <a:cs typeface="Times New Roman" pitchFamily="18" charset="0"/>
            </a:endParaRPr>
          </a:p>
        </p:txBody>
      </p:sp>
    </p:spTree>
  </p:cSld>
  <p:clrMapOvr>
    <a:masterClrMapping/>
  </p:clrMapOvr>
  <p:transition spd="slow">
    <p:newsfla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images (2).jpg"/>
          <p:cNvPicPr>
            <a:picLocks noGrp="1" noChangeAspect="1"/>
          </p:cNvPicPr>
          <p:nvPr>
            <p:ph idx="1"/>
          </p:nvPr>
        </p:nvPicPr>
        <p:blipFill>
          <a:blip r:embed="rId2" cstate="print"/>
          <a:stretch>
            <a:fillRect/>
          </a:stretch>
        </p:blipFill>
        <p:spPr>
          <a:xfrm>
            <a:off x="0" y="0"/>
            <a:ext cx="9144000" cy="6858000"/>
          </a:xfrm>
        </p:spPr>
      </p:pic>
      <p:sp>
        <p:nvSpPr>
          <p:cNvPr id="2" name="Title 1"/>
          <p:cNvSpPr>
            <a:spLocks noGrp="1"/>
          </p:cNvSpPr>
          <p:nvPr>
            <p:ph type="title"/>
          </p:nvPr>
        </p:nvSpPr>
        <p:spPr>
          <a:xfrm>
            <a:off x="457200" y="274638"/>
            <a:ext cx="8229600" cy="6202362"/>
          </a:xfrm>
        </p:spPr>
        <p:txBody>
          <a:bodyPr>
            <a:normAutofit fontScale="90000"/>
          </a:bodyPr>
          <a:lstStyle/>
          <a:p>
            <a:pPr algn="l"/>
            <a:r>
              <a:rPr lang="en-US" sz="4000" b="1" dirty="0" smtClean="0">
                <a:solidFill>
                  <a:schemeClr val="bg1"/>
                </a:solidFill>
                <a:latin typeface="Times New Roman" pitchFamily="18" charset="0"/>
                <a:cs typeface="Times New Roman" pitchFamily="18" charset="0"/>
              </a:rPr>
              <a:t>-</a:t>
            </a:r>
            <a:r>
              <a:rPr lang="en-US" sz="4000" b="1" u="sng" dirty="0" err="1" smtClean="0">
                <a:solidFill>
                  <a:schemeClr val="bg1"/>
                </a:solidFill>
                <a:latin typeface="Times New Roman" pitchFamily="18" charset="0"/>
                <a:cs typeface="Times New Roman" pitchFamily="18" charset="0"/>
              </a:rPr>
              <a:t>Khổ</a:t>
            </a:r>
            <a:r>
              <a:rPr lang="en-US" sz="4000" b="1" u="sng" dirty="0" smtClean="0">
                <a:solidFill>
                  <a:schemeClr val="bg1"/>
                </a:solidFill>
                <a:latin typeface="Times New Roman" pitchFamily="18" charset="0"/>
                <a:cs typeface="Times New Roman" pitchFamily="18" charset="0"/>
              </a:rPr>
              <a:t> 4</a:t>
            </a:r>
            <a:r>
              <a:rPr lang="en-US" sz="4000" b="1" dirty="0" smtClean="0">
                <a:solidFill>
                  <a:schemeClr val="bg1"/>
                </a:solidFill>
                <a:latin typeface="Times New Roman" pitchFamily="18" charset="0"/>
                <a:cs typeface="Times New Roman" pitchFamily="18" charset="0"/>
              </a:rPr>
              <a:t>:</a:t>
            </a:r>
            <a:br>
              <a:rPr lang="en-US" sz="4000" b="1" dirty="0" smtClean="0">
                <a:solidFill>
                  <a:schemeClr val="bg1"/>
                </a:solidFill>
                <a:latin typeface="Times New Roman" pitchFamily="18" charset="0"/>
                <a:cs typeface="Times New Roman" pitchFamily="18" charset="0"/>
              </a:rPr>
            </a:b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không</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thể</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cắt</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nghĩa</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lí</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giải</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cội</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nguồn</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khởi</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đầu</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của</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một</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tình</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yêu</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thật</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khó</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trả</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lời</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rạch</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ròi</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thuyết</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phục</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Từ</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quy</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luật</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của</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tự</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nhiên</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là</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vô</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cùng</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vô</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tận</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thì</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quy</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luật</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tình</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cảm</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của</a:t>
            </a:r>
            <a:r>
              <a:rPr lang="en-US" sz="4000" b="1" dirty="0" smtClean="0">
                <a:solidFill>
                  <a:schemeClr val="bg1"/>
                </a:solidFill>
                <a:latin typeface="Times New Roman" pitchFamily="18" charset="0"/>
                <a:cs typeface="Times New Roman" pitchFamily="18" charset="0"/>
                <a:sym typeface="Wingdings" pitchFamily="2" charset="2"/>
              </a:rPr>
              <a:t> con </a:t>
            </a:r>
            <a:r>
              <a:rPr lang="en-US" sz="4000" b="1" dirty="0" err="1" smtClean="0">
                <a:solidFill>
                  <a:schemeClr val="bg1"/>
                </a:solidFill>
                <a:latin typeface="Times New Roman" pitchFamily="18" charset="0"/>
                <a:cs typeface="Times New Roman" pitchFamily="18" charset="0"/>
                <a:sym typeface="Wingdings" pitchFamily="2" charset="2"/>
              </a:rPr>
              <a:t>người</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cũng</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vậy</a:t>
            </a:r>
            <a:r>
              <a:rPr lang="en-US" sz="4000" b="1" dirty="0" smtClean="0">
                <a:solidFill>
                  <a:schemeClr val="bg1"/>
                </a:solidFill>
                <a:latin typeface="Times New Roman" pitchFamily="18" charset="0"/>
                <a:cs typeface="Times New Roman" pitchFamily="18" charset="0"/>
                <a:sym typeface="Wingdings" pitchFamily="2" charset="2"/>
              </a:rPr>
              <a:t>.</a:t>
            </a:r>
            <a:br>
              <a:rPr lang="en-US" sz="4000" b="1" dirty="0" smtClean="0">
                <a:solidFill>
                  <a:schemeClr val="bg1"/>
                </a:solidFill>
                <a:latin typeface="Times New Roman" pitchFamily="18" charset="0"/>
                <a:cs typeface="Times New Roman" pitchFamily="18" charset="0"/>
                <a:sym typeface="Wingdings" pitchFamily="2" charset="2"/>
              </a:rPr>
            </a:br>
            <a:r>
              <a:rPr lang="en-US" sz="4000" b="1" dirty="0" smtClean="0">
                <a:solidFill>
                  <a:schemeClr val="bg1"/>
                </a:solidFill>
                <a:latin typeface="Times New Roman" pitchFamily="18" charset="0"/>
                <a:cs typeface="Times New Roman" pitchFamily="18" charset="0"/>
                <a:sym typeface="Wingdings" pitchFamily="2" charset="2"/>
              </a:rPr>
              <a:t>“</a:t>
            </a:r>
            <a:r>
              <a:rPr lang="en-US" sz="4000" b="1" dirty="0" err="1" smtClean="0">
                <a:solidFill>
                  <a:schemeClr val="bg1"/>
                </a:solidFill>
                <a:latin typeface="Times New Roman" pitchFamily="18" charset="0"/>
                <a:cs typeface="Times New Roman" pitchFamily="18" charset="0"/>
                <a:sym typeface="Wingdings" pitchFamily="2" charset="2"/>
              </a:rPr>
              <a:t>Em</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cũng</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không</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biết</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nữa</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Sự</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bất</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lực</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trong</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câu</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trả</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lờiSự</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bất</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khả</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giải</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của</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trí</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tuệ</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chỉ</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nhận</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thức</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bằng</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tình</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cảm</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trái</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tim</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đầy</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nữ</a:t>
            </a:r>
            <a:r>
              <a:rPr lang="en-US" sz="4000" b="1" dirty="0" smtClean="0">
                <a:solidFill>
                  <a:schemeClr val="bg1"/>
                </a:solidFill>
                <a:latin typeface="Times New Roman" pitchFamily="18" charset="0"/>
                <a:cs typeface="Times New Roman" pitchFamily="18" charset="0"/>
                <a:sym typeface="Wingdings" pitchFamily="2" charset="2"/>
              </a:rPr>
              <a:t> </a:t>
            </a:r>
            <a:r>
              <a:rPr lang="en-US" sz="4000" b="1" dirty="0" err="1" smtClean="0">
                <a:solidFill>
                  <a:schemeClr val="bg1"/>
                </a:solidFill>
                <a:latin typeface="Times New Roman" pitchFamily="18" charset="0"/>
                <a:cs typeface="Times New Roman" pitchFamily="18" charset="0"/>
                <a:sym typeface="Wingdings" pitchFamily="2" charset="2"/>
              </a:rPr>
              <a:t>tính</a:t>
            </a:r>
            <a:r>
              <a:rPr lang="en-US" sz="4000" b="1" dirty="0" smtClean="0">
                <a:solidFill>
                  <a:schemeClr val="bg1"/>
                </a:solidFill>
                <a:latin typeface="Times New Roman" pitchFamily="18" charset="0"/>
                <a:cs typeface="Times New Roman" pitchFamily="18" charset="0"/>
                <a:sym typeface="Wingdings" pitchFamily="2" charset="2"/>
              </a:rPr>
              <a:t>.</a:t>
            </a:r>
            <a:endParaRPr lang="en-US" sz="4000" b="1" dirty="0">
              <a:solidFill>
                <a:schemeClr val="bg1"/>
              </a:solidFill>
              <a:latin typeface="Times New Roman" pitchFamily="18" charset="0"/>
              <a:cs typeface="Times New Roman" pitchFamily="18" charset="0"/>
            </a:endParaRPr>
          </a:p>
        </p:txBody>
      </p:sp>
    </p:spTree>
  </p:cSld>
  <p:clrMapOvr>
    <a:masterClrMapping/>
  </p:clrMapOvr>
  <p:transition spd="slow">
    <p:newsfla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each 24.jpg"/>
          <p:cNvPicPr>
            <a:picLocks noGrp="1" noChangeAspect="1"/>
          </p:cNvPicPr>
          <p:nvPr>
            <p:ph idx="1"/>
          </p:nvPr>
        </p:nvPicPr>
        <p:blipFill>
          <a:blip r:embed="rId2" cstate="print"/>
          <a:stretch>
            <a:fillRect/>
          </a:stretch>
        </p:blipFill>
        <p:spPr>
          <a:xfrm>
            <a:off x="1" y="0"/>
            <a:ext cx="9144000" cy="6858000"/>
          </a:xfrm>
        </p:spPr>
      </p:pic>
      <p:sp>
        <p:nvSpPr>
          <p:cNvPr id="2" name="Title 1"/>
          <p:cNvSpPr>
            <a:spLocks noGrp="1"/>
          </p:cNvSpPr>
          <p:nvPr>
            <p:ph type="title"/>
          </p:nvPr>
        </p:nvSpPr>
        <p:spPr/>
        <p:txBody>
          <a:bodyPr>
            <a:normAutofit/>
          </a:bodyPr>
          <a:lstStyle/>
          <a:p>
            <a:r>
              <a:rPr lang="en-US" sz="4000" b="1" dirty="0" err="1" smtClean="0">
                <a:latin typeface="Times New Roman" pitchFamily="18" charset="0"/>
                <a:cs typeface="Times New Roman" pitchFamily="18" charset="0"/>
              </a:rPr>
              <a:t>Tìm</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những</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câu</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thơ</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nói</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về</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tình</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yêu</a:t>
            </a:r>
            <a:r>
              <a:rPr lang="en-US" sz="4000" b="1" dirty="0" smtClean="0">
                <a:latin typeface="Times New Roman" pitchFamily="18" charset="0"/>
                <a:cs typeface="Times New Roman" pitchFamily="18" charset="0"/>
              </a:rPr>
              <a:t>?</a:t>
            </a:r>
            <a:endParaRPr lang="en-US" sz="4000" b="1" dirty="0">
              <a:latin typeface="Times New Roman" pitchFamily="18" charset="0"/>
              <a:cs typeface="Times New Roman" pitchFamily="18" charset="0"/>
            </a:endParaRPr>
          </a:p>
        </p:txBody>
      </p:sp>
    </p:spTree>
  </p:cSld>
  <p:clrMapOvr>
    <a:masterClrMapping/>
  </p:clrMapOvr>
  <p:transition spd="slow">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tải xuống (5).jpg"/>
          <p:cNvPicPr>
            <a:picLocks noChangeAspect="1"/>
          </p:cNvPicPr>
          <p:nvPr/>
        </p:nvPicPr>
        <p:blipFill>
          <a:blip r:embed="rId2" cstate="print"/>
          <a:stretch>
            <a:fillRect/>
          </a:stretch>
        </p:blipFill>
        <p:spPr>
          <a:xfrm>
            <a:off x="1" y="0"/>
            <a:ext cx="9144000" cy="6858000"/>
          </a:xfrm>
          <a:prstGeom prst="rect">
            <a:avLst/>
          </a:prstGeom>
        </p:spPr>
      </p:pic>
      <p:sp>
        <p:nvSpPr>
          <p:cNvPr id="2" name="Title 1"/>
          <p:cNvSpPr>
            <a:spLocks noGrp="1"/>
          </p:cNvSpPr>
          <p:nvPr>
            <p:ph type="title"/>
          </p:nvPr>
        </p:nvSpPr>
        <p:spPr>
          <a:xfrm>
            <a:off x="4724400" y="274638"/>
            <a:ext cx="4419600" cy="6278562"/>
          </a:xfrm>
        </p:spPr>
        <p:txBody>
          <a:bodyPr>
            <a:normAutofit/>
          </a:bodyPr>
          <a:lstStyle/>
          <a:p>
            <a:r>
              <a:rPr lang="en-US" sz="4000" b="1" dirty="0" err="1" smtClean="0">
                <a:solidFill>
                  <a:schemeClr val="bg1"/>
                </a:solidFill>
                <a:latin typeface="Times New Roman" pitchFamily="18" charset="0"/>
                <a:cs typeface="Times New Roman" pitchFamily="18" charset="0"/>
              </a:rPr>
              <a:t>Làm</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sao</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cắt</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nghĩa</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được</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tình</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yêu</a:t>
            </a:r>
            <a:r>
              <a:rPr lang="en-US" sz="4000" b="1" dirty="0" smtClean="0">
                <a:solidFill>
                  <a:schemeClr val="bg1"/>
                </a:solidFill>
                <a:latin typeface="Times New Roman" pitchFamily="18" charset="0"/>
                <a:cs typeface="Times New Roman" pitchFamily="18" charset="0"/>
              </a:rPr>
              <a:t/>
            </a:r>
            <a:br>
              <a:rPr lang="en-US" sz="4000" b="1" dirty="0" smtClean="0">
                <a:solidFill>
                  <a:schemeClr val="bg1"/>
                </a:solidFill>
                <a:latin typeface="Times New Roman" pitchFamily="18" charset="0"/>
                <a:cs typeface="Times New Roman" pitchFamily="18" charset="0"/>
              </a:rPr>
            </a:br>
            <a:r>
              <a:rPr lang="en-US" sz="4000" b="1" dirty="0" err="1" smtClean="0">
                <a:solidFill>
                  <a:schemeClr val="bg1"/>
                </a:solidFill>
                <a:latin typeface="Times New Roman" pitchFamily="18" charset="0"/>
                <a:cs typeface="Times New Roman" pitchFamily="18" charset="0"/>
              </a:rPr>
              <a:t>Có</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nghĩa</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gì</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đâu</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một</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buổi</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chiều</a:t>
            </a:r>
            <a:r>
              <a:rPr lang="en-US" sz="4000" b="1" dirty="0" smtClean="0">
                <a:solidFill>
                  <a:schemeClr val="bg1"/>
                </a:solidFill>
                <a:latin typeface="Times New Roman" pitchFamily="18" charset="0"/>
                <a:cs typeface="Times New Roman" pitchFamily="18" charset="0"/>
              </a:rPr>
              <a:t/>
            </a:r>
            <a:br>
              <a:rPr lang="en-US" sz="4000" b="1" dirty="0" smtClean="0">
                <a:solidFill>
                  <a:schemeClr val="bg1"/>
                </a:solidFill>
                <a:latin typeface="Times New Roman" pitchFamily="18" charset="0"/>
                <a:cs typeface="Times New Roman" pitchFamily="18" charset="0"/>
              </a:rPr>
            </a:br>
            <a:r>
              <a:rPr lang="en-US" sz="4000" b="1" dirty="0" err="1" smtClean="0">
                <a:solidFill>
                  <a:schemeClr val="bg1"/>
                </a:solidFill>
                <a:latin typeface="Times New Roman" pitchFamily="18" charset="0"/>
                <a:cs typeface="Times New Roman" pitchFamily="18" charset="0"/>
              </a:rPr>
              <a:t>Gặp</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người</a:t>
            </a:r>
            <a:r>
              <a:rPr lang="en-US" sz="4000" b="1" dirty="0" smtClean="0">
                <a:solidFill>
                  <a:schemeClr val="bg1"/>
                </a:solidFill>
                <a:latin typeface="Times New Roman" pitchFamily="18" charset="0"/>
                <a:cs typeface="Times New Roman" pitchFamily="18" charset="0"/>
              </a:rPr>
              <a:t> con </a:t>
            </a:r>
            <a:r>
              <a:rPr lang="en-US" sz="4000" b="1" dirty="0" err="1" smtClean="0">
                <a:solidFill>
                  <a:schemeClr val="bg1"/>
                </a:solidFill>
                <a:latin typeface="Times New Roman" pitchFamily="18" charset="0"/>
                <a:cs typeface="Times New Roman" pitchFamily="18" charset="0"/>
              </a:rPr>
              <a:t>gái</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thân</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thương</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ấy</a:t>
            </a:r>
            <a:r>
              <a:rPr lang="en-US" sz="4000" b="1" dirty="0" smtClean="0">
                <a:solidFill>
                  <a:schemeClr val="bg1"/>
                </a:solidFill>
                <a:latin typeface="Times New Roman" pitchFamily="18" charset="0"/>
                <a:cs typeface="Times New Roman" pitchFamily="18" charset="0"/>
              </a:rPr>
              <a:t/>
            </a:r>
            <a:br>
              <a:rPr lang="en-US" sz="4000" b="1" dirty="0" smtClean="0">
                <a:solidFill>
                  <a:schemeClr val="bg1"/>
                </a:solidFill>
                <a:latin typeface="Times New Roman" pitchFamily="18" charset="0"/>
                <a:cs typeface="Times New Roman" pitchFamily="18" charset="0"/>
              </a:rPr>
            </a:br>
            <a:r>
              <a:rPr lang="en-US" sz="4000" b="1" dirty="0" err="1" smtClean="0">
                <a:solidFill>
                  <a:schemeClr val="bg1"/>
                </a:solidFill>
                <a:latin typeface="Times New Roman" pitchFamily="18" charset="0"/>
                <a:cs typeface="Times New Roman" pitchFamily="18" charset="0"/>
              </a:rPr>
              <a:t>Rồi</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nhớ</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rồi</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thương</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thế</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là</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yêu</a:t>
            </a:r>
            <a:r>
              <a:rPr lang="en-US" sz="4000" b="1" dirty="0" smtClean="0">
                <a:solidFill>
                  <a:schemeClr val="bg1"/>
                </a:solidFill>
                <a:latin typeface="Times New Roman" pitchFamily="18" charset="0"/>
                <a:cs typeface="Times New Roman" pitchFamily="18" charset="0"/>
              </a:rPr>
              <a:t>.</a:t>
            </a:r>
            <a:br>
              <a:rPr lang="en-US" sz="4000" b="1" dirty="0" smtClean="0">
                <a:solidFill>
                  <a:schemeClr val="bg1"/>
                </a:solidFill>
                <a:latin typeface="Times New Roman" pitchFamily="18" charset="0"/>
                <a:cs typeface="Times New Roman" pitchFamily="18" charset="0"/>
              </a:rPr>
            </a:br>
            <a:r>
              <a:rPr lang="en-US" sz="4000" b="1" dirty="0" smtClean="0">
                <a:solidFill>
                  <a:schemeClr val="bg1"/>
                </a:solidFill>
                <a:latin typeface="Times New Roman" pitchFamily="18" charset="0"/>
                <a:cs typeface="Times New Roman" pitchFamily="18" charset="0"/>
              </a:rPr>
              <a:t>(</a:t>
            </a:r>
            <a:r>
              <a:rPr lang="en-US" sz="4000" b="1" dirty="0" err="1" smtClean="0">
                <a:solidFill>
                  <a:schemeClr val="bg1"/>
                </a:solidFill>
                <a:latin typeface="Times New Roman" pitchFamily="18" charset="0"/>
                <a:cs typeface="Times New Roman" pitchFamily="18" charset="0"/>
              </a:rPr>
              <a:t>Xuân</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Diệu</a:t>
            </a:r>
            <a:r>
              <a:rPr lang="en-US" sz="4000" b="1" dirty="0" smtClean="0">
                <a:solidFill>
                  <a:schemeClr val="bg1"/>
                </a:solidFill>
                <a:latin typeface="Times New Roman" pitchFamily="18" charset="0"/>
                <a:cs typeface="Times New Roman" pitchFamily="18" charset="0"/>
              </a:rPr>
              <a:t>) </a:t>
            </a:r>
            <a:endParaRPr lang="en-US" sz="4000" b="1" dirty="0">
              <a:solidFill>
                <a:schemeClr val="bg1"/>
              </a:solidFill>
              <a:latin typeface="Times New Roman" pitchFamily="18" charset="0"/>
              <a:cs typeface="Times New Roman" pitchFamily="18" charset="0"/>
            </a:endParaRPr>
          </a:p>
        </p:txBody>
      </p:sp>
      <p:sp>
        <p:nvSpPr>
          <p:cNvPr id="10" name="Content Placeholder 9"/>
          <p:cNvSpPr>
            <a:spLocks noGrp="1"/>
          </p:cNvSpPr>
          <p:nvPr>
            <p:ph idx="1"/>
          </p:nvPr>
        </p:nvSpPr>
        <p:spPr/>
        <p:txBody>
          <a:bodyPr/>
          <a:lstStyle/>
          <a:p>
            <a:endParaRPr lang="en-US" dirty="0"/>
          </a:p>
        </p:txBody>
      </p:sp>
    </p:spTree>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ải xuống.jpg"/>
          <p:cNvPicPr>
            <a:picLocks noGrp="1" noChangeAspect="1"/>
          </p:cNvPicPr>
          <p:nvPr>
            <p:ph idx="1"/>
          </p:nvPr>
        </p:nvPicPr>
        <p:blipFill>
          <a:blip r:embed="rId2" cstate="print"/>
          <a:stretch>
            <a:fillRect/>
          </a:stretch>
        </p:blipFill>
        <p:spPr>
          <a:xfrm>
            <a:off x="0" y="0"/>
            <a:ext cx="5638800" cy="6858000"/>
          </a:xfrm>
        </p:spPr>
      </p:pic>
      <p:sp>
        <p:nvSpPr>
          <p:cNvPr id="2" name="Title 1"/>
          <p:cNvSpPr>
            <a:spLocks noGrp="1"/>
          </p:cNvSpPr>
          <p:nvPr>
            <p:ph type="title"/>
          </p:nvPr>
        </p:nvSpPr>
        <p:spPr>
          <a:xfrm>
            <a:off x="457200" y="228600"/>
            <a:ext cx="8229600" cy="1905000"/>
          </a:xfrm>
        </p:spPr>
        <p:txBody>
          <a:bodyPr>
            <a:normAutofit/>
          </a:bodyPr>
          <a:lstStyle/>
          <a:p>
            <a:pPr algn="l"/>
            <a:r>
              <a:rPr lang="en-US" sz="2000" b="1" dirty="0" smtClean="0">
                <a:solidFill>
                  <a:schemeClr val="bg1">
                    <a:lumMod val="95000"/>
                  </a:schemeClr>
                </a:solidFill>
                <a:latin typeface="Times New Roman" pitchFamily="18" charset="0"/>
                <a:cs typeface="Times New Roman" pitchFamily="18" charset="0"/>
              </a:rPr>
              <a:t>  </a:t>
            </a:r>
            <a:r>
              <a:rPr lang="en-US" sz="4000" b="1" dirty="0" smtClean="0">
                <a:solidFill>
                  <a:schemeClr val="bg1">
                    <a:lumMod val="95000"/>
                  </a:schemeClr>
                </a:solidFill>
                <a:latin typeface="Times New Roman" pitchFamily="18" charset="0"/>
                <a:cs typeface="Times New Roman" pitchFamily="18" charset="0"/>
              </a:rPr>
              <a:t>I</a:t>
            </a:r>
            <a:r>
              <a:rPr lang="en-US" sz="4000" b="1" u="sng" dirty="0" smtClean="0">
                <a:solidFill>
                  <a:schemeClr val="bg1">
                    <a:lumMod val="95000"/>
                  </a:schemeClr>
                </a:solidFill>
                <a:latin typeface="Times New Roman" pitchFamily="18" charset="0"/>
                <a:cs typeface="Times New Roman" pitchFamily="18" charset="0"/>
              </a:rPr>
              <a:t>. </a:t>
            </a:r>
            <a:r>
              <a:rPr lang="en-US" sz="4000" b="1" u="sng" dirty="0" err="1" smtClean="0">
                <a:solidFill>
                  <a:schemeClr val="bg1">
                    <a:lumMod val="95000"/>
                  </a:schemeClr>
                </a:solidFill>
                <a:latin typeface="Times New Roman" pitchFamily="18" charset="0"/>
                <a:cs typeface="Times New Roman" pitchFamily="18" charset="0"/>
              </a:rPr>
              <a:t>Tìm</a:t>
            </a:r>
            <a:r>
              <a:rPr lang="en-US" sz="4000" b="1" u="sng" dirty="0" smtClean="0">
                <a:solidFill>
                  <a:schemeClr val="bg1">
                    <a:lumMod val="95000"/>
                  </a:schemeClr>
                </a:solidFill>
                <a:latin typeface="Times New Roman" pitchFamily="18" charset="0"/>
                <a:cs typeface="Times New Roman" pitchFamily="18" charset="0"/>
              </a:rPr>
              <a:t> </a:t>
            </a:r>
            <a:r>
              <a:rPr lang="en-US" sz="4000" b="1" u="sng" dirty="0" err="1" smtClean="0">
                <a:solidFill>
                  <a:schemeClr val="bg1">
                    <a:lumMod val="95000"/>
                  </a:schemeClr>
                </a:solidFill>
                <a:latin typeface="Times New Roman" pitchFamily="18" charset="0"/>
                <a:cs typeface="Times New Roman" pitchFamily="18" charset="0"/>
              </a:rPr>
              <a:t>hiểu</a:t>
            </a:r>
            <a:r>
              <a:rPr lang="en-US" sz="4000" b="1" u="sng" dirty="0" smtClean="0">
                <a:solidFill>
                  <a:schemeClr val="bg1">
                    <a:lumMod val="95000"/>
                  </a:schemeClr>
                </a:solidFill>
                <a:latin typeface="Times New Roman" pitchFamily="18" charset="0"/>
                <a:cs typeface="Times New Roman" pitchFamily="18" charset="0"/>
              </a:rPr>
              <a:t> </a:t>
            </a:r>
            <a:r>
              <a:rPr lang="en-US" sz="4000" b="1" u="sng" dirty="0" err="1" smtClean="0">
                <a:solidFill>
                  <a:schemeClr val="bg1">
                    <a:lumMod val="95000"/>
                  </a:schemeClr>
                </a:solidFill>
                <a:latin typeface="Times New Roman" pitchFamily="18" charset="0"/>
                <a:cs typeface="Times New Roman" pitchFamily="18" charset="0"/>
              </a:rPr>
              <a:t>chung</a:t>
            </a:r>
            <a:r>
              <a:rPr lang="en-US" sz="4000" b="1" dirty="0" smtClean="0">
                <a:solidFill>
                  <a:schemeClr val="bg1">
                    <a:lumMod val="95000"/>
                  </a:schemeClr>
                </a:solidFill>
                <a:latin typeface="Times New Roman" pitchFamily="18" charset="0"/>
                <a:cs typeface="Times New Roman" pitchFamily="18" charset="0"/>
              </a:rPr>
              <a:t>:</a:t>
            </a:r>
            <a:br>
              <a:rPr lang="en-US" sz="4000" b="1" dirty="0" smtClean="0">
                <a:solidFill>
                  <a:schemeClr val="bg1">
                    <a:lumMod val="95000"/>
                  </a:schemeClr>
                </a:solidFill>
                <a:latin typeface="Times New Roman" pitchFamily="18" charset="0"/>
                <a:cs typeface="Times New Roman" pitchFamily="18" charset="0"/>
              </a:rPr>
            </a:br>
            <a:r>
              <a:rPr lang="en-US" sz="4000" b="1" dirty="0" smtClean="0">
                <a:solidFill>
                  <a:schemeClr val="bg1">
                    <a:lumMod val="95000"/>
                  </a:schemeClr>
                </a:solidFill>
                <a:latin typeface="Times New Roman" pitchFamily="18" charset="0"/>
                <a:cs typeface="Times New Roman" pitchFamily="18" charset="0"/>
              </a:rPr>
              <a:t>1.</a:t>
            </a:r>
            <a:r>
              <a:rPr lang="en-US" sz="4000" b="1" u="sng" dirty="0" smtClean="0">
                <a:solidFill>
                  <a:schemeClr val="bg1">
                    <a:lumMod val="95000"/>
                  </a:schemeClr>
                </a:solidFill>
                <a:latin typeface="Times New Roman" pitchFamily="18" charset="0"/>
                <a:cs typeface="Times New Roman" pitchFamily="18" charset="0"/>
              </a:rPr>
              <a:t>Tác </a:t>
            </a:r>
            <a:r>
              <a:rPr lang="en-US" sz="4000" b="1" u="sng" dirty="0" err="1" smtClean="0">
                <a:solidFill>
                  <a:schemeClr val="bg1">
                    <a:lumMod val="95000"/>
                  </a:schemeClr>
                </a:solidFill>
                <a:latin typeface="Times New Roman" pitchFamily="18" charset="0"/>
                <a:cs typeface="Times New Roman" pitchFamily="18" charset="0"/>
              </a:rPr>
              <a:t>giả</a:t>
            </a:r>
            <a:endParaRPr lang="en-US" b="1" u="sng" dirty="0">
              <a:solidFill>
                <a:schemeClr val="bg1">
                  <a:lumMod val="95000"/>
                </a:schemeClr>
              </a:solidFill>
              <a:latin typeface="Times New Roman" pitchFamily="18" charset="0"/>
              <a:cs typeface="Times New Roman" pitchFamily="18" charset="0"/>
            </a:endParaRPr>
          </a:p>
        </p:txBody>
      </p:sp>
      <p:sp>
        <p:nvSpPr>
          <p:cNvPr id="6" name="Cloud Callout 5"/>
          <p:cNvSpPr/>
          <p:nvPr/>
        </p:nvSpPr>
        <p:spPr>
          <a:xfrm>
            <a:off x="5638800" y="0"/>
            <a:ext cx="3505200" cy="60198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Cho </a:t>
            </a:r>
            <a:r>
              <a:rPr lang="en-US" sz="2800" dirty="0" err="1" smtClean="0">
                <a:latin typeface="Times New Roman" pitchFamily="18" charset="0"/>
                <a:cs typeface="Times New Roman" pitchFamily="18" charset="0"/>
              </a:rPr>
              <a:t>biết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nét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Xuân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Quỳnh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một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số</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phẩm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Xuân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Quỳnh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phẩm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nào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phổ</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nhạc</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Tree>
  </p:cSld>
  <p:clrMapOvr>
    <a:masterClrMapping/>
  </p:clrMapOvr>
  <p:transition spd="slow">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tải xuống (6).jpg"/>
          <p:cNvPicPr>
            <a:picLocks noGrp="1" noChangeAspect="1"/>
          </p:cNvPicPr>
          <p:nvPr>
            <p:ph idx="1"/>
          </p:nvPr>
        </p:nvPicPr>
        <p:blipFill>
          <a:blip r:embed="rId2" cstate="print"/>
          <a:stretch>
            <a:fillRect/>
          </a:stretch>
        </p:blipFill>
        <p:spPr>
          <a:xfrm>
            <a:off x="1" y="0"/>
            <a:ext cx="9144000" cy="6858000"/>
          </a:xfrm>
        </p:spPr>
      </p:pic>
      <p:sp>
        <p:nvSpPr>
          <p:cNvPr id="2" name="Title 1"/>
          <p:cNvSpPr>
            <a:spLocks noGrp="1"/>
          </p:cNvSpPr>
          <p:nvPr>
            <p:ph type="title"/>
          </p:nvPr>
        </p:nvSpPr>
        <p:spPr>
          <a:xfrm>
            <a:off x="4876800" y="274638"/>
            <a:ext cx="4114800" cy="6202362"/>
          </a:xfrm>
        </p:spPr>
        <p:txBody>
          <a:bodyPr/>
          <a:lstStyle/>
          <a:p>
            <a:r>
              <a:rPr lang="en-US" b="1" dirty="0" err="1" smtClean="0">
                <a:solidFill>
                  <a:schemeClr val="bg1"/>
                </a:solidFill>
                <a:latin typeface="Times New Roman" pitchFamily="18" charset="0"/>
                <a:cs typeface="Times New Roman" pitchFamily="18" charset="0"/>
              </a:rPr>
              <a:t>Trái</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tim</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anh</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cũng</a:t>
            </a:r>
            <a:r>
              <a:rPr lang="en-US" b="1" dirty="0" smtClean="0">
                <a:solidFill>
                  <a:schemeClr val="bg1"/>
                </a:solidFill>
                <a:latin typeface="Times New Roman" pitchFamily="18" charset="0"/>
                <a:cs typeface="Times New Roman" pitchFamily="18" charset="0"/>
              </a:rPr>
              <a:t> ở </a:t>
            </a:r>
            <a:r>
              <a:rPr lang="en-US" b="1" dirty="0" err="1" smtClean="0">
                <a:solidFill>
                  <a:schemeClr val="bg1"/>
                </a:solidFill>
                <a:latin typeface="Times New Roman" pitchFamily="18" charset="0"/>
                <a:cs typeface="Times New Roman" pitchFamily="18" charset="0"/>
              </a:rPr>
              <a:t>gần</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em</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như</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chính</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đời</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em</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vậy</a:t>
            </a:r>
            <a:r>
              <a:rPr lang="en-US" b="1" dirty="0" smtClean="0">
                <a:solidFill>
                  <a:schemeClr val="bg1"/>
                </a:solidFill>
                <a:latin typeface="Times New Roman" pitchFamily="18" charset="0"/>
                <a:cs typeface="Times New Roman" pitchFamily="18" charset="0"/>
              </a:rPr>
              <a:t/>
            </a:r>
            <a:br>
              <a:rPr lang="en-US" b="1" dirty="0" smtClean="0">
                <a:solidFill>
                  <a:schemeClr val="bg1"/>
                </a:solidFill>
                <a:latin typeface="Times New Roman" pitchFamily="18" charset="0"/>
                <a:cs typeface="Times New Roman" pitchFamily="18" charset="0"/>
              </a:rPr>
            </a:br>
            <a:r>
              <a:rPr lang="en-US" b="1" dirty="0" err="1" smtClean="0">
                <a:solidFill>
                  <a:schemeClr val="bg1"/>
                </a:solidFill>
                <a:latin typeface="Times New Roman" pitchFamily="18" charset="0"/>
                <a:cs typeface="Times New Roman" pitchFamily="18" charset="0"/>
              </a:rPr>
              <a:t>Nhưng</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chẳng</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bao</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giờ</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em</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biết</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trọn</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nó</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đâu</a:t>
            </a:r>
            <a:r>
              <a:rPr lang="en-US" b="1" dirty="0" smtClean="0">
                <a:solidFill>
                  <a:schemeClr val="bg1"/>
                </a:solidFill>
                <a:latin typeface="Times New Roman" pitchFamily="18" charset="0"/>
                <a:cs typeface="Times New Roman" pitchFamily="18" charset="0"/>
              </a:rPr>
              <a:t>.</a:t>
            </a:r>
            <a:br>
              <a:rPr lang="en-US" b="1" dirty="0" smtClean="0">
                <a:solidFill>
                  <a:schemeClr val="bg1"/>
                </a:solidFill>
                <a:latin typeface="Times New Roman" pitchFamily="18" charset="0"/>
                <a:cs typeface="Times New Roman" pitchFamily="18" charset="0"/>
              </a:rPr>
            </a:br>
            <a:r>
              <a:rPr lang="en-US" b="1" dirty="0" smtClean="0">
                <a:solidFill>
                  <a:schemeClr val="bg1"/>
                </a:solidFill>
                <a:latin typeface="Times New Roman" pitchFamily="18" charset="0"/>
                <a:cs typeface="Times New Roman" pitchFamily="18" charset="0"/>
              </a:rPr>
              <a:t>(Tagore)</a:t>
            </a:r>
            <a:endParaRPr lang="en-US" b="1" dirty="0">
              <a:solidFill>
                <a:schemeClr val="bg1"/>
              </a:solidFill>
              <a:latin typeface="Times New Roman" pitchFamily="18" charset="0"/>
              <a:cs typeface="Times New Roman" pitchFamily="18" charset="0"/>
            </a:endParaRPr>
          </a:p>
        </p:txBody>
      </p:sp>
    </p:spTree>
  </p:cSld>
  <p:clrMapOvr>
    <a:masterClrMapping/>
  </p:clrMapOvr>
  <p:transition spd="slow">
    <p:randomBa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a.jpg"/>
          <p:cNvPicPr>
            <a:picLocks noGrp="1" noChangeAspect="1"/>
          </p:cNvPicPr>
          <p:nvPr>
            <p:ph idx="1"/>
          </p:nvPr>
        </p:nvPicPr>
        <p:blipFill>
          <a:blip r:embed="rId2" cstate="print"/>
          <a:stretch>
            <a:fillRect/>
          </a:stretch>
        </p:blipFill>
        <p:spPr>
          <a:xfrm>
            <a:off x="0" y="0"/>
            <a:ext cx="9144000" cy="6858000"/>
          </a:xfrm>
        </p:spPr>
      </p:pic>
      <p:sp>
        <p:nvSpPr>
          <p:cNvPr id="2" name="Title 1"/>
          <p:cNvSpPr>
            <a:spLocks noGrp="1"/>
          </p:cNvSpPr>
          <p:nvPr>
            <p:ph type="title"/>
          </p:nvPr>
        </p:nvSpPr>
        <p:spPr>
          <a:xfrm>
            <a:off x="4724400" y="274638"/>
            <a:ext cx="4267200" cy="6278562"/>
          </a:xfrm>
        </p:spPr>
        <p:txBody>
          <a:bodyPr>
            <a:normAutofit/>
          </a:bodyPr>
          <a:lstStyle/>
          <a:p>
            <a:r>
              <a:rPr lang="en-US" sz="4000" b="1" dirty="0" err="1" smtClean="0">
                <a:solidFill>
                  <a:schemeClr val="bg1"/>
                </a:solidFill>
                <a:latin typeface="Times New Roman" pitchFamily="18" charset="0"/>
                <a:cs typeface="Times New Roman" pitchFamily="18" charset="0"/>
              </a:rPr>
              <a:t>Tôi</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yêu</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em</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yêu</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chân</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thành</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đằm</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thắm</a:t>
            </a:r>
            <a:r>
              <a:rPr lang="en-US" sz="4000" b="1" dirty="0" smtClean="0">
                <a:solidFill>
                  <a:schemeClr val="bg1"/>
                </a:solidFill>
                <a:latin typeface="Times New Roman" pitchFamily="18" charset="0"/>
                <a:cs typeface="Times New Roman" pitchFamily="18" charset="0"/>
              </a:rPr>
              <a:t/>
            </a:r>
            <a:br>
              <a:rPr lang="en-US" sz="4000" b="1" dirty="0" smtClean="0">
                <a:solidFill>
                  <a:schemeClr val="bg1"/>
                </a:solidFill>
                <a:latin typeface="Times New Roman" pitchFamily="18" charset="0"/>
                <a:cs typeface="Times New Roman" pitchFamily="18" charset="0"/>
              </a:rPr>
            </a:br>
            <a:r>
              <a:rPr lang="en-US" sz="4000" b="1" dirty="0" err="1" smtClean="0">
                <a:solidFill>
                  <a:schemeClr val="bg1"/>
                </a:solidFill>
                <a:latin typeface="Times New Roman" pitchFamily="18" charset="0"/>
                <a:cs typeface="Times New Roman" pitchFamily="18" charset="0"/>
              </a:rPr>
              <a:t>Cầu</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em</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được</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người</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tình</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như</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tôi</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đã</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yêu</a:t>
            </a:r>
            <a:r>
              <a:rPr lang="en-US" sz="4000" b="1" dirty="0" smtClean="0">
                <a:solidFill>
                  <a:schemeClr val="bg1"/>
                </a:solidFill>
                <a:latin typeface="Times New Roman" pitchFamily="18" charset="0"/>
                <a:cs typeface="Times New Roman" pitchFamily="18" charset="0"/>
              </a:rPr>
              <a:t> </a:t>
            </a:r>
            <a:r>
              <a:rPr lang="en-US" sz="4000" b="1" dirty="0" err="1" smtClean="0">
                <a:solidFill>
                  <a:schemeClr val="bg1"/>
                </a:solidFill>
                <a:latin typeface="Times New Roman" pitchFamily="18" charset="0"/>
                <a:cs typeface="Times New Roman" pitchFamily="18" charset="0"/>
              </a:rPr>
              <a:t>em</a:t>
            </a:r>
            <a:r>
              <a:rPr lang="en-US" sz="4000" b="1" dirty="0" smtClean="0">
                <a:solidFill>
                  <a:schemeClr val="bg1"/>
                </a:solidFill>
                <a:latin typeface="Times New Roman" pitchFamily="18" charset="0"/>
                <a:cs typeface="Times New Roman" pitchFamily="18" charset="0"/>
              </a:rPr>
              <a:t>.</a:t>
            </a:r>
            <a:br>
              <a:rPr lang="en-US" sz="4000" b="1" dirty="0" smtClean="0">
                <a:solidFill>
                  <a:schemeClr val="bg1"/>
                </a:solidFill>
                <a:latin typeface="Times New Roman" pitchFamily="18" charset="0"/>
                <a:cs typeface="Times New Roman" pitchFamily="18" charset="0"/>
              </a:rPr>
            </a:br>
            <a:r>
              <a:rPr lang="en-US" sz="4000" b="1" dirty="0" smtClean="0">
                <a:solidFill>
                  <a:schemeClr val="bg1"/>
                </a:solidFill>
                <a:latin typeface="Times New Roman" pitchFamily="18" charset="0"/>
                <a:cs typeface="Times New Roman" pitchFamily="18" charset="0"/>
              </a:rPr>
              <a:t>(</a:t>
            </a:r>
            <a:r>
              <a:rPr lang="en-US" sz="4000" b="1" dirty="0" err="1" smtClean="0">
                <a:solidFill>
                  <a:schemeClr val="bg1"/>
                </a:solidFill>
                <a:latin typeface="Times New Roman" pitchFamily="18" charset="0"/>
                <a:cs typeface="Times New Roman" pitchFamily="18" charset="0"/>
              </a:rPr>
              <a:t>Puskin</a:t>
            </a:r>
            <a:r>
              <a:rPr lang="en-US" sz="4000" b="1" dirty="0" smtClean="0">
                <a:solidFill>
                  <a:schemeClr val="bg1"/>
                </a:solidFill>
                <a:latin typeface="Times New Roman" pitchFamily="18" charset="0"/>
                <a:cs typeface="Times New Roman" pitchFamily="18" charset="0"/>
              </a:rPr>
              <a:t>)</a:t>
            </a:r>
            <a:endParaRPr lang="en-US" sz="4000" b="1" dirty="0">
              <a:solidFill>
                <a:schemeClr val="bg1"/>
              </a:solidFill>
              <a:latin typeface="Times New Roman" pitchFamily="18" charset="0"/>
              <a:cs typeface="Times New Roman" pitchFamily="18" charset="0"/>
            </a:endParaRPr>
          </a:p>
        </p:txBody>
      </p:sp>
    </p:spTree>
  </p:cSld>
  <p:clrMapOvr>
    <a:masterClrMapping/>
  </p:clrMapOvr>
  <p:transition spd="slow">
    <p:randomBa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pPr algn="l"/>
            <a:r>
              <a:rPr lang="en-US" sz="3200" b="1" u="sng" dirty="0" err="1" smtClean="0">
                <a:latin typeface="Times New Roman" pitchFamily="18" charset="0"/>
                <a:cs typeface="Times New Roman" pitchFamily="18" charset="0"/>
              </a:rPr>
              <a:t>Củng</a:t>
            </a:r>
            <a:r>
              <a:rPr lang="en-US" sz="3200" b="1" u="sng" dirty="0" smtClean="0">
                <a:latin typeface="Times New Roman" pitchFamily="18" charset="0"/>
                <a:cs typeface="Times New Roman" pitchFamily="18" charset="0"/>
              </a:rPr>
              <a:t> </a:t>
            </a:r>
            <a:r>
              <a:rPr lang="en-US" sz="3200" b="1" u="sng" dirty="0" err="1" smtClean="0">
                <a:latin typeface="Times New Roman" pitchFamily="18" charset="0"/>
                <a:cs typeface="Times New Roman" pitchFamily="18" charset="0"/>
              </a:rPr>
              <a:t>cố</a:t>
            </a:r>
            <a:r>
              <a:rPr lang="en-US" sz="3200" b="1" u="sng" dirty="0" smtClean="0">
                <a:latin typeface="Times New Roman" pitchFamily="18" charset="0"/>
                <a:cs typeface="Times New Roman" pitchFamily="18" charset="0"/>
              </a:rPr>
              <a:t> </a:t>
            </a:r>
            <a:r>
              <a:rPr lang="en-US" sz="3200" b="1" u="sng" dirty="0" err="1" smtClean="0">
                <a:latin typeface="Times New Roman" pitchFamily="18" charset="0"/>
                <a:cs typeface="Times New Roman" pitchFamily="18" charset="0"/>
              </a:rPr>
              <a:t>bài</a:t>
            </a:r>
            <a:r>
              <a:rPr lang="en-US" sz="3200" b="1" u="sng" dirty="0" smtClean="0">
                <a:latin typeface="Times New Roman" pitchFamily="18" charset="0"/>
                <a:cs typeface="Times New Roman" pitchFamily="18" charset="0"/>
              </a:rPr>
              <a:t> </a:t>
            </a:r>
            <a:r>
              <a:rPr lang="en-US" sz="3200" b="1" u="sng" dirty="0" err="1" smtClean="0">
                <a:latin typeface="Times New Roman" pitchFamily="18" charset="0"/>
                <a:cs typeface="Times New Roman" pitchFamily="18" charset="0"/>
              </a:rPr>
              <a:t>học</a:t>
            </a:r>
            <a:r>
              <a:rPr lang="en-US" sz="3200" b="1" u="sng" dirty="0" smtClean="0">
                <a:latin typeface="Times New Roman" pitchFamily="18" charset="0"/>
                <a:cs typeface="Times New Roman" pitchFamily="18" charset="0"/>
              </a:rPr>
              <a:t>:</a:t>
            </a:r>
            <a:r>
              <a:rPr lang="en-US" sz="3200" b="1" dirty="0" smtClean="0">
                <a:latin typeface="Times New Roman" pitchFamily="18" charset="0"/>
                <a:cs typeface="Times New Roman" pitchFamily="18" charset="0"/>
              </a:rPr>
              <a:t/>
            </a:r>
            <a:br>
              <a:rPr lang="en-US" sz="32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 </a:t>
            </a:r>
            <a:br>
              <a:rPr lang="en-US" sz="32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
            </a:r>
            <a:br>
              <a:rPr lang="en-US" sz="32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
            </a:r>
            <a:br>
              <a:rPr lang="en-US" sz="32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
            </a:r>
            <a:br>
              <a:rPr lang="en-US" sz="32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
            </a:r>
            <a:br>
              <a:rPr lang="en-US" sz="3200" b="1" dirty="0" smtClean="0">
                <a:latin typeface="Times New Roman" pitchFamily="18" charset="0"/>
                <a:cs typeface="Times New Roman" pitchFamily="18" charset="0"/>
              </a:rPr>
            </a:br>
            <a:r>
              <a:rPr lang="en-US" sz="3200" b="1" i="1" dirty="0" err="1" smtClean="0">
                <a:latin typeface="Times New Roman" pitchFamily="18" charset="0"/>
                <a:cs typeface="Times New Roman" pitchFamily="18" charset="0"/>
              </a:rPr>
              <a:t>Sóng</a:t>
            </a:r>
            <a:r>
              <a:rPr lang="en-US" sz="3200" b="1" i="1" dirty="0" smtClean="0">
                <a:latin typeface="Times New Roman" pitchFamily="18" charset="0"/>
                <a:cs typeface="Times New Roman" pitchFamily="18" charset="0"/>
              </a:rPr>
              <a:t/>
            </a:r>
            <a:br>
              <a:rPr lang="en-US" sz="3200" b="1" i="1" dirty="0" smtClean="0">
                <a:latin typeface="Times New Roman" pitchFamily="18" charset="0"/>
                <a:cs typeface="Times New Roman" pitchFamily="18" charset="0"/>
              </a:rPr>
            </a:br>
            <a:r>
              <a:rPr lang="en-US" sz="3200" b="1" i="1" dirty="0" smtClean="0">
                <a:latin typeface="Times New Roman" pitchFamily="18" charset="0"/>
                <a:cs typeface="Times New Roman" pitchFamily="18" charset="0"/>
              </a:rPr>
              <a:t/>
            </a:r>
            <a:br>
              <a:rPr lang="en-US" sz="3200" b="1" i="1" dirty="0" smtClean="0">
                <a:latin typeface="Times New Roman" pitchFamily="18" charset="0"/>
                <a:cs typeface="Times New Roman" pitchFamily="18" charset="0"/>
              </a:rPr>
            </a:br>
            <a:r>
              <a:rPr lang="en-US" sz="3200" b="1" i="1" dirty="0" smtClean="0">
                <a:latin typeface="Times New Roman" pitchFamily="18" charset="0"/>
                <a:cs typeface="Times New Roman" pitchFamily="18" charset="0"/>
              </a:rPr>
              <a:t/>
            </a:r>
            <a:br>
              <a:rPr lang="en-US" sz="3200" b="1" i="1" dirty="0" smtClean="0">
                <a:latin typeface="Times New Roman" pitchFamily="18" charset="0"/>
                <a:cs typeface="Times New Roman" pitchFamily="18" charset="0"/>
              </a:rPr>
            </a:br>
            <a:r>
              <a:rPr lang="en-US" sz="3200" b="1" i="1" dirty="0" smtClean="0">
                <a:latin typeface="Times New Roman" pitchFamily="18" charset="0"/>
                <a:cs typeface="Times New Roman" pitchFamily="18" charset="0"/>
              </a:rPr>
              <a:t/>
            </a:r>
            <a:br>
              <a:rPr lang="en-US" sz="3200" b="1" i="1" dirty="0" smtClean="0">
                <a:latin typeface="Times New Roman" pitchFamily="18" charset="0"/>
                <a:cs typeface="Times New Roman" pitchFamily="18" charset="0"/>
              </a:rPr>
            </a:br>
            <a:r>
              <a:rPr lang="en-US" sz="3200" b="1" i="1" dirty="0" smtClean="0">
                <a:latin typeface="Times New Roman" pitchFamily="18" charset="0"/>
                <a:cs typeface="Times New Roman" pitchFamily="18" charset="0"/>
              </a:rPr>
              <a:t/>
            </a:r>
            <a:br>
              <a:rPr lang="en-US" sz="3200" b="1" i="1" dirty="0" smtClean="0">
                <a:latin typeface="Times New Roman" pitchFamily="18" charset="0"/>
                <a:cs typeface="Times New Roman" pitchFamily="18" charset="0"/>
              </a:rPr>
            </a:br>
            <a:r>
              <a:rPr lang="en-US" sz="3200" b="1" i="1" dirty="0" smtClean="0">
                <a:latin typeface="Times New Roman" pitchFamily="18" charset="0"/>
                <a:cs typeface="Times New Roman" pitchFamily="18" charset="0"/>
              </a:rPr>
              <a:t/>
            </a:r>
            <a:br>
              <a:rPr lang="en-US" sz="3200" b="1" i="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
            </a:r>
            <a:br>
              <a:rPr lang="en-US" sz="32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5181600"/>
            <a:ext cx="8229600" cy="944563"/>
          </a:xfrm>
        </p:spPr>
        <p:txBody>
          <a:bodyPr/>
          <a:lstStyle/>
          <a:p>
            <a:endParaRPr lang="en-US" dirty="0"/>
          </a:p>
        </p:txBody>
      </p:sp>
      <p:cxnSp>
        <p:nvCxnSpPr>
          <p:cNvPr id="5" name="Straight Arrow Connector 4"/>
          <p:cNvCxnSpPr/>
          <p:nvPr/>
        </p:nvCxnSpPr>
        <p:spPr>
          <a:xfrm rot="5400000" flipH="1" flipV="1">
            <a:off x="990600" y="2057400"/>
            <a:ext cx="1600200" cy="8382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14" name="Rectangle 13"/>
          <p:cNvSpPr/>
          <p:nvPr/>
        </p:nvSpPr>
        <p:spPr>
          <a:xfrm>
            <a:off x="2286000" y="1066800"/>
            <a:ext cx="65532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chemeClr val="tx1"/>
                </a:solidFill>
                <a:latin typeface="Times New Roman" pitchFamily="18" charset="0"/>
                <a:cs typeface="Times New Roman" pitchFamily="18" charset="0"/>
              </a:rPr>
              <a:t>Xuân</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Quỳnh</a:t>
            </a:r>
            <a:r>
              <a:rPr lang="en-US" sz="2400" b="1" dirty="0" smtClean="0">
                <a:solidFill>
                  <a:schemeClr val="tx1"/>
                </a:solidFill>
                <a:latin typeface="Times New Roman" pitchFamily="18" charset="0"/>
                <a:cs typeface="Times New Roman" pitchFamily="18" charset="0"/>
              </a:rPr>
              <a:t> - </a:t>
            </a:r>
            <a:r>
              <a:rPr lang="en-US" sz="2400" b="1" dirty="0" err="1" smtClean="0">
                <a:solidFill>
                  <a:schemeClr val="tx1"/>
                </a:solidFill>
                <a:latin typeface="Times New Roman" pitchFamily="18" charset="0"/>
                <a:cs typeface="Times New Roman" pitchFamily="18" charset="0"/>
              </a:rPr>
              <a:t>nhà</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thơ</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của</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những</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khát</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khao</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hạnh</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phúc</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đời</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thường</a:t>
            </a:r>
            <a:r>
              <a:rPr lang="en-US" sz="2400" b="1" dirty="0" smtClean="0">
                <a:solidFill>
                  <a:schemeClr val="tx1"/>
                </a:solidFill>
                <a:latin typeface="Times New Roman" pitchFamily="18" charset="0"/>
                <a:cs typeface="Times New Roman" pitchFamily="18" charset="0"/>
              </a:rPr>
              <a:t>.</a:t>
            </a:r>
            <a:endParaRPr lang="en-US" sz="2400" b="1" dirty="0">
              <a:solidFill>
                <a:schemeClr val="tx1"/>
              </a:solidFill>
              <a:latin typeface="Times New Roman" pitchFamily="18" charset="0"/>
              <a:cs typeface="Times New Roman" pitchFamily="18" charset="0"/>
            </a:endParaRPr>
          </a:p>
        </p:txBody>
      </p:sp>
      <p:cxnSp>
        <p:nvCxnSpPr>
          <p:cNvPr id="20" name="Straight Arrow Connector 19"/>
          <p:cNvCxnSpPr>
            <a:endCxn id="28" idx="1"/>
          </p:cNvCxnSpPr>
          <p:nvPr/>
        </p:nvCxnSpPr>
        <p:spPr>
          <a:xfrm flipV="1">
            <a:off x="1371600" y="2895600"/>
            <a:ext cx="914400" cy="3810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28" name="Rectangle 27"/>
          <p:cNvSpPr/>
          <p:nvPr/>
        </p:nvSpPr>
        <p:spPr>
          <a:xfrm>
            <a:off x="2286000" y="2133600"/>
            <a:ext cx="6553200"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chemeClr val="tx1"/>
                </a:solidFill>
                <a:latin typeface="Times New Roman" pitchFamily="18" charset="0"/>
                <a:cs typeface="Times New Roman" pitchFamily="18" charset="0"/>
              </a:rPr>
              <a:t>Hình</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tượng</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sóng</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và</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hình</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tượng</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em</a:t>
            </a:r>
            <a:r>
              <a:rPr lang="en-US" sz="2400" b="1" dirty="0" smtClean="0">
                <a:solidFill>
                  <a:schemeClr val="tx1"/>
                </a:solidFill>
                <a:latin typeface="Times New Roman" pitchFamily="18" charset="0"/>
                <a:cs typeface="Times New Roman" pitchFamily="18" charset="0"/>
              </a:rPr>
              <a:t>  - </a:t>
            </a:r>
            <a:r>
              <a:rPr lang="en-US" sz="2400" b="1" dirty="0" err="1" smtClean="0">
                <a:solidFill>
                  <a:schemeClr val="tx1"/>
                </a:solidFill>
                <a:latin typeface="Times New Roman" pitchFamily="18" charset="0"/>
                <a:cs typeface="Times New Roman" pitchFamily="18" charset="0"/>
              </a:rPr>
              <a:t>cái</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tôi</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trữ</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tình</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của</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nhà</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thơ</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có</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mối</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quan</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hệ</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sóng</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đôi</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Sóng</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là</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ẩn</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dụ</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cho</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ve</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đẹp</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tâm</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hồn</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của</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người</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phụ</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nữ</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trong</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tình</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yêu</a:t>
            </a:r>
            <a:r>
              <a:rPr lang="en-US" sz="2400" b="1" dirty="0" smtClean="0">
                <a:solidFill>
                  <a:schemeClr val="tx1"/>
                </a:solidFill>
                <a:latin typeface="Times New Roman" pitchFamily="18" charset="0"/>
                <a:cs typeface="Times New Roman" pitchFamily="18" charset="0"/>
              </a:rPr>
              <a:t>.</a:t>
            </a:r>
            <a:endParaRPr lang="en-US" sz="2400" b="1" dirty="0">
              <a:solidFill>
                <a:schemeClr val="tx1"/>
              </a:solidFill>
              <a:latin typeface="Times New Roman" pitchFamily="18" charset="0"/>
              <a:cs typeface="Times New Roman" pitchFamily="18" charset="0"/>
            </a:endParaRPr>
          </a:p>
        </p:txBody>
      </p:sp>
      <p:cxnSp>
        <p:nvCxnSpPr>
          <p:cNvPr id="29" name="Straight Arrow Connector 28"/>
          <p:cNvCxnSpPr>
            <a:endCxn id="37" idx="1"/>
          </p:cNvCxnSpPr>
          <p:nvPr/>
        </p:nvCxnSpPr>
        <p:spPr>
          <a:xfrm rot="16200000" flipH="1">
            <a:off x="1295400" y="3352800"/>
            <a:ext cx="1066800" cy="9144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37" name="Rectangle 36"/>
          <p:cNvSpPr/>
          <p:nvPr/>
        </p:nvSpPr>
        <p:spPr>
          <a:xfrm>
            <a:off x="2286000" y="3810000"/>
            <a:ext cx="65532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chemeClr val="tx1"/>
                </a:solidFill>
                <a:latin typeface="Times New Roman" pitchFamily="18" charset="0"/>
                <a:cs typeface="Times New Roman" pitchFamily="18" charset="0"/>
              </a:rPr>
              <a:t>Khổ</a:t>
            </a:r>
            <a:r>
              <a:rPr lang="en-US" sz="2400" b="1" dirty="0" smtClean="0">
                <a:solidFill>
                  <a:schemeClr val="tx1"/>
                </a:solidFill>
                <a:latin typeface="Times New Roman" pitchFamily="18" charset="0"/>
                <a:cs typeface="Times New Roman" pitchFamily="18" charset="0"/>
              </a:rPr>
              <a:t> 1 </a:t>
            </a:r>
            <a:r>
              <a:rPr lang="en-US" sz="2400" b="1" dirty="0" err="1" smtClean="0">
                <a:solidFill>
                  <a:schemeClr val="tx1"/>
                </a:solidFill>
                <a:latin typeface="Times New Roman" pitchFamily="18" charset="0"/>
                <a:cs typeface="Times New Roman" pitchFamily="18" charset="0"/>
              </a:rPr>
              <a:t>và</a:t>
            </a:r>
            <a:r>
              <a:rPr lang="en-US" sz="2400" b="1" dirty="0" smtClean="0">
                <a:solidFill>
                  <a:schemeClr val="tx1"/>
                </a:solidFill>
                <a:latin typeface="Times New Roman" pitchFamily="18" charset="0"/>
                <a:cs typeface="Times New Roman" pitchFamily="18" charset="0"/>
              </a:rPr>
              <a:t> 2: </a:t>
            </a:r>
            <a:r>
              <a:rPr lang="en-US" sz="2400" b="1" dirty="0" err="1" smtClean="0">
                <a:solidFill>
                  <a:schemeClr val="tx1"/>
                </a:solidFill>
                <a:latin typeface="Times New Roman" pitchFamily="18" charset="0"/>
                <a:cs typeface="Times New Roman" pitchFamily="18" charset="0"/>
              </a:rPr>
              <a:t>Sóng</a:t>
            </a:r>
            <a:r>
              <a:rPr lang="en-US" sz="2400" b="1" dirty="0" smtClean="0">
                <a:solidFill>
                  <a:schemeClr val="tx1"/>
                </a:solidFill>
                <a:latin typeface="Times New Roman" pitchFamily="18" charset="0"/>
                <a:cs typeface="Times New Roman" pitchFamily="18" charset="0"/>
              </a:rPr>
              <a:t> – </a:t>
            </a:r>
            <a:r>
              <a:rPr lang="en-US" sz="2400" b="1" dirty="0" err="1" smtClean="0">
                <a:solidFill>
                  <a:schemeClr val="tx1"/>
                </a:solidFill>
                <a:latin typeface="Times New Roman" pitchFamily="18" charset="0"/>
                <a:cs typeface="Times New Roman" pitchFamily="18" charset="0"/>
              </a:rPr>
              <a:t>vẻ</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đẹp</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đằm</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thắm</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sâu</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lắng</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trong</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tâm</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hồn</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người</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phụ</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nữ</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khi</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yêu</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khát</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vọng</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tình</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yêu</a:t>
            </a:r>
            <a:r>
              <a:rPr lang="en-US" sz="2400" b="1" dirty="0" smtClean="0">
                <a:solidFill>
                  <a:schemeClr val="tx1"/>
                </a:solidFill>
                <a:latin typeface="Times New Roman" pitchFamily="18" charset="0"/>
                <a:cs typeface="Times New Roman" pitchFamily="18" charset="0"/>
              </a:rPr>
              <a:t>.</a:t>
            </a:r>
            <a:endParaRPr lang="en-US" sz="2400" b="1" dirty="0">
              <a:solidFill>
                <a:schemeClr val="tx1"/>
              </a:solidFill>
              <a:latin typeface="Times New Roman" pitchFamily="18" charset="0"/>
              <a:cs typeface="Times New Roman" pitchFamily="18" charset="0"/>
            </a:endParaRPr>
          </a:p>
        </p:txBody>
      </p:sp>
      <p:cxnSp>
        <p:nvCxnSpPr>
          <p:cNvPr id="45" name="Straight Arrow Connector 44"/>
          <p:cNvCxnSpPr/>
          <p:nvPr/>
        </p:nvCxnSpPr>
        <p:spPr>
          <a:xfrm rot="16200000" flipH="1">
            <a:off x="533400" y="4191000"/>
            <a:ext cx="2590800" cy="9144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47" name="Rectangle 46"/>
          <p:cNvSpPr/>
          <p:nvPr/>
        </p:nvSpPr>
        <p:spPr>
          <a:xfrm>
            <a:off x="2286000" y="5105400"/>
            <a:ext cx="65532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chemeClr val="tx1"/>
                </a:solidFill>
                <a:latin typeface="Times New Roman" pitchFamily="18" charset="0"/>
                <a:cs typeface="Times New Roman" pitchFamily="18" charset="0"/>
              </a:rPr>
              <a:t>Khổ</a:t>
            </a:r>
            <a:r>
              <a:rPr lang="en-US" sz="2400" b="1" dirty="0" smtClean="0">
                <a:solidFill>
                  <a:schemeClr val="tx1"/>
                </a:solidFill>
                <a:latin typeface="Times New Roman" pitchFamily="18" charset="0"/>
                <a:cs typeface="Times New Roman" pitchFamily="18" charset="0"/>
              </a:rPr>
              <a:t> 3 </a:t>
            </a:r>
            <a:r>
              <a:rPr lang="en-US" sz="2400" b="1" dirty="0" err="1" smtClean="0">
                <a:solidFill>
                  <a:schemeClr val="tx1"/>
                </a:solidFill>
                <a:latin typeface="Times New Roman" pitchFamily="18" charset="0"/>
                <a:cs typeface="Times New Roman" pitchFamily="18" charset="0"/>
              </a:rPr>
              <a:t>và</a:t>
            </a:r>
            <a:r>
              <a:rPr lang="en-US" sz="2400" b="1" dirty="0" smtClean="0">
                <a:solidFill>
                  <a:schemeClr val="tx1"/>
                </a:solidFill>
                <a:latin typeface="Times New Roman" pitchFamily="18" charset="0"/>
                <a:cs typeface="Times New Roman" pitchFamily="18" charset="0"/>
              </a:rPr>
              <a:t> 4: </a:t>
            </a:r>
            <a:r>
              <a:rPr lang="en-US" sz="2400" b="1" dirty="0" err="1" smtClean="0">
                <a:solidFill>
                  <a:schemeClr val="tx1"/>
                </a:solidFill>
                <a:latin typeface="Times New Roman" pitchFamily="18" charset="0"/>
                <a:cs typeface="Times New Roman" pitchFamily="18" charset="0"/>
              </a:rPr>
              <a:t>Cội</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nguồn</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của</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sóng</a:t>
            </a:r>
            <a:r>
              <a:rPr lang="en-US" sz="2400" b="1" dirty="0" smtClean="0">
                <a:solidFill>
                  <a:schemeClr val="tx1"/>
                </a:solidFill>
                <a:latin typeface="Times New Roman" pitchFamily="18" charset="0"/>
                <a:cs typeface="Times New Roman" pitchFamily="18" charset="0"/>
              </a:rPr>
              <a:t> – </a:t>
            </a:r>
            <a:r>
              <a:rPr lang="en-US" sz="2400" b="1" dirty="0" err="1" smtClean="0">
                <a:solidFill>
                  <a:schemeClr val="tx1"/>
                </a:solidFill>
                <a:latin typeface="Times New Roman" pitchFamily="18" charset="0"/>
                <a:cs typeface="Times New Roman" pitchFamily="18" charset="0"/>
              </a:rPr>
              <a:t>cội</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nguồn</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của</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tình</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yêu</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cảm</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nhận</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bằng</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trái</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tim</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dịu</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dàng</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nữ</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tính</a:t>
            </a:r>
            <a:endParaRPr lang="en-US" sz="2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tải xuống (7).jp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tải xuống.jpg"/>
          <p:cNvPicPr>
            <a:picLocks noGrp="1" noChangeAspect="1"/>
          </p:cNvPicPr>
          <p:nvPr>
            <p:ph idx="1"/>
          </p:nvPr>
        </p:nvPicPr>
        <p:blipFill>
          <a:blip r:embed="rId2" cstate="print"/>
          <a:stretch>
            <a:fillRect/>
          </a:stretch>
        </p:blipFill>
        <p:spPr>
          <a:xfrm>
            <a:off x="0" y="0"/>
            <a:ext cx="9143999" cy="6858000"/>
          </a:xfrm>
        </p:spPr>
      </p:pic>
      <p:sp>
        <p:nvSpPr>
          <p:cNvPr id="2" name="Title 1"/>
          <p:cNvSpPr>
            <a:spLocks noGrp="1"/>
          </p:cNvSpPr>
          <p:nvPr>
            <p:ph type="title"/>
          </p:nvPr>
        </p:nvSpPr>
        <p:spPr>
          <a:xfrm>
            <a:off x="457200" y="274638"/>
            <a:ext cx="8229600" cy="6278562"/>
          </a:xfrm>
        </p:spPr>
        <p:txBody>
          <a:bodyPr>
            <a:normAutofit/>
          </a:bodyPr>
          <a:lstStyle/>
          <a:p>
            <a:pPr algn="l"/>
            <a:r>
              <a:rPr lang="en-US" sz="3200" b="1" dirty="0" smtClean="0">
                <a:solidFill>
                  <a:schemeClr val="bg1">
                    <a:lumMod val="95000"/>
                  </a:schemeClr>
                </a:solidFill>
                <a:latin typeface="Times New Roman" pitchFamily="18" charset="0"/>
                <a:cs typeface="Times New Roman" pitchFamily="18" charset="0"/>
              </a:rPr>
              <a:t>-</a:t>
            </a:r>
            <a:r>
              <a:rPr lang="en-US" sz="3200" b="1" dirty="0" err="1" smtClean="0">
                <a:solidFill>
                  <a:schemeClr val="bg1">
                    <a:lumMod val="95000"/>
                  </a:schemeClr>
                </a:solidFill>
                <a:latin typeface="Times New Roman" pitchFamily="18" charset="0"/>
                <a:cs typeface="Times New Roman" pitchFamily="18" charset="0"/>
              </a:rPr>
              <a:t>Xuân</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Quỳnh</a:t>
            </a:r>
            <a:r>
              <a:rPr lang="en-US" sz="3200" b="1" dirty="0" smtClean="0">
                <a:solidFill>
                  <a:schemeClr val="bg1">
                    <a:lumMod val="95000"/>
                  </a:schemeClr>
                </a:solidFill>
                <a:latin typeface="Times New Roman" pitchFamily="18" charset="0"/>
                <a:cs typeface="Times New Roman" pitchFamily="18" charset="0"/>
              </a:rPr>
              <a:t> ( 1942-1988 ), </a:t>
            </a:r>
            <a:r>
              <a:rPr lang="en-US" sz="3200" b="1" dirty="0" err="1" smtClean="0">
                <a:solidFill>
                  <a:schemeClr val="bg1">
                    <a:lumMod val="95000"/>
                  </a:schemeClr>
                </a:solidFill>
                <a:latin typeface="Times New Roman" pitchFamily="18" charset="0"/>
                <a:cs typeface="Times New Roman" pitchFamily="18" charset="0"/>
              </a:rPr>
              <a:t>nhà</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thơ</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trẻ</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trưởng</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thành</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trong</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thời</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chống</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Mĩ</a:t>
            </a:r>
            <a:r>
              <a:rPr lang="en-US" sz="3200" b="1" dirty="0" smtClean="0">
                <a:solidFill>
                  <a:schemeClr val="bg1">
                    <a:lumMod val="95000"/>
                  </a:schemeClr>
                </a:solidFill>
                <a:latin typeface="Times New Roman" pitchFamily="18" charset="0"/>
                <a:cs typeface="Times New Roman" pitchFamily="18" charset="0"/>
              </a:rPr>
              <a:t>.</a:t>
            </a:r>
            <a:br>
              <a:rPr lang="en-US" sz="3200" b="1" dirty="0" smtClean="0">
                <a:solidFill>
                  <a:schemeClr val="bg1">
                    <a:lumMod val="95000"/>
                  </a:schemeClr>
                </a:solidFill>
                <a:latin typeface="Times New Roman" pitchFamily="18" charset="0"/>
                <a:cs typeface="Times New Roman" pitchFamily="18" charset="0"/>
              </a:rPr>
            </a:br>
            <a:r>
              <a:rPr lang="en-US" sz="3200" b="1" dirty="0" smtClean="0">
                <a:solidFill>
                  <a:schemeClr val="bg1">
                    <a:lumMod val="95000"/>
                  </a:schemeClr>
                </a:solidFill>
                <a:latin typeface="Times New Roman" pitchFamily="18" charset="0"/>
                <a:cs typeface="Times New Roman" pitchFamily="18" charset="0"/>
              </a:rPr>
              <a:t>-</a:t>
            </a:r>
            <a:r>
              <a:rPr lang="en-US" sz="3200" b="1" dirty="0" err="1" smtClean="0">
                <a:solidFill>
                  <a:schemeClr val="bg1">
                    <a:lumMod val="95000"/>
                  </a:schemeClr>
                </a:solidFill>
                <a:latin typeface="Times New Roman" pitchFamily="18" charset="0"/>
                <a:cs typeface="Times New Roman" pitchFamily="18" charset="0"/>
              </a:rPr>
              <a:t>Quê</a:t>
            </a:r>
            <a:r>
              <a:rPr lang="en-US" sz="3200" b="1" dirty="0" smtClean="0">
                <a:solidFill>
                  <a:schemeClr val="bg1">
                    <a:lumMod val="95000"/>
                  </a:schemeClr>
                </a:solidFill>
                <a:latin typeface="Times New Roman" pitchFamily="18" charset="0"/>
                <a:cs typeface="Times New Roman" pitchFamily="18" charset="0"/>
              </a:rPr>
              <a:t> : </a:t>
            </a:r>
            <a:r>
              <a:rPr lang="en-US" sz="3200" b="1" dirty="0" err="1" smtClean="0">
                <a:solidFill>
                  <a:schemeClr val="bg1">
                    <a:lumMod val="95000"/>
                  </a:schemeClr>
                </a:solidFill>
                <a:latin typeface="Times New Roman" pitchFamily="18" charset="0"/>
                <a:cs typeface="Times New Roman" pitchFamily="18" charset="0"/>
              </a:rPr>
              <a:t>Hà</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Tây</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Hà</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Nội</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ngày</a:t>
            </a:r>
            <a:r>
              <a:rPr lang="en-US" sz="3200" b="1" dirty="0" smtClean="0">
                <a:solidFill>
                  <a:schemeClr val="bg1">
                    <a:lumMod val="95000"/>
                  </a:schemeClr>
                </a:solidFill>
                <a:latin typeface="Times New Roman" pitchFamily="18" charset="0"/>
                <a:cs typeface="Times New Roman" pitchFamily="18" charset="0"/>
              </a:rPr>
              <a:t> nay)</a:t>
            </a:r>
            <a:br>
              <a:rPr lang="en-US" sz="3200" b="1" dirty="0" smtClean="0">
                <a:solidFill>
                  <a:schemeClr val="bg1">
                    <a:lumMod val="95000"/>
                  </a:schemeClr>
                </a:solidFill>
                <a:latin typeface="Times New Roman" pitchFamily="18" charset="0"/>
                <a:cs typeface="Times New Roman" pitchFamily="18" charset="0"/>
              </a:rPr>
            </a:br>
            <a:r>
              <a:rPr lang="en-US" sz="3200" b="1" dirty="0" smtClean="0">
                <a:solidFill>
                  <a:schemeClr val="bg1">
                    <a:lumMod val="95000"/>
                  </a:schemeClr>
                </a:solidFill>
                <a:latin typeface="Times New Roman" pitchFamily="18" charset="0"/>
                <a:cs typeface="Times New Roman" pitchFamily="18" charset="0"/>
              </a:rPr>
              <a:t>-</a:t>
            </a:r>
            <a:r>
              <a:rPr lang="en-US" sz="3200" b="1" dirty="0" err="1" smtClean="0">
                <a:solidFill>
                  <a:schemeClr val="bg1">
                    <a:lumMod val="95000"/>
                  </a:schemeClr>
                </a:solidFill>
                <a:latin typeface="Times New Roman" pitchFamily="18" charset="0"/>
                <a:cs typeface="Times New Roman" pitchFamily="18" charset="0"/>
              </a:rPr>
              <a:t>Cuộc</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đời</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đa</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đoan</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bất</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hạnh</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luôn</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khát</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khao</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tình</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yêu</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mái</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ấm</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gia</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đình</a:t>
            </a:r>
            <a:r>
              <a:rPr lang="en-US" sz="3200" b="1" dirty="0" smtClean="0">
                <a:solidFill>
                  <a:schemeClr val="bg1">
                    <a:lumMod val="95000"/>
                  </a:schemeClr>
                </a:solidFill>
                <a:latin typeface="Times New Roman" pitchFamily="18" charset="0"/>
                <a:cs typeface="Times New Roman" pitchFamily="18" charset="0"/>
              </a:rPr>
              <a:t>.</a:t>
            </a:r>
            <a:br>
              <a:rPr lang="en-US" sz="3200" b="1" dirty="0" smtClean="0">
                <a:solidFill>
                  <a:schemeClr val="bg1">
                    <a:lumMod val="95000"/>
                  </a:schemeClr>
                </a:solidFill>
                <a:latin typeface="Times New Roman" pitchFamily="18" charset="0"/>
                <a:cs typeface="Times New Roman" pitchFamily="18" charset="0"/>
              </a:rPr>
            </a:br>
            <a:r>
              <a:rPr lang="en-US" sz="3200" b="1" dirty="0" smtClean="0">
                <a:solidFill>
                  <a:schemeClr val="bg1">
                    <a:lumMod val="95000"/>
                  </a:schemeClr>
                </a:solidFill>
                <a:latin typeface="Times New Roman" pitchFamily="18" charset="0"/>
                <a:cs typeface="Times New Roman" pitchFamily="18" charset="0"/>
              </a:rPr>
              <a:t>-</a:t>
            </a:r>
            <a:r>
              <a:rPr lang="en-US" sz="3200" b="1" dirty="0" err="1" smtClean="0">
                <a:solidFill>
                  <a:schemeClr val="bg1">
                    <a:lumMod val="95000"/>
                  </a:schemeClr>
                </a:solidFill>
                <a:latin typeface="Times New Roman" pitchFamily="18" charset="0"/>
                <a:cs typeface="Times New Roman" pitchFamily="18" charset="0"/>
              </a:rPr>
              <a:t>Đặc</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điểm</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hồn</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thơ</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Là</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nhà</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thơ</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của</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hạnh</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phúc</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đời</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thường</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trái</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tim</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nhiều</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âu</a:t>
            </a:r>
            <a:r>
              <a:rPr lang="en-US" sz="3200" b="1" dirty="0" smtClean="0">
                <a:solidFill>
                  <a:schemeClr val="bg1">
                    <a:lumMod val="95000"/>
                  </a:schemeClr>
                </a:solidFill>
                <a:latin typeface="Times New Roman" pitchFamily="18" charset="0"/>
                <a:cs typeface="Times New Roman" pitchFamily="18" charset="0"/>
              </a:rPr>
              <a:t> lo, day </a:t>
            </a:r>
            <a:r>
              <a:rPr lang="en-US" sz="3200" b="1" dirty="0" err="1" smtClean="0">
                <a:solidFill>
                  <a:schemeClr val="bg1">
                    <a:lumMod val="95000"/>
                  </a:schemeClr>
                </a:solidFill>
                <a:latin typeface="Times New Roman" pitchFamily="18" charset="0"/>
                <a:cs typeface="Times New Roman" pitchFamily="18" charset="0"/>
              </a:rPr>
              <a:t>dứt</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trăn</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trở</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trong</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tình</a:t>
            </a:r>
            <a:r>
              <a:rPr lang="en-US" sz="3200" b="1" dirty="0" smtClean="0">
                <a:solidFill>
                  <a:schemeClr val="bg1">
                    <a:lumMod val="95000"/>
                  </a:schemeClr>
                </a:solidFill>
                <a:latin typeface="Times New Roman" pitchFamily="18" charset="0"/>
                <a:cs typeface="Times New Roman" pitchFamily="18" charset="0"/>
              </a:rPr>
              <a:t> </a:t>
            </a:r>
            <a:r>
              <a:rPr lang="en-US" sz="3200" b="1" dirty="0" err="1" smtClean="0">
                <a:solidFill>
                  <a:schemeClr val="bg1">
                    <a:lumMod val="95000"/>
                  </a:schemeClr>
                </a:solidFill>
                <a:latin typeface="Times New Roman" pitchFamily="18" charset="0"/>
                <a:cs typeface="Times New Roman" pitchFamily="18" charset="0"/>
              </a:rPr>
              <a:t>yêu</a:t>
            </a:r>
            <a:r>
              <a:rPr lang="en-US" sz="3200" b="1" dirty="0" smtClean="0">
                <a:solidFill>
                  <a:schemeClr val="bg1">
                    <a:lumMod val="95000"/>
                  </a:schemeClr>
                </a:solidFill>
                <a:latin typeface="Times New Roman" pitchFamily="18" charset="0"/>
                <a:cs typeface="Times New Roman" pitchFamily="18" charset="0"/>
              </a:rPr>
              <a:t/>
            </a:r>
            <a:br>
              <a:rPr lang="en-US" sz="3200" b="1" dirty="0" smtClean="0">
                <a:solidFill>
                  <a:schemeClr val="bg1">
                    <a:lumMod val="95000"/>
                  </a:schemeClr>
                </a:solidFill>
                <a:latin typeface="Times New Roman" pitchFamily="18" charset="0"/>
                <a:cs typeface="Times New Roman" pitchFamily="18" charset="0"/>
              </a:rPr>
            </a:br>
            <a:r>
              <a:rPr lang="en-US" sz="3200" b="1" dirty="0" smtClean="0">
                <a:solidFill>
                  <a:schemeClr val="bg1">
                    <a:lumMod val="95000"/>
                  </a:schemeClr>
                </a:solidFill>
                <a:latin typeface="Times New Roman" pitchFamily="18" charset="0"/>
                <a:cs typeface="Times New Roman" pitchFamily="18" charset="0"/>
              </a:rPr>
              <a:t/>
            </a:r>
            <a:br>
              <a:rPr lang="en-US" sz="3200" b="1" dirty="0" smtClean="0">
                <a:solidFill>
                  <a:schemeClr val="bg1">
                    <a:lumMod val="95000"/>
                  </a:schemeClr>
                </a:solidFill>
                <a:latin typeface="Times New Roman" pitchFamily="18" charset="0"/>
                <a:cs typeface="Times New Roman" pitchFamily="18" charset="0"/>
              </a:rPr>
            </a:br>
            <a:endParaRPr lang="en-US" sz="3200" b="1" dirty="0">
              <a:solidFill>
                <a:schemeClr val="bg1">
                  <a:lumMod val="95000"/>
                </a:schemeClr>
              </a:solidFill>
              <a:latin typeface="Times New Roman" pitchFamily="18" charset="0"/>
              <a:cs typeface="Times New Roman" pitchFamily="18" charset="0"/>
            </a:endParaRPr>
          </a:p>
        </p:txBody>
      </p:sp>
    </p:spTree>
  </p:cSld>
  <p:clrMapOvr>
    <a:masterClrMapping/>
  </p:clrMapOvr>
  <p:transition spd="slow">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jpg"/>
          <p:cNvPicPr>
            <a:picLocks noGrp="1" noChangeAspect="1"/>
          </p:cNvPicPr>
          <p:nvPr>
            <p:ph idx="1"/>
          </p:nvPr>
        </p:nvPicPr>
        <p:blipFill>
          <a:blip r:embed="rId2" cstate="print"/>
          <a:stretch>
            <a:fillRect/>
          </a:stretch>
        </p:blipFill>
        <p:spPr>
          <a:xfrm>
            <a:off x="0" y="0"/>
            <a:ext cx="9144000" cy="6858000"/>
          </a:xfrm>
        </p:spPr>
      </p:pic>
      <p:sp>
        <p:nvSpPr>
          <p:cNvPr id="2" name="Title 1"/>
          <p:cNvSpPr>
            <a:spLocks noGrp="1"/>
          </p:cNvSpPr>
          <p:nvPr>
            <p:ph type="title"/>
          </p:nvPr>
        </p:nvSpPr>
        <p:spPr>
          <a:xfrm>
            <a:off x="457200" y="274638"/>
            <a:ext cx="8229600" cy="6126162"/>
          </a:xfrm>
        </p:spPr>
        <p:txBody>
          <a:bodyPr>
            <a:normAutofit fontScale="90000"/>
          </a:bodyPr>
          <a:lstStyle/>
          <a:p>
            <a:pPr algn="l"/>
            <a:r>
              <a:rPr lang="en-US" sz="3100" b="1" dirty="0" smtClean="0">
                <a:solidFill>
                  <a:srgbClr val="C00000"/>
                </a:solidFill>
                <a:latin typeface="Times New Roman" pitchFamily="18" charset="0"/>
                <a:cs typeface="Times New Roman" pitchFamily="18" charset="0"/>
              </a:rPr>
              <a:t>-</a:t>
            </a:r>
            <a:r>
              <a:rPr lang="en-US" sz="3100" b="1" dirty="0" err="1" smtClean="0">
                <a:solidFill>
                  <a:srgbClr val="C00000"/>
                </a:solidFill>
                <a:latin typeface="Times New Roman" pitchFamily="18" charset="0"/>
                <a:cs typeface="Times New Roman" pitchFamily="18" charset="0"/>
              </a:rPr>
              <a:t>Các</a:t>
            </a:r>
            <a:r>
              <a:rPr lang="en-US" sz="3100" b="1" dirty="0" smtClean="0">
                <a:solidFill>
                  <a:srgbClr val="C00000"/>
                </a:solidFill>
                <a:latin typeface="Times New Roman" pitchFamily="18" charset="0"/>
                <a:cs typeface="Times New Roman" pitchFamily="18" charset="0"/>
              </a:rPr>
              <a:t> </a:t>
            </a:r>
            <a:r>
              <a:rPr lang="en-US" sz="3100" b="1" dirty="0" err="1" smtClean="0">
                <a:solidFill>
                  <a:srgbClr val="C00000"/>
                </a:solidFill>
                <a:latin typeface="Times New Roman" pitchFamily="18" charset="0"/>
                <a:cs typeface="Times New Roman" pitchFamily="18" charset="0"/>
              </a:rPr>
              <a:t>tập</a:t>
            </a:r>
            <a:r>
              <a:rPr lang="en-US" sz="3100" b="1" dirty="0" smtClean="0">
                <a:solidFill>
                  <a:srgbClr val="C00000"/>
                </a:solidFill>
                <a:latin typeface="Times New Roman" pitchFamily="18" charset="0"/>
                <a:cs typeface="Times New Roman" pitchFamily="18" charset="0"/>
              </a:rPr>
              <a:t> </a:t>
            </a:r>
            <a:r>
              <a:rPr lang="en-US" sz="3100" b="1" dirty="0" err="1" smtClean="0">
                <a:solidFill>
                  <a:srgbClr val="C00000"/>
                </a:solidFill>
                <a:latin typeface="Times New Roman" pitchFamily="18" charset="0"/>
                <a:cs typeface="Times New Roman" pitchFamily="18" charset="0"/>
              </a:rPr>
              <a:t>thơ</a:t>
            </a:r>
            <a:r>
              <a:rPr lang="en-US" sz="3100" b="1" dirty="0" smtClean="0">
                <a:solidFill>
                  <a:srgbClr val="C00000"/>
                </a:solidFill>
                <a:latin typeface="Times New Roman" pitchFamily="18" charset="0"/>
                <a:cs typeface="Times New Roman" pitchFamily="18" charset="0"/>
              </a:rPr>
              <a:t>: “</a:t>
            </a:r>
            <a:r>
              <a:rPr lang="en-US" sz="3100" b="1" dirty="0" err="1" smtClean="0">
                <a:solidFill>
                  <a:srgbClr val="C00000"/>
                </a:solidFill>
                <a:latin typeface="Times New Roman" pitchFamily="18" charset="0"/>
                <a:cs typeface="Times New Roman" pitchFamily="18" charset="0"/>
              </a:rPr>
              <a:t>Tơ</a:t>
            </a:r>
            <a:r>
              <a:rPr lang="en-US" sz="3100" b="1" dirty="0" smtClean="0">
                <a:solidFill>
                  <a:srgbClr val="C00000"/>
                </a:solidFill>
                <a:latin typeface="Times New Roman" pitchFamily="18" charset="0"/>
                <a:cs typeface="Times New Roman" pitchFamily="18" charset="0"/>
              </a:rPr>
              <a:t> </a:t>
            </a:r>
            <a:r>
              <a:rPr lang="en-US" sz="3100" b="1" dirty="0" err="1" smtClean="0">
                <a:solidFill>
                  <a:srgbClr val="C00000"/>
                </a:solidFill>
                <a:latin typeface="Times New Roman" pitchFamily="18" charset="0"/>
                <a:cs typeface="Times New Roman" pitchFamily="18" charset="0"/>
              </a:rPr>
              <a:t>tằm-chồi</a:t>
            </a:r>
            <a:r>
              <a:rPr lang="en-US" sz="3100" b="1" dirty="0" smtClean="0">
                <a:solidFill>
                  <a:srgbClr val="C00000"/>
                </a:solidFill>
                <a:latin typeface="Times New Roman" pitchFamily="18" charset="0"/>
                <a:cs typeface="Times New Roman" pitchFamily="18" charset="0"/>
              </a:rPr>
              <a:t> </a:t>
            </a:r>
            <a:r>
              <a:rPr lang="en-US" sz="3100" b="1" dirty="0" err="1" smtClean="0">
                <a:solidFill>
                  <a:srgbClr val="C00000"/>
                </a:solidFill>
                <a:latin typeface="Times New Roman" pitchFamily="18" charset="0"/>
                <a:cs typeface="Times New Roman" pitchFamily="18" charset="0"/>
              </a:rPr>
              <a:t>biếc</a:t>
            </a:r>
            <a:r>
              <a:rPr lang="en-US" sz="3100" b="1" dirty="0" smtClean="0">
                <a:solidFill>
                  <a:srgbClr val="C00000"/>
                </a:solidFill>
                <a:latin typeface="Times New Roman" pitchFamily="18" charset="0"/>
                <a:cs typeface="Times New Roman" pitchFamily="18" charset="0"/>
              </a:rPr>
              <a:t>”, “</a:t>
            </a:r>
            <a:r>
              <a:rPr lang="en-US" sz="3100" b="1" dirty="0" err="1" smtClean="0">
                <a:solidFill>
                  <a:srgbClr val="C00000"/>
                </a:solidFill>
                <a:latin typeface="Times New Roman" pitchFamily="18" charset="0"/>
                <a:cs typeface="Times New Roman" pitchFamily="18" charset="0"/>
              </a:rPr>
              <a:t>Hoa</a:t>
            </a:r>
            <a:r>
              <a:rPr lang="en-US" sz="3100" b="1" dirty="0" smtClean="0">
                <a:solidFill>
                  <a:srgbClr val="C00000"/>
                </a:solidFill>
                <a:latin typeface="Times New Roman" pitchFamily="18" charset="0"/>
                <a:cs typeface="Times New Roman" pitchFamily="18" charset="0"/>
              </a:rPr>
              <a:t> </a:t>
            </a:r>
            <a:r>
              <a:rPr lang="en-US" sz="3100" b="1" dirty="0" err="1" smtClean="0">
                <a:solidFill>
                  <a:srgbClr val="C00000"/>
                </a:solidFill>
                <a:latin typeface="Times New Roman" pitchFamily="18" charset="0"/>
                <a:cs typeface="Times New Roman" pitchFamily="18" charset="0"/>
              </a:rPr>
              <a:t>dọc</a:t>
            </a:r>
            <a:r>
              <a:rPr lang="en-US" sz="3100" b="1" dirty="0" smtClean="0">
                <a:solidFill>
                  <a:srgbClr val="C00000"/>
                </a:solidFill>
                <a:latin typeface="Times New Roman" pitchFamily="18" charset="0"/>
                <a:cs typeface="Times New Roman" pitchFamily="18" charset="0"/>
              </a:rPr>
              <a:t> </a:t>
            </a:r>
            <a:r>
              <a:rPr lang="en-US" sz="3100" b="1" dirty="0" err="1" smtClean="0">
                <a:solidFill>
                  <a:srgbClr val="C00000"/>
                </a:solidFill>
                <a:latin typeface="Times New Roman" pitchFamily="18" charset="0"/>
                <a:cs typeface="Times New Roman" pitchFamily="18" charset="0"/>
              </a:rPr>
              <a:t>chiến</a:t>
            </a:r>
            <a:r>
              <a:rPr lang="en-US" sz="3100" b="1" dirty="0" smtClean="0">
                <a:solidFill>
                  <a:srgbClr val="C00000"/>
                </a:solidFill>
                <a:latin typeface="Times New Roman" pitchFamily="18" charset="0"/>
                <a:cs typeface="Times New Roman" pitchFamily="18" charset="0"/>
              </a:rPr>
              <a:t> </a:t>
            </a:r>
            <a:r>
              <a:rPr lang="en-US" sz="3100" b="1" dirty="0" err="1" smtClean="0">
                <a:solidFill>
                  <a:srgbClr val="C00000"/>
                </a:solidFill>
                <a:latin typeface="Times New Roman" pitchFamily="18" charset="0"/>
                <a:cs typeface="Times New Roman" pitchFamily="18" charset="0"/>
              </a:rPr>
              <a:t>hào</a:t>
            </a:r>
            <a:r>
              <a:rPr lang="en-US" sz="3100" b="1" dirty="0" smtClean="0">
                <a:solidFill>
                  <a:srgbClr val="C00000"/>
                </a:solidFill>
                <a:latin typeface="Times New Roman" pitchFamily="18" charset="0"/>
                <a:cs typeface="Times New Roman" pitchFamily="18" charset="0"/>
              </a:rPr>
              <a:t>”, “</a:t>
            </a:r>
            <a:r>
              <a:rPr lang="en-US" sz="3100" b="1" dirty="0" err="1" smtClean="0">
                <a:solidFill>
                  <a:srgbClr val="C00000"/>
                </a:solidFill>
                <a:latin typeface="Times New Roman" pitchFamily="18" charset="0"/>
                <a:cs typeface="Times New Roman" pitchFamily="18" charset="0"/>
              </a:rPr>
              <a:t>Gió</a:t>
            </a:r>
            <a:r>
              <a:rPr lang="en-US" sz="3100" b="1" dirty="0" smtClean="0">
                <a:solidFill>
                  <a:srgbClr val="C00000"/>
                </a:solidFill>
                <a:latin typeface="Times New Roman" pitchFamily="18" charset="0"/>
                <a:cs typeface="Times New Roman" pitchFamily="18" charset="0"/>
              </a:rPr>
              <a:t> </a:t>
            </a:r>
            <a:r>
              <a:rPr lang="en-US" sz="3100" b="1" dirty="0" err="1" smtClean="0">
                <a:solidFill>
                  <a:srgbClr val="C00000"/>
                </a:solidFill>
                <a:latin typeface="Times New Roman" pitchFamily="18" charset="0"/>
                <a:cs typeface="Times New Roman" pitchFamily="18" charset="0"/>
              </a:rPr>
              <a:t>Lào</a:t>
            </a:r>
            <a:r>
              <a:rPr lang="en-US" sz="3100" b="1" dirty="0" smtClean="0">
                <a:solidFill>
                  <a:srgbClr val="C00000"/>
                </a:solidFill>
                <a:latin typeface="Times New Roman" pitchFamily="18" charset="0"/>
                <a:cs typeface="Times New Roman" pitchFamily="18" charset="0"/>
              </a:rPr>
              <a:t> </a:t>
            </a:r>
            <a:r>
              <a:rPr lang="en-US" sz="3100" b="1" dirty="0" err="1" smtClean="0">
                <a:solidFill>
                  <a:srgbClr val="C00000"/>
                </a:solidFill>
                <a:latin typeface="Times New Roman" pitchFamily="18" charset="0"/>
                <a:cs typeface="Times New Roman" pitchFamily="18" charset="0"/>
              </a:rPr>
              <a:t>cát</a:t>
            </a:r>
            <a:r>
              <a:rPr lang="en-US" sz="3100" b="1" dirty="0" smtClean="0">
                <a:solidFill>
                  <a:srgbClr val="C00000"/>
                </a:solidFill>
                <a:latin typeface="Times New Roman" pitchFamily="18" charset="0"/>
                <a:cs typeface="Times New Roman" pitchFamily="18" charset="0"/>
              </a:rPr>
              <a:t>   </a:t>
            </a:r>
            <a:r>
              <a:rPr lang="en-US" sz="3100" b="1" dirty="0" err="1" smtClean="0">
                <a:solidFill>
                  <a:srgbClr val="C00000"/>
                </a:solidFill>
                <a:latin typeface="Times New Roman" pitchFamily="18" charset="0"/>
                <a:cs typeface="Times New Roman" pitchFamily="18" charset="0"/>
              </a:rPr>
              <a:t>trắng</a:t>
            </a:r>
            <a:r>
              <a:rPr lang="en-US" sz="3100" b="1" dirty="0" smtClean="0">
                <a:solidFill>
                  <a:srgbClr val="C00000"/>
                </a:solidFill>
                <a:latin typeface="Times New Roman" pitchFamily="18" charset="0"/>
                <a:cs typeface="Times New Roman" pitchFamily="18" charset="0"/>
              </a:rPr>
              <a:t>”, “</a:t>
            </a:r>
            <a:r>
              <a:rPr lang="en-US" sz="3100" b="1" dirty="0" err="1" smtClean="0">
                <a:solidFill>
                  <a:srgbClr val="C00000"/>
                </a:solidFill>
                <a:latin typeface="Times New Roman" pitchFamily="18" charset="0"/>
                <a:cs typeface="Times New Roman" pitchFamily="18" charset="0"/>
              </a:rPr>
              <a:t>Lời</a:t>
            </a:r>
            <a:r>
              <a:rPr lang="en-US" sz="3100" b="1" dirty="0" smtClean="0">
                <a:solidFill>
                  <a:srgbClr val="C00000"/>
                </a:solidFill>
                <a:latin typeface="Times New Roman" pitchFamily="18" charset="0"/>
                <a:cs typeface="Times New Roman" pitchFamily="18" charset="0"/>
              </a:rPr>
              <a:t> </a:t>
            </a:r>
            <a:r>
              <a:rPr lang="en-US" sz="3100" b="1" dirty="0" err="1" smtClean="0">
                <a:solidFill>
                  <a:srgbClr val="C00000"/>
                </a:solidFill>
                <a:latin typeface="Times New Roman" pitchFamily="18" charset="0"/>
                <a:cs typeface="Times New Roman" pitchFamily="18" charset="0"/>
              </a:rPr>
              <a:t>ru</a:t>
            </a:r>
            <a:r>
              <a:rPr lang="en-US" sz="3100" b="1" dirty="0" smtClean="0">
                <a:solidFill>
                  <a:srgbClr val="C00000"/>
                </a:solidFill>
                <a:latin typeface="Times New Roman" pitchFamily="18" charset="0"/>
                <a:cs typeface="Times New Roman" pitchFamily="18" charset="0"/>
              </a:rPr>
              <a:t> </a:t>
            </a:r>
            <a:r>
              <a:rPr lang="en-US" sz="3100" b="1" dirty="0" err="1" smtClean="0">
                <a:solidFill>
                  <a:srgbClr val="C00000"/>
                </a:solidFill>
                <a:latin typeface="Times New Roman" pitchFamily="18" charset="0"/>
                <a:cs typeface="Times New Roman" pitchFamily="18" charset="0"/>
              </a:rPr>
              <a:t>trên</a:t>
            </a:r>
            <a:r>
              <a:rPr lang="en-US" sz="3100" b="1" dirty="0" smtClean="0">
                <a:solidFill>
                  <a:srgbClr val="C00000"/>
                </a:solidFill>
                <a:latin typeface="Times New Roman" pitchFamily="18" charset="0"/>
                <a:cs typeface="Times New Roman" pitchFamily="18" charset="0"/>
              </a:rPr>
              <a:t> </a:t>
            </a:r>
            <a:r>
              <a:rPr lang="en-US" sz="3100" b="1" dirty="0" err="1" smtClean="0">
                <a:solidFill>
                  <a:srgbClr val="C00000"/>
                </a:solidFill>
                <a:latin typeface="Times New Roman" pitchFamily="18" charset="0"/>
                <a:cs typeface="Times New Roman" pitchFamily="18" charset="0"/>
              </a:rPr>
              <a:t>mặt</a:t>
            </a:r>
            <a:r>
              <a:rPr lang="en-US" sz="3100" b="1" dirty="0" smtClean="0">
                <a:solidFill>
                  <a:srgbClr val="C00000"/>
                </a:solidFill>
                <a:latin typeface="Times New Roman" pitchFamily="18" charset="0"/>
                <a:cs typeface="Times New Roman" pitchFamily="18" charset="0"/>
              </a:rPr>
              <a:t> </a:t>
            </a:r>
            <a:r>
              <a:rPr lang="en-US" sz="3100" b="1" dirty="0" err="1" smtClean="0">
                <a:solidFill>
                  <a:srgbClr val="C00000"/>
                </a:solidFill>
                <a:latin typeface="Times New Roman" pitchFamily="18" charset="0"/>
                <a:cs typeface="Times New Roman" pitchFamily="18" charset="0"/>
              </a:rPr>
              <a:t>đất</a:t>
            </a:r>
            <a:r>
              <a:rPr lang="en-US" sz="3100" b="1" dirty="0" smtClean="0">
                <a:solidFill>
                  <a:srgbClr val="C00000"/>
                </a:solidFill>
                <a:latin typeface="Times New Roman" pitchFamily="18" charset="0"/>
                <a:cs typeface="Times New Roman" pitchFamily="18" charset="0"/>
              </a:rPr>
              <a:t>”,…</a:t>
            </a:r>
            <a:br>
              <a:rPr lang="en-US" sz="3100" b="1" dirty="0" smtClean="0">
                <a:solidFill>
                  <a:srgbClr val="C00000"/>
                </a:solidFill>
                <a:latin typeface="Times New Roman" pitchFamily="18" charset="0"/>
                <a:cs typeface="Times New Roman" pitchFamily="18" charset="0"/>
              </a:rPr>
            </a:br>
            <a:r>
              <a:rPr lang="en-US" sz="3100" b="1" dirty="0" smtClean="0">
                <a:solidFill>
                  <a:srgbClr val="C00000"/>
                </a:solidFill>
                <a:latin typeface="Times New Roman" pitchFamily="18" charset="0"/>
                <a:cs typeface="Times New Roman" pitchFamily="18" charset="0"/>
              </a:rPr>
              <a:t>-</a:t>
            </a:r>
            <a:r>
              <a:rPr lang="en-US" sz="3100" b="1" dirty="0" err="1" smtClean="0">
                <a:solidFill>
                  <a:srgbClr val="C00000"/>
                </a:solidFill>
                <a:latin typeface="Times New Roman" pitchFamily="18" charset="0"/>
                <a:cs typeface="Times New Roman" pitchFamily="18" charset="0"/>
              </a:rPr>
              <a:t>Bài</a:t>
            </a:r>
            <a:r>
              <a:rPr lang="en-US" sz="3100" b="1" dirty="0" smtClean="0">
                <a:solidFill>
                  <a:srgbClr val="C00000"/>
                </a:solidFill>
                <a:latin typeface="Times New Roman" pitchFamily="18" charset="0"/>
                <a:cs typeface="Times New Roman" pitchFamily="18" charset="0"/>
              </a:rPr>
              <a:t> </a:t>
            </a:r>
            <a:r>
              <a:rPr lang="en-US" sz="3100" b="1" dirty="0" err="1" smtClean="0">
                <a:solidFill>
                  <a:srgbClr val="C00000"/>
                </a:solidFill>
                <a:latin typeface="Times New Roman" pitchFamily="18" charset="0"/>
                <a:cs typeface="Times New Roman" pitchFamily="18" charset="0"/>
              </a:rPr>
              <a:t>thơ</a:t>
            </a:r>
            <a:r>
              <a:rPr lang="en-US" sz="3100" b="1" dirty="0" smtClean="0">
                <a:solidFill>
                  <a:srgbClr val="C00000"/>
                </a:solidFill>
                <a:latin typeface="Times New Roman" pitchFamily="18" charset="0"/>
                <a:cs typeface="Times New Roman" pitchFamily="18" charset="0"/>
              </a:rPr>
              <a:t> “ </a:t>
            </a:r>
            <a:r>
              <a:rPr lang="en-US" sz="3100" b="1" dirty="0" err="1" smtClean="0">
                <a:solidFill>
                  <a:srgbClr val="C00000"/>
                </a:solidFill>
                <a:latin typeface="Times New Roman" pitchFamily="18" charset="0"/>
                <a:cs typeface="Times New Roman" pitchFamily="18" charset="0"/>
              </a:rPr>
              <a:t>Thuyền</a:t>
            </a:r>
            <a:r>
              <a:rPr lang="en-US" sz="3100" b="1" dirty="0" smtClean="0">
                <a:solidFill>
                  <a:srgbClr val="C00000"/>
                </a:solidFill>
                <a:latin typeface="Times New Roman" pitchFamily="18" charset="0"/>
                <a:cs typeface="Times New Roman" pitchFamily="18" charset="0"/>
              </a:rPr>
              <a:t> </a:t>
            </a:r>
            <a:r>
              <a:rPr lang="en-US" sz="3100" b="1" dirty="0" err="1" smtClean="0">
                <a:solidFill>
                  <a:srgbClr val="C00000"/>
                </a:solidFill>
                <a:latin typeface="Times New Roman" pitchFamily="18" charset="0"/>
                <a:cs typeface="Times New Roman" pitchFamily="18" charset="0"/>
              </a:rPr>
              <a:t>và</a:t>
            </a:r>
            <a:r>
              <a:rPr lang="en-US" sz="3100" b="1" dirty="0" smtClean="0">
                <a:solidFill>
                  <a:srgbClr val="C00000"/>
                </a:solidFill>
                <a:latin typeface="Times New Roman" pitchFamily="18" charset="0"/>
                <a:cs typeface="Times New Roman" pitchFamily="18" charset="0"/>
              </a:rPr>
              <a:t> </a:t>
            </a:r>
            <a:r>
              <a:rPr lang="en-US" sz="3100" b="1" dirty="0" err="1" smtClean="0">
                <a:solidFill>
                  <a:srgbClr val="C00000"/>
                </a:solidFill>
                <a:latin typeface="Times New Roman" pitchFamily="18" charset="0"/>
                <a:cs typeface="Times New Roman" pitchFamily="18" charset="0"/>
              </a:rPr>
              <a:t>biển</a:t>
            </a:r>
            <a:r>
              <a:rPr lang="en-US" sz="3100" b="1" dirty="0" smtClean="0">
                <a:solidFill>
                  <a:srgbClr val="C00000"/>
                </a:solidFill>
                <a:latin typeface="Times New Roman" pitchFamily="18" charset="0"/>
                <a:cs typeface="Times New Roman" pitchFamily="18" charset="0"/>
              </a:rPr>
              <a:t>” </a:t>
            </a:r>
            <a:r>
              <a:rPr lang="en-US" sz="3100" b="1" dirty="0" err="1" smtClean="0">
                <a:solidFill>
                  <a:srgbClr val="C00000"/>
                </a:solidFill>
                <a:latin typeface="Times New Roman" pitchFamily="18" charset="0"/>
                <a:cs typeface="Times New Roman" pitchFamily="18" charset="0"/>
              </a:rPr>
              <a:t>đã</a:t>
            </a:r>
            <a:r>
              <a:rPr lang="en-US" sz="3100" b="1" dirty="0" smtClean="0">
                <a:solidFill>
                  <a:srgbClr val="C00000"/>
                </a:solidFill>
                <a:latin typeface="Times New Roman" pitchFamily="18" charset="0"/>
                <a:cs typeface="Times New Roman" pitchFamily="18" charset="0"/>
              </a:rPr>
              <a:t> </a:t>
            </a:r>
            <a:r>
              <a:rPr lang="en-US" sz="3100" b="1" dirty="0" err="1" smtClean="0">
                <a:solidFill>
                  <a:srgbClr val="C00000"/>
                </a:solidFill>
                <a:latin typeface="Times New Roman" pitchFamily="18" charset="0"/>
                <a:cs typeface="Times New Roman" pitchFamily="18" charset="0"/>
              </a:rPr>
              <a:t>được</a:t>
            </a:r>
            <a:r>
              <a:rPr lang="en-US" sz="3100" b="1" dirty="0" smtClean="0">
                <a:solidFill>
                  <a:srgbClr val="C00000"/>
                </a:solidFill>
                <a:latin typeface="Times New Roman" pitchFamily="18" charset="0"/>
                <a:cs typeface="Times New Roman" pitchFamily="18" charset="0"/>
              </a:rPr>
              <a:t> </a:t>
            </a:r>
            <a:r>
              <a:rPr lang="en-US" sz="3100" b="1" dirty="0" err="1" smtClean="0">
                <a:solidFill>
                  <a:srgbClr val="C00000"/>
                </a:solidFill>
                <a:latin typeface="Times New Roman" pitchFamily="18" charset="0"/>
                <a:cs typeface="Times New Roman" pitchFamily="18" charset="0"/>
              </a:rPr>
              <a:t>Phan</a:t>
            </a:r>
            <a:r>
              <a:rPr lang="en-US" sz="3100" b="1" dirty="0" smtClean="0">
                <a:solidFill>
                  <a:srgbClr val="C00000"/>
                </a:solidFill>
                <a:latin typeface="Times New Roman" pitchFamily="18" charset="0"/>
                <a:cs typeface="Times New Roman" pitchFamily="18" charset="0"/>
              </a:rPr>
              <a:t> </a:t>
            </a:r>
            <a:r>
              <a:rPr lang="en-US" sz="3100" b="1" dirty="0" err="1" smtClean="0">
                <a:solidFill>
                  <a:srgbClr val="C00000"/>
                </a:solidFill>
                <a:latin typeface="Times New Roman" pitchFamily="18" charset="0"/>
                <a:cs typeface="Times New Roman" pitchFamily="18" charset="0"/>
              </a:rPr>
              <a:t>Huỳnh</a:t>
            </a:r>
            <a:r>
              <a:rPr lang="en-US" sz="3100" b="1" dirty="0" smtClean="0">
                <a:solidFill>
                  <a:srgbClr val="C00000"/>
                </a:solidFill>
                <a:latin typeface="Times New Roman" pitchFamily="18" charset="0"/>
                <a:cs typeface="Times New Roman" pitchFamily="18" charset="0"/>
              </a:rPr>
              <a:t> </a:t>
            </a:r>
            <a:r>
              <a:rPr lang="en-US" sz="3100" b="1" dirty="0" err="1" smtClean="0">
                <a:solidFill>
                  <a:srgbClr val="C00000"/>
                </a:solidFill>
                <a:latin typeface="Times New Roman" pitchFamily="18" charset="0"/>
                <a:cs typeface="Times New Roman" pitchFamily="18" charset="0"/>
              </a:rPr>
              <a:t>Điểu</a:t>
            </a:r>
            <a:r>
              <a:rPr lang="en-US" sz="3100" b="1" dirty="0" smtClean="0">
                <a:solidFill>
                  <a:srgbClr val="C00000"/>
                </a:solidFill>
                <a:latin typeface="Times New Roman" pitchFamily="18" charset="0"/>
                <a:cs typeface="Times New Roman" pitchFamily="18" charset="0"/>
              </a:rPr>
              <a:t> </a:t>
            </a:r>
            <a:r>
              <a:rPr lang="en-US" sz="3100" b="1" dirty="0" err="1" smtClean="0">
                <a:solidFill>
                  <a:srgbClr val="C00000"/>
                </a:solidFill>
                <a:latin typeface="Times New Roman" pitchFamily="18" charset="0"/>
                <a:cs typeface="Times New Roman" pitchFamily="18" charset="0"/>
              </a:rPr>
              <a:t>phổ</a:t>
            </a:r>
            <a:r>
              <a:rPr lang="en-US" sz="3100" b="1" dirty="0" smtClean="0">
                <a:solidFill>
                  <a:srgbClr val="C00000"/>
                </a:solidFill>
                <a:latin typeface="Times New Roman" pitchFamily="18" charset="0"/>
                <a:cs typeface="Times New Roman" pitchFamily="18" charset="0"/>
              </a:rPr>
              <a:t> </a:t>
            </a:r>
            <a:r>
              <a:rPr lang="en-US" sz="3100" b="1" dirty="0" err="1" smtClean="0">
                <a:solidFill>
                  <a:srgbClr val="C00000"/>
                </a:solidFill>
                <a:latin typeface="Times New Roman" pitchFamily="18" charset="0"/>
                <a:cs typeface="Times New Roman" pitchFamily="18" charset="0"/>
              </a:rPr>
              <a:t>nhạc</a:t>
            </a:r>
            <a:r>
              <a:rPr lang="en-US" sz="3100" b="1" dirty="0" smtClean="0">
                <a:solidFill>
                  <a:srgbClr val="C00000"/>
                </a:solidFill>
                <a:latin typeface="Times New Roman" pitchFamily="18" charset="0"/>
                <a:cs typeface="Times New Roman" pitchFamily="18" charset="0"/>
              </a:rPr>
              <a:t>: </a:t>
            </a:r>
            <a:br>
              <a:rPr lang="en-US" sz="3100" b="1" dirty="0" smtClean="0">
                <a:solidFill>
                  <a:srgbClr val="C00000"/>
                </a:solidFill>
                <a:latin typeface="Times New Roman" pitchFamily="18" charset="0"/>
                <a:cs typeface="Times New Roman" pitchFamily="18" charset="0"/>
              </a:rPr>
            </a:br>
            <a:r>
              <a:rPr lang="en-US" sz="3100" b="1" dirty="0" smtClean="0">
                <a:solidFill>
                  <a:srgbClr val="C00000"/>
                </a:solidFill>
                <a:latin typeface="Times New Roman" pitchFamily="18" charset="0"/>
                <a:cs typeface="Times New Roman" pitchFamily="18" charset="0"/>
              </a:rPr>
              <a:t>“</a:t>
            </a:r>
            <a:r>
              <a:rPr lang="en-US" sz="3100" b="1" i="1" dirty="0" err="1" smtClean="0">
                <a:solidFill>
                  <a:srgbClr val="C00000"/>
                </a:solidFill>
                <a:latin typeface="Times New Roman" pitchFamily="18" charset="0"/>
                <a:cs typeface="Times New Roman" pitchFamily="18" charset="0"/>
              </a:rPr>
              <a:t>Chỉ</a:t>
            </a:r>
            <a:r>
              <a:rPr lang="en-US" sz="3100" b="1" i="1" dirty="0" smtClean="0">
                <a:solidFill>
                  <a:srgbClr val="C00000"/>
                </a:solidFill>
                <a:latin typeface="Times New Roman" pitchFamily="18" charset="0"/>
                <a:cs typeface="Times New Roman" pitchFamily="18" charset="0"/>
              </a:rPr>
              <a:t> </a:t>
            </a:r>
            <a:r>
              <a:rPr lang="en-US" sz="3100" b="1" i="1" dirty="0" err="1" smtClean="0">
                <a:solidFill>
                  <a:srgbClr val="C00000"/>
                </a:solidFill>
                <a:latin typeface="Times New Roman" pitchFamily="18" charset="0"/>
                <a:cs typeface="Times New Roman" pitchFamily="18" charset="0"/>
              </a:rPr>
              <a:t>có</a:t>
            </a:r>
            <a:r>
              <a:rPr lang="en-US" sz="3100" b="1" i="1" dirty="0" smtClean="0">
                <a:solidFill>
                  <a:srgbClr val="C00000"/>
                </a:solidFill>
                <a:latin typeface="Times New Roman" pitchFamily="18" charset="0"/>
                <a:cs typeface="Times New Roman" pitchFamily="18" charset="0"/>
              </a:rPr>
              <a:t> </a:t>
            </a:r>
            <a:r>
              <a:rPr lang="en-US" sz="3100" b="1" i="1" dirty="0" err="1" smtClean="0">
                <a:solidFill>
                  <a:srgbClr val="C00000"/>
                </a:solidFill>
                <a:latin typeface="Times New Roman" pitchFamily="18" charset="0"/>
                <a:cs typeface="Times New Roman" pitchFamily="18" charset="0"/>
              </a:rPr>
              <a:t>thuyền</a:t>
            </a:r>
            <a:r>
              <a:rPr lang="en-US" sz="3100" b="1" i="1" dirty="0" smtClean="0">
                <a:solidFill>
                  <a:srgbClr val="C00000"/>
                </a:solidFill>
                <a:latin typeface="Times New Roman" pitchFamily="18" charset="0"/>
                <a:cs typeface="Times New Roman" pitchFamily="18" charset="0"/>
              </a:rPr>
              <a:t> </a:t>
            </a:r>
            <a:r>
              <a:rPr lang="en-US" sz="3100" b="1" i="1" dirty="0" err="1" smtClean="0">
                <a:solidFill>
                  <a:srgbClr val="C00000"/>
                </a:solidFill>
                <a:latin typeface="Times New Roman" pitchFamily="18" charset="0"/>
                <a:cs typeface="Times New Roman" pitchFamily="18" charset="0"/>
              </a:rPr>
              <a:t>mới</a:t>
            </a:r>
            <a:r>
              <a:rPr lang="en-US" sz="3100" b="1" i="1" dirty="0" smtClean="0">
                <a:solidFill>
                  <a:srgbClr val="C00000"/>
                </a:solidFill>
                <a:latin typeface="Times New Roman" pitchFamily="18" charset="0"/>
                <a:cs typeface="Times New Roman" pitchFamily="18" charset="0"/>
              </a:rPr>
              <a:t> </a:t>
            </a:r>
            <a:r>
              <a:rPr lang="en-US" sz="3100" b="1" i="1" dirty="0" err="1" smtClean="0">
                <a:solidFill>
                  <a:srgbClr val="C00000"/>
                </a:solidFill>
                <a:latin typeface="Times New Roman" pitchFamily="18" charset="0"/>
                <a:cs typeface="Times New Roman" pitchFamily="18" charset="0"/>
              </a:rPr>
              <a:t>hiểu</a:t>
            </a:r>
            <a:r>
              <a:rPr lang="en-US" sz="3100" b="1" i="1" dirty="0" smtClean="0">
                <a:solidFill>
                  <a:srgbClr val="C00000"/>
                </a:solidFill>
                <a:latin typeface="Times New Roman" pitchFamily="18" charset="0"/>
                <a:cs typeface="Times New Roman" pitchFamily="18" charset="0"/>
              </a:rPr>
              <a:t/>
            </a:r>
            <a:br>
              <a:rPr lang="en-US" sz="3100" b="1" i="1" dirty="0" smtClean="0">
                <a:solidFill>
                  <a:srgbClr val="C00000"/>
                </a:solidFill>
                <a:latin typeface="Times New Roman" pitchFamily="18" charset="0"/>
                <a:cs typeface="Times New Roman" pitchFamily="18" charset="0"/>
              </a:rPr>
            </a:br>
            <a:r>
              <a:rPr lang="en-US" sz="3100" b="1" i="1" dirty="0" err="1" smtClean="0">
                <a:solidFill>
                  <a:srgbClr val="C00000"/>
                </a:solidFill>
                <a:latin typeface="Times New Roman" pitchFamily="18" charset="0"/>
                <a:cs typeface="Times New Roman" pitchFamily="18" charset="0"/>
              </a:rPr>
              <a:t>Biển</a:t>
            </a:r>
            <a:r>
              <a:rPr lang="en-US" sz="3100" b="1" i="1" dirty="0" smtClean="0">
                <a:solidFill>
                  <a:srgbClr val="C00000"/>
                </a:solidFill>
                <a:latin typeface="Times New Roman" pitchFamily="18" charset="0"/>
                <a:cs typeface="Times New Roman" pitchFamily="18" charset="0"/>
              </a:rPr>
              <a:t> </a:t>
            </a:r>
            <a:r>
              <a:rPr lang="en-US" sz="3100" b="1" i="1" dirty="0" err="1" smtClean="0">
                <a:solidFill>
                  <a:srgbClr val="C00000"/>
                </a:solidFill>
                <a:latin typeface="Times New Roman" pitchFamily="18" charset="0"/>
                <a:cs typeface="Times New Roman" pitchFamily="18" charset="0"/>
              </a:rPr>
              <a:t>mênh</a:t>
            </a:r>
            <a:r>
              <a:rPr lang="en-US" sz="3100" b="1" i="1" dirty="0" smtClean="0">
                <a:solidFill>
                  <a:srgbClr val="C00000"/>
                </a:solidFill>
                <a:latin typeface="Times New Roman" pitchFamily="18" charset="0"/>
                <a:cs typeface="Times New Roman" pitchFamily="18" charset="0"/>
              </a:rPr>
              <a:t> </a:t>
            </a:r>
            <a:r>
              <a:rPr lang="en-US" sz="3100" b="1" i="1" dirty="0" err="1" smtClean="0">
                <a:solidFill>
                  <a:srgbClr val="C00000"/>
                </a:solidFill>
                <a:latin typeface="Times New Roman" pitchFamily="18" charset="0"/>
                <a:cs typeface="Times New Roman" pitchFamily="18" charset="0"/>
              </a:rPr>
              <a:t>mông</a:t>
            </a:r>
            <a:r>
              <a:rPr lang="en-US" sz="3100" b="1" i="1" dirty="0" smtClean="0">
                <a:solidFill>
                  <a:srgbClr val="C00000"/>
                </a:solidFill>
                <a:latin typeface="Times New Roman" pitchFamily="18" charset="0"/>
                <a:cs typeface="Times New Roman" pitchFamily="18" charset="0"/>
              </a:rPr>
              <a:t> </a:t>
            </a:r>
            <a:r>
              <a:rPr lang="en-US" sz="3100" b="1" i="1" dirty="0" err="1" smtClean="0">
                <a:solidFill>
                  <a:srgbClr val="C00000"/>
                </a:solidFill>
                <a:latin typeface="Times New Roman" pitchFamily="18" charset="0"/>
                <a:cs typeface="Times New Roman" pitchFamily="18" charset="0"/>
              </a:rPr>
              <a:t>dường</a:t>
            </a:r>
            <a:r>
              <a:rPr lang="en-US" sz="3100" b="1" i="1" dirty="0" smtClean="0">
                <a:solidFill>
                  <a:srgbClr val="C00000"/>
                </a:solidFill>
                <a:latin typeface="Times New Roman" pitchFamily="18" charset="0"/>
                <a:cs typeface="Times New Roman" pitchFamily="18" charset="0"/>
              </a:rPr>
              <a:t> </a:t>
            </a:r>
            <a:r>
              <a:rPr lang="en-US" sz="3100" b="1" i="1" dirty="0" err="1" smtClean="0">
                <a:solidFill>
                  <a:srgbClr val="C00000"/>
                </a:solidFill>
                <a:latin typeface="Times New Roman" pitchFamily="18" charset="0"/>
                <a:cs typeface="Times New Roman" pitchFamily="18" charset="0"/>
              </a:rPr>
              <a:t>nào</a:t>
            </a:r>
            <a:r>
              <a:rPr lang="en-US" sz="3100" b="1" dirty="0" smtClean="0">
                <a:solidFill>
                  <a:srgbClr val="C00000"/>
                </a:solidFill>
                <a:latin typeface="Times New Roman" pitchFamily="18" charset="0"/>
                <a:cs typeface="Times New Roman" pitchFamily="18" charset="0"/>
              </a:rPr>
              <a:t> .</a:t>
            </a:r>
            <a:br>
              <a:rPr lang="en-US" sz="3100" b="1" dirty="0" smtClean="0">
                <a:solidFill>
                  <a:srgbClr val="C00000"/>
                </a:solidFill>
                <a:latin typeface="Times New Roman" pitchFamily="18" charset="0"/>
                <a:cs typeface="Times New Roman" pitchFamily="18" charset="0"/>
              </a:rPr>
            </a:br>
            <a:r>
              <a:rPr lang="en-US" sz="3100" b="1" i="1" dirty="0" err="1" smtClean="0">
                <a:solidFill>
                  <a:srgbClr val="C00000"/>
                </a:solidFill>
                <a:latin typeface="Times New Roman" pitchFamily="18" charset="0"/>
                <a:cs typeface="Times New Roman" pitchFamily="18" charset="0"/>
              </a:rPr>
              <a:t>Chỉ</a:t>
            </a:r>
            <a:r>
              <a:rPr lang="en-US" sz="3100" b="1" i="1" dirty="0" smtClean="0">
                <a:solidFill>
                  <a:srgbClr val="C00000"/>
                </a:solidFill>
                <a:latin typeface="Times New Roman" pitchFamily="18" charset="0"/>
                <a:cs typeface="Times New Roman" pitchFamily="18" charset="0"/>
              </a:rPr>
              <a:t> </a:t>
            </a:r>
            <a:r>
              <a:rPr lang="en-US" sz="3100" b="1" i="1" dirty="0" err="1" smtClean="0">
                <a:solidFill>
                  <a:srgbClr val="C00000"/>
                </a:solidFill>
                <a:latin typeface="Times New Roman" pitchFamily="18" charset="0"/>
                <a:cs typeface="Times New Roman" pitchFamily="18" charset="0"/>
              </a:rPr>
              <a:t>có</a:t>
            </a:r>
            <a:r>
              <a:rPr lang="en-US" sz="3100" b="1" i="1" dirty="0" smtClean="0">
                <a:solidFill>
                  <a:srgbClr val="C00000"/>
                </a:solidFill>
                <a:latin typeface="Times New Roman" pitchFamily="18" charset="0"/>
                <a:cs typeface="Times New Roman" pitchFamily="18" charset="0"/>
              </a:rPr>
              <a:t> </a:t>
            </a:r>
            <a:r>
              <a:rPr lang="en-US" sz="3100" b="1" i="1" dirty="0" err="1" smtClean="0">
                <a:solidFill>
                  <a:srgbClr val="C00000"/>
                </a:solidFill>
                <a:latin typeface="Times New Roman" pitchFamily="18" charset="0"/>
                <a:cs typeface="Times New Roman" pitchFamily="18" charset="0"/>
              </a:rPr>
              <a:t>biển</a:t>
            </a:r>
            <a:r>
              <a:rPr lang="en-US" sz="3100" b="1" i="1" dirty="0" smtClean="0">
                <a:solidFill>
                  <a:srgbClr val="C00000"/>
                </a:solidFill>
                <a:latin typeface="Times New Roman" pitchFamily="18" charset="0"/>
                <a:cs typeface="Times New Roman" pitchFamily="18" charset="0"/>
              </a:rPr>
              <a:t> </a:t>
            </a:r>
            <a:r>
              <a:rPr lang="en-US" sz="3100" b="1" i="1" dirty="0" err="1" smtClean="0">
                <a:solidFill>
                  <a:srgbClr val="C00000"/>
                </a:solidFill>
                <a:latin typeface="Times New Roman" pitchFamily="18" charset="0"/>
                <a:cs typeface="Times New Roman" pitchFamily="18" charset="0"/>
              </a:rPr>
              <a:t>mới</a:t>
            </a:r>
            <a:r>
              <a:rPr lang="en-US" sz="3100" b="1" i="1" dirty="0" smtClean="0">
                <a:solidFill>
                  <a:srgbClr val="C00000"/>
                </a:solidFill>
                <a:latin typeface="Times New Roman" pitchFamily="18" charset="0"/>
                <a:cs typeface="Times New Roman" pitchFamily="18" charset="0"/>
              </a:rPr>
              <a:t> </a:t>
            </a:r>
            <a:r>
              <a:rPr lang="en-US" sz="3100" b="1" i="1" dirty="0" err="1" smtClean="0">
                <a:solidFill>
                  <a:srgbClr val="C00000"/>
                </a:solidFill>
                <a:latin typeface="Times New Roman" pitchFamily="18" charset="0"/>
                <a:cs typeface="Times New Roman" pitchFamily="18" charset="0"/>
              </a:rPr>
              <a:t>biết</a:t>
            </a:r>
            <a:r>
              <a:rPr lang="en-US" sz="3100" b="1" dirty="0" smtClean="0">
                <a:solidFill>
                  <a:srgbClr val="C00000"/>
                </a:solidFill>
                <a:latin typeface="Times New Roman" pitchFamily="18" charset="0"/>
                <a:cs typeface="Times New Roman" pitchFamily="18" charset="0"/>
              </a:rPr>
              <a:t/>
            </a:r>
            <a:br>
              <a:rPr lang="en-US" sz="3100" b="1" dirty="0" smtClean="0">
                <a:solidFill>
                  <a:srgbClr val="C00000"/>
                </a:solidFill>
                <a:latin typeface="Times New Roman" pitchFamily="18" charset="0"/>
                <a:cs typeface="Times New Roman" pitchFamily="18" charset="0"/>
              </a:rPr>
            </a:br>
            <a:r>
              <a:rPr lang="en-US" sz="3100" b="1" i="1" dirty="0" err="1" smtClean="0">
                <a:solidFill>
                  <a:srgbClr val="C00000"/>
                </a:solidFill>
                <a:latin typeface="Times New Roman" pitchFamily="18" charset="0"/>
                <a:cs typeface="Times New Roman" pitchFamily="18" charset="0"/>
              </a:rPr>
              <a:t>Thuyền</a:t>
            </a:r>
            <a:r>
              <a:rPr lang="en-US" sz="3100" b="1" i="1" dirty="0" smtClean="0">
                <a:solidFill>
                  <a:srgbClr val="C00000"/>
                </a:solidFill>
                <a:latin typeface="Times New Roman" pitchFamily="18" charset="0"/>
                <a:cs typeface="Times New Roman" pitchFamily="18" charset="0"/>
              </a:rPr>
              <a:t> </a:t>
            </a:r>
            <a:r>
              <a:rPr lang="en-US" sz="3100" b="1" i="1" dirty="0" err="1" smtClean="0">
                <a:solidFill>
                  <a:srgbClr val="C00000"/>
                </a:solidFill>
                <a:latin typeface="Times New Roman" pitchFamily="18" charset="0"/>
                <a:cs typeface="Times New Roman" pitchFamily="18" charset="0"/>
              </a:rPr>
              <a:t>đi</a:t>
            </a:r>
            <a:r>
              <a:rPr lang="en-US" sz="3100" b="1" i="1" dirty="0" smtClean="0">
                <a:solidFill>
                  <a:srgbClr val="C00000"/>
                </a:solidFill>
                <a:latin typeface="Times New Roman" pitchFamily="18" charset="0"/>
                <a:cs typeface="Times New Roman" pitchFamily="18" charset="0"/>
              </a:rPr>
              <a:t> </a:t>
            </a:r>
            <a:r>
              <a:rPr lang="en-US" sz="3100" b="1" i="1" dirty="0" err="1" smtClean="0">
                <a:solidFill>
                  <a:srgbClr val="C00000"/>
                </a:solidFill>
                <a:latin typeface="Times New Roman" pitchFamily="18" charset="0"/>
                <a:cs typeface="Times New Roman" pitchFamily="18" charset="0"/>
              </a:rPr>
              <a:t>đâu</a:t>
            </a:r>
            <a:r>
              <a:rPr lang="en-US" sz="3100" b="1" i="1" dirty="0" smtClean="0">
                <a:solidFill>
                  <a:srgbClr val="C00000"/>
                </a:solidFill>
                <a:latin typeface="Times New Roman" pitchFamily="18" charset="0"/>
                <a:cs typeface="Times New Roman" pitchFamily="18" charset="0"/>
              </a:rPr>
              <a:t> </a:t>
            </a:r>
            <a:r>
              <a:rPr lang="en-US" sz="3100" b="1" i="1" dirty="0" err="1" smtClean="0">
                <a:solidFill>
                  <a:srgbClr val="C00000"/>
                </a:solidFill>
                <a:latin typeface="Times New Roman" pitchFamily="18" charset="0"/>
                <a:cs typeface="Times New Roman" pitchFamily="18" charset="0"/>
              </a:rPr>
              <a:t>về</a:t>
            </a:r>
            <a:r>
              <a:rPr lang="en-US" sz="3100" b="1" i="1" dirty="0" smtClean="0">
                <a:solidFill>
                  <a:srgbClr val="C00000"/>
                </a:solidFill>
                <a:latin typeface="Times New Roman" pitchFamily="18" charset="0"/>
                <a:cs typeface="Times New Roman" pitchFamily="18" charset="0"/>
              </a:rPr>
              <a:t> </a:t>
            </a:r>
            <a:r>
              <a:rPr lang="en-US" sz="3100" b="1" i="1" dirty="0" err="1" smtClean="0">
                <a:solidFill>
                  <a:srgbClr val="C00000"/>
                </a:solidFill>
                <a:latin typeface="Times New Roman" pitchFamily="18" charset="0"/>
                <a:cs typeface="Times New Roman" pitchFamily="18" charset="0"/>
              </a:rPr>
              <a:t>đâu</a:t>
            </a:r>
            <a:r>
              <a:rPr lang="en-US" sz="3100" b="1" i="1" dirty="0" smtClean="0">
                <a:solidFill>
                  <a:srgbClr val="C00000"/>
                </a:solidFill>
                <a:latin typeface="Times New Roman" pitchFamily="18" charset="0"/>
                <a:cs typeface="Times New Roman" pitchFamily="18" charset="0"/>
              </a:rPr>
              <a:t>.</a:t>
            </a:r>
            <a:br>
              <a:rPr lang="en-US" sz="3100" b="1" i="1" dirty="0" smtClean="0">
                <a:solidFill>
                  <a:srgbClr val="C00000"/>
                </a:solidFill>
                <a:latin typeface="Times New Roman" pitchFamily="18" charset="0"/>
                <a:cs typeface="Times New Roman" pitchFamily="18" charset="0"/>
              </a:rPr>
            </a:br>
            <a:r>
              <a:rPr lang="en-US" sz="3100" b="1" i="1" dirty="0" err="1" smtClean="0">
                <a:solidFill>
                  <a:srgbClr val="C00000"/>
                </a:solidFill>
                <a:latin typeface="Times New Roman" pitchFamily="18" charset="0"/>
                <a:cs typeface="Times New Roman" pitchFamily="18" charset="0"/>
              </a:rPr>
              <a:t>Những</a:t>
            </a:r>
            <a:r>
              <a:rPr lang="en-US" sz="3100" b="1" i="1" dirty="0" smtClean="0">
                <a:solidFill>
                  <a:srgbClr val="C00000"/>
                </a:solidFill>
                <a:latin typeface="Times New Roman" pitchFamily="18" charset="0"/>
                <a:cs typeface="Times New Roman" pitchFamily="18" charset="0"/>
              </a:rPr>
              <a:t> </a:t>
            </a:r>
            <a:r>
              <a:rPr lang="en-US" sz="3100" b="1" i="1" dirty="0" err="1" smtClean="0">
                <a:solidFill>
                  <a:srgbClr val="C00000"/>
                </a:solidFill>
                <a:latin typeface="Times New Roman" pitchFamily="18" charset="0"/>
                <a:cs typeface="Times New Roman" pitchFamily="18" charset="0"/>
              </a:rPr>
              <a:t>ngày</a:t>
            </a:r>
            <a:r>
              <a:rPr lang="en-US" sz="3100" b="1" i="1" dirty="0" smtClean="0">
                <a:solidFill>
                  <a:srgbClr val="C00000"/>
                </a:solidFill>
                <a:latin typeface="Times New Roman" pitchFamily="18" charset="0"/>
                <a:cs typeface="Times New Roman" pitchFamily="18" charset="0"/>
              </a:rPr>
              <a:t> </a:t>
            </a:r>
            <a:r>
              <a:rPr lang="en-US" sz="3100" b="1" i="1" dirty="0" err="1" smtClean="0">
                <a:solidFill>
                  <a:srgbClr val="C00000"/>
                </a:solidFill>
                <a:latin typeface="Times New Roman" pitchFamily="18" charset="0"/>
                <a:cs typeface="Times New Roman" pitchFamily="18" charset="0"/>
              </a:rPr>
              <a:t>không</a:t>
            </a:r>
            <a:r>
              <a:rPr lang="en-US" sz="3100" b="1" i="1" dirty="0" smtClean="0">
                <a:solidFill>
                  <a:srgbClr val="C00000"/>
                </a:solidFill>
                <a:latin typeface="Times New Roman" pitchFamily="18" charset="0"/>
                <a:cs typeface="Times New Roman" pitchFamily="18" charset="0"/>
              </a:rPr>
              <a:t> </a:t>
            </a:r>
            <a:r>
              <a:rPr lang="en-US" sz="3100" b="1" i="1" dirty="0" err="1" smtClean="0">
                <a:solidFill>
                  <a:srgbClr val="C00000"/>
                </a:solidFill>
                <a:latin typeface="Times New Roman" pitchFamily="18" charset="0"/>
                <a:cs typeface="Times New Roman" pitchFamily="18" charset="0"/>
              </a:rPr>
              <a:t>gặp</a:t>
            </a:r>
            <a:r>
              <a:rPr lang="en-US" sz="3100" b="1" i="1" dirty="0" smtClean="0">
                <a:solidFill>
                  <a:srgbClr val="C00000"/>
                </a:solidFill>
                <a:latin typeface="Times New Roman" pitchFamily="18" charset="0"/>
                <a:cs typeface="Times New Roman" pitchFamily="18" charset="0"/>
              </a:rPr>
              <a:t> </a:t>
            </a:r>
            <a:r>
              <a:rPr lang="en-US" sz="3100" b="1" i="1" dirty="0" err="1" smtClean="0">
                <a:solidFill>
                  <a:srgbClr val="C00000"/>
                </a:solidFill>
                <a:latin typeface="Times New Roman" pitchFamily="18" charset="0"/>
                <a:cs typeface="Times New Roman" pitchFamily="18" charset="0"/>
              </a:rPr>
              <a:t>nhau</a:t>
            </a:r>
            <a:r>
              <a:rPr lang="en-US" sz="3100" b="1" i="1" dirty="0" smtClean="0">
                <a:solidFill>
                  <a:srgbClr val="C00000"/>
                </a:solidFill>
                <a:latin typeface="Times New Roman" pitchFamily="18" charset="0"/>
                <a:cs typeface="Times New Roman" pitchFamily="18" charset="0"/>
              </a:rPr>
              <a:t/>
            </a:r>
            <a:br>
              <a:rPr lang="en-US" sz="3100" b="1" i="1" dirty="0" smtClean="0">
                <a:solidFill>
                  <a:srgbClr val="C00000"/>
                </a:solidFill>
                <a:latin typeface="Times New Roman" pitchFamily="18" charset="0"/>
                <a:cs typeface="Times New Roman" pitchFamily="18" charset="0"/>
              </a:rPr>
            </a:br>
            <a:r>
              <a:rPr lang="en-US" sz="3100" b="1" i="1" dirty="0" err="1" smtClean="0">
                <a:solidFill>
                  <a:srgbClr val="C00000"/>
                </a:solidFill>
                <a:latin typeface="Times New Roman" pitchFamily="18" charset="0"/>
                <a:cs typeface="Times New Roman" pitchFamily="18" charset="0"/>
              </a:rPr>
              <a:t>Biển</a:t>
            </a:r>
            <a:r>
              <a:rPr lang="en-US" sz="3100" b="1" i="1" dirty="0" smtClean="0">
                <a:solidFill>
                  <a:srgbClr val="C00000"/>
                </a:solidFill>
                <a:latin typeface="Times New Roman" pitchFamily="18" charset="0"/>
                <a:cs typeface="Times New Roman" pitchFamily="18" charset="0"/>
              </a:rPr>
              <a:t> </a:t>
            </a:r>
            <a:r>
              <a:rPr lang="en-US" sz="3100" b="1" i="1" dirty="0" err="1" smtClean="0">
                <a:solidFill>
                  <a:srgbClr val="C00000"/>
                </a:solidFill>
                <a:latin typeface="Times New Roman" pitchFamily="18" charset="0"/>
                <a:cs typeface="Times New Roman" pitchFamily="18" charset="0"/>
              </a:rPr>
              <a:t>bạc</a:t>
            </a:r>
            <a:r>
              <a:rPr lang="en-US" sz="3100" b="1" i="1" dirty="0" smtClean="0">
                <a:solidFill>
                  <a:srgbClr val="C00000"/>
                </a:solidFill>
                <a:latin typeface="Times New Roman" pitchFamily="18" charset="0"/>
                <a:cs typeface="Times New Roman" pitchFamily="18" charset="0"/>
              </a:rPr>
              <a:t> </a:t>
            </a:r>
            <a:r>
              <a:rPr lang="en-US" sz="3100" b="1" i="1" dirty="0" err="1" smtClean="0">
                <a:solidFill>
                  <a:srgbClr val="C00000"/>
                </a:solidFill>
                <a:latin typeface="Times New Roman" pitchFamily="18" charset="0"/>
                <a:cs typeface="Times New Roman" pitchFamily="18" charset="0"/>
              </a:rPr>
              <a:t>đầu</a:t>
            </a:r>
            <a:r>
              <a:rPr lang="en-US" sz="3100" b="1" i="1" dirty="0" smtClean="0">
                <a:solidFill>
                  <a:srgbClr val="C00000"/>
                </a:solidFill>
                <a:latin typeface="Times New Roman" pitchFamily="18" charset="0"/>
                <a:cs typeface="Times New Roman" pitchFamily="18" charset="0"/>
              </a:rPr>
              <a:t> </a:t>
            </a:r>
            <a:r>
              <a:rPr lang="en-US" sz="3100" b="1" i="1" dirty="0" err="1" smtClean="0">
                <a:solidFill>
                  <a:srgbClr val="C00000"/>
                </a:solidFill>
                <a:latin typeface="Times New Roman" pitchFamily="18" charset="0"/>
                <a:cs typeface="Times New Roman" pitchFamily="18" charset="0"/>
              </a:rPr>
              <a:t>thương</a:t>
            </a:r>
            <a:r>
              <a:rPr lang="en-US" sz="3100" b="1" i="1" dirty="0" smtClean="0">
                <a:solidFill>
                  <a:srgbClr val="C00000"/>
                </a:solidFill>
                <a:latin typeface="Times New Roman" pitchFamily="18" charset="0"/>
                <a:cs typeface="Times New Roman" pitchFamily="18" charset="0"/>
              </a:rPr>
              <a:t> </a:t>
            </a:r>
            <a:r>
              <a:rPr lang="en-US" sz="3100" b="1" i="1" dirty="0" err="1" smtClean="0">
                <a:solidFill>
                  <a:srgbClr val="C00000"/>
                </a:solidFill>
                <a:latin typeface="Times New Roman" pitchFamily="18" charset="0"/>
                <a:cs typeface="Times New Roman" pitchFamily="18" charset="0"/>
              </a:rPr>
              <a:t>nhớ</a:t>
            </a:r>
            <a:r>
              <a:rPr lang="en-US" sz="3100" b="1" i="1" dirty="0" smtClean="0">
                <a:solidFill>
                  <a:srgbClr val="C00000"/>
                </a:solidFill>
                <a:latin typeface="Times New Roman" pitchFamily="18" charset="0"/>
                <a:cs typeface="Times New Roman" pitchFamily="18" charset="0"/>
              </a:rPr>
              <a:t> .</a:t>
            </a:r>
            <a:br>
              <a:rPr lang="en-US" sz="3100" b="1" i="1" dirty="0" smtClean="0">
                <a:solidFill>
                  <a:srgbClr val="C00000"/>
                </a:solidFill>
                <a:latin typeface="Times New Roman" pitchFamily="18" charset="0"/>
                <a:cs typeface="Times New Roman" pitchFamily="18" charset="0"/>
              </a:rPr>
            </a:br>
            <a:r>
              <a:rPr lang="en-US" sz="3100" b="1" i="1" dirty="0" err="1" smtClean="0">
                <a:solidFill>
                  <a:srgbClr val="C00000"/>
                </a:solidFill>
                <a:latin typeface="Times New Roman" pitchFamily="18" charset="0"/>
                <a:cs typeface="Times New Roman" pitchFamily="18" charset="0"/>
              </a:rPr>
              <a:t>Những</a:t>
            </a:r>
            <a:r>
              <a:rPr lang="en-US" sz="3100" b="1" i="1" dirty="0" smtClean="0">
                <a:solidFill>
                  <a:srgbClr val="C00000"/>
                </a:solidFill>
                <a:latin typeface="Times New Roman" pitchFamily="18" charset="0"/>
                <a:cs typeface="Times New Roman" pitchFamily="18" charset="0"/>
              </a:rPr>
              <a:t> </a:t>
            </a:r>
            <a:r>
              <a:rPr lang="en-US" sz="3100" b="1" i="1" dirty="0" err="1" smtClean="0">
                <a:solidFill>
                  <a:srgbClr val="C00000"/>
                </a:solidFill>
                <a:latin typeface="Times New Roman" pitchFamily="18" charset="0"/>
                <a:cs typeface="Times New Roman" pitchFamily="18" charset="0"/>
              </a:rPr>
              <a:t>ngày</a:t>
            </a:r>
            <a:r>
              <a:rPr lang="en-US" sz="3100" b="1" i="1" dirty="0" smtClean="0">
                <a:solidFill>
                  <a:srgbClr val="C00000"/>
                </a:solidFill>
                <a:latin typeface="Times New Roman" pitchFamily="18" charset="0"/>
                <a:cs typeface="Times New Roman" pitchFamily="18" charset="0"/>
              </a:rPr>
              <a:t> </a:t>
            </a:r>
            <a:r>
              <a:rPr lang="en-US" sz="3100" b="1" i="1" dirty="0" err="1" smtClean="0">
                <a:solidFill>
                  <a:srgbClr val="C00000"/>
                </a:solidFill>
                <a:latin typeface="Times New Roman" pitchFamily="18" charset="0"/>
                <a:cs typeface="Times New Roman" pitchFamily="18" charset="0"/>
              </a:rPr>
              <a:t>không</a:t>
            </a:r>
            <a:r>
              <a:rPr lang="en-US" sz="3100" b="1" i="1" dirty="0" smtClean="0">
                <a:solidFill>
                  <a:srgbClr val="C00000"/>
                </a:solidFill>
                <a:latin typeface="Times New Roman" pitchFamily="18" charset="0"/>
                <a:cs typeface="Times New Roman" pitchFamily="18" charset="0"/>
              </a:rPr>
              <a:t> </a:t>
            </a:r>
            <a:r>
              <a:rPr lang="en-US" sz="3100" b="1" i="1" dirty="0" err="1" smtClean="0">
                <a:solidFill>
                  <a:srgbClr val="C00000"/>
                </a:solidFill>
                <a:latin typeface="Times New Roman" pitchFamily="18" charset="0"/>
                <a:cs typeface="Times New Roman" pitchFamily="18" charset="0"/>
              </a:rPr>
              <a:t>gặp</a:t>
            </a:r>
            <a:r>
              <a:rPr lang="en-US" sz="3100" b="1" i="1" dirty="0" smtClean="0">
                <a:solidFill>
                  <a:srgbClr val="C00000"/>
                </a:solidFill>
                <a:latin typeface="Times New Roman" pitchFamily="18" charset="0"/>
                <a:cs typeface="Times New Roman" pitchFamily="18" charset="0"/>
              </a:rPr>
              <a:t> </a:t>
            </a:r>
            <a:r>
              <a:rPr lang="en-US" sz="3100" b="1" i="1" dirty="0" err="1" smtClean="0">
                <a:solidFill>
                  <a:srgbClr val="C00000"/>
                </a:solidFill>
                <a:latin typeface="Times New Roman" pitchFamily="18" charset="0"/>
                <a:cs typeface="Times New Roman" pitchFamily="18" charset="0"/>
              </a:rPr>
              <a:t>nhau</a:t>
            </a:r>
            <a:r>
              <a:rPr lang="en-US" sz="3100" b="1" i="1" dirty="0" smtClean="0">
                <a:solidFill>
                  <a:srgbClr val="C00000"/>
                </a:solidFill>
                <a:latin typeface="Times New Roman" pitchFamily="18" charset="0"/>
                <a:cs typeface="Times New Roman" pitchFamily="18" charset="0"/>
              </a:rPr>
              <a:t/>
            </a:r>
            <a:br>
              <a:rPr lang="en-US" sz="3100" b="1" i="1" dirty="0" smtClean="0">
                <a:solidFill>
                  <a:srgbClr val="C00000"/>
                </a:solidFill>
                <a:latin typeface="Times New Roman" pitchFamily="18" charset="0"/>
                <a:cs typeface="Times New Roman" pitchFamily="18" charset="0"/>
              </a:rPr>
            </a:br>
            <a:r>
              <a:rPr lang="en-US" sz="3100" b="1" i="1" dirty="0" err="1" smtClean="0">
                <a:solidFill>
                  <a:srgbClr val="C00000"/>
                </a:solidFill>
                <a:latin typeface="Times New Roman" pitchFamily="18" charset="0"/>
                <a:cs typeface="Times New Roman" pitchFamily="18" charset="0"/>
              </a:rPr>
              <a:t>Lòng</a:t>
            </a:r>
            <a:r>
              <a:rPr lang="en-US" sz="3100" b="1" i="1" dirty="0" smtClean="0">
                <a:solidFill>
                  <a:srgbClr val="C00000"/>
                </a:solidFill>
                <a:latin typeface="Times New Roman" pitchFamily="18" charset="0"/>
                <a:cs typeface="Times New Roman" pitchFamily="18" charset="0"/>
              </a:rPr>
              <a:t> </a:t>
            </a:r>
            <a:r>
              <a:rPr lang="en-US" sz="3100" b="1" i="1" dirty="0" err="1" smtClean="0">
                <a:solidFill>
                  <a:srgbClr val="C00000"/>
                </a:solidFill>
                <a:latin typeface="Times New Roman" pitchFamily="18" charset="0"/>
                <a:cs typeface="Times New Roman" pitchFamily="18" charset="0"/>
              </a:rPr>
              <a:t>thuyền</a:t>
            </a:r>
            <a:r>
              <a:rPr lang="en-US" sz="3100" b="1" i="1" dirty="0" smtClean="0">
                <a:solidFill>
                  <a:srgbClr val="C00000"/>
                </a:solidFill>
                <a:latin typeface="Times New Roman" pitchFamily="18" charset="0"/>
                <a:cs typeface="Times New Roman" pitchFamily="18" charset="0"/>
              </a:rPr>
              <a:t> </a:t>
            </a:r>
            <a:r>
              <a:rPr lang="en-US" sz="3100" b="1" i="1" dirty="0" err="1" smtClean="0">
                <a:solidFill>
                  <a:srgbClr val="C00000"/>
                </a:solidFill>
                <a:latin typeface="Times New Roman" pitchFamily="18" charset="0"/>
                <a:cs typeface="Times New Roman" pitchFamily="18" charset="0"/>
              </a:rPr>
              <a:t>đau</a:t>
            </a:r>
            <a:r>
              <a:rPr lang="en-US" sz="3100" b="1" i="1" dirty="0" smtClean="0">
                <a:solidFill>
                  <a:srgbClr val="C00000"/>
                </a:solidFill>
                <a:latin typeface="Times New Roman" pitchFamily="18" charset="0"/>
                <a:cs typeface="Times New Roman" pitchFamily="18" charset="0"/>
              </a:rPr>
              <a:t> </a:t>
            </a:r>
            <a:r>
              <a:rPr lang="en-US" sz="3100" b="1" i="1" dirty="0" err="1" smtClean="0">
                <a:solidFill>
                  <a:srgbClr val="C00000"/>
                </a:solidFill>
                <a:latin typeface="Times New Roman" pitchFamily="18" charset="0"/>
                <a:cs typeface="Times New Roman" pitchFamily="18" charset="0"/>
              </a:rPr>
              <a:t>rạn</a:t>
            </a:r>
            <a:r>
              <a:rPr lang="en-US" sz="3100" b="1" i="1" dirty="0" smtClean="0">
                <a:solidFill>
                  <a:srgbClr val="C00000"/>
                </a:solidFill>
                <a:latin typeface="Times New Roman" pitchFamily="18" charset="0"/>
                <a:cs typeface="Times New Roman" pitchFamily="18" charset="0"/>
              </a:rPr>
              <a:t> </a:t>
            </a:r>
            <a:r>
              <a:rPr lang="en-US" sz="3100" b="1" i="1" dirty="0" err="1" smtClean="0">
                <a:solidFill>
                  <a:srgbClr val="C00000"/>
                </a:solidFill>
                <a:latin typeface="Times New Roman" pitchFamily="18" charset="0"/>
                <a:cs typeface="Times New Roman" pitchFamily="18" charset="0"/>
              </a:rPr>
              <a:t>vỡ</a:t>
            </a:r>
            <a:r>
              <a:rPr lang="en-US" sz="3100" b="1" i="1" dirty="0" smtClean="0">
                <a:solidFill>
                  <a:srgbClr val="C00000"/>
                </a:solidFill>
                <a:latin typeface="Times New Roman" pitchFamily="18" charset="0"/>
                <a:cs typeface="Times New Roman" pitchFamily="18" charset="0"/>
              </a:rPr>
              <a:t>.”</a:t>
            </a:r>
            <a:r>
              <a:rPr lang="en-US" sz="4000" b="1" i="1" dirty="0" smtClean="0">
                <a:solidFill>
                  <a:srgbClr val="FF0000"/>
                </a:solidFill>
                <a:latin typeface="Times New Roman" pitchFamily="18" charset="0"/>
                <a:cs typeface="Times New Roman" pitchFamily="18" charset="0"/>
              </a:rPr>
              <a:t/>
            </a:r>
            <a:br>
              <a:rPr lang="en-US" sz="4000" b="1" i="1" dirty="0" smtClean="0">
                <a:solidFill>
                  <a:srgbClr val="FF0000"/>
                </a:solidFill>
                <a:latin typeface="Times New Roman" pitchFamily="18" charset="0"/>
                <a:cs typeface="Times New Roman" pitchFamily="18" charset="0"/>
              </a:rPr>
            </a:br>
            <a:endParaRPr lang="en-US" sz="40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tải xuống (2).jpg"/>
          <p:cNvPicPr>
            <a:picLocks noGrp="1" noChangeAspect="1"/>
          </p:cNvPicPr>
          <p:nvPr>
            <p:ph idx="1"/>
          </p:nvPr>
        </p:nvPicPr>
        <p:blipFill>
          <a:blip r:embed="rId2" cstate="print"/>
          <a:stretch>
            <a:fillRect/>
          </a:stretch>
        </p:blipFill>
        <p:spPr>
          <a:xfrm>
            <a:off x="0" y="0"/>
            <a:ext cx="9144000" cy="6858000"/>
          </a:xfrm>
        </p:spPr>
      </p:pic>
      <p:sp>
        <p:nvSpPr>
          <p:cNvPr id="2" name="Title 1"/>
          <p:cNvSpPr>
            <a:spLocks noGrp="1"/>
          </p:cNvSpPr>
          <p:nvPr>
            <p:ph type="title"/>
          </p:nvPr>
        </p:nvSpPr>
        <p:spPr/>
        <p:txBody>
          <a:bodyPr>
            <a:normAutofit/>
          </a:bodyPr>
          <a:lstStyle/>
          <a:p>
            <a:pPr algn="l"/>
            <a:r>
              <a:rPr lang="en-US" sz="4000" b="1" dirty="0" smtClean="0">
                <a:solidFill>
                  <a:schemeClr val="bg1">
                    <a:lumMod val="95000"/>
                  </a:schemeClr>
                </a:solidFill>
                <a:latin typeface="Times New Roman" pitchFamily="18" charset="0"/>
                <a:cs typeface="Times New Roman" pitchFamily="18" charset="0"/>
              </a:rPr>
              <a:t>2. </a:t>
            </a:r>
            <a:r>
              <a:rPr lang="en-US" sz="4000" b="1" u="sng" dirty="0" err="1" smtClean="0">
                <a:solidFill>
                  <a:schemeClr val="bg1">
                    <a:lumMod val="95000"/>
                  </a:schemeClr>
                </a:solidFill>
                <a:latin typeface="Times New Roman" pitchFamily="18" charset="0"/>
                <a:cs typeface="Times New Roman" pitchFamily="18" charset="0"/>
              </a:rPr>
              <a:t>Tác</a:t>
            </a:r>
            <a:r>
              <a:rPr lang="en-US" sz="4000" b="1" u="sng" dirty="0" smtClean="0">
                <a:solidFill>
                  <a:schemeClr val="bg1">
                    <a:lumMod val="95000"/>
                  </a:schemeClr>
                </a:solidFill>
                <a:latin typeface="Times New Roman" pitchFamily="18" charset="0"/>
                <a:cs typeface="Times New Roman" pitchFamily="18" charset="0"/>
              </a:rPr>
              <a:t> </a:t>
            </a:r>
            <a:r>
              <a:rPr lang="en-US" sz="4000" b="1" u="sng" dirty="0" err="1" smtClean="0">
                <a:solidFill>
                  <a:schemeClr val="bg1">
                    <a:lumMod val="95000"/>
                  </a:schemeClr>
                </a:solidFill>
                <a:latin typeface="Times New Roman" pitchFamily="18" charset="0"/>
                <a:cs typeface="Times New Roman" pitchFamily="18" charset="0"/>
              </a:rPr>
              <a:t>phẩm</a:t>
            </a:r>
            <a:r>
              <a:rPr lang="en-US" sz="4000" b="1" dirty="0" smtClean="0">
                <a:solidFill>
                  <a:schemeClr val="bg1">
                    <a:lumMod val="95000"/>
                  </a:schemeClr>
                </a:solidFill>
                <a:latin typeface="Times New Roman" pitchFamily="18" charset="0"/>
                <a:cs typeface="Times New Roman" pitchFamily="18" charset="0"/>
              </a:rPr>
              <a:t>:</a:t>
            </a:r>
            <a:endParaRPr lang="en-US" sz="4000" b="1" dirty="0">
              <a:solidFill>
                <a:schemeClr val="bg1">
                  <a:lumMod val="95000"/>
                </a:schemeClr>
              </a:solidFill>
              <a:latin typeface="Times New Roman" pitchFamily="18" charset="0"/>
              <a:cs typeface="Times New Roman" pitchFamily="18" charset="0"/>
            </a:endParaRPr>
          </a:p>
        </p:txBody>
      </p:sp>
      <p:sp>
        <p:nvSpPr>
          <p:cNvPr id="8" name="Cloud Callout 7"/>
          <p:cNvSpPr/>
          <p:nvPr/>
        </p:nvSpPr>
        <p:spPr>
          <a:xfrm>
            <a:off x="4038600" y="0"/>
            <a:ext cx="4953000" cy="58674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b="1" dirty="0">
              <a:latin typeface="Times New Roman" pitchFamily="18" charset="0"/>
              <a:cs typeface="Times New Roman" pitchFamily="18" charset="0"/>
            </a:endParaRPr>
          </a:p>
          <a:p>
            <a:pPr algn="ctr"/>
            <a:r>
              <a:rPr lang="en-US" sz="3200" b="1" dirty="0" err="1">
                <a:latin typeface="Times New Roman" pitchFamily="18" charset="0"/>
                <a:cs typeface="Times New Roman" pitchFamily="18" charset="0"/>
              </a:rPr>
              <a:t>Nêu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hoàn</a:t>
            </a:r>
            <a:r>
              <a:rPr lang="en-US" sz="3200" b="1" dirty="0">
                <a:latin typeface="Times New Roman" pitchFamily="18" charset="0"/>
                <a:cs typeface="Times New Roman" pitchFamily="18" charset="0"/>
              </a:rPr>
              <a:t> </a:t>
            </a:r>
          </a:p>
          <a:p>
            <a:pPr algn="ctr"/>
            <a:r>
              <a:rPr lang="en-US" sz="3200" b="1" dirty="0" err="1" smtClean="0">
                <a:latin typeface="Times New Roman" pitchFamily="18" charset="0"/>
                <a:cs typeface="Times New Roman" pitchFamily="18" charset="0"/>
              </a:rPr>
              <a:t>cảnh</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ra</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đời</a:t>
            </a:r>
            <a:r>
              <a:rPr lang="en-US" sz="3200" b="1" dirty="0" smtClean="0">
                <a:latin typeface="Times New Roman" pitchFamily="18" charset="0"/>
                <a:cs typeface="Times New Roman" pitchFamily="18" charset="0"/>
              </a:rPr>
              <a:t> , </a:t>
            </a:r>
            <a:r>
              <a:rPr lang="en-US" sz="3200" b="1" dirty="0" err="1" smtClean="0">
                <a:latin typeface="Times New Roman" pitchFamily="18" charset="0"/>
                <a:cs typeface="Times New Roman" pitchFamily="18" charset="0"/>
              </a:rPr>
              <a:t>đề</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tài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và</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chủ</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đề</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của</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bài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thơ.Em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có</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thể</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liên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hệ</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với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một</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số</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bài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thơ</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khác</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có</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cùng</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đề</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tài</a:t>
            </a:r>
            <a:r>
              <a:rPr lang="en-US" sz="3200" b="1" dirty="0" smtClean="0">
                <a:latin typeface="Times New Roman" pitchFamily="18" charset="0"/>
                <a:cs typeface="Times New Roman" pitchFamily="18" charset="0"/>
              </a:rPr>
              <a:t>?</a:t>
            </a:r>
            <a:endParaRPr lang="en-US" sz="3200" b="1" dirty="0">
              <a:latin typeface="Times New Roman" pitchFamily="18" charset="0"/>
              <a:cs typeface="Times New Roman" pitchFamily="18" charset="0"/>
            </a:endParaRPr>
          </a:p>
        </p:txBody>
      </p:sp>
    </p:spTree>
  </p:cSld>
  <p:clrMapOvr>
    <a:masterClrMapping/>
  </p:clrMapOvr>
  <p:transition spd="slow">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tải xuống (2).jpg"/>
          <p:cNvPicPr>
            <a:picLocks noGrp="1" noChangeAspect="1"/>
          </p:cNvPicPr>
          <p:nvPr>
            <p:ph idx="1"/>
          </p:nvPr>
        </p:nvPicPr>
        <p:blipFill>
          <a:blip r:embed="rId2" cstate="print"/>
          <a:stretch>
            <a:fillRect/>
          </a:stretch>
        </p:blipFill>
        <p:spPr>
          <a:xfrm>
            <a:off x="0" y="0"/>
            <a:ext cx="9144000" cy="6858000"/>
          </a:xfrm>
        </p:spPr>
      </p:pic>
      <p:sp>
        <p:nvSpPr>
          <p:cNvPr id="2" name="Title 1"/>
          <p:cNvSpPr>
            <a:spLocks noGrp="1"/>
          </p:cNvSpPr>
          <p:nvPr>
            <p:ph type="title"/>
          </p:nvPr>
        </p:nvSpPr>
        <p:spPr>
          <a:xfrm>
            <a:off x="457200" y="274638"/>
            <a:ext cx="8229600" cy="5973762"/>
          </a:xfrm>
        </p:spPr>
        <p:txBody>
          <a:bodyPr>
            <a:normAutofit/>
          </a:bodyPr>
          <a:lstStyle/>
          <a:p>
            <a:pPr algn="l"/>
            <a:r>
              <a:rPr lang="en-US" sz="4000" b="1" dirty="0" smtClean="0">
                <a:solidFill>
                  <a:srgbClr val="800000"/>
                </a:solidFill>
                <a:latin typeface="Times New Roman" pitchFamily="18" charset="0"/>
                <a:cs typeface="Times New Roman" pitchFamily="18" charset="0"/>
              </a:rPr>
              <a:t>-</a:t>
            </a:r>
            <a:r>
              <a:rPr lang="en-US" sz="4000" b="1" i="1" dirty="0" err="1" smtClean="0">
                <a:solidFill>
                  <a:srgbClr val="800000"/>
                </a:solidFill>
                <a:latin typeface="Times New Roman" pitchFamily="18" charset="0"/>
                <a:cs typeface="Times New Roman" pitchFamily="18" charset="0"/>
              </a:rPr>
              <a:t>Sóng</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được</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sáng</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tác</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năm</a:t>
            </a:r>
            <a:r>
              <a:rPr lang="en-US" sz="4000" b="1" dirty="0" smtClean="0">
                <a:solidFill>
                  <a:srgbClr val="800000"/>
                </a:solidFill>
                <a:latin typeface="Times New Roman" pitchFamily="18" charset="0"/>
                <a:cs typeface="Times New Roman" pitchFamily="18" charset="0"/>
              </a:rPr>
              <a:t> 1967 </a:t>
            </a:r>
            <a:r>
              <a:rPr lang="en-US" sz="4000" b="1" dirty="0" err="1" smtClean="0">
                <a:solidFill>
                  <a:srgbClr val="800000"/>
                </a:solidFill>
                <a:latin typeface="Times New Roman" pitchFamily="18" charset="0"/>
                <a:cs typeface="Times New Roman" pitchFamily="18" charset="0"/>
              </a:rPr>
              <a:t>tại</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biển</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Diêm</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Điền</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Thái</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Bình</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Bài</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thơ</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được</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đưa</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vào</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tập</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Hoa</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dọc</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chiến</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hào</a:t>
            </a:r>
            <a:r>
              <a:rPr lang="en-US" sz="4000" b="1" dirty="0" smtClean="0">
                <a:solidFill>
                  <a:srgbClr val="800000"/>
                </a:solidFill>
                <a:latin typeface="Times New Roman" pitchFamily="18" charset="0"/>
                <a:cs typeface="Times New Roman" pitchFamily="18" charset="0"/>
              </a:rPr>
              <a:t>” </a:t>
            </a:r>
            <a:br>
              <a:rPr lang="en-US" sz="4000" b="1" dirty="0" smtClean="0">
                <a:solidFill>
                  <a:srgbClr val="800000"/>
                </a:solidFill>
                <a:latin typeface="Times New Roman" pitchFamily="18" charset="0"/>
                <a:cs typeface="Times New Roman" pitchFamily="18" charset="0"/>
              </a:rPr>
            </a:br>
            <a:r>
              <a:rPr lang="en-US" sz="4000" b="1" dirty="0" smtClean="0">
                <a:solidFill>
                  <a:srgbClr val="800000"/>
                </a:solidFill>
                <a:latin typeface="Times New Roman" pitchFamily="18" charset="0"/>
                <a:cs typeface="Times New Roman" pitchFamily="18" charset="0"/>
              </a:rPr>
              <a:t>-</a:t>
            </a:r>
            <a:r>
              <a:rPr lang="en-US" sz="4000" b="1" dirty="0" err="1" smtClean="0">
                <a:solidFill>
                  <a:srgbClr val="800000"/>
                </a:solidFill>
                <a:latin typeface="Times New Roman" pitchFamily="18" charset="0"/>
                <a:cs typeface="Times New Roman" pitchFamily="18" charset="0"/>
              </a:rPr>
              <a:t>Đề</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tài</a:t>
            </a:r>
            <a:r>
              <a:rPr lang="en-US" sz="4000" b="1" dirty="0" smtClean="0">
                <a:solidFill>
                  <a:srgbClr val="800000"/>
                </a:solidFill>
                <a:latin typeface="Times New Roman" pitchFamily="18" charset="0"/>
                <a:cs typeface="Times New Roman" pitchFamily="18" charset="0"/>
              </a:rPr>
              <a:t> : </a:t>
            </a:r>
            <a:r>
              <a:rPr lang="en-US" sz="4000" b="1" dirty="0" err="1" smtClean="0">
                <a:solidFill>
                  <a:srgbClr val="800000"/>
                </a:solidFill>
                <a:latin typeface="Times New Roman" pitchFamily="18" charset="0"/>
                <a:cs typeface="Times New Roman" pitchFamily="18" charset="0"/>
              </a:rPr>
              <a:t>Tình</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yêu</a:t>
            </a:r>
            <a:r>
              <a:rPr lang="en-US" sz="4000" b="1" dirty="0" smtClean="0">
                <a:solidFill>
                  <a:srgbClr val="800000"/>
                </a:solidFill>
                <a:latin typeface="Times New Roman" pitchFamily="18" charset="0"/>
                <a:cs typeface="Times New Roman" pitchFamily="18" charset="0"/>
              </a:rPr>
              <a:t> </a:t>
            </a:r>
            <a:br>
              <a:rPr lang="en-US" sz="4000" b="1" dirty="0" smtClean="0">
                <a:solidFill>
                  <a:srgbClr val="800000"/>
                </a:solidFill>
                <a:latin typeface="Times New Roman" pitchFamily="18" charset="0"/>
                <a:cs typeface="Times New Roman" pitchFamily="18" charset="0"/>
              </a:rPr>
            </a:br>
            <a:r>
              <a:rPr lang="en-US" sz="4000" b="1" dirty="0" smtClean="0">
                <a:solidFill>
                  <a:srgbClr val="800000"/>
                </a:solidFill>
                <a:latin typeface="Times New Roman" pitchFamily="18" charset="0"/>
                <a:cs typeface="Times New Roman" pitchFamily="18" charset="0"/>
              </a:rPr>
              <a:t>-</a:t>
            </a:r>
            <a:r>
              <a:rPr lang="en-US" sz="4000" b="1" dirty="0" err="1" smtClean="0">
                <a:solidFill>
                  <a:srgbClr val="800000"/>
                </a:solidFill>
                <a:latin typeface="Times New Roman" pitchFamily="18" charset="0"/>
                <a:cs typeface="Times New Roman" pitchFamily="18" charset="0"/>
              </a:rPr>
              <a:t>Chủ</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đề</a:t>
            </a:r>
            <a:r>
              <a:rPr lang="en-US" sz="4000" b="1" dirty="0" smtClean="0">
                <a:solidFill>
                  <a:srgbClr val="800000"/>
                </a:solidFill>
                <a:latin typeface="Times New Roman" pitchFamily="18" charset="0"/>
                <a:cs typeface="Times New Roman" pitchFamily="18" charset="0"/>
              </a:rPr>
              <a:t> : </a:t>
            </a:r>
            <a:r>
              <a:rPr lang="en-US" sz="4000" b="1" dirty="0" err="1" smtClean="0">
                <a:solidFill>
                  <a:srgbClr val="800000"/>
                </a:solidFill>
                <a:latin typeface="Times New Roman" pitchFamily="18" charset="0"/>
                <a:cs typeface="Times New Roman" pitchFamily="18" charset="0"/>
              </a:rPr>
              <a:t>Mượn</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hình</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tượng</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sóng</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để</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diễn</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tả</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tình</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yêu</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của</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người</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phụ</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nữ</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Sóng</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là</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ẩn</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dụ</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cho</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vẻ</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đẹp</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tâm</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hồn</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người</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phụ</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nữ</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đang</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yêu</a:t>
            </a:r>
            <a:endParaRPr lang="en-US" sz="4000" b="1" dirty="0">
              <a:solidFill>
                <a:srgbClr val="800000"/>
              </a:solidFill>
              <a:latin typeface="Times New Roman" pitchFamily="18" charset="0"/>
              <a:cs typeface="Times New Roman" pitchFamily="18" charset="0"/>
            </a:endParaRPr>
          </a:p>
        </p:txBody>
      </p:sp>
    </p:spTree>
  </p:cSld>
  <p:clrMapOvr>
    <a:masterClrMapping/>
  </p:clrMapOvr>
  <p:transition spd="slow">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 (1).jpg"/>
          <p:cNvPicPr>
            <a:picLocks noGrp="1" noChangeAspect="1"/>
          </p:cNvPicPr>
          <p:nvPr>
            <p:ph idx="1"/>
          </p:nvPr>
        </p:nvPicPr>
        <p:blipFill>
          <a:blip r:embed="rId2" cstate="print"/>
          <a:stretch>
            <a:fillRect/>
          </a:stretch>
        </p:blipFill>
        <p:spPr>
          <a:xfrm>
            <a:off x="1" y="0"/>
            <a:ext cx="9144000" cy="6857999"/>
          </a:xfrm>
        </p:spPr>
      </p:pic>
      <p:sp>
        <p:nvSpPr>
          <p:cNvPr id="2" name="Title 1"/>
          <p:cNvSpPr>
            <a:spLocks noGrp="1"/>
          </p:cNvSpPr>
          <p:nvPr>
            <p:ph type="title"/>
          </p:nvPr>
        </p:nvSpPr>
        <p:spPr>
          <a:xfrm>
            <a:off x="457200" y="274638"/>
            <a:ext cx="8229600" cy="6049962"/>
          </a:xfrm>
        </p:spPr>
        <p:txBody>
          <a:bodyPr>
            <a:normAutofit/>
          </a:bodyPr>
          <a:lstStyle/>
          <a:p>
            <a:pPr algn="l"/>
            <a:r>
              <a:rPr lang="en-US" sz="4000" b="1" dirty="0" smtClean="0">
                <a:latin typeface="Times New Roman" pitchFamily="18" charset="0"/>
                <a:cs typeface="Times New Roman" pitchFamily="18" charset="0"/>
              </a:rPr>
              <a:t>-</a:t>
            </a:r>
            <a:r>
              <a:rPr lang="en-US" sz="4000" b="1" dirty="0" err="1" smtClean="0">
                <a:latin typeface="Times New Roman" pitchFamily="18" charset="0"/>
                <a:cs typeface="Times New Roman" pitchFamily="18" charset="0"/>
              </a:rPr>
              <a:t>Các</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bài</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thơ</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khác</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cùng</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đề</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tài</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tình</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yêu</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như</a:t>
            </a:r>
            <a:r>
              <a:rPr lang="en-US" sz="4000" b="1" dirty="0" smtClean="0">
                <a:latin typeface="Times New Roman" pitchFamily="18" charset="0"/>
                <a:cs typeface="Times New Roman" pitchFamily="18" charset="0"/>
              </a:rPr>
              <a:t>:</a:t>
            </a:r>
            <a:br>
              <a:rPr lang="en-US" sz="4000" b="1"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Vội</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vàng</a:t>
            </a:r>
            <a:r>
              <a:rPr lang="en-US" sz="4000" b="1" dirty="0" smtClean="0">
                <a:latin typeface="Times New Roman" pitchFamily="18" charset="0"/>
                <a:cs typeface="Times New Roman" pitchFamily="18" charset="0"/>
              </a:rPr>
              <a:t>” – </a:t>
            </a:r>
            <a:r>
              <a:rPr lang="en-US" sz="4000" b="1" dirty="0" err="1" smtClean="0">
                <a:latin typeface="Times New Roman" pitchFamily="18" charset="0"/>
                <a:cs typeface="Times New Roman" pitchFamily="18" charset="0"/>
              </a:rPr>
              <a:t>Xuân</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Diệu</a:t>
            </a:r>
            <a:r>
              <a:rPr lang="en-US" sz="4000" b="1" dirty="0" smtClean="0">
                <a:latin typeface="Times New Roman" pitchFamily="18" charset="0"/>
                <a:cs typeface="Times New Roman" pitchFamily="18" charset="0"/>
              </a:rPr>
              <a:t/>
            </a:r>
            <a:br>
              <a:rPr lang="en-US" sz="4000" b="1"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Tôi</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yêu</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em</a:t>
            </a:r>
            <a:r>
              <a:rPr lang="en-US" sz="4000" b="1" dirty="0" smtClean="0">
                <a:latin typeface="Times New Roman" pitchFamily="18" charset="0"/>
                <a:cs typeface="Times New Roman" pitchFamily="18" charset="0"/>
              </a:rPr>
              <a:t>” – </a:t>
            </a:r>
            <a:r>
              <a:rPr lang="en-US" sz="4000" b="1" dirty="0" err="1" smtClean="0">
                <a:latin typeface="Times New Roman" pitchFamily="18" charset="0"/>
                <a:cs typeface="Times New Roman" pitchFamily="18" charset="0"/>
              </a:rPr>
              <a:t>Puskin</a:t>
            </a:r>
            <a:r>
              <a:rPr lang="en-US" sz="4000" b="1" dirty="0" smtClean="0">
                <a:latin typeface="Times New Roman" pitchFamily="18" charset="0"/>
                <a:cs typeface="Times New Roman" pitchFamily="18" charset="0"/>
              </a:rPr>
              <a:t/>
            </a:r>
            <a:br>
              <a:rPr lang="en-US" sz="4000" b="1"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Biển</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nỗi</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nhớ</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và</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em</a:t>
            </a:r>
            <a:r>
              <a:rPr lang="en-US" sz="4000" b="1" dirty="0" smtClean="0">
                <a:latin typeface="Times New Roman" pitchFamily="18" charset="0"/>
                <a:cs typeface="Times New Roman" pitchFamily="18" charset="0"/>
              </a:rPr>
              <a:t>” – </a:t>
            </a:r>
            <a:r>
              <a:rPr lang="en-US" sz="4000" b="1" dirty="0" err="1" smtClean="0">
                <a:latin typeface="Times New Roman" pitchFamily="18" charset="0"/>
                <a:cs typeface="Times New Roman" pitchFamily="18" charset="0"/>
              </a:rPr>
              <a:t>Hữu</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Thỉnh</a:t>
            </a:r>
            <a:r>
              <a:rPr lang="en-US" sz="4000" b="1" dirty="0" smtClean="0">
                <a:latin typeface="Times New Roman" pitchFamily="18" charset="0"/>
                <a:cs typeface="Times New Roman" pitchFamily="18" charset="0"/>
              </a:rPr>
              <a:t>.</a:t>
            </a:r>
            <a:br>
              <a:rPr lang="en-US" sz="4000" b="1" dirty="0" smtClean="0">
                <a:latin typeface="Times New Roman" pitchFamily="18" charset="0"/>
                <a:cs typeface="Times New Roman" pitchFamily="18" charset="0"/>
              </a:rPr>
            </a:br>
            <a:r>
              <a:rPr lang="en-US" sz="4000" b="1" smtClean="0">
                <a:latin typeface="Times New Roman" pitchFamily="18" charset="0"/>
                <a:cs typeface="Times New Roman" pitchFamily="18" charset="0"/>
              </a:rPr>
              <a:t>+ “Tương</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tư</a:t>
            </a:r>
            <a:r>
              <a:rPr lang="en-US" sz="4000" b="1" dirty="0" smtClean="0">
                <a:latin typeface="Times New Roman" pitchFamily="18" charset="0"/>
                <a:cs typeface="Times New Roman" pitchFamily="18" charset="0"/>
              </a:rPr>
              <a:t>” – </a:t>
            </a:r>
            <a:r>
              <a:rPr lang="en-US" sz="4000" b="1" dirty="0" err="1" smtClean="0">
                <a:latin typeface="Times New Roman" pitchFamily="18" charset="0"/>
                <a:cs typeface="Times New Roman" pitchFamily="18" charset="0"/>
              </a:rPr>
              <a:t>Nguyễn</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Bính</a:t>
            </a:r>
            <a:endParaRPr lang="en-US" sz="4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ải xuống (3).jpg"/>
          <p:cNvPicPr>
            <a:picLocks noGrp="1" noChangeAspect="1"/>
          </p:cNvPicPr>
          <p:nvPr>
            <p:ph idx="1"/>
          </p:nvPr>
        </p:nvPicPr>
        <p:blipFill>
          <a:blip r:embed="rId2" cstate="print"/>
          <a:stretch>
            <a:fillRect/>
          </a:stretch>
        </p:blipFill>
        <p:spPr>
          <a:xfrm>
            <a:off x="0" y="0"/>
            <a:ext cx="9144000" cy="6858000"/>
          </a:xfrm>
        </p:spPr>
      </p:pic>
      <p:sp>
        <p:nvSpPr>
          <p:cNvPr id="2" name="Title 1"/>
          <p:cNvSpPr>
            <a:spLocks noGrp="1"/>
          </p:cNvSpPr>
          <p:nvPr>
            <p:ph type="title"/>
          </p:nvPr>
        </p:nvSpPr>
        <p:spPr>
          <a:xfrm>
            <a:off x="457200" y="274638"/>
            <a:ext cx="8001000" cy="4830762"/>
          </a:xfrm>
        </p:spPr>
        <p:txBody>
          <a:bodyPr>
            <a:normAutofit fontScale="90000"/>
          </a:bodyPr>
          <a:lstStyle/>
          <a:p>
            <a:pPr algn="l"/>
            <a:r>
              <a:rPr lang="en-US" b="1" dirty="0" smtClean="0">
                <a:solidFill>
                  <a:srgbClr val="800000"/>
                </a:solidFill>
                <a:latin typeface="Times New Roman" pitchFamily="18" charset="0"/>
                <a:cs typeface="Times New Roman" pitchFamily="18" charset="0"/>
              </a:rPr>
              <a:t>II.</a:t>
            </a:r>
            <a:r>
              <a:rPr lang="en-US" b="1" u="sng" dirty="0" smtClean="0">
                <a:solidFill>
                  <a:srgbClr val="800000"/>
                </a:solidFill>
                <a:latin typeface="Times New Roman" pitchFamily="18" charset="0"/>
                <a:cs typeface="Times New Roman" pitchFamily="18" charset="0"/>
              </a:rPr>
              <a:t> </a:t>
            </a:r>
            <a:r>
              <a:rPr lang="en-US" b="1" u="sng" dirty="0" err="1" smtClean="0">
                <a:solidFill>
                  <a:srgbClr val="800000"/>
                </a:solidFill>
                <a:latin typeface="Times New Roman" pitchFamily="18" charset="0"/>
                <a:cs typeface="Times New Roman" pitchFamily="18" charset="0"/>
              </a:rPr>
              <a:t>Đọc</a:t>
            </a:r>
            <a:r>
              <a:rPr lang="en-US" b="1" u="sng" dirty="0" smtClean="0">
                <a:solidFill>
                  <a:srgbClr val="800000"/>
                </a:solidFill>
                <a:latin typeface="Times New Roman" pitchFamily="18" charset="0"/>
                <a:cs typeface="Times New Roman" pitchFamily="18" charset="0"/>
              </a:rPr>
              <a:t> </a:t>
            </a:r>
            <a:r>
              <a:rPr lang="en-US" b="1" u="sng" dirty="0" err="1" smtClean="0">
                <a:solidFill>
                  <a:srgbClr val="800000"/>
                </a:solidFill>
                <a:latin typeface="Times New Roman" pitchFamily="18" charset="0"/>
                <a:cs typeface="Times New Roman" pitchFamily="18" charset="0"/>
              </a:rPr>
              <a:t>hiểu</a:t>
            </a:r>
            <a:r>
              <a:rPr lang="en-US" b="1" u="sng" dirty="0" smtClean="0">
                <a:solidFill>
                  <a:srgbClr val="800000"/>
                </a:solidFill>
                <a:latin typeface="Times New Roman" pitchFamily="18" charset="0"/>
                <a:cs typeface="Times New Roman" pitchFamily="18" charset="0"/>
              </a:rPr>
              <a:t> </a:t>
            </a:r>
            <a:r>
              <a:rPr lang="en-US" b="1" u="sng" dirty="0" err="1" smtClean="0">
                <a:solidFill>
                  <a:srgbClr val="800000"/>
                </a:solidFill>
                <a:latin typeface="Times New Roman" pitchFamily="18" charset="0"/>
                <a:cs typeface="Times New Roman" pitchFamily="18" charset="0"/>
              </a:rPr>
              <a:t>văn</a:t>
            </a:r>
            <a:r>
              <a:rPr lang="en-US" b="1" u="sng" dirty="0" smtClean="0">
                <a:solidFill>
                  <a:srgbClr val="800000"/>
                </a:solidFill>
                <a:latin typeface="Times New Roman" pitchFamily="18" charset="0"/>
                <a:cs typeface="Times New Roman" pitchFamily="18" charset="0"/>
              </a:rPr>
              <a:t> </a:t>
            </a:r>
            <a:r>
              <a:rPr lang="en-US" b="1" u="sng" dirty="0" err="1" smtClean="0">
                <a:solidFill>
                  <a:srgbClr val="800000"/>
                </a:solidFill>
                <a:latin typeface="Times New Roman" pitchFamily="18" charset="0"/>
                <a:cs typeface="Times New Roman" pitchFamily="18" charset="0"/>
              </a:rPr>
              <a:t>bản</a:t>
            </a:r>
            <a:r>
              <a:rPr lang="en-US" b="1" u="sng" dirty="0" smtClean="0">
                <a:solidFill>
                  <a:srgbClr val="800000"/>
                </a:solidFill>
                <a:latin typeface="Times New Roman" pitchFamily="18" charset="0"/>
                <a:cs typeface="Times New Roman" pitchFamily="18" charset="0"/>
              </a:rPr>
              <a:t>:</a:t>
            </a:r>
            <a:r>
              <a:rPr lang="en-US" b="1" dirty="0" smtClean="0">
                <a:solidFill>
                  <a:srgbClr val="800000"/>
                </a:solidFill>
                <a:latin typeface="Times New Roman" pitchFamily="18" charset="0"/>
                <a:cs typeface="Times New Roman" pitchFamily="18" charset="0"/>
              </a:rPr>
              <a:t/>
            </a:r>
            <a:br>
              <a:rPr lang="en-US" b="1" dirty="0" smtClean="0">
                <a:solidFill>
                  <a:srgbClr val="800000"/>
                </a:solidFill>
                <a:latin typeface="Times New Roman" pitchFamily="18" charset="0"/>
                <a:cs typeface="Times New Roman" pitchFamily="18" charset="0"/>
              </a:rPr>
            </a:br>
            <a:r>
              <a:rPr lang="en-US" b="1" dirty="0" smtClean="0">
                <a:solidFill>
                  <a:srgbClr val="800000"/>
                </a:solidFill>
                <a:latin typeface="Times New Roman" pitchFamily="18" charset="0"/>
                <a:cs typeface="Times New Roman" pitchFamily="18" charset="0"/>
              </a:rPr>
              <a:t>1. </a:t>
            </a:r>
            <a:r>
              <a:rPr lang="en-US" b="1" u="sng" dirty="0" err="1" smtClean="0">
                <a:solidFill>
                  <a:srgbClr val="800000"/>
                </a:solidFill>
                <a:latin typeface="Times New Roman" pitchFamily="18" charset="0"/>
                <a:cs typeface="Times New Roman" pitchFamily="18" charset="0"/>
              </a:rPr>
              <a:t>Nội</a:t>
            </a:r>
            <a:r>
              <a:rPr lang="en-US" b="1" u="sng" dirty="0" smtClean="0">
                <a:solidFill>
                  <a:srgbClr val="800000"/>
                </a:solidFill>
                <a:latin typeface="Times New Roman" pitchFamily="18" charset="0"/>
                <a:cs typeface="Times New Roman" pitchFamily="18" charset="0"/>
              </a:rPr>
              <a:t> </a:t>
            </a:r>
            <a:r>
              <a:rPr lang="en-US" b="1" u="sng" dirty="0" err="1" smtClean="0">
                <a:solidFill>
                  <a:srgbClr val="800000"/>
                </a:solidFill>
                <a:latin typeface="Times New Roman" pitchFamily="18" charset="0"/>
                <a:cs typeface="Times New Roman" pitchFamily="18" charset="0"/>
              </a:rPr>
              <a:t>dụng</a:t>
            </a:r>
            <a:r>
              <a:rPr lang="en-US" b="1" dirty="0" smtClean="0">
                <a:solidFill>
                  <a:srgbClr val="800000"/>
                </a:solidFill>
                <a:latin typeface="Times New Roman" pitchFamily="18" charset="0"/>
                <a:cs typeface="Times New Roman" pitchFamily="18" charset="0"/>
              </a:rPr>
              <a:t/>
            </a:r>
            <a:br>
              <a:rPr lang="en-US" b="1" dirty="0" smtClean="0">
                <a:solidFill>
                  <a:srgbClr val="800000"/>
                </a:solidFill>
                <a:latin typeface="Times New Roman" pitchFamily="18" charset="0"/>
                <a:cs typeface="Times New Roman" pitchFamily="18" charset="0"/>
              </a:rPr>
            </a:br>
            <a:r>
              <a:rPr lang="en-US" b="1" dirty="0" smtClean="0">
                <a:solidFill>
                  <a:srgbClr val="800000"/>
                </a:solidFill>
                <a:latin typeface="Times New Roman" pitchFamily="18" charset="0"/>
                <a:cs typeface="Times New Roman" pitchFamily="18" charset="0"/>
              </a:rPr>
              <a:t>a. </a:t>
            </a:r>
            <a:r>
              <a:rPr lang="en-US" b="1" u="sng" dirty="0" smtClean="0">
                <a:solidFill>
                  <a:srgbClr val="800000"/>
                </a:solidFill>
                <a:latin typeface="Times New Roman" pitchFamily="18" charset="0"/>
                <a:cs typeface="Times New Roman" pitchFamily="18" charset="0"/>
              </a:rPr>
              <a:t>Hai </a:t>
            </a:r>
            <a:r>
              <a:rPr lang="en-US" b="1" u="sng" dirty="0" err="1" smtClean="0">
                <a:solidFill>
                  <a:srgbClr val="800000"/>
                </a:solidFill>
                <a:latin typeface="Times New Roman" pitchFamily="18" charset="0"/>
                <a:cs typeface="Times New Roman" pitchFamily="18" charset="0"/>
              </a:rPr>
              <a:t>khổ</a:t>
            </a:r>
            <a:r>
              <a:rPr lang="en-US" b="1" u="sng" dirty="0" smtClean="0">
                <a:solidFill>
                  <a:srgbClr val="800000"/>
                </a:solidFill>
                <a:latin typeface="Times New Roman" pitchFamily="18" charset="0"/>
                <a:cs typeface="Times New Roman" pitchFamily="18" charset="0"/>
              </a:rPr>
              <a:t> </a:t>
            </a:r>
            <a:r>
              <a:rPr lang="en-US" b="1" u="sng" dirty="0" err="1" smtClean="0">
                <a:solidFill>
                  <a:srgbClr val="800000"/>
                </a:solidFill>
                <a:latin typeface="Times New Roman" pitchFamily="18" charset="0"/>
                <a:cs typeface="Times New Roman" pitchFamily="18" charset="0"/>
              </a:rPr>
              <a:t>thơ</a:t>
            </a:r>
            <a:r>
              <a:rPr lang="en-US" b="1" u="sng" dirty="0" smtClean="0">
                <a:solidFill>
                  <a:srgbClr val="800000"/>
                </a:solidFill>
                <a:latin typeface="Times New Roman" pitchFamily="18" charset="0"/>
                <a:cs typeface="Times New Roman" pitchFamily="18" charset="0"/>
              </a:rPr>
              <a:t> </a:t>
            </a:r>
            <a:r>
              <a:rPr lang="en-US" b="1" u="sng" dirty="0" err="1" smtClean="0">
                <a:solidFill>
                  <a:srgbClr val="800000"/>
                </a:solidFill>
                <a:latin typeface="Times New Roman" pitchFamily="18" charset="0"/>
                <a:cs typeface="Times New Roman" pitchFamily="18" charset="0"/>
              </a:rPr>
              <a:t>đầu</a:t>
            </a:r>
            <a:r>
              <a:rPr lang="en-US" b="1" dirty="0" smtClean="0">
                <a:solidFill>
                  <a:srgbClr val="800000"/>
                </a:solidFill>
                <a:latin typeface="Times New Roman" pitchFamily="18" charset="0"/>
                <a:cs typeface="Times New Roman" pitchFamily="18" charset="0"/>
              </a:rPr>
              <a:t>: </a:t>
            </a:r>
            <a:r>
              <a:rPr lang="en-US" b="1" dirty="0" err="1" smtClean="0">
                <a:solidFill>
                  <a:srgbClr val="800000"/>
                </a:solidFill>
                <a:latin typeface="Times New Roman" pitchFamily="18" charset="0"/>
                <a:cs typeface="Times New Roman" pitchFamily="18" charset="0"/>
              </a:rPr>
              <a:t>Đặc</a:t>
            </a:r>
            <a:r>
              <a:rPr lang="en-US" b="1" dirty="0" smtClean="0">
                <a:solidFill>
                  <a:srgbClr val="800000"/>
                </a:solidFill>
                <a:latin typeface="Times New Roman" pitchFamily="18" charset="0"/>
                <a:cs typeface="Times New Roman" pitchFamily="18" charset="0"/>
              </a:rPr>
              <a:t> </a:t>
            </a:r>
            <a:r>
              <a:rPr lang="en-US" b="1" dirty="0" err="1" smtClean="0">
                <a:solidFill>
                  <a:srgbClr val="800000"/>
                </a:solidFill>
                <a:latin typeface="Times New Roman" pitchFamily="18" charset="0"/>
                <a:cs typeface="Times New Roman" pitchFamily="18" charset="0"/>
              </a:rPr>
              <a:t>tính</a:t>
            </a:r>
            <a:r>
              <a:rPr lang="en-US" b="1" dirty="0" smtClean="0">
                <a:solidFill>
                  <a:srgbClr val="800000"/>
                </a:solidFill>
                <a:latin typeface="Times New Roman" pitchFamily="18" charset="0"/>
                <a:cs typeface="Times New Roman" pitchFamily="18" charset="0"/>
              </a:rPr>
              <a:t> </a:t>
            </a:r>
            <a:r>
              <a:rPr lang="en-US" b="1" dirty="0" err="1" smtClean="0">
                <a:solidFill>
                  <a:srgbClr val="800000"/>
                </a:solidFill>
                <a:latin typeface="Times New Roman" pitchFamily="18" charset="0"/>
                <a:cs typeface="Times New Roman" pitchFamily="18" charset="0"/>
              </a:rPr>
              <a:t>của</a:t>
            </a:r>
            <a:r>
              <a:rPr lang="en-US" b="1" dirty="0" smtClean="0">
                <a:solidFill>
                  <a:srgbClr val="800000"/>
                </a:solidFill>
                <a:latin typeface="Times New Roman" pitchFamily="18" charset="0"/>
                <a:cs typeface="Times New Roman" pitchFamily="18" charset="0"/>
              </a:rPr>
              <a:t> </a:t>
            </a:r>
            <a:r>
              <a:rPr lang="en-US" b="1" dirty="0" err="1" smtClean="0">
                <a:solidFill>
                  <a:srgbClr val="800000"/>
                </a:solidFill>
                <a:latin typeface="Times New Roman" pitchFamily="18" charset="0"/>
                <a:cs typeface="Times New Roman" pitchFamily="18" charset="0"/>
              </a:rPr>
              <a:t>sóng</a:t>
            </a:r>
            <a:r>
              <a:rPr lang="en-US" b="1" dirty="0" smtClean="0">
                <a:solidFill>
                  <a:srgbClr val="800000"/>
                </a:solidFill>
                <a:latin typeface="Times New Roman" pitchFamily="18" charset="0"/>
                <a:cs typeface="Times New Roman" pitchFamily="18" charset="0"/>
              </a:rPr>
              <a:t> – </a:t>
            </a:r>
            <a:r>
              <a:rPr lang="en-US" b="1" dirty="0" err="1" smtClean="0">
                <a:solidFill>
                  <a:srgbClr val="800000"/>
                </a:solidFill>
                <a:latin typeface="Times New Roman" pitchFamily="18" charset="0"/>
                <a:cs typeface="Times New Roman" pitchFamily="18" charset="0"/>
              </a:rPr>
              <a:t>nghĩ</a:t>
            </a:r>
            <a:r>
              <a:rPr lang="en-US" b="1" dirty="0" smtClean="0">
                <a:solidFill>
                  <a:srgbClr val="800000"/>
                </a:solidFill>
                <a:latin typeface="Times New Roman" pitchFamily="18" charset="0"/>
                <a:cs typeface="Times New Roman" pitchFamily="18" charset="0"/>
              </a:rPr>
              <a:t> </a:t>
            </a:r>
            <a:r>
              <a:rPr lang="en-US" b="1" dirty="0" err="1" smtClean="0">
                <a:solidFill>
                  <a:srgbClr val="800000"/>
                </a:solidFill>
                <a:latin typeface="Times New Roman" pitchFamily="18" charset="0"/>
                <a:cs typeface="Times New Roman" pitchFamily="18" charset="0"/>
              </a:rPr>
              <a:t>về</a:t>
            </a:r>
            <a:r>
              <a:rPr lang="en-US" b="1" dirty="0" smtClean="0">
                <a:solidFill>
                  <a:srgbClr val="800000"/>
                </a:solidFill>
                <a:latin typeface="Times New Roman" pitchFamily="18" charset="0"/>
                <a:cs typeface="Times New Roman" pitchFamily="18" charset="0"/>
              </a:rPr>
              <a:t> </a:t>
            </a:r>
            <a:r>
              <a:rPr lang="en-US" b="1" dirty="0" err="1" smtClean="0">
                <a:solidFill>
                  <a:srgbClr val="800000"/>
                </a:solidFill>
                <a:latin typeface="Times New Roman" pitchFamily="18" charset="0"/>
                <a:cs typeface="Times New Roman" pitchFamily="18" charset="0"/>
              </a:rPr>
              <a:t>tình</a:t>
            </a:r>
            <a:r>
              <a:rPr lang="en-US" b="1" dirty="0" smtClean="0">
                <a:solidFill>
                  <a:srgbClr val="800000"/>
                </a:solidFill>
                <a:latin typeface="Times New Roman" pitchFamily="18" charset="0"/>
                <a:cs typeface="Times New Roman" pitchFamily="18" charset="0"/>
              </a:rPr>
              <a:t> </a:t>
            </a:r>
            <a:r>
              <a:rPr lang="en-US" b="1" dirty="0" err="1" smtClean="0">
                <a:solidFill>
                  <a:srgbClr val="800000"/>
                </a:solidFill>
                <a:latin typeface="Times New Roman" pitchFamily="18" charset="0"/>
                <a:cs typeface="Times New Roman" pitchFamily="18" charset="0"/>
              </a:rPr>
              <a:t>yêu</a:t>
            </a:r>
            <a:r>
              <a:rPr lang="en-US" b="1" dirty="0" smtClean="0">
                <a:solidFill>
                  <a:srgbClr val="800000"/>
                </a:solidFill>
                <a:latin typeface="Times New Roman" pitchFamily="18" charset="0"/>
                <a:cs typeface="Times New Roman" pitchFamily="18" charset="0"/>
              </a:rPr>
              <a:t> </a:t>
            </a:r>
            <a:r>
              <a:rPr lang="en-US" b="1" dirty="0" err="1" smtClean="0">
                <a:solidFill>
                  <a:srgbClr val="800000"/>
                </a:solidFill>
                <a:latin typeface="Times New Roman" pitchFamily="18" charset="0"/>
                <a:cs typeface="Times New Roman" pitchFamily="18" charset="0"/>
              </a:rPr>
              <a:t>của</a:t>
            </a:r>
            <a:r>
              <a:rPr lang="en-US" b="1" dirty="0" smtClean="0">
                <a:solidFill>
                  <a:srgbClr val="800000"/>
                </a:solidFill>
                <a:latin typeface="Times New Roman" pitchFamily="18" charset="0"/>
                <a:cs typeface="Times New Roman" pitchFamily="18" charset="0"/>
              </a:rPr>
              <a:t> </a:t>
            </a:r>
            <a:r>
              <a:rPr lang="en-US" b="1" dirty="0" err="1" smtClean="0">
                <a:solidFill>
                  <a:srgbClr val="800000"/>
                </a:solidFill>
                <a:latin typeface="Times New Roman" pitchFamily="18" charset="0"/>
                <a:cs typeface="Times New Roman" pitchFamily="18" charset="0"/>
              </a:rPr>
              <a:t>người</a:t>
            </a:r>
            <a:r>
              <a:rPr lang="en-US" b="1" dirty="0" smtClean="0">
                <a:solidFill>
                  <a:srgbClr val="800000"/>
                </a:solidFill>
                <a:latin typeface="Times New Roman" pitchFamily="18" charset="0"/>
                <a:cs typeface="Times New Roman" pitchFamily="18" charset="0"/>
              </a:rPr>
              <a:t> </a:t>
            </a:r>
            <a:r>
              <a:rPr lang="en-US" b="1" dirty="0" err="1" smtClean="0">
                <a:solidFill>
                  <a:srgbClr val="800000"/>
                </a:solidFill>
                <a:latin typeface="Times New Roman" pitchFamily="18" charset="0"/>
                <a:cs typeface="Times New Roman" pitchFamily="18" charset="0"/>
              </a:rPr>
              <a:t>phụ</a:t>
            </a:r>
            <a:r>
              <a:rPr lang="en-US" b="1" dirty="0" smtClean="0">
                <a:solidFill>
                  <a:srgbClr val="800000"/>
                </a:solidFill>
                <a:latin typeface="Times New Roman" pitchFamily="18" charset="0"/>
                <a:cs typeface="Times New Roman" pitchFamily="18" charset="0"/>
              </a:rPr>
              <a:t> </a:t>
            </a:r>
            <a:r>
              <a:rPr lang="en-US" b="1" dirty="0" err="1" smtClean="0">
                <a:solidFill>
                  <a:srgbClr val="800000"/>
                </a:solidFill>
                <a:latin typeface="Times New Roman" pitchFamily="18" charset="0"/>
                <a:cs typeface="Times New Roman" pitchFamily="18" charset="0"/>
              </a:rPr>
              <a:t>nữ</a:t>
            </a:r>
            <a:r>
              <a:rPr lang="en-US" b="1" dirty="0" smtClean="0">
                <a:solidFill>
                  <a:srgbClr val="800000"/>
                </a:solidFill>
                <a:latin typeface="Times New Roman" pitchFamily="18" charset="0"/>
                <a:cs typeface="Times New Roman" pitchFamily="18" charset="0"/>
              </a:rPr>
              <a:t>.</a:t>
            </a:r>
            <a:br>
              <a:rPr lang="en-US" b="1" dirty="0" smtClean="0">
                <a:solidFill>
                  <a:srgbClr val="800000"/>
                </a:solidFill>
                <a:latin typeface="Times New Roman" pitchFamily="18" charset="0"/>
                <a:cs typeface="Times New Roman" pitchFamily="18" charset="0"/>
              </a:rPr>
            </a:br>
            <a:r>
              <a:rPr lang="en-US" b="1" dirty="0" smtClean="0">
                <a:solidFill>
                  <a:srgbClr val="800000"/>
                </a:solidFill>
                <a:latin typeface="Times New Roman" pitchFamily="18" charset="0"/>
                <a:cs typeface="Times New Roman" pitchFamily="18" charset="0"/>
              </a:rPr>
              <a:t>- </a:t>
            </a:r>
            <a:r>
              <a:rPr lang="en-US" b="1" u="sng" dirty="0" err="1" smtClean="0">
                <a:solidFill>
                  <a:srgbClr val="800000"/>
                </a:solidFill>
                <a:latin typeface="Times New Roman" pitchFamily="18" charset="0"/>
                <a:cs typeface="Times New Roman" pitchFamily="18" charset="0"/>
              </a:rPr>
              <a:t>Khổ</a:t>
            </a:r>
            <a:r>
              <a:rPr lang="en-US" b="1" u="sng" dirty="0" smtClean="0">
                <a:solidFill>
                  <a:srgbClr val="800000"/>
                </a:solidFill>
                <a:latin typeface="Times New Roman" pitchFamily="18" charset="0"/>
                <a:cs typeface="Times New Roman" pitchFamily="18" charset="0"/>
              </a:rPr>
              <a:t> 1</a:t>
            </a:r>
            <a:r>
              <a:rPr lang="en-US" b="1" dirty="0" smtClean="0">
                <a:solidFill>
                  <a:srgbClr val="800000"/>
                </a:solidFill>
                <a:latin typeface="Times New Roman" pitchFamily="18" charset="0"/>
                <a:cs typeface="Times New Roman" pitchFamily="18" charset="0"/>
              </a:rPr>
              <a:t>:</a:t>
            </a:r>
            <a:r>
              <a:rPr lang="en-US" b="1" i="1" dirty="0" smtClean="0">
                <a:solidFill>
                  <a:srgbClr val="800000"/>
                </a:solidFill>
                <a:latin typeface="Times New Roman" pitchFamily="18" charset="0"/>
                <a:cs typeface="Times New Roman" pitchFamily="18" charset="0"/>
              </a:rPr>
              <a:t/>
            </a:r>
            <a:br>
              <a:rPr lang="en-US" b="1" i="1" dirty="0" smtClean="0">
                <a:solidFill>
                  <a:srgbClr val="800000"/>
                </a:solidFill>
                <a:latin typeface="Times New Roman" pitchFamily="18" charset="0"/>
                <a:cs typeface="Times New Roman" pitchFamily="18" charset="0"/>
              </a:rPr>
            </a:br>
            <a:r>
              <a:rPr lang="en-US" b="1" dirty="0" smtClean="0">
                <a:solidFill>
                  <a:schemeClr val="tx1">
                    <a:lumMod val="95000"/>
                    <a:lumOff val="5000"/>
                  </a:schemeClr>
                </a:solidFill>
                <a:latin typeface="Times New Roman" pitchFamily="18" charset="0"/>
                <a:cs typeface="Times New Roman" pitchFamily="18" charset="0"/>
              </a:rPr>
              <a:t/>
            </a:r>
            <a:br>
              <a:rPr lang="en-US" b="1" dirty="0" smtClean="0">
                <a:solidFill>
                  <a:schemeClr val="tx1">
                    <a:lumMod val="95000"/>
                    <a:lumOff val="5000"/>
                  </a:schemeClr>
                </a:solidFill>
                <a:latin typeface="Times New Roman" pitchFamily="18" charset="0"/>
                <a:cs typeface="Times New Roman" pitchFamily="18" charset="0"/>
              </a:rPr>
            </a:br>
            <a:endParaRPr lang="en-US" b="1" dirty="0">
              <a:solidFill>
                <a:schemeClr val="tx1">
                  <a:lumMod val="95000"/>
                  <a:lumOff val="5000"/>
                </a:schemeClr>
              </a:solidFill>
              <a:latin typeface="Times New Roman" pitchFamily="18" charset="0"/>
              <a:cs typeface="Times New Roman" pitchFamily="18" charset="0"/>
            </a:endParaRPr>
          </a:p>
        </p:txBody>
      </p:sp>
      <p:sp>
        <p:nvSpPr>
          <p:cNvPr id="5" name="Cloud Callout 4"/>
          <p:cNvSpPr/>
          <p:nvPr/>
        </p:nvSpPr>
        <p:spPr>
          <a:xfrm>
            <a:off x="838200" y="3810000"/>
            <a:ext cx="8305800" cy="2514600"/>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dirty="0" err="1" smtClean="0">
                <a:solidFill>
                  <a:schemeClr val="tx1">
                    <a:lumMod val="95000"/>
                    <a:lumOff val="5000"/>
                  </a:schemeClr>
                </a:solidFill>
                <a:latin typeface="Times New Roman" pitchFamily="18" charset="0"/>
                <a:cs typeface="Times New Roman" pitchFamily="18" charset="0"/>
              </a:rPr>
              <a:t>Từ</a:t>
            </a:r>
            <a:r>
              <a:rPr lang="en-US" sz="2800" b="1" dirty="0" smtClean="0">
                <a:solidFill>
                  <a:schemeClr val="tx1">
                    <a:lumMod val="95000"/>
                    <a:lumOff val="5000"/>
                  </a:schemeClr>
                </a:solidFill>
                <a:latin typeface="Times New Roman" pitchFamily="18" charset="0"/>
                <a:cs typeface="Times New Roman" pitchFamily="18" charset="0"/>
              </a:rPr>
              <a:t> </a:t>
            </a:r>
            <a:r>
              <a:rPr lang="en-US" sz="2800" b="1" dirty="0" err="1" smtClean="0">
                <a:solidFill>
                  <a:schemeClr val="tx1">
                    <a:lumMod val="95000"/>
                    <a:lumOff val="5000"/>
                  </a:schemeClr>
                </a:solidFill>
                <a:latin typeface="Times New Roman" pitchFamily="18" charset="0"/>
                <a:cs typeface="Times New Roman" pitchFamily="18" charset="0"/>
              </a:rPr>
              <a:t>những</a:t>
            </a:r>
            <a:r>
              <a:rPr lang="en-US" sz="2800" b="1" dirty="0" smtClean="0">
                <a:solidFill>
                  <a:schemeClr val="tx1">
                    <a:lumMod val="95000"/>
                    <a:lumOff val="5000"/>
                  </a:schemeClr>
                </a:solidFill>
                <a:latin typeface="Times New Roman" pitchFamily="18" charset="0"/>
                <a:cs typeface="Times New Roman" pitchFamily="18" charset="0"/>
              </a:rPr>
              <a:t> </a:t>
            </a:r>
            <a:r>
              <a:rPr lang="en-US" sz="2800" b="1" dirty="0" err="1" smtClean="0">
                <a:solidFill>
                  <a:schemeClr val="tx1">
                    <a:lumMod val="95000"/>
                    <a:lumOff val="5000"/>
                  </a:schemeClr>
                </a:solidFill>
                <a:latin typeface="Times New Roman" pitchFamily="18" charset="0"/>
                <a:cs typeface="Times New Roman" pitchFamily="18" charset="0"/>
              </a:rPr>
              <a:t>trạng</a:t>
            </a:r>
            <a:r>
              <a:rPr lang="en-US" sz="2800" b="1" dirty="0" smtClean="0">
                <a:solidFill>
                  <a:schemeClr val="tx1">
                    <a:lumMod val="95000"/>
                    <a:lumOff val="5000"/>
                  </a:schemeClr>
                </a:solidFill>
                <a:latin typeface="Times New Roman" pitchFamily="18" charset="0"/>
                <a:cs typeface="Times New Roman" pitchFamily="18" charset="0"/>
              </a:rPr>
              <a:t> </a:t>
            </a:r>
            <a:r>
              <a:rPr lang="en-US" sz="2800" b="1" dirty="0" err="1" smtClean="0">
                <a:solidFill>
                  <a:schemeClr val="tx1">
                    <a:lumMod val="95000"/>
                    <a:lumOff val="5000"/>
                  </a:schemeClr>
                </a:solidFill>
                <a:latin typeface="Times New Roman" pitchFamily="18" charset="0"/>
                <a:cs typeface="Times New Roman" pitchFamily="18" charset="0"/>
              </a:rPr>
              <a:t>thái</a:t>
            </a:r>
            <a:r>
              <a:rPr lang="en-US" sz="2800" b="1" dirty="0" smtClean="0">
                <a:solidFill>
                  <a:schemeClr val="tx1">
                    <a:lumMod val="95000"/>
                    <a:lumOff val="5000"/>
                  </a:schemeClr>
                </a:solidFill>
                <a:latin typeface="Times New Roman" pitchFamily="18" charset="0"/>
                <a:cs typeface="Times New Roman" pitchFamily="18" charset="0"/>
              </a:rPr>
              <a:t> </a:t>
            </a:r>
            <a:r>
              <a:rPr lang="en-US" sz="2800" b="1" dirty="0" err="1" smtClean="0">
                <a:solidFill>
                  <a:schemeClr val="tx1">
                    <a:lumMod val="95000"/>
                    <a:lumOff val="5000"/>
                  </a:schemeClr>
                </a:solidFill>
                <a:latin typeface="Times New Roman" pitchFamily="18" charset="0"/>
                <a:cs typeface="Times New Roman" pitchFamily="18" charset="0"/>
              </a:rPr>
              <a:t>đối</a:t>
            </a:r>
            <a:r>
              <a:rPr lang="en-US" sz="2800" b="1" dirty="0" smtClean="0">
                <a:solidFill>
                  <a:schemeClr val="tx1">
                    <a:lumMod val="95000"/>
                    <a:lumOff val="5000"/>
                  </a:schemeClr>
                </a:solidFill>
                <a:latin typeface="Times New Roman" pitchFamily="18" charset="0"/>
                <a:cs typeface="Times New Roman" pitchFamily="18" charset="0"/>
              </a:rPr>
              <a:t> </a:t>
            </a:r>
            <a:r>
              <a:rPr lang="en-US" sz="2800" b="1" dirty="0" err="1" smtClean="0">
                <a:solidFill>
                  <a:schemeClr val="tx1">
                    <a:lumMod val="95000"/>
                    <a:lumOff val="5000"/>
                  </a:schemeClr>
                </a:solidFill>
                <a:latin typeface="Times New Roman" pitchFamily="18" charset="0"/>
                <a:cs typeface="Times New Roman" pitchFamily="18" charset="0"/>
              </a:rPr>
              <a:t>nghịch</a:t>
            </a:r>
            <a:r>
              <a:rPr lang="en-US" sz="2800" b="1" dirty="0" smtClean="0">
                <a:solidFill>
                  <a:schemeClr val="tx1">
                    <a:lumMod val="95000"/>
                    <a:lumOff val="5000"/>
                  </a:schemeClr>
                </a:solidFill>
                <a:latin typeface="Times New Roman" pitchFamily="18" charset="0"/>
                <a:cs typeface="Times New Roman" pitchFamily="18" charset="0"/>
              </a:rPr>
              <a:t> </a:t>
            </a:r>
            <a:r>
              <a:rPr lang="en-US" sz="2800" b="1" dirty="0" err="1" smtClean="0">
                <a:solidFill>
                  <a:schemeClr val="tx1">
                    <a:lumMod val="95000"/>
                    <a:lumOff val="5000"/>
                  </a:schemeClr>
                </a:solidFill>
                <a:latin typeface="Times New Roman" pitchFamily="18" charset="0"/>
                <a:cs typeface="Times New Roman" pitchFamily="18" charset="0"/>
              </a:rPr>
              <a:t>của</a:t>
            </a:r>
            <a:r>
              <a:rPr lang="en-US" sz="2800" b="1" dirty="0" smtClean="0">
                <a:solidFill>
                  <a:schemeClr val="tx1">
                    <a:lumMod val="95000"/>
                    <a:lumOff val="5000"/>
                  </a:schemeClr>
                </a:solidFill>
                <a:latin typeface="Times New Roman" pitchFamily="18" charset="0"/>
                <a:cs typeface="Times New Roman" pitchFamily="18" charset="0"/>
              </a:rPr>
              <a:t> </a:t>
            </a:r>
            <a:r>
              <a:rPr lang="en-US" sz="2800" b="1" dirty="0" err="1" smtClean="0">
                <a:solidFill>
                  <a:schemeClr val="tx1">
                    <a:lumMod val="95000"/>
                    <a:lumOff val="5000"/>
                  </a:schemeClr>
                </a:solidFill>
                <a:latin typeface="Times New Roman" pitchFamily="18" charset="0"/>
                <a:cs typeface="Times New Roman" pitchFamily="18" charset="0"/>
              </a:rPr>
              <a:t>sóng</a:t>
            </a:r>
            <a:r>
              <a:rPr lang="en-US" sz="2800" b="1" dirty="0" smtClean="0">
                <a:solidFill>
                  <a:schemeClr val="tx1">
                    <a:lumMod val="95000"/>
                    <a:lumOff val="5000"/>
                  </a:schemeClr>
                </a:solidFill>
                <a:latin typeface="Times New Roman" pitchFamily="18" charset="0"/>
                <a:cs typeface="Times New Roman" pitchFamily="18" charset="0"/>
              </a:rPr>
              <a:t>, </a:t>
            </a:r>
            <a:r>
              <a:rPr lang="en-US" sz="2800" b="1" dirty="0" err="1" smtClean="0">
                <a:solidFill>
                  <a:schemeClr val="tx1">
                    <a:lumMod val="95000"/>
                    <a:lumOff val="5000"/>
                  </a:schemeClr>
                </a:solidFill>
                <a:latin typeface="Times New Roman" pitchFamily="18" charset="0"/>
                <a:cs typeface="Times New Roman" pitchFamily="18" charset="0"/>
              </a:rPr>
              <a:t>Xuân</a:t>
            </a:r>
            <a:r>
              <a:rPr lang="en-US" sz="2800" b="1" dirty="0" smtClean="0">
                <a:solidFill>
                  <a:schemeClr val="tx1">
                    <a:lumMod val="95000"/>
                    <a:lumOff val="5000"/>
                  </a:schemeClr>
                </a:solidFill>
                <a:latin typeface="Times New Roman" pitchFamily="18" charset="0"/>
                <a:cs typeface="Times New Roman" pitchFamily="18" charset="0"/>
              </a:rPr>
              <a:t> </a:t>
            </a:r>
            <a:r>
              <a:rPr lang="en-US" sz="2800" b="1" dirty="0" err="1" smtClean="0">
                <a:solidFill>
                  <a:schemeClr val="tx1">
                    <a:lumMod val="95000"/>
                    <a:lumOff val="5000"/>
                  </a:schemeClr>
                </a:solidFill>
                <a:latin typeface="Times New Roman" pitchFamily="18" charset="0"/>
                <a:cs typeface="Times New Roman" pitchFamily="18" charset="0"/>
              </a:rPr>
              <a:t>Quỳnh</a:t>
            </a:r>
            <a:r>
              <a:rPr lang="en-US" sz="2800" b="1" dirty="0" smtClean="0">
                <a:solidFill>
                  <a:schemeClr val="tx1">
                    <a:lumMod val="95000"/>
                    <a:lumOff val="5000"/>
                  </a:schemeClr>
                </a:solidFill>
                <a:latin typeface="Times New Roman" pitchFamily="18" charset="0"/>
                <a:cs typeface="Times New Roman" pitchFamily="18" charset="0"/>
              </a:rPr>
              <a:t> </a:t>
            </a:r>
            <a:r>
              <a:rPr lang="en-US" sz="2800" b="1" dirty="0" err="1" smtClean="0">
                <a:solidFill>
                  <a:schemeClr val="tx1">
                    <a:lumMod val="95000"/>
                    <a:lumOff val="5000"/>
                  </a:schemeClr>
                </a:solidFill>
                <a:latin typeface="Times New Roman" pitchFamily="18" charset="0"/>
                <a:cs typeface="Times New Roman" pitchFamily="18" charset="0"/>
              </a:rPr>
              <a:t>nói</a:t>
            </a:r>
            <a:r>
              <a:rPr lang="en-US" sz="2800" b="1" dirty="0" smtClean="0">
                <a:solidFill>
                  <a:schemeClr val="tx1">
                    <a:lumMod val="95000"/>
                    <a:lumOff val="5000"/>
                  </a:schemeClr>
                </a:solidFill>
                <a:latin typeface="Times New Roman" pitchFamily="18" charset="0"/>
                <a:cs typeface="Times New Roman" pitchFamily="18" charset="0"/>
              </a:rPr>
              <a:t> </a:t>
            </a:r>
            <a:r>
              <a:rPr lang="en-US" sz="2800" b="1" dirty="0" err="1" smtClean="0">
                <a:solidFill>
                  <a:schemeClr val="tx1">
                    <a:lumMod val="95000"/>
                    <a:lumOff val="5000"/>
                  </a:schemeClr>
                </a:solidFill>
                <a:latin typeface="Times New Roman" pitchFamily="18" charset="0"/>
                <a:cs typeface="Times New Roman" pitchFamily="18" charset="0"/>
              </a:rPr>
              <a:t>lên</a:t>
            </a:r>
            <a:r>
              <a:rPr lang="en-US" sz="2800" b="1" dirty="0" smtClean="0">
                <a:solidFill>
                  <a:schemeClr val="tx1">
                    <a:lumMod val="95000"/>
                    <a:lumOff val="5000"/>
                  </a:schemeClr>
                </a:solidFill>
                <a:latin typeface="Times New Roman" pitchFamily="18" charset="0"/>
                <a:cs typeface="Times New Roman" pitchFamily="18" charset="0"/>
              </a:rPr>
              <a:t> </a:t>
            </a:r>
            <a:r>
              <a:rPr lang="en-US" sz="2800" b="1" dirty="0" err="1" smtClean="0">
                <a:solidFill>
                  <a:schemeClr val="tx1">
                    <a:lumMod val="95000"/>
                    <a:lumOff val="5000"/>
                  </a:schemeClr>
                </a:solidFill>
                <a:latin typeface="Times New Roman" pitchFamily="18" charset="0"/>
                <a:cs typeface="Times New Roman" pitchFamily="18" charset="0"/>
              </a:rPr>
              <a:t>điều</a:t>
            </a:r>
            <a:r>
              <a:rPr lang="en-US" sz="2800" b="1" dirty="0" smtClean="0">
                <a:solidFill>
                  <a:schemeClr val="tx1">
                    <a:lumMod val="95000"/>
                    <a:lumOff val="5000"/>
                  </a:schemeClr>
                </a:solidFill>
                <a:latin typeface="Times New Roman" pitchFamily="18" charset="0"/>
                <a:cs typeface="Times New Roman" pitchFamily="18" charset="0"/>
              </a:rPr>
              <a:t> </a:t>
            </a:r>
            <a:r>
              <a:rPr lang="en-US" sz="2800" b="1" dirty="0" err="1" smtClean="0">
                <a:solidFill>
                  <a:schemeClr val="tx1">
                    <a:lumMod val="95000"/>
                    <a:lumOff val="5000"/>
                  </a:schemeClr>
                </a:solidFill>
                <a:latin typeface="Times New Roman" pitchFamily="18" charset="0"/>
                <a:cs typeface="Times New Roman" pitchFamily="18" charset="0"/>
              </a:rPr>
              <a:t>gì</a:t>
            </a:r>
            <a:r>
              <a:rPr lang="en-US" sz="2800" b="1" dirty="0" smtClean="0">
                <a:solidFill>
                  <a:schemeClr val="tx1">
                    <a:lumMod val="95000"/>
                    <a:lumOff val="5000"/>
                  </a:schemeClr>
                </a:solidFill>
                <a:latin typeface="Times New Roman" pitchFamily="18" charset="0"/>
                <a:cs typeface="Times New Roman" pitchFamily="18" charset="0"/>
              </a:rPr>
              <a:t> </a:t>
            </a:r>
            <a:r>
              <a:rPr lang="en-US" sz="2800" b="1" dirty="0" err="1" smtClean="0">
                <a:solidFill>
                  <a:schemeClr val="tx1">
                    <a:lumMod val="95000"/>
                    <a:lumOff val="5000"/>
                  </a:schemeClr>
                </a:solidFill>
                <a:latin typeface="Times New Roman" pitchFamily="18" charset="0"/>
                <a:cs typeface="Times New Roman" pitchFamily="18" charset="0"/>
              </a:rPr>
              <a:t>trong</a:t>
            </a:r>
            <a:r>
              <a:rPr lang="en-US" sz="2800" b="1" dirty="0" smtClean="0">
                <a:solidFill>
                  <a:schemeClr val="tx1">
                    <a:lumMod val="95000"/>
                    <a:lumOff val="5000"/>
                  </a:schemeClr>
                </a:solidFill>
                <a:latin typeface="Times New Roman" pitchFamily="18" charset="0"/>
                <a:cs typeface="Times New Roman" pitchFamily="18" charset="0"/>
              </a:rPr>
              <a:t> </a:t>
            </a:r>
            <a:r>
              <a:rPr lang="en-US" sz="2800" b="1" dirty="0" err="1" smtClean="0">
                <a:solidFill>
                  <a:schemeClr val="tx1">
                    <a:lumMod val="95000"/>
                    <a:lumOff val="5000"/>
                  </a:schemeClr>
                </a:solidFill>
                <a:latin typeface="Times New Roman" pitchFamily="18" charset="0"/>
                <a:cs typeface="Times New Roman" pitchFamily="18" charset="0"/>
              </a:rPr>
              <a:t>tâm</a:t>
            </a:r>
            <a:r>
              <a:rPr lang="en-US" sz="2800" b="1" dirty="0" smtClean="0">
                <a:solidFill>
                  <a:schemeClr val="tx1">
                    <a:lumMod val="95000"/>
                    <a:lumOff val="5000"/>
                  </a:schemeClr>
                </a:solidFill>
                <a:latin typeface="Times New Roman" pitchFamily="18" charset="0"/>
                <a:cs typeface="Times New Roman" pitchFamily="18" charset="0"/>
              </a:rPr>
              <a:t> </a:t>
            </a:r>
            <a:r>
              <a:rPr lang="en-US" sz="2800" b="1" dirty="0" err="1" smtClean="0">
                <a:solidFill>
                  <a:schemeClr val="tx1">
                    <a:lumMod val="95000"/>
                    <a:lumOff val="5000"/>
                  </a:schemeClr>
                </a:solidFill>
                <a:latin typeface="Times New Roman" pitchFamily="18" charset="0"/>
                <a:cs typeface="Times New Roman" pitchFamily="18" charset="0"/>
              </a:rPr>
              <a:t>hồn</a:t>
            </a:r>
            <a:r>
              <a:rPr lang="en-US" sz="2800" b="1" dirty="0" smtClean="0">
                <a:solidFill>
                  <a:schemeClr val="tx1">
                    <a:lumMod val="95000"/>
                    <a:lumOff val="5000"/>
                  </a:schemeClr>
                </a:solidFill>
                <a:latin typeface="Times New Roman" pitchFamily="18" charset="0"/>
                <a:cs typeface="Times New Roman" pitchFamily="18" charset="0"/>
              </a:rPr>
              <a:t> </a:t>
            </a:r>
            <a:r>
              <a:rPr lang="en-US" sz="2800" b="1" dirty="0" err="1" smtClean="0">
                <a:solidFill>
                  <a:schemeClr val="tx1">
                    <a:lumMod val="95000"/>
                    <a:lumOff val="5000"/>
                  </a:schemeClr>
                </a:solidFill>
                <a:latin typeface="Times New Roman" pitchFamily="18" charset="0"/>
                <a:cs typeface="Times New Roman" pitchFamily="18" charset="0"/>
              </a:rPr>
              <a:t>của</a:t>
            </a:r>
            <a:r>
              <a:rPr lang="en-US" sz="2800" b="1" dirty="0" smtClean="0">
                <a:solidFill>
                  <a:schemeClr val="tx1">
                    <a:lumMod val="95000"/>
                    <a:lumOff val="5000"/>
                  </a:schemeClr>
                </a:solidFill>
                <a:latin typeface="Times New Roman" pitchFamily="18" charset="0"/>
                <a:cs typeface="Times New Roman" pitchFamily="18" charset="0"/>
              </a:rPr>
              <a:t> </a:t>
            </a:r>
            <a:r>
              <a:rPr lang="en-US" sz="2800" b="1" dirty="0" err="1" smtClean="0">
                <a:solidFill>
                  <a:schemeClr val="tx1">
                    <a:lumMod val="95000"/>
                    <a:lumOff val="5000"/>
                  </a:schemeClr>
                </a:solidFill>
                <a:latin typeface="Times New Roman" pitchFamily="18" charset="0"/>
                <a:cs typeface="Times New Roman" pitchFamily="18" charset="0"/>
              </a:rPr>
              <a:t>người</a:t>
            </a:r>
            <a:r>
              <a:rPr lang="en-US" sz="2800" b="1" dirty="0" smtClean="0">
                <a:solidFill>
                  <a:schemeClr val="tx1">
                    <a:lumMod val="95000"/>
                    <a:lumOff val="5000"/>
                  </a:schemeClr>
                </a:solidFill>
                <a:latin typeface="Times New Roman" pitchFamily="18" charset="0"/>
                <a:cs typeface="Times New Roman" pitchFamily="18" charset="0"/>
              </a:rPr>
              <a:t> </a:t>
            </a:r>
            <a:r>
              <a:rPr lang="en-US" sz="2800" b="1" dirty="0" err="1" smtClean="0">
                <a:solidFill>
                  <a:schemeClr val="tx1">
                    <a:lumMod val="95000"/>
                    <a:lumOff val="5000"/>
                  </a:schemeClr>
                </a:solidFill>
                <a:latin typeface="Times New Roman" pitchFamily="18" charset="0"/>
                <a:cs typeface="Times New Roman" pitchFamily="18" charset="0"/>
              </a:rPr>
              <a:t>phụ</a:t>
            </a:r>
            <a:r>
              <a:rPr lang="en-US" sz="2800" b="1" dirty="0" smtClean="0">
                <a:solidFill>
                  <a:schemeClr val="tx1">
                    <a:lumMod val="95000"/>
                    <a:lumOff val="5000"/>
                  </a:schemeClr>
                </a:solidFill>
                <a:latin typeface="Times New Roman" pitchFamily="18" charset="0"/>
                <a:cs typeface="Times New Roman" pitchFamily="18" charset="0"/>
              </a:rPr>
              <a:t> </a:t>
            </a:r>
            <a:r>
              <a:rPr lang="en-US" sz="2800" b="1" dirty="0" err="1" smtClean="0">
                <a:solidFill>
                  <a:schemeClr val="tx1">
                    <a:lumMod val="95000"/>
                    <a:lumOff val="5000"/>
                  </a:schemeClr>
                </a:solidFill>
                <a:latin typeface="Times New Roman" pitchFamily="18" charset="0"/>
                <a:cs typeface="Times New Roman" pitchFamily="18" charset="0"/>
              </a:rPr>
              <a:t>nữ</a:t>
            </a:r>
            <a:r>
              <a:rPr lang="en-US" sz="2800" b="1" dirty="0" smtClean="0">
                <a:solidFill>
                  <a:schemeClr val="tx1">
                    <a:lumMod val="95000"/>
                    <a:lumOff val="5000"/>
                  </a:schemeClr>
                </a:solidFill>
                <a:latin typeface="Times New Roman" pitchFamily="18" charset="0"/>
                <a:cs typeface="Times New Roman" pitchFamily="18" charset="0"/>
              </a:rPr>
              <a:t> </a:t>
            </a:r>
            <a:r>
              <a:rPr lang="en-US" sz="2800" b="1" dirty="0" err="1" smtClean="0">
                <a:solidFill>
                  <a:schemeClr val="tx1">
                    <a:lumMod val="95000"/>
                    <a:lumOff val="5000"/>
                  </a:schemeClr>
                </a:solidFill>
                <a:latin typeface="Times New Roman" pitchFamily="18" charset="0"/>
                <a:cs typeface="Times New Roman" pitchFamily="18" charset="0"/>
              </a:rPr>
              <a:t>khi</a:t>
            </a:r>
            <a:r>
              <a:rPr lang="en-US" sz="2800" b="1" dirty="0" smtClean="0">
                <a:solidFill>
                  <a:schemeClr val="tx1">
                    <a:lumMod val="95000"/>
                    <a:lumOff val="5000"/>
                  </a:schemeClr>
                </a:solidFill>
                <a:latin typeface="Times New Roman" pitchFamily="18" charset="0"/>
                <a:cs typeface="Times New Roman" pitchFamily="18" charset="0"/>
              </a:rPr>
              <a:t> </a:t>
            </a:r>
            <a:r>
              <a:rPr lang="en-US" sz="2800" b="1" dirty="0" err="1" smtClean="0">
                <a:solidFill>
                  <a:schemeClr val="tx1">
                    <a:lumMod val="95000"/>
                    <a:lumOff val="5000"/>
                  </a:schemeClr>
                </a:solidFill>
                <a:latin typeface="Times New Roman" pitchFamily="18" charset="0"/>
                <a:cs typeface="Times New Roman" pitchFamily="18" charset="0"/>
              </a:rPr>
              <a:t>yêu</a:t>
            </a:r>
            <a:r>
              <a:rPr lang="en-US" sz="2800" b="1" dirty="0" smtClean="0">
                <a:solidFill>
                  <a:schemeClr val="tx1">
                    <a:lumMod val="95000"/>
                    <a:lumOff val="5000"/>
                  </a:schemeClr>
                </a:solidFill>
                <a:latin typeface="Times New Roman" pitchFamily="18" charset="0"/>
                <a:cs typeface="Times New Roman" pitchFamily="18" charset="0"/>
              </a:rPr>
              <a:t>?</a:t>
            </a:r>
            <a:endParaRPr lang="en-US" sz="2800" b="1" dirty="0">
              <a:solidFill>
                <a:schemeClr val="tx1">
                  <a:lumMod val="95000"/>
                  <a:lumOff val="5000"/>
                </a:schemeClr>
              </a:solidFill>
              <a:latin typeface="Times New Roman" pitchFamily="18" charset="0"/>
              <a:cs typeface="Times New Roman" pitchFamily="18" charset="0"/>
            </a:endParaRPr>
          </a:p>
        </p:txBody>
      </p:sp>
    </p:spTree>
  </p:cSld>
  <p:clrMapOvr>
    <a:masterClrMapping/>
  </p:clrMapOvr>
  <p:transition spd="slow">
    <p:wheel spokes="8"/>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ải xuống (3).jpg"/>
          <p:cNvPicPr>
            <a:picLocks noGrp="1" noChangeAspect="1"/>
          </p:cNvPicPr>
          <p:nvPr>
            <p:ph idx="1"/>
          </p:nvPr>
        </p:nvPicPr>
        <p:blipFill>
          <a:blip r:embed="rId2" cstate="print"/>
          <a:stretch>
            <a:fillRect/>
          </a:stretch>
        </p:blipFill>
        <p:spPr>
          <a:xfrm>
            <a:off x="0" y="0"/>
            <a:ext cx="9144000" cy="6858000"/>
          </a:xfrm>
        </p:spPr>
      </p:pic>
      <p:sp>
        <p:nvSpPr>
          <p:cNvPr id="2" name="Title 1"/>
          <p:cNvSpPr>
            <a:spLocks noGrp="1"/>
          </p:cNvSpPr>
          <p:nvPr>
            <p:ph type="title"/>
          </p:nvPr>
        </p:nvSpPr>
        <p:spPr>
          <a:xfrm>
            <a:off x="457200" y="274638"/>
            <a:ext cx="8001000" cy="6583362"/>
          </a:xfrm>
        </p:spPr>
        <p:txBody>
          <a:bodyPr>
            <a:normAutofit fontScale="90000"/>
          </a:bodyPr>
          <a:lstStyle/>
          <a:p>
            <a:pPr algn="l"/>
            <a:r>
              <a:rPr lang="en-US" b="1" dirty="0" smtClean="0">
                <a:solidFill>
                  <a:schemeClr val="tx1">
                    <a:lumMod val="95000"/>
                    <a:lumOff val="5000"/>
                  </a:schemeClr>
                </a:solidFill>
                <a:latin typeface="Times New Roman" pitchFamily="18" charset="0"/>
                <a:cs typeface="Times New Roman" pitchFamily="18" charset="0"/>
              </a:rPr>
              <a:t/>
            </a:r>
            <a:br>
              <a:rPr lang="en-US" b="1" dirty="0" smtClean="0">
                <a:solidFill>
                  <a:schemeClr val="tx1">
                    <a:lumMod val="95000"/>
                    <a:lumOff val="5000"/>
                  </a:schemeClr>
                </a:solidFill>
                <a:latin typeface="Times New Roman" pitchFamily="18" charset="0"/>
                <a:cs typeface="Times New Roman" pitchFamily="18" charset="0"/>
              </a:rPr>
            </a:br>
            <a:r>
              <a:rPr lang="en-US" sz="4000" b="1" dirty="0" smtClean="0">
                <a:solidFill>
                  <a:srgbClr val="800000"/>
                </a:solidFill>
                <a:latin typeface="Times New Roman" pitchFamily="18" charset="0"/>
                <a:cs typeface="Times New Roman" pitchFamily="18" charset="0"/>
              </a:rPr>
              <a:t>- </a:t>
            </a:r>
            <a:r>
              <a:rPr lang="en-US" sz="4000" b="1" u="sng" dirty="0" err="1" smtClean="0">
                <a:solidFill>
                  <a:srgbClr val="800000"/>
                </a:solidFill>
                <a:latin typeface="Times New Roman" pitchFamily="18" charset="0"/>
                <a:cs typeface="Times New Roman" pitchFamily="18" charset="0"/>
              </a:rPr>
              <a:t>Khổ</a:t>
            </a:r>
            <a:r>
              <a:rPr lang="en-US" sz="4000" b="1" u="sng" dirty="0" smtClean="0">
                <a:solidFill>
                  <a:srgbClr val="800000"/>
                </a:solidFill>
                <a:latin typeface="Times New Roman" pitchFamily="18" charset="0"/>
                <a:cs typeface="Times New Roman" pitchFamily="18" charset="0"/>
              </a:rPr>
              <a:t> 1</a:t>
            </a:r>
            <a:r>
              <a:rPr lang="en-US" sz="4000" b="1" dirty="0" smtClean="0">
                <a:solidFill>
                  <a:srgbClr val="800000"/>
                </a:solidFill>
                <a:latin typeface="Times New Roman" pitchFamily="18" charset="0"/>
                <a:cs typeface="Times New Roman" pitchFamily="18" charset="0"/>
              </a:rPr>
              <a:t>: </a:t>
            </a:r>
            <a:br>
              <a:rPr lang="en-US" sz="4000" b="1" dirty="0" smtClean="0">
                <a:solidFill>
                  <a:srgbClr val="800000"/>
                </a:solidFill>
                <a:latin typeface="Times New Roman" pitchFamily="18" charset="0"/>
                <a:cs typeface="Times New Roman" pitchFamily="18" charset="0"/>
              </a:rPr>
            </a:b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Dữ</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dội</a:t>
            </a:r>
            <a:r>
              <a:rPr lang="en-US" sz="4000" b="1" dirty="0" smtClean="0">
                <a:solidFill>
                  <a:srgbClr val="800000"/>
                </a:solidFill>
                <a:latin typeface="Times New Roman" pitchFamily="18" charset="0"/>
                <a:cs typeface="Times New Roman" pitchFamily="18" charset="0"/>
              </a:rPr>
              <a:t> &gt;&lt; </a:t>
            </a:r>
            <a:r>
              <a:rPr lang="en-US" sz="4000" b="1" dirty="0" err="1" smtClean="0">
                <a:solidFill>
                  <a:srgbClr val="800000"/>
                </a:solidFill>
                <a:latin typeface="Times New Roman" pitchFamily="18" charset="0"/>
                <a:cs typeface="Times New Roman" pitchFamily="18" charset="0"/>
              </a:rPr>
              <a:t>dịu</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êm</a:t>
            </a:r>
            <a:r>
              <a:rPr lang="en-US" sz="4000" b="1" dirty="0" smtClean="0">
                <a:solidFill>
                  <a:srgbClr val="800000"/>
                </a:solidFill>
                <a:latin typeface="Times New Roman" pitchFamily="18" charset="0"/>
                <a:cs typeface="Times New Roman" pitchFamily="18" charset="0"/>
              </a:rPr>
              <a:t/>
            </a:r>
            <a:br>
              <a:rPr lang="en-US" sz="4000" b="1" dirty="0" smtClean="0">
                <a:solidFill>
                  <a:srgbClr val="800000"/>
                </a:solidFill>
                <a:latin typeface="Times New Roman" pitchFamily="18" charset="0"/>
                <a:cs typeface="Times New Roman" pitchFamily="18" charset="0"/>
              </a:rPr>
            </a:b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Ồn</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ào</a:t>
            </a:r>
            <a:r>
              <a:rPr lang="en-US" sz="4000" b="1" dirty="0" smtClean="0">
                <a:solidFill>
                  <a:srgbClr val="800000"/>
                </a:solidFill>
                <a:latin typeface="Times New Roman" pitchFamily="18" charset="0"/>
                <a:cs typeface="Times New Roman" pitchFamily="18" charset="0"/>
              </a:rPr>
              <a:t> &gt;&lt; </a:t>
            </a:r>
            <a:r>
              <a:rPr lang="en-US" sz="4000" b="1" dirty="0" err="1" smtClean="0">
                <a:solidFill>
                  <a:srgbClr val="800000"/>
                </a:solidFill>
                <a:latin typeface="Times New Roman" pitchFamily="18" charset="0"/>
                <a:cs typeface="Times New Roman" pitchFamily="18" charset="0"/>
              </a:rPr>
              <a:t>lặng</a:t>
            </a:r>
            <a:r>
              <a:rPr lang="en-US" sz="4000" b="1" dirty="0" smtClean="0">
                <a:solidFill>
                  <a:srgbClr val="800000"/>
                </a:solidFill>
                <a:latin typeface="Times New Roman" pitchFamily="18" charset="0"/>
                <a:cs typeface="Times New Roman" pitchFamily="18" charset="0"/>
              </a:rPr>
              <a:t> </a:t>
            </a:r>
            <a:r>
              <a:rPr lang="en-US" sz="4000" b="1" dirty="0" err="1" smtClean="0">
                <a:solidFill>
                  <a:srgbClr val="800000"/>
                </a:solidFill>
                <a:latin typeface="Times New Roman" pitchFamily="18" charset="0"/>
                <a:cs typeface="Times New Roman" pitchFamily="18" charset="0"/>
              </a:rPr>
              <a:t>lẽ</a:t>
            </a:r>
            <a:r>
              <a:rPr lang="en-US" sz="4000" b="1" dirty="0" smtClean="0">
                <a:solidFill>
                  <a:srgbClr val="800000"/>
                </a:solidFill>
                <a:latin typeface="Times New Roman" pitchFamily="18" charset="0"/>
                <a:cs typeface="Times New Roman" pitchFamily="18" charset="0"/>
              </a:rPr>
              <a:t/>
            </a:r>
            <a:br>
              <a:rPr lang="en-US" sz="4000" b="1" dirty="0" smtClean="0">
                <a:solidFill>
                  <a:srgbClr val="800000"/>
                </a:solidFill>
                <a:latin typeface="Times New Roman" pitchFamily="18" charset="0"/>
                <a:cs typeface="Times New Roman" pitchFamily="18" charset="0"/>
              </a:rPr>
            </a:br>
            <a:r>
              <a:rPr lang="en-US" sz="4000" b="1" dirty="0" smtClean="0">
                <a:solidFill>
                  <a:srgbClr val="800000"/>
                </a:solidFill>
                <a:latin typeface="Times New Roman" pitchFamily="18" charset="0"/>
                <a:cs typeface="Times New Roman" pitchFamily="18" charset="0"/>
                <a:sym typeface="Wingdings" pitchFamily="2" charset="2"/>
              </a:rPr>
              <a:t></a:t>
            </a:r>
            <a:r>
              <a:rPr lang="en-US" sz="4000" b="1" dirty="0" err="1" smtClean="0">
                <a:solidFill>
                  <a:srgbClr val="800000"/>
                </a:solidFill>
                <a:latin typeface="Times New Roman" pitchFamily="18" charset="0"/>
                <a:cs typeface="Times New Roman" pitchFamily="18" charset="0"/>
                <a:sym typeface="Wingdings" pitchFamily="2" charset="2"/>
              </a:rPr>
              <a:t>Trạng</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thái</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trái</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ngược</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nhưng</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thống</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nhất</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của</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sóng</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Bề</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mặt</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dữ</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dội</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ồn</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ào</a:t>
            </a:r>
            <a:r>
              <a:rPr lang="en-US" sz="4000" b="1" dirty="0" smtClean="0">
                <a:solidFill>
                  <a:srgbClr val="800000"/>
                </a:solidFill>
                <a:latin typeface="Times New Roman" pitchFamily="18" charset="0"/>
                <a:cs typeface="Times New Roman" pitchFamily="18" charset="0"/>
                <a:sym typeface="Wingdings" pitchFamily="2" charset="2"/>
              </a:rPr>
              <a:t> – </a:t>
            </a:r>
            <a:r>
              <a:rPr lang="en-US" sz="4000" b="1" dirty="0" err="1" smtClean="0">
                <a:solidFill>
                  <a:srgbClr val="800000"/>
                </a:solidFill>
                <a:latin typeface="Times New Roman" pitchFamily="18" charset="0"/>
                <a:cs typeface="Times New Roman" pitchFamily="18" charset="0"/>
                <a:sym typeface="Wingdings" pitchFamily="2" charset="2"/>
              </a:rPr>
              <a:t>bề</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sâu</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dịu</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êm.Mâu</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thuẫn</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khó</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hiểu</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là</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tính</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cách</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người</a:t>
            </a:r>
            <a:r>
              <a:rPr lang="en-US" sz="4000" b="1" dirty="0" smtClean="0">
                <a:solidFill>
                  <a:srgbClr val="800000"/>
                </a:solidFill>
                <a:latin typeface="Times New Roman" pitchFamily="18" charset="0"/>
                <a:cs typeface="Times New Roman" pitchFamily="18" charset="0"/>
                <a:sym typeface="Wingdings" pitchFamily="2" charset="2"/>
              </a:rPr>
              <a:t> con </a:t>
            </a:r>
            <a:r>
              <a:rPr lang="en-US" sz="4000" b="1" dirty="0" err="1" smtClean="0">
                <a:solidFill>
                  <a:srgbClr val="800000"/>
                </a:solidFill>
                <a:latin typeface="Times New Roman" pitchFamily="18" charset="0"/>
                <a:cs typeface="Times New Roman" pitchFamily="18" charset="0"/>
                <a:sym typeface="Wingdings" pitchFamily="2" charset="2"/>
              </a:rPr>
              <a:t>gái</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đang</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yêu</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khi</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yêu</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lúc</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bồng</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bột</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sôi</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nổi</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lúc</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kín</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đáo</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âm</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thầm</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Tuy</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nhiên</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bản</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chất</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dịu</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êm</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khiêm</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nhường</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vẫn</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ẩn</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giấu</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bên</a:t>
            </a:r>
            <a:r>
              <a:rPr lang="en-US" sz="4000" b="1" dirty="0" smtClean="0">
                <a:solidFill>
                  <a:srgbClr val="800000"/>
                </a:solidFill>
                <a:latin typeface="Times New Roman" pitchFamily="18" charset="0"/>
                <a:cs typeface="Times New Roman" pitchFamily="18" charset="0"/>
                <a:sym typeface="Wingdings" pitchFamily="2" charset="2"/>
              </a:rPr>
              <a:t> </a:t>
            </a:r>
            <a:r>
              <a:rPr lang="en-US" sz="4000" b="1" dirty="0" err="1" smtClean="0">
                <a:solidFill>
                  <a:srgbClr val="800000"/>
                </a:solidFill>
                <a:latin typeface="Times New Roman" pitchFamily="18" charset="0"/>
                <a:cs typeface="Times New Roman" pitchFamily="18" charset="0"/>
                <a:sym typeface="Wingdings" pitchFamily="2" charset="2"/>
              </a:rPr>
              <a:t>trong</a:t>
            </a:r>
            <a:r>
              <a:rPr lang="en-US" sz="4000" b="1" dirty="0" smtClean="0">
                <a:solidFill>
                  <a:srgbClr val="800000"/>
                </a:solidFill>
                <a:latin typeface="Times New Roman" pitchFamily="18" charset="0"/>
                <a:cs typeface="Times New Roman" pitchFamily="18" charset="0"/>
                <a:sym typeface="Wingdings" pitchFamily="2" charset="2"/>
              </a:rPr>
              <a:t>.</a:t>
            </a:r>
            <a:r>
              <a:rPr lang="en-US" b="1" i="1" dirty="0" smtClean="0">
                <a:solidFill>
                  <a:srgbClr val="076F11"/>
                </a:solidFill>
                <a:latin typeface="Times New Roman" pitchFamily="18" charset="0"/>
                <a:cs typeface="Times New Roman" pitchFamily="18" charset="0"/>
              </a:rPr>
              <a:t/>
            </a:r>
            <a:br>
              <a:rPr lang="en-US" b="1" i="1" dirty="0" smtClean="0">
                <a:solidFill>
                  <a:srgbClr val="076F11"/>
                </a:solidFill>
                <a:latin typeface="Times New Roman" pitchFamily="18" charset="0"/>
                <a:cs typeface="Times New Roman" pitchFamily="18" charset="0"/>
              </a:rPr>
            </a:br>
            <a:r>
              <a:rPr lang="en-US" b="1" dirty="0" smtClean="0">
                <a:solidFill>
                  <a:schemeClr val="tx1">
                    <a:lumMod val="95000"/>
                    <a:lumOff val="5000"/>
                  </a:schemeClr>
                </a:solidFill>
                <a:latin typeface="Times New Roman" pitchFamily="18" charset="0"/>
                <a:cs typeface="Times New Roman" pitchFamily="18" charset="0"/>
              </a:rPr>
              <a:t/>
            </a:r>
            <a:br>
              <a:rPr lang="en-US" b="1" dirty="0" smtClean="0">
                <a:solidFill>
                  <a:schemeClr val="tx1">
                    <a:lumMod val="95000"/>
                    <a:lumOff val="5000"/>
                  </a:schemeClr>
                </a:solidFill>
                <a:latin typeface="Times New Roman" pitchFamily="18" charset="0"/>
                <a:cs typeface="Times New Roman" pitchFamily="18" charset="0"/>
              </a:rPr>
            </a:br>
            <a:endParaRPr lang="en-US" b="1" dirty="0">
              <a:solidFill>
                <a:schemeClr val="tx1">
                  <a:lumMod val="95000"/>
                  <a:lumOff val="5000"/>
                </a:schemeClr>
              </a:solidFill>
              <a:latin typeface="Times New Roman" pitchFamily="18" charset="0"/>
              <a:cs typeface="Times New Roman" pitchFamily="18" charset="0"/>
            </a:endParaRPr>
          </a:p>
        </p:txBody>
      </p:sp>
    </p:spTree>
  </p:cSld>
  <p:clrMapOvr>
    <a:masterClrMapping/>
  </p:clrMapOvr>
  <p:transition>
    <p:wheel spokes="8"/>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TotalTime>
  <Words>564</Words>
  <Application>Microsoft Office PowerPoint</Application>
  <PresentationFormat>On-screen Show (4:3)</PresentationFormat>
  <Paragraphs>43</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  </vt:lpstr>
      <vt:lpstr>  I. Tìm hiểu chung: 1.Tác giả</vt:lpstr>
      <vt:lpstr>-Xuân Quỳnh ( 1942-1988 ), nhà thơ trẻ trưởng thành trong thời chống Mĩ. -Quê : Hà Tây (Hà Nội ngày nay) -Cuộc đời đa đoan bất hạnh, luôn khát khao tình yêu, mái ấm gia đình. -Đặc điểm hồn thơ: Là nhà thơ của hạnh phúc đời thường, trái tim nhiều âu lo, day dứt, trăn trở trong tình yêu  </vt:lpstr>
      <vt:lpstr>-Các tập thơ: “Tơ tằm-chồi biếc”, “Hoa dọc chiến hào”, “Gió Lào cát   trắng”, “Lời ru trên mặt đất”,… -Bài thơ “ Thuyền và biển” đã được Phan Huỳnh Điểu phổ nhạc:  “Chỉ có thuyền mới hiểu Biển mênh mông dường nào . Chỉ có biển mới biết Thuyền đi đâu về đâu. Những ngày không gặp nhau Biển bạc đầu thương nhớ . Những ngày không gặp nhau Lòng thuyền đau rạn vỡ.” </vt:lpstr>
      <vt:lpstr>2. Tác phẩm:</vt:lpstr>
      <vt:lpstr>-Sóng được sáng tác năm 1967 tại biển Diêm Điền (Thái Bình). Bài thơ được đưa vào tập “Hoa dọc chiến hào”  -Đề tài : Tình yêu  -Chủ đề : Mượn hình tượng sóng để diễn tả tình yêu của người phụ nữ. Sóng là ẩn dụ cho vẻ đẹp tâm hồn người phụ nữ đang yêu</vt:lpstr>
      <vt:lpstr>-Các bài thơ khác cùng đề tài tình yêu như: + “Vội  vàng” – Xuân Diệu + “Tôi yêu em” – Puskin + “Biển nỗi nhớ và em” – Hữu Thỉnh. + “Tương tư” – Nguyễn Bính</vt:lpstr>
      <vt:lpstr>II. Đọc hiểu văn bản: 1. Nội dụng a. Hai khổ thơ đầu: Đặc tính của sóng – nghĩ về tình yêu của người phụ nữ. - Khổ 1:  </vt:lpstr>
      <vt:lpstr> - Khổ 1:  + Dữ dội &gt;&lt; dịu êm  Ồn ào &gt;&lt; lặng lẽ Trạng thái trái ngược nhưng thống nhất của sóng. Bề mặt dữ dội, ồn ào – bề sâu dịu êm.Mâu thuẫn khó hiểu là tính cách người con gái đang yêu: khi yêu lúc bồng bột sôi nổi, lúc kín đáo âm thầm… Tuy nhiên bản chất dịu êm khiêm nhường vẫn ẩn giấu bên trong.  </vt:lpstr>
      <vt:lpstr>Sông không hiểu nổi mình Sóng tìm ra tận bể.</vt:lpstr>
      <vt:lpstr>- Sông ra bể lớn để hòa cùng sóng biển  trái tim người con gái đang yêu không chấp nhận sự tầm thường , vươn tới cái lớn lao để đồng cảm đồng điệu =&gt; Quan niệm mới mẻ trong tình yêu. Khao khát yêu đương nhưng không còn nhẫn nhục cam chịu.</vt:lpstr>
      <vt:lpstr>-Khổ hai:  Ôi con sóng ngày xưa Và ngày sau vẫn thế. Nỗi khát vọng tình yêu Bồi hồi trong ngực trẻ.</vt:lpstr>
      <vt:lpstr>- Khổ hai: + Sóng: ngày xưa  ngày sau vẫn thế : qui luật của sóng + khát vọng tình yêu-bồi hồi trong ngực trẻ: Khát vọng xôn xao rạo rực, khát vọng muôn đời, đó là bản chất của tình yêu tuổi trẻ. =&gt; lời bộc bạch thẳng thắn chân thành. </vt:lpstr>
      <vt:lpstr>b. Khổ 3-4: Nghĩ về Sóng - cội nguồn của tình yêu đôi lứa. -Khổ 3: Trước muôn trùng sóng bể Em nghĩ về biển lớn Em nghĩ về anh, em Từ nơi nào sóng lên.</vt:lpstr>
      <vt:lpstr>- Khổ 3: Nhu cầu tìm hiểu phân tích khám phá tình yêu, tình yêu là hiện tượng tâm lí khác thường, đầy bí ẩn không thể giải thích được về thời điểm khởi nguồn của nó</vt:lpstr>
      <vt:lpstr>-Khổ 4: Sóng bắt đầu từ gió Gió bắt đầu từ đâu Em cũng không biết nữa Khi nào ta yêu nhau.</vt:lpstr>
      <vt:lpstr>-Khổ 4:  không thể cắt nghĩa lí giải cội nguồn khởi đầu của một tình yêu, thật khó trả lời rạch ròi thuyết phục. Từ quy luật của tự nhiên là vô cùng vô tận thì quy luật tình cảm của con người cũng vậy. “Em cũng không biết nữa”: Sự bất lực trong câu trả lờiSự bất khả giải của trí tuệ, chỉ nhận thức bằng tình cảm trái tim đầy nữ tính.</vt:lpstr>
      <vt:lpstr>Tìm những câu thơ nói về tình yêu?</vt:lpstr>
      <vt:lpstr>Làm sao cắt nghĩa được tình yêu Có nghĩa gì đâu một buổi chiều Gặp người con gái thân thương ấy Rồi nhớ rồi thương thế là yêu. (Xuân Diệu) </vt:lpstr>
      <vt:lpstr>Trái tim anh cũng ở gần em như chính đời em vậy Nhưng chẳng bao giờ em biết trọn nó đâu. (Tagore)</vt:lpstr>
      <vt:lpstr>Tôi yêu em yêu chân thành đằm thắm Cầu em được người tình như tôi đã yêu em. (Puskin)</vt:lpstr>
      <vt:lpstr>Củng cố bài học:       Sóng        </vt:lpstr>
      <vt:lpstr>Slide 23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79</cp:revision>
  <dcterms:created xsi:type="dcterms:W3CDTF">2006-08-16T00:00:00Z</dcterms:created>
  <dcterms:modified xsi:type="dcterms:W3CDTF">2025-06-14T22:44:27Z</dcterms:modified>
</cp:coreProperties>
</file>