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63" r:id="rId2"/>
    <p:sldMasterId id="2147483775" r:id="rId3"/>
    <p:sldMasterId id="2147483806" r:id="rId4"/>
    <p:sldMasterId id="2147483849" r:id="rId5"/>
  </p:sldMasterIdLst>
  <p:notesMasterIdLst>
    <p:notesMasterId r:id="rId39"/>
  </p:notesMasterIdLst>
  <p:sldIdLst>
    <p:sldId id="338" r:id="rId6"/>
    <p:sldId id="6241" r:id="rId7"/>
    <p:sldId id="6278" r:id="rId8"/>
    <p:sldId id="260" r:id="rId9"/>
    <p:sldId id="6162" r:id="rId10"/>
    <p:sldId id="6279" r:id="rId11"/>
    <p:sldId id="6227" r:id="rId12"/>
    <p:sldId id="6220" r:id="rId13"/>
    <p:sldId id="6242" r:id="rId14"/>
    <p:sldId id="6230" r:id="rId15"/>
    <p:sldId id="6246" r:id="rId16"/>
    <p:sldId id="6277" r:id="rId17"/>
    <p:sldId id="6275" r:id="rId18"/>
    <p:sldId id="6276" r:id="rId19"/>
    <p:sldId id="6263" r:id="rId20"/>
    <p:sldId id="6264" r:id="rId21"/>
    <p:sldId id="6268" r:id="rId22"/>
    <p:sldId id="6269" r:id="rId23"/>
    <p:sldId id="6272" r:id="rId24"/>
    <p:sldId id="6224" r:id="rId25"/>
    <p:sldId id="6247" r:id="rId26"/>
    <p:sldId id="6250" r:id="rId27"/>
    <p:sldId id="6248" r:id="rId28"/>
    <p:sldId id="6249" r:id="rId29"/>
    <p:sldId id="6221" r:id="rId30"/>
    <p:sldId id="6262" r:id="rId31"/>
    <p:sldId id="6265" r:id="rId32"/>
    <p:sldId id="6266" r:id="rId33"/>
    <p:sldId id="6267" r:id="rId34"/>
    <p:sldId id="6270" r:id="rId35"/>
    <p:sldId id="6271" r:id="rId36"/>
    <p:sldId id="6273" r:id="rId37"/>
    <p:sldId id="6176" r:id="rId3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ADACA8"/>
    <a:srgbClr val="FAF2DD"/>
    <a:srgbClr val="EA8C6D"/>
    <a:srgbClr val="EFAC90"/>
    <a:srgbClr val="5B8996"/>
    <a:srgbClr val="FFFF66"/>
    <a:srgbClr val="F8F8F8"/>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72" autoAdjust="0"/>
    <p:restoredTop sz="94660"/>
  </p:normalViewPr>
  <p:slideViewPr>
    <p:cSldViewPr snapToGrid="0">
      <p:cViewPr varScale="1">
        <p:scale>
          <a:sx n="132" d="100"/>
          <a:sy n="132" d="100"/>
        </p:scale>
        <p:origin x="198" y="186"/>
      </p:cViewPr>
      <p:guideLst/>
    </p:cSldViewPr>
  </p:slideViewPr>
  <p:notesTextViewPr>
    <p:cViewPr>
      <p:scale>
        <a:sx n="1" d="1"/>
        <a:sy n="1" d="1"/>
      </p:scale>
      <p:origin x="0" y="0"/>
    </p:cViewPr>
  </p:notesTextViewPr>
  <p:sorterViewPr>
    <p:cViewPr>
      <p:scale>
        <a:sx n="152" d="100"/>
        <a:sy n="152" d="100"/>
      </p:scale>
      <p:origin x="0" y="-18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416E0-8B46-4DA1-9AD4-4E6EED59E695}" type="datetimeFigureOut">
              <a:rPr lang="vi-VN" smtClean="0"/>
              <a:t>12/11/2023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F6E87-2526-4A65-8507-44C3FFAD14C9}" type="slidenum">
              <a:rPr lang="vi-VN" smtClean="0"/>
              <a:t>‹#›</a:t>
            </a:fld>
            <a:endParaRPr lang="vi-VN"/>
          </a:p>
        </p:txBody>
      </p:sp>
    </p:spTree>
    <p:extLst>
      <p:ext uri="{BB962C8B-B14F-4D97-AF65-F5344CB8AC3E}">
        <p14:creationId xmlns:p14="http://schemas.microsoft.com/office/powerpoint/2010/main" val="2223444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86048673d8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86048673d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 y="-9"/>
            <a:ext cx="12192244" cy="6852024"/>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6" name="Google Shape;16;p2"/>
          <p:cNvPicPr preferRelativeResize="0"/>
          <p:nvPr/>
        </p:nvPicPr>
        <p:blipFill>
          <a:blip r:embed="rId2">
            <a:alphaModFix/>
          </a:blip>
          <a:stretch>
            <a:fillRect/>
          </a:stretch>
        </p:blipFill>
        <p:spPr>
          <a:xfrm>
            <a:off x="0" y="127"/>
            <a:ext cx="12192003" cy="6857748"/>
          </a:xfrm>
          <a:prstGeom prst="rect">
            <a:avLst/>
          </a:prstGeom>
          <a:noFill/>
          <a:ln>
            <a:noFill/>
          </a:ln>
        </p:spPr>
      </p:pic>
      <p:sp>
        <p:nvSpPr>
          <p:cNvPr id="17" name="Google Shape;17;p2"/>
          <p:cNvSpPr/>
          <p:nvPr/>
        </p:nvSpPr>
        <p:spPr>
          <a:xfrm>
            <a:off x="3042000" y="2042600"/>
            <a:ext cx="6108000" cy="2772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txBox="1">
            <a:spLocks noGrp="1"/>
          </p:cNvSpPr>
          <p:nvPr>
            <p:ph type="ctrTitle"/>
          </p:nvPr>
        </p:nvSpPr>
        <p:spPr>
          <a:xfrm>
            <a:off x="3600000" y="2389417"/>
            <a:ext cx="4992000" cy="1369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a:buNone/>
              <a:defRPr sz="7066" b="1">
                <a:solidFill>
                  <a:srgbClr val="FAF2D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3600000" y="3758617"/>
            <a:ext cx="4992000" cy="7768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2133">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75441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21243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5" name="Picture Placeholder 14"/>
          <p:cNvSpPr>
            <a:spLocks noGrp="1"/>
          </p:cNvSpPr>
          <p:nvPr>
            <p:ph type="pic" sz="quarter" idx="13"/>
          </p:nvPr>
        </p:nvSpPr>
        <p:spPr>
          <a:xfrm>
            <a:off x="1986902" y="-886864"/>
            <a:ext cx="7476984" cy="7472352"/>
          </a:xfrm>
          <a:custGeom>
            <a:avLst/>
            <a:gdLst>
              <a:gd name="connsiteX0" fmla="*/ 4713860 w 7476984"/>
              <a:gd name="connsiteY0" fmla="*/ 2756073 h 7472352"/>
              <a:gd name="connsiteX1" fmla="*/ 6903474 w 7476984"/>
              <a:gd name="connsiteY1" fmla="*/ 4968973 h 7472352"/>
              <a:gd name="connsiteX2" fmla="*/ 4690575 w 7476984"/>
              <a:gd name="connsiteY2" fmla="*/ 7158587 h 7472352"/>
              <a:gd name="connsiteX3" fmla="*/ 2500959 w 7476984"/>
              <a:gd name="connsiteY3" fmla="*/ 4945687 h 7472352"/>
              <a:gd name="connsiteX4" fmla="*/ 7473600 w 7476984"/>
              <a:gd name="connsiteY4" fmla="*/ 0 h 7472352"/>
              <a:gd name="connsiteX5" fmla="*/ 7476984 w 7476984"/>
              <a:gd name="connsiteY5" fmla="*/ 5254619 h 7472352"/>
              <a:gd name="connsiteX6" fmla="*/ 7475291 w 7476984"/>
              <a:gd name="connsiteY6" fmla="*/ 5252931 h 7472352"/>
              <a:gd name="connsiteX7" fmla="*/ 7475292 w 7476984"/>
              <a:gd name="connsiteY7" fmla="*/ 7465645 h 7472352"/>
              <a:gd name="connsiteX8" fmla="*/ 4601733 w 7476984"/>
              <a:gd name="connsiteY8" fmla="*/ 7465645 h 7472352"/>
              <a:gd name="connsiteX9" fmla="*/ 4608162 w 7476984"/>
              <a:gd name="connsiteY9" fmla="*/ 7459214 h 7472352"/>
              <a:gd name="connsiteX10" fmla="*/ 0 w 7476984"/>
              <a:gd name="connsiteY10" fmla="*/ 7472352 h 7472352"/>
              <a:gd name="connsiteX11" fmla="*/ 2345358 w 7476984"/>
              <a:gd name="connsiteY11" fmla="*/ 5113582 h 7472352"/>
              <a:gd name="connsiteX12" fmla="*/ 4656146 w 7476984"/>
              <a:gd name="connsiteY12" fmla="*/ 7411231 h 7472352"/>
              <a:gd name="connsiteX13" fmla="*/ 7144360 w 7476984"/>
              <a:gd name="connsiteY13" fmla="*/ 4923017 h 7472352"/>
              <a:gd name="connsiteX14" fmla="*/ 4847990 w 7476984"/>
              <a:gd name="connsiteY14" fmla="*/ 2633707 h 74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76984" h="7472352">
                <a:moveTo>
                  <a:pt x="4713860" y="2756073"/>
                </a:moveTo>
                <a:lnTo>
                  <a:pt x="6903474" y="4968973"/>
                </a:lnTo>
                <a:lnTo>
                  <a:pt x="4690575" y="7158587"/>
                </a:lnTo>
                <a:lnTo>
                  <a:pt x="2500959" y="4945687"/>
                </a:lnTo>
                <a:close/>
                <a:moveTo>
                  <a:pt x="7473600" y="0"/>
                </a:moveTo>
                <a:lnTo>
                  <a:pt x="7476984" y="5254619"/>
                </a:lnTo>
                <a:lnTo>
                  <a:pt x="7475291" y="5252931"/>
                </a:lnTo>
                <a:lnTo>
                  <a:pt x="7475292" y="7465645"/>
                </a:lnTo>
                <a:lnTo>
                  <a:pt x="4601733" y="7465645"/>
                </a:lnTo>
                <a:lnTo>
                  <a:pt x="4608162" y="7459214"/>
                </a:lnTo>
                <a:lnTo>
                  <a:pt x="0" y="7472352"/>
                </a:lnTo>
                <a:lnTo>
                  <a:pt x="2345358" y="5113582"/>
                </a:lnTo>
                <a:lnTo>
                  <a:pt x="4656146" y="7411231"/>
                </a:lnTo>
                <a:lnTo>
                  <a:pt x="7144360" y="4923017"/>
                </a:lnTo>
                <a:lnTo>
                  <a:pt x="4847990" y="2633707"/>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13056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Picture Placeholder 13"/>
          <p:cNvSpPr>
            <a:spLocks noGrp="1"/>
          </p:cNvSpPr>
          <p:nvPr>
            <p:ph type="pic" sz="quarter" idx="13"/>
          </p:nvPr>
        </p:nvSpPr>
        <p:spPr>
          <a:xfrm>
            <a:off x="190500" y="321124"/>
            <a:ext cx="6063352" cy="6035226"/>
          </a:xfrm>
          <a:custGeom>
            <a:avLst/>
            <a:gdLst>
              <a:gd name="connsiteX0" fmla="*/ 1470061 w 6063352"/>
              <a:gd name="connsiteY0" fmla="*/ 0 h 6035226"/>
              <a:gd name="connsiteX1" fmla="*/ 3031676 w 6063352"/>
              <a:gd name="connsiteY1" fmla="*/ 1561615 h 6035226"/>
              <a:gd name="connsiteX2" fmla="*/ 4593291 w 6063352"/>
              <a:gd name="connsiteY2" fmla="*/ 0 h 6035226"/>
              <a:gd name="connsiteX3" fmla="*/ 6063352 w 6063352"/>
              <a:gd name="connsiteY3" fmla="*/ 1470061 h 6035226"/>
              <a:gd name="connsiteX4" fmla="*/ 4501737 w 6063352"/>
              <a:gd name="connsiteY4" fmla="*/ 3031676 h 6035226"/>
              <a:gd name="connsiteX5" fmla="*/ 6063352 w 6063352"/>
              <a:gd name="connsiteY5" fmla="*/ 4593291 h 6035226"/>
              <a:gd name="connsiteX6" fmla="*/ 4621417 w 6063352"/>
              <a:gd name="connsiteY6" fmla="*/ 6035226 h 6035226"/>
              <a:gd name="connsiteX7" fmla="*/ 4565165 w 6063352"/>
              <a:gd name="connsiteY7" fmla="*/ 6035226 h 6035226"/>
              <a:gd name="connsiteX8" fmla="*/ 3031676 w 6063352"/>
              <a:gd name="connsiteY8" fmla="*/ 4501737 h 6035226"/>
              <a:gd name="connsiteX9" fmla="*/ 1498187 w 6063352"/>
              <a:gd name="connsiteY9" fmla="*/ 6035226 h 6035226"/>
              <a:gd name="connsiteX10" fmla="*/ 1441935 w 6063352"/>
              <a:gd name="connsiteY10" fmla="*/ 6035226 h 6035226"/>
              <a:gd name="connsiteX11" fmla="*/ 0 w 6063352"/>
              <a:gd name="connsiteY11" fmla="*/ 4593291 h 6035226"/>
              <a:gd name="connsiteX12" fmla="*/ 1561615 w 6063352"/>
              <a:gd name="connsiteY12" fmla="*/ 3031676 h 6035226"/>
              <a:gd name="connsiteX13" fmla="*/ 0 w 6063352"/>
              <a:gd name="connsiteY13" fmla="*/ 1470061 h 603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3352" h="6035226">
                <a:moveTo>
                  <a:pt x="1470061" y="0"/>
                </a:moveTo>
                <a:lnTo>
                  <a:pt x="3031676" y="1561615"/>
                </a:lnTo>
                <a:lnTo>
                  <a:pt x="4593291" y="0"/>
                </a:lnTo>
                <a:lnTo>
                  <a:pt x="6063352" y="1470061"/>
                </a:lnTo>
                <a:lnTo>
                  <a:pt x="4501737" y="3031676"/>
                </a:lnTo>
                <a:lnTo>
                  <a:pt x="6063352" y="4593291"/>
                </a:lnTo>
                <a:lnTo>
                  <a:pt x="4621417" y="6035226"/>
                </a:lnTo>
                <a:lnTo>
                  <a:pt x="4565165" y="6035226"/>
                </a:lnTo>
                <a:lnTo>
                  <a:pt x="3031676" y="4501737"/>
                </a:lnTo>
                <a:lnTo>
                  <a:pt x="1498187" y="6035226"/>
                </a:lnTo>
                <a:lnTo>
                  <a:pt x="1441935" y="6035226"/>
                </a:lnTo>
                <a:lnTo>
                  <a:pt x="0" y="4593291"/>
                </a:lnTo>
                <a:lnTo>
                  <a:pt x="1561615" y="3031676"/>
                </a:lnTo>
                <a:lnTo>
                  <a:pt x="0" y="1470061"/>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416910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5200650" y="0"/>
            <a:ext cx="6991350" cy="6858000"/>
          </a:xfrm>
          <a:custGeom>
            <a:avLst/>
            <a:gdLst>
              <a:gd name="connsiteX0" fmla="*/ 0 w 6991350"/>
              <a:gd name="connsiteY0" fmla="*/ 0 h 6858000"/>
              <a:gd name="connsiteX1" fmla="*/ 4161259 w 6991350"/>
              <a:gd name="connsiteY1" fmla="*/ 0 h 6858000"/>
              <a:gd name="connsiteX2" fmla="*/ 6991350 w 6991350"/>
              <a:gd name="connsiteY2" fmla="*/ 6858000 h 6858000"/>
              <a:gd name="connsiteX3" fmla="*/ 2830091 w 69913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0" y="0"/>
                </a:moveTo>
                <a:lnTo>
                  <a:pt x="4161259" y="0"/>
                </a:lnTo>
                <a:lnTo>
                  <a:pt x="6991350" y="6858000"/>
                </a:lnTo>
                <a:lnTo>
                  <a:pt x="2830091" y="6858000"/>
                </a:lnTo>
                <a:close/>
              </a:path>
            </a:pathLst>
          </a:custGeom>
          <a:solidFill>
            <a:schemeClr val="bg1">
              <a:lumMod val="85000"/>
            </a:schemeClr>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4626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Picture Placeholder 10"/>
          <p:cNvSpPr>
            <a:spLocks noGrp="1"/>
          </p:cNvSpPr>
          <p:nvPr>
            <p:ph type="pic" sz="quarter" idx="13"/>
          </p:nvPr>
        </p:nvSpPr>
        <p:spPr>
          <a:xfrm>
            <a:off x="6256419" y="0"/>
            <a:ext cx="5935582" cy="6858000"/>
          </a:xfrm>
          <a:custGeom>
            <a:avLst/>
            <a:gdLst>
              <a:gd name="connsiteX0" fmla="*/ 3240508 w 5935582"/>
              <a:gd name="connsiteY0" fmla="*/ 0 h 6858000"/>
              <a:gd name="connsiteX1" fmla="*/ 5935582 w 5935582"/>
              <a:gd name="connsiteY1" fmla="*/ 0 h 6858000"/>
              <a:gd name="connsiteX2" fmla="*/ 5935582 w 5935582"/>
              <a:gd name="connsiteY2" fmla="*/ 6858000 h 6858000"/>
              <a:gd name="connsiteX3" fmla="*/ 3240508 w 5935582"/>
              <a:gd name="connsiteY3" fmla="*/ 6858000 h 6858000"/>
              <a:gd name="connsiteX4" fmla="*/ 3240508 w 5935582"/>
              <a:gd name="connsiteY4" fmla="*/ 6803533 h 6858000"/>
              <a:gd name="connsiteX5" fmla="*/ 0 w 5935582"/>
              <a:gd name="connsiteY5" fmla="*/ 2129407 h 6858000"/>
              <a:gd name="connsiteX6" fmla="*/ 3240508 w 5935582"/>
              <a:gd name="connsiteY6" fmla="*/ 286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5582" h="6858000">
                <a:moveTo>
                  <a:pt x="3240508" y="0"/>
                </a:moveTo>
                <a:lnTo>
                  <a:pt x="5935582" y="0"/>
                </a:lnTo>
                <a:lnTo>
                  <a:pt x="5935582" y="6858000"/>
                </a:lnTo>
                <a:lnTo>
                  <a:pt x="3240508" y="6858000"/>
                </a:lnTo>
                <a:lnTo>
                  <a:pt x="3240508" y="6803533"/>
                </a:lnTo>
                <a:lnTo>
                  <a:pt x="0" y="2129407"/>
                </a:lnTo>
                <a:lnTo>
                  <a:pt x="3240508" y="28652"/>
                </a:lnTo>
                <a:close/>
              </a:path>
            </a:pathLst>
          </a:custGeom>
          <a:solidFill>
            <a:srgbClr val="E6E6E6"/>
          </a:solidFill>
        </p:spPr>
        <p:txBody>
          <a:bodyPr wrap="square">
            <a:noAutofit/>
          </a:bodyPr>
          <a:lstStyle/>
          <a:p>
            <a:endParaRPr lang="en-US"/>
          </a:p>
        </p:txBody>
      </p:sp>
    </p:spTree>
    <p:extLst>
      <p:ext uri="{BB962C8B-B14F-4D97-AF65-F5344CB8AC3E}">
        <p14:creationId xmlns:p14="http://schemas.microsoft.com/office/powerpoint/2010/main" val="26741946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TextBox 9"/>
          <p:cNvSpPr txBox="1"/>
          <p:nvPr userDrawn="1"/>
        </p:nvSpPr>
        <p:spPr>
          <a:xfrm>
            <a:off x="10526227" y="6345452"/>
            <a:ext cx="668324"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PAGE </a:t>
            </a:r>
          </a:p>
        </p:txBody>
      </p:sp>
      <p:sp>
        <p:nvSpPr>
          <p:cNvPr id="11" name="TextBox 10"/>
          <p:cNvSpPr txBox="1"/>
          <p:nvPr userDrawn="1"/>
        </p:nvSpPr>
        <p:spPr>
          <a:xfrm>
            <a:off x="11203169" y="6345452"/>
            <a:ext cx="3706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C876702-E08E-44EC-B9D1-43F96B0DF4BE}" type="slidenum">
              <a:rPr kumimoji="0" lang="en-US" sz="1200" b="1" i="0" u="none" strike="noStrike" kern="1200" cap="none" spc="0" normalizeH="0" baseline="0" noProof="0" smtClean="0">
                <a:ln>
                  <a:noFill/>
                </a:ln>
                <a:solidFill>
                  <a:prstClr val="white">
                    <a:lumMod val="6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
        <p:nvSpPr>
          <p:cNvPr id="15" name="Oval 14"/>
          <p:cNvSpPr/>
          <p:nvPr userDrawn="1"/>
        </p:nvSpPr>
        <p:spPr>
          <a:xfrm>
            <a:off x="11194551" y="6290026"/>
            <a:ext cx="387849" cy="387849"/>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0554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Trang trắng">
    <p:spTree>
      <p:nvGrpSpPr>
        <p:cNvPr id="1" name=""/>
        <p:cNvGrpSpPr/>
        <p:nvPr/>
      </p:nvGrpSpPr>
      <p:grpSpPr>
        <a:xfrm>
          <a:off x="0" y="0"/>
          <a:ext cx="0" cy="0"/>
          <a:chOff x="0" y="0"/>
          <a:chExt cx="0" cy="0"/>
        </a:xfrm>
      </p:grpSpPr>
      <p:sp>
        <p:nvSpPr>
          <p:cNvPr id="2" name="矩形 1" hidden="1"/>
          <p:cNvSpPr/>
          <p:nvPr/>
        </p:nvSpPr>
        <p:spPr>
          <a:xfrm>
            <a:off x="0" y="4306957"/>
            <a:ext cx="12192000" cy="2551043"/>
          </a:xfrm>
          <a:prstGeom prst="rect">
            <a:avLst/>
          </a:prstGeom>
          <a:gradFill flip="none" rotWithShape="1">
            <a:gsLst>
              <a:gs pos="90000">
                <a:schemeClr val="bg1">
                  <a:lumMod val="85000"/>
                  <a:alpha val="61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29740913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5029199" y="-55980"/>
            <a:ext cx="8542421" cy="6913980"/>
          </a:xfrm>
          <a:custGeom>
            <a:avLst/>
            <a:gdLst>
              <a:gd name="connsiteX0" fmla="*/ 0 w 8542421"/>
              <a:gd name="connsiteY0" fmla="*/ 0 h 6913980"/>
              <a:gd name="connsiteX1" fmla="*/ 4578498 w 8542421"/>
              <a:gd name="connsiteY1" fmla="*/ 0 h 6913980"/>
              <a:gd name="connsiteX2" fmla="*/ 8542421 w 8542421"/>
              <a:gd name="connsiteY2" fmla="*/ 6913980 h 6913980"/>
              <a:gd name="connsiteX3" fmla="*/ 3963923 w 8542421"/>
              <a:gd name="connsiteY3" fmla="*/ 6913980 h 6913980"/>
            </a:gdLst>
            <a:ahLst/>
            <a:cxnLst>
              <a:cxn ang="0">
                <a:pos x="connsiteX0" y="connsiteY0"/>
              </a:cxn>
              <a:cxn ang="0">
                <a:pos x="connsiteX1" y="connsiteY1"/>
              </a:cxn>
              <a:cxn ang="0">
                <a:pos x="connsiteX2" y="connsiteY2"/>
              </a:cxn>
              <a:cxn ang="0">
                <a:pos x="connsiteX3" y="connsiteY3"/>
              </a:cxn>
            </a:cxnLst>
            <a:rect l="l" t="t" r="r" b="b"/>
            <a:pathLst>
              <a:path w="8542421" h="6913980">
                <a:moveTo>
                  <a:pt x="0" y="0"/>
                </a:moveTo>
                <a:lnTo>
                  <a:pt x="4578498" y="0"/>
                </a:lnTo>
                <a:lnTo>
                  <a:pt x="8542421" y="6913980"/>
                </a:lnTo>
                <a:lnTo>
                  <a:pt x="3963923" y="6913980"/>
                </a:lnTo>
                <a:close/>
              </a:path>
            </a:pathLst>
          </a:custGeom>
          <a:solidFill>
            <a:srgbClr val="BFBFBF"/>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8291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4935CB1-63C4-40CE-B427-1502B12DEE62}"/>
              </a:ext>
            </a:extLst>
          </p:cNvPr>
          <p:cNvSpPr>
            <a:spLocks noGrp="1"/>
          </p:cNvSpPr>
          <p:nvPr>
            <p:ph type="pic" sz="quarter" idx="13"/>
          </p:nvPr>
        </p:nvSpPr>
        <p:spPr>
          <a:xfrm>
            <a:off x="4875814" y="0"/>
            <a:ext cx="7316186" cy="6858000"/>
          </a:xfrm>
          <a:custGeom>
            <a:avLst/>
            <a:gdLst>
              <a:gd name="connsiteX0" fmla="*/ 4923107 w 7316186"/>
              <a:gd name="connsiteY0" fmla="*/ 3864147 h 6858000"/>
              <a:gd name="connsiteX1" fmla="*/ 6216391 w 7316186"/>
              <a:gd name="connsiteY1" fmla="*/ 5635772 h 6858000"/>
              <a:gd name="connsiteX2" fmla="*/ 4542103 w 7316186"/>
              <a:gd name="connsiteY2" fmla="*/ 6858000 h 6858000"/>
              <a:gd name="connsiteX3" fmla="*/ 3953132 w 7316186"/>
              <a:gd name="connsiteY3" fmla="*/ 6858000 h 6858000"/>
              <a:gd name="connsiteX4" fmla="*/ 2864598 w 7316186"/>
              <a:gd name="connsiteY4" fmla="*/ 5366855 h 6858000"/>
              <a:gd name="connsiteX5" fmla="*/ 7225594 w 7316186"/>
              <a:gd name="connsiteY5" fmla="*/ 2204813 h 6858000"/>
              <a:gd name="connsiteX6" fmla="*/ 7316186 w 7316186"/>
              <a:gd name="connsiteY6" fmla="*/ 2328912 h 6858000"/>
              <a:gd name="connsiteX7" fmla="*/ 7316186 w 7316186"/>
              <a:gd name="connsiteY7" fmla="*/ 4854401 h 6858000"/>
              <a:gd name="connsiteX8" fmla="*/ 6460368 w 7316186"/>
              <a:gd name="connsiteY8" fmla="*/ 5479147 h 6858000"/>
              <a:gd name="connsiteX9" fmla="*/ 5167085 w 7316186"/>
              <a:gd name="connsiteY9" fmla="*/ 3707521 h 6858000"/>
              <a:gd name="connsiteX10" fmla="*/ 3490808 w 7316186"/>
              <a:gd name="connsiteY10" fmla="*/ 1924332 h 6858000"/>
              <a:gd name="connsiteX11" fmla="*/ 4784092 w 7316186"/>
              <a:gd name="connsiteY11" fmla="*/ 3695958 h 6858000"/>
              <a:gd name="connsiteX12" fmla="*/ 2725583 w 7316186"/>
              <a:gd name="connsiteY12" fmla="*/ 5198666 h 6858000"/>
              <a:gd name="connsiteX13" fmla="*/ 1432298 w 7316186"/>
              <a:gd name="connsiteY13" fmla="*/ 3427040 h 6858000"/>
              <a:gd name="connsiteX14" fmla="*/ 5793294 w 7316186"/>
              <a:gd name="connsiteY14" fmla="*/ 264998 h 6858000"/>
              <a:gd name="connsiteX15" fmla="*/ 7086578 w 7316186"/>
              <a:gd name="connsiteY15" fmla="*/ 2036624 h 6858000"/>
              <a:gd name="connsiteX16" fmla="*/ 5028069 w 7316186"/>
              <a:gd name="connsiteY16" fmla="*/ 3539332 h 6858000"/>
              <a:gd name="connsiteX17" fmla="*/ 3734785 w 7316186"/>
              <a:gd name="connsiteY17" fmla="*/ 1767706 h 6858000"/>
              <a:gd name="connsiteX18" fmla="*/ 2362383 w 7316186"/>
              <a:gd name="connsiteY18" fmla="*/ 0 h 6858000"/>
              <a:gd name="connsiteX19" fmla="*/ 5517866 w 7316186"/>
              <a:gd name="connsiteY19" fmla="*/ 0 h 6858000"/>
              <a:gd name="connsiteX20" fmla="*/ 5616021 w 7316186"/>
              <a:gd name="connsiteY20" fmla="*/ 134459 h 6858000"/>
              <a:gd name="connsiteX21" fmla="*/ 3557512 w 7316186"/>
              <a:gd name="connsiteY21" fmla="*/ 1637167 h 6858000"/>
              <a:gd name="connsiteX22" fmla="*/ 2032721 w 7316186"/>
              <a:gd name="connsiteY22" fmla="*/ 0 h 6858000"/>
              <a:gd name="connsiteX23" fmla="*/ 2072251 w 7316186"/>
              <a:gd name="connsiteY23" fmla="*/ 0 h 6858000"/>
              <a:gd name="connsiteX24" fmla="*/ 3351793 w 7316186"/>
              <a:gd name="connsiteY24" fmla="*/ 1752801 h 6858000"/>
              <a:gd name="connsiteX25" fmla="*/ 1293284 w 7316186"/>
              <a:gd name="connsiteY25" fmla="*/ 3255509 h 6858000"/>
              <a:gd name="connsiteX26" fmla="*/ 0 w 7316186"/>
              <a:gd name="connsiteY26" fmla="*/ 14838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16186" h="6858000">
                <a:moveTo>
                  <a:pt x="4923107" y="3864147"/>
                </a:moveTo>
                <a:lnTo>
                  <a:pt x="6216391" y="5635772"/>
                </a:lnTo>
                <a:lnTo>
                  <a:pt x="4542103" y="6858000"/>
                </a:lnTo>
                <a:lnTo>
                  <a:pt x="3953132" y="6858000"/>
                </a:lnTo>
                <a:lnTo>
                  <a:pt x="2864598" y="5366855"/>
                </a:lnTo>
                <a:close/>
                <a:moveTo>
                  <a:pt x="7225594" y="2204813"/>
                </a:moveTo>
                <a:lnTo>
                  <a:pt x="7316186" y="2328912"/>
                </a:lnTo>
                <a:lnTo>
                  <a:pt x="7316186" y="4854401"/>
                </a:lnTo>
                <a:lnTo>
                  <a:pt x="6460368" y="5479147"/>
                </a:lnTo>
                <a:lnTo>
                  <a:pt x="5167085" y="3707521"/>
                </a:lnTo>
                <a:close/>
                <a:moveTo>
                  <a:pt x="3490808" y="1924332"/>
                </a:moveTo>
                <a:lnTo>
                  <a:pt x="4784092" y="3695958"/>
                </a:lnTo>
                <a:lnTo>
                  <a:pt x="2725583" y="5198666"/>
                </a:lnTo>
                <a:lnTo>
                  <a:pt x="1432298" y="3427040"/>
                </a:lnTo>
                <a:close/>
                <a:moveTo>
                  <a:pt x="5793294" y="264998"/>
                </a:moveTo>
                <a:lnTo>
                  <a:pt x="7086578" y="2036624"/>
                </a:lnTo>
                <a:lnTo>
                  <a:pt x="5028069" y="3539332"/>
                </a:lnTo>
                <a:lnTo>
                  <a:pt x="3734785" y="1767706"/>
                </a:lnTo>
                <a:close/>
                <a:moveTo>
                  <a:pt x="2362383" y="0"/>
                </a:moveTo>
                <a:lnTo>
                  <a:pt x="5517866" y="0"/>
                </a:lnTo>
                <a:lnTo>
                  <a:pt x="5616021" y="134459"/>
                </a:lnTo>
                <a:lnTo>
                  <a:pt x="3557512" y="1637167"/>
                </a:lnTo>
                <a:close/>
                <a:moveTo>
                  <a:pt x="2032721" y="0"/>
                </a:moveTo>
                <a:lnTo>
                  <a:pt x="2072251" y="0"/>
                </a:lnTo>
                <a:lnTo>
                  <a:pt x="3351793" y="1752801"/>
                </a:lnTo>
                <a:lnTo>
                  <a:pt x="1293284" y="3255509"/>
                </a:lnTo>
                <a:lnTo>
                  <a:pt x="0" y="1483883"/>
                </a:lnTo>
                <a:close/>
              </a:path>
            </a:pathLst>
          </a:custGeom>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0130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85B4A4-5013-4ADA-A560-4436B0EFE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9330988-D0FC-4D3D-8426-D5CE8F6FBC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9FBB3EB-C4E3-4A3C-B0A1-985CEB3481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8551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1E5AB54B-C2B7-40D8-A8FA-28CA2EFD6BC4}"/>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id="{E1F6110A-A5B6-4EFC-93C4-7379EB774AD1}"/>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6">
            <a:extLst>
              <a:ext uri="{FF2B5EF4-FFF2-40B4-BE49-F238E27FC236}">
                <a16:creationId xmlns:a16="http://schemas.microsoft.com/office/drawing/2014/main" id="{AE0D55EE-3F6C-4FF8-8684-8ED541649461}"/>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815257-825C-43F6-860E-4114D93A36BC}"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77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0059023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7560C89-B2A5-44CD-A265-9AD7681E306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F02A019-CA75-4BB1-8DCD-85A6BF7D27F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29FD1CD-860C-4C5A-B31D-9EFF5B3E47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74A67E-4E5A-4021-99E1-521F95E68D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5BE57C78-2549-4EFE-8D8C-747582D4BC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BA78F86E-45D3-4F91-9A07-B27067AC4D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1D753-080E-4DB7-9FF2-D31C625F61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215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8887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2304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7488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9749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5042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8327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8764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4297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668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26997138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0323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975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3528271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8881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99753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3947447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297626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371469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10828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43442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441355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210910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166249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741194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1608104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a:solidFill>
                  <a:srgbClr val="FAF2DD"/>
                </a:solidFill>
                <a:latin typeface="Mallanna"/>
                <a:ea typeface="Mallanna"/>
                <a:cs typeface="Mallanna"/>
                <a:sym typeface="Mallanna"/>
              </a:rPr>
              <a:t>CREDITS: This presentation template was created by ​</a:t>
            </a:r>
            <a:r>
              <a:rPr lang="en" sz="1600" b="1">
                <a:solidFill>
                  <a:srgbClr val="FAF2DD"/>
                </a:solidFill>
                <a:latin typeface="Mallanna"/>
                <a:ea typeface="Mallanna"/>
                <a:cs typeface="Mallanna"/>
                <a:sym typeface="Mallanna"/>
              </a:rPr>
              <a:t>Slidesgo</a:t>
            </a:r>
            <a:r>
              <a:rPr lang="en" sz="1600">
                <a:solidFill>
                  <a:srgbClr val="FAF2DD"/>
                </a:solidFill>
                <a:latin typeface="Mallanna"/>
                <a:ea typeface="Mallanna"/>
                <a:cs typeface="Mallanna"/>
                <a:sym typeface="Mallanna"/>
              </a:rPr>
              <a:t>​,  including icons by </a:t>
            </a:r>
            <a:r>
              <a:rPr lang="en" sz="1600" b="1">
                <a:solidFill>
                  <a:srgbClr val="FAF2DD"/>
                </a:solidFill>
                <a:latin typeface="Mallanna"/>
                <a:ea typeface="Mallanna"/>
                <a:cs typeface="Mallanna"/>
                <a:sym typeface="Mallanna"/>
              </a:rPr>
              <a:t>Flaticon</a:t>
            </a:r>
            <a:r>
              <a:rPr lang="en" sz="1600">
                <a:solidFill>
                  <a:srgbClr val="FAF2DD"/>
                </a:solidFill>
                <a:latin typeface="Mallanna"/>
                <a:ea typeface="Mallanna"/>
                <a:cs typeface="Mallanna"/>
                <a:sym typeface="Mallanna"/>
              </a:rPr>
              <a:t>​, infographics &amp; images by </a:t>
            </a:r>
            <a:r>
              <a:rPr lang="en" sz="1600" b="1">
                <a:solidFill>
                  <a:srgbClr val="FAF2DD"/>
                </a:solidFill>
                <a:latin typeface="Mallanna"/>
                <a:ea typeface="Mallanna"/>
                <a:cs typeface="Mallanna"/>
                <a:sym typeface="Mallanna"/>
              </a:rPr>
              <a:t>​Freepik</a:t>
            </a:r>
            <a:endParaRPr sz="1600" b="1">
              <a:solidFill>
                <a:srgbClr val="FAF2DD"/>
              </a:solidFill>
              <a:latin typeface="Mallanna"/>
              <a:ea typeface="Mallanna"/>
              <a:cs typeface="Mallanna"/>
              <a:sym typeface="Mallanna"/>
            </a:endParaRPr>
          </a:p>
        </p:txBody>
      </p:sp>
    </p:spTree>
    <p:extLst>
      <p:ext uri="{BB962C8B-B14F-4D97-AF65-F5344CB8AC3E}">
        <p14:creationId xmlns:p14="http://schemas.microsoft.com/office/powerpoint/2010/main" val="4007100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244457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3796194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7718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12/11/2023</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000534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1756550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t>12/11/2023</a:t>
            </a:fld>
            <a:endParaRPr lang="en-US"/>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2048742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t>12/11/2023</a:t>
            </a:fld>
            <a:endParaRPr lang="en-US"/>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887925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t>12/11/2023</a:t>
            </a:fld>
            <a:endParaRPr lang="en-US"/>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8334648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t>12/11/2023</a:t>
            </a:fld>
            <a:endParaRPr lang="en-US"/>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992061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t>12/11/2023</a:t>
            </a:fld>
            <a:endParaRPr lang="en-US"/>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239815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t>12/11/2023</a:t>
            </a:fld>
            <a:endParaRPr lang="en-US"/>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080361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t>12/11/2023</a:t>
            </a:fld>
            <a:endParaRPr lang="en-US"/>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6329182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t>12/11/2023</a:t>
            </a:fld>
            <a:endParaRPr lang="en-US"/>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7299280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t>12/11/2023</a:t>
            </a:fld>
            <a:endParaRPr lang="en-US"/>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2233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t>12/11/2023</a:t>
            </a:fld>
            <a:endParaRPr lang="en-US"/>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052191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2661857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 y="-9"/>
            <a:ext cx="12192244" cy="6852024"/>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16" name="Google Shape;16;p2"/>
          <p:cNvPicPr preferRelativeResize="0"/>
          <p:nvPr/>
        </p:nvPicPr>
        <p:blipFill>
          <a:blip r:embed="rId2">
            <a:alphaModFix/>
          </a:blip>
          <a:stretch>
            <a:fillRect/>
          </a:stretch>
        </p:blipFill>
        <p:spPr>
          <a:xfrm>
            <a:off x="0" y="127"/>
            <a:ext cx="12192003" cy="6857748"/>
          </a:xfrm>
          <a:prstGeom prst="rect">
            <a:avLst/>
          </a:prstGeom>
          <a:noFill/>
          <a:ln>
            <a:noFill/>
          </a:ln>
        </p:spPr>
      </p:pic>
      <p:sp>
        <p:nvSpPr>
          <p:cNvPr id="17" name="Google Shape;17;p2"/>
          <p:cNvSpPr/>
          <p:nvPr/>
        </p:nvSpPr>
        <p:spPr>
          <a:xfrm>
            <a:off x="3042000" y="2042600"/>
            <a:ext cx="6108000" cy="2772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 name="Google Shape;18;p2"/>
          <p:cNvSpPr txBox="1">
            <a:spLocks noGrp="1"/>
          </p:cNvSpPr>
          <p:nvPr>
            <p:ph type="ctrTitle"/>
          </p:nvPr>
        </p:nvSpPr>
        <p:spPr>
          <a:xfrm>
            <a:off x="3600000" y="2389417"/>
            <a:ext cx="4992000" cy="1369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a:buNone/>
              <a:defRPr sz="7066" b="1">
                <a:solidFill>
                  <a:srgbClr val="FAF2D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3600000" y="3758617"/>
            <a:ext cx="4992000" cy="7768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2133">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26072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44555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9899041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4148806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27577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299340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95664" y="-8244"/>
            <a:ext cx="11996565" cy="6860259"/>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3" b="1">
                <a:solidFill>
                  <a:srgbClr val="EA8C6D"/>
                </a:solidFill>
                <a:latin typeface="Amatic SC"/>
                <a:ea typeface="Amatic SC"/>
                <a:cs typeface="Amatic SC"/>
                <a:sym typeface="Amatic SC"/>
              </a:defRPr>
            </a:lvl1pPr>
            <a:lvl2pPr lvl="1" rtl="0">
              <a:spcBef>
                <a:spcPts val="0"/>
              </a:spcBef>
              <a:spcAft>
                <a:spcPts val="0"/>
              </a:spcAft>
              <a:buNone/>
              <a:defRPr sz="2933" b="1">
                <a:solidFill>
                  <a:srgbClr val="EA8C6D"/>
                </a:solidFill>
                <a:latin typeface="Amatic SC"/>
                <a:ea typeface="Amatic SC"/>
                <a:cs typeface="Amatic SC"/>
                <a:sym typeface="Amatic SC"/>
              </a:defRPr>
            </a:lvl2pPr>
            <a:lvl3pPr lvl="2" rtl="0">
              <a:spcBef>
                <a:spcPts val="0"/>
              </a:spcBef>
              <a:spcAft>
                <a:spcPts val="0"/>
              </a:spcAft>
              <a:buNone/>
              <a:defRPr sz="2933" b="1">
                <a:solidFill>
                  <a:srgbClr val="EA8C6D"/>
                </a:solidFill>
                <a:latin typeface="Amatic SC"/>
                <a:ea typeface="Amatic SC"/>
                <a:cs typeface="Amatic SC"/>
                <a:sym typeface="Amatic SC"/>
              </a:defRPr>
            </a:lvl3pPr>
            <a:lvl4pPr lvl="3" rtl="0">
              <a:spcBef>
                <a:spcPts val="0"/>
              </a:spcBef>
              <a:spcAft>
                <a:spcPts val="0"/>
              </a:spcAft>
              <a:buNone/>
              <a:defRPr sz="2933" b="1">
                <a:solidFill>
                  <a:srgbClr val="EA8C6D"/>
                </a:solidFill>
                <a:latin typeface="Amatic SC"/>
                <a:ea typeface="Amatic SC"/>
                <a:cs typeface="Amatic SC"/>
                <a:sym typeface="Amatic SC"/>
              </a:defRPr>
            </a:lvl4pPr>
            <a:lvl5pPr lvl="4" rtl="0">
              <a:spcBef>
                <a:spcPts val="0"/>
              </a:spcBef>
              <a:spcAft>
                <a:spcPts val="0"/>
              </a:spcAft>
              <a:buNone/>
              <a:defRPr sz="2933" b="1">
                <a:solidFill>
                  <a:srgbClr val="EA8C6D"/>
                </a:solidFill>
                <a:latin typeface="Amatic SC"/>
                <a:ea typeface="Amatic SC"/>
                <a:cs typeface="Amatic SC"/>
                <a:sym typeface="Amatic SC"/>
              </a:defRPr>
            </a:lvl5pPr>
            <a:lvl6pPr lvl="5" rtl="0">
              <a:spcBef>
                <a:spcPts val="0"/>
              </a:spcBef>
              <a:spcAft>
                <a:spcPts val="0"/>
              </a:spcAft>
              <a:buNone/>
              <a:defRPr sz="2933" b="1">
                <a:solidFill>
                  <a:srgbClr val="EA8C6D"/>
                </a:solidFill>
                <a:latin typeface="Amatic SC"/>
                <a:ea typeface="Amatic SC"/>
                <a:cs typeface="Amatic SC"/>
                <a:sym typeface="Amatic SC"/>
              </a:defRPr>
            </a:lvl6pPr>
            <a:lvl7pPr lvl="6" rtl="0">
              <a:spcBef>
                <a:spcPts val="0"/>
              </a:spcBef>
              <a:spcAft>
                <a:spcPts val="0"/>
              </a:spcAft>
              <a:buNone/>
              <a:defRPr sz="2933" b="1">
                <a:solidFill>
                  <a:srgbClr val="EA8C6D"/>
                </a:solidFill>
                <a:latin typeface="Amatic SC"/>
                <a:ea typeface="Amatic SC"/>
                <a:cs typeface="Amatic SC"/>
                <a:sym typeface="Amatic SC"/>
              </a:defRPr>
            </a:lvl7pPr>
            <a:lvl8pPr lvl="7" rtl="0">
              <a:spcBef>
                <a:spcPts val="0"/>
              </a:spcBef>
              <a:spcAft>
                <a:spcPts val="0"/>
              </a:spcAft>
              <a:buNone/>
              <a:defRPr sz="2933" b="1">
                <a:solidFill>
                  <a:srgbClr val="EA8C6D"/>
                </a:solidFill>
                <a:latin typeface="Amatic SC"/>
                <a:ea typeface="Amatic SC"/>
                <a:cs typeface="Amatic SC"/>
                <a:sym typeface="Amatic SC"/>
              </a:defRPr>
            </a:lvl8pPr>
            <a:lvl9pPr lvl="8" rtl="0">
              <a:spcBef>
                <a:spcPts val="0"/>
              </a:spcBef>
              <a:spcAft>
                <a:spcPts val="0"/>
              </a:spcAft>
              <a:buNone/>
              <a:defRPr sz="2933"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32079827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190068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738313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
        <p:cNvGrpSpPr/>
        <p:nvPr/>
      </p:nvGrpSpPr>
      <p:grpSpPr>
        <a:xfrm>
          <a:off x="0" y="0"/>
          <a:ext cx="0" cy="0"/>
          <a:chOff x="0" y="0"/>
          <a:chExt cx="0" cy="0"/>
        </a:xfrm>
      </p:grpSpPr>
      <p:grpSp>
        <p:nvGrpSpPr>
          <p:cNvPr id="126" name="Google Shape;126;p11"/>
          <p:cNvGrpSpPr/>
          <p:nvPr/>
        </p:nvGrpSpPr>
        <p:grpSpPr>
          <a:xfrm>
            <a:off x="-206633" y="-812790"/>
            <a:ext cx="12398641" cy="7672924"/>
            <a:chOff x="-154975" y="-609593"/>
            <a:chExt cx="9298981" cy="5754693"/>
          </a:xfrm>
        </p:grpSpPr>
        <p:sp>
          <p:nvSpPr>
            <p:cNvPr id="127" name="Google Shape;127;p11"/>
            <p:cNvSpPr/>
            <p:nvPr/>
          </p:nvSpPr>
          <p:spPr>
            <a:xfrm rot="10800000" flipH="1">
              <a:off x="7080900" y="4151542"/>
              <a:ext cx="2063105" cy="9935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28" name="Google Shape;128;p11"/>
            <p:cNvGrpSpPr/>
            <p:nvPr/>
          </p:nvGrpSpPr>
          <p:grpSpPr>
            <a:xfrm>
              <a:off x="-154975" y="-609593"/>
              <a:ext cx="3472736" cy="2184757"/>
              <a:chOff x="5170034" y="2559394"/>
              <a:chExt cx="1210350" cy="761425"/>
            </a:xfrm>
          </p:grpSpPr>
          <p:sp>
            <p:nvSpPr>
              <p:cNvPr id="129" name="Google Shape;129;p11"/>
              <p:cNvSpPr/>
              <p:nvPr/>
            </p:nvSpPr>
            <p:spPr>
              <a:xfrm>
                <a:off x="5170034" y="2559394"/>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0" name="Google Shape;130;p11"/>
              <p:cNvSpPr/>
              <p:nvPr/>
            </p:nvSpPr>
            <p:spPr>
              <a:xfrm>
                <a:off x="5170034" y="2559394"/>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31" name="Google Shape;131;p11"/>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3226008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980848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23809112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1601080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17160645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23162605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21732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02227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33959319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1883533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7521669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23845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422609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8001200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0307813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0419912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66165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3959104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CREDITS: This presentation template was created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Slidesgo</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including icons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Flaticon</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infographics &amp; images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​Freepik</a:t>
            </a:r>
            <a:endParaRPr kumimoji="0" sz="1600" b="1" i="0" u="none" strike="noStrike" kern="1200" cap="none" spc="0" normalizeH="0" baseline="0" noProof="0">
              <a:ln>
                <a:noFill/>
              </a:ln>
              <a:solidFill>
                <a:srgbClr val="FAF2DD"/>
              </a:solidFill>
              <a:effectLst/>
              <a:uLnTx/>
              <a:uFillTx/>
              <a:latin typeface="Mallanna"/>
              <a:ea typeface="Mallanna"/>
              <a:cs typeface="Mallanna"/>
              <a:sym typeface="Mallanna"/>
            </a:endParaRPr>
          </a:p>
        </p:txBody>
      </p:sp>
    </p:spTree>
    <p:extLst>
      <p:ext uri="{BB962C8B-B14F-4D97-AF65-F5344CB8AC3E}">
        <p14:creationId xmlns:p14="http://schemas.microsoft.com/office/powerpoint/2010/main" val="3644676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29320694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27277770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63186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4922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95664" y="-8244"/>
            <a:ext cx="11996565" cy="6860259"/>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3" b="1">
                <a:solidFill>
                  <a:srgbClr val="EA8C6D"/>
                </a:solidFill>
                <a:latin typeface="Amatic SC"/>
                <a:ea typeface="Amatic SC"/>
                <a:cs typeface="Amatic SC"/>
                <a:sym typeface="Amatic SC"/>
              </a:defRPr>
            </a:lvl1pPr>
            <a:lvl2pPr lvl="1" rtl="0">
              <a:spcBef>
                <a:spcPts val="0"/>
              </a:spcBef>
              <a:spcAft>
                <a:spcPts val="0"/>
              </a:spcAft>
              <a:buNone/>
              <a:defRPr sz="2933" b="1">
                <a:solidFill>
                  <a:srgbClr val="EA8C6D"/>
                </a:solidFill>
                <a:latin typeface="Amatic SC"/>
                <a:ea typeface="Amatic SC"/>
                <a:cs typeface="Amatic SC"/>
                <a:sym typeface="Amatic SC"/>
              </a:defRPr>
            </a:lvl2pPr>
            <a:lvl3pPr lvl="2" rtl="0">
              <a:spcBef>
                <a:spcPts val="0"/>
              </a:spcBef>
              <a:spcAft>
                <a:spcPts val="0"/>
              </a:spcAft>
              <a:buNone/>
              <a:defRPr sz="2933" b="1">
                <a:solidFill>
                  <a:srgbClr val="EA8C6D"/>
                </a:solidFill>
                <a:latin typeface="Amatic SC"/>
                <a:ea typeface="Amatic SC"/>
                <a:cs typeface="Amatic SC"/>
                <a:sym typeface="Amatic SC"/>
              </a:defRPr>
            </a:lvl3pPr>
            <a:lvl4pPr lvl="3" rtl="0">
              <a:spcBef>
                <a:spcPts val="0"/>
              </a:spcBef>
              <a:spcAft>
                <a:spcPts val="0"/>
              </a:spcAft>
              <a:buNone/>
              <a:defRPr sz="2933" b="1">
                <a:solidFill>
                  <a:srgbClr val="EA8C6D"/>
                </a:solidFill>
                <a:latin typeface="Amatic SC"/>
                <a:ea typeface="Amatic SC"/>
                <a:cs typeface="Amatic SC"/>
                <a:sym typeface="Amatic SC"/>
              </a:defRPr>
            </a:lvl4pPr>
            <a:lvl5pPr lvl="4" rtl="0">
              <a:spcBef>
                <a:spcPts val="0"/>
              </a:spcBef>
              <a:spcAft>
                <a:spcPts val="0"/>
              </a:spcAft>
              <a:buNone/>
              <a:defRPr sz="2933" b="1">
                <a:solidFill>
                  <a:srgbClr val="EA8C6D"/>
                </a:solidFill>
                <a:latin typeface="Amatic SC"/>
                <a:ea typeface="Amatic SC"/>
                <a:cs typeface="Amatic SC"/>
                <a:sym typeface="Amatic SC"/>
              </a:defRPr>
            </a:lvl5pPr>
            <a:lvl6pPr lvl="5" rtl="0">
              <a:spcBef>
                <a:spcPts val="0"/>
              </a:spcBef>
              <a:spcAft>
                <a:spcPts val="0"/>
              </a:spcAft>
              <a:buNone/>
              <a:defRPr sz="2933" b="1">
                <a:solidFill>
                  <a:srgbClr val="EA8C6D"/>
                </a:solidFill>
                <a:latin typeface="Amatic SC"/>
                <a:ea typeface="Amatic SC"/>
                <a:cs typeface="Amatic SC"/>
                <a:sym typeface="Amatic SC"/>
              </a:defRPr>
            </a:lvl6pPr>
            <a:lvl7pPr lvl="6" rtl="0">
              <a:spcBef>
                <a:spcPts val="0"/>
              </a:spcBef>
              <a:spcAft>
                <a:spcPts val="0"/>
              </a:spcAft>
              <a:buNone/>
              <a:defRPr sz="2933" b="1">
                <a:solidFill>
                  <a:srgbClr val="EA8C6D"/>
                </a:solidFill>
                <a:latin typeface="Amatic SC"/>
                <a:ea typeface="Amatic SC"/>
                <a:cs typeface="Amatic SC"/>
                <a:sym typeface="Amatic SC"/>
              </a:defRPr>
            </a:lvl7pPr>
            <a:lvl8pPr lvl="7" rtl="0">
              <a:spcBef>
                <a:spcPts val="0"/>
              </a:spcBef>
              <a:spcAft>
                <a:spcPts val="0"/>
              </a:spcAft>
              <a:buNone/>
              <a:defRPr sz="2933" b="1">
                <a:solidFill>
                  <a:srgbClr val="EA8C6D"/>
                </a:solidFill>
                <a:latin typeface="Amatic SC"/>
                <a:ea typeface="Amatic SC"/>
                <a:cs typeface="Amatic SC"/>
                <a:sym typeface="Amatic SC"/>
              </a:defRPr>
            </a:lvl8pPr>
            <a:lvl9pPr lvl="8" rtl="0">
              <a:spcBef>
                <a:spcPts val="0"/>
              </a:spcBef>
              <a:spcAft>
                <a:spcPts val="0"/>
              </a:spcAft>
              <a:buNone/>
              <a:defRPr sz="2933"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35566603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25190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98289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78492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87001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03857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69570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35507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23447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42743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273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21344729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32160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85BE505-4350-4841-9357-57B92B279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5D988C-9525-43FC-B662-0F07662495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4B8C649-E95E-4939-9029-6A9A09E149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Picture Placeholder 10"/>
          <p:cNvSpPr>
            <a:spLocks noGrp="1"/>
          </p:cNvSpPr>
          <p:nvPr>
            <p:ph type="pic" sz="quarter" idx="13"/>
          </p:nvPr>
        </p:nvSpPr>
        <p:spPr>
          <a:xfrm>
            <a:off x="309715" y="825909"/>
            <a:ext cx="4513008" cy="4513008"/>
          </a:xfrm>
          <a:custGeom>
            <a:avLst/>
            <a:gdLst>
              <a:gd name="connsiteX0" fmla="*/ 2256504 w 4513008"/>
              <a:gd name="connsiteY0" fmla="*/ 0 h 4513008"/>
              <a:gd name="connsiteX1" fmla="*/ 4513008 w 4513008"/>
              <a:gd name="connsiteY1" fmla="*/ 2256504 h 4513008"/>
              <a:gd name="connsiteX2" fmla="*/ 2256504 w 4513008"/>
              <a:gd name="connsiteY2" fmla="*/ 4513008 h 4513008"/>
              <a:gd name="connsiteX3" fmla="*/ 0 w 4513008"/>
              <a:gd name="connsiteY3" fmla="*/ 2256504 h 4513008"/>
            </a:gdLst>
            <a:ahLst/>
            <a:cxnLst>
              <a:cxn ang="0">
                <a:pos x="connsiteX0" y="connsiteY0"/>
              </a:cxn>
              <a:cxn ang="0">
                <a:pos x="connsiteX1" y="connsiteY1"/>
              </a:cxn>
              <a:cxn ang="0">
                <a:pos x="connsiteX2" y="connsiteY2"/>
              </a:cxn>
              <a:cxn ang="0">
                <a:pos x="connsiteX3" y="connsiteY3"/>
              </a:cxn>
            </a:cxnLst>
            <a:rect l="l" t="t" r="r" b="b"/>
            <a:pathLst>
              <a:path w="4513008" h="4513008">
                <a:moveTo>
                  <a:pt x="2256504" y="0"/>
                </a:moveTo>
                <a:lnTo>
                  <a:pt x="4513008" y="2256504"/>
                </a:lnTo>
                <a:lnTo>
                  <a:pt x="2256504" y="4513008"/>
                </a:lnTo>
                <a:lnTo>
                  <a:pt x="0" y="2256504"/>
                </a:lnTo>
                <a:close/>
              </a:path>
            </a:pathLst>
          </a:custGeom>
          <a:ln>
            <a:solidFill>
              <a:srgbClr val="FFC000"/>
            </a:solidFill>
          </a:ln>
        </p:spPr>
        <p:txBody>
          <a:bodyPr wrap="square">
            <a:noAutofit/>
          </a:bodyPr>
          <a:lstStyle/>
          <a:p>
            <a:endParaRPr lang="en-US" dirty="0"/>
          </a:p>
        </p:txBody>
      </p:sp>
    </p:spTree>
    <p:extLst>
      <p:ext uri="{BB962C8B-B14F-4D97-AF65-F5344CB8AC3E}">
        <p14:creationId xmlns:p14="http://schemas.microsoft.com/office/powerpoint/2010/main" val="32878414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33AB-767B-4583-B4A0-35BF1B199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9E9D8F-BD6E-4BA8-8D03-8B36D76998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AC568-F41B-4784-A2DE-BA66628CC4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9603047-009B-4597-92AF-F5147AAAF5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CB3A17-7E73-4F85-B20D-C462BCDE7B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Picture Placeholder 17">
            <a:extLst>
              <a:ext uri="{FF2B5EF4-FFF2-40B4-BE49-F238E27FC236}">
                <a16:creationId xmlns:a16="http://schemas.microsoft.com/office/drawing/2014/main" id="{5D5A1A42-26AA-40C6-9FD4-499B0E84A670}"/>
              </a:ext>
            </a:extLst>
          </p:cNvPr>
          <p:cNvSpPr>
            <a:spLocks noGrp="1"/>
          </p:cNvSpPr>
          <p:nvPr>
            <p:ph type="pic" sz="quarter" idx="13"/>
          </p:nvPr>
        </p:nvSpPr>
        <p:spPr>
          <a:xfrm>
            <a:off x="5304540" y="0"/>
            <a:ext cx="6887461" cy="6858000"/>
          </a:xfrm>
          <a:custGeom>
            <a:avLst/>
            <a:gdLst>
              <a:gd name="connsiteX0" fmla="*/ 3518366 w 6887461"/>
              <a:gd name="connsiteY0" fmla="*/ 0 h 6858000"/>
              <a:gd name="connsiteX1" fmla="*/ 3877264 w 6887461"/>
              <a:gd name="connsiteY1" fmla="*/ 0 h 6858000"/>
              <a:gd name="connsiteX2" fmla="*/ 4059684 w 6887461"/>
              <a:gd name="connsiteY2" fmla="*/ 2841088 h 6858000"/>
              <a:gd name="connsiteX3" fmla="*/ 6887461 w 6887461"/>
              <a:gd name="connsiteY3" fmla="*/ 3080471 h 6858000"/>
              <a:gd name="connsiteX4" fmla="*/ 6887461 w 6887461"/>
              <a:gd name="connsiteY4" fmla="*/ 3460342 h 6858000"/>
              <a:gd name="connsiteX5" fmla="*/ 6812021 w 6887461"/>
              <a:gd name="connsiteY5" fmla="*/ 4351493 h 6858000"/>
              <a:gd name="connsiteX6" fmla="*/ 4142152 w 6887461"/>
              <a:gd name="connsiteY6" fmla="*/ 4125477 h 6858000"/>
              <a:gd name="connsiteX7" fmla="*/ 4313838 w 6887461"/>
              <a:gd name="connsiteY7" fmla="*/ 6799389 h 6858000"/>
              <a:gd name="connsiteX8" fmla="*/ 3401007 w 6887461"/>
              <a:gd name="connsiteY8" fmla="*/ 6858000 h 6858000"/>
              <a:gd name="connsiteX9" fmla="*/ 3042125 w 6887461"/>
              <a:gd name="connsiteY9" fmla="*/ 6858000 h 6858000"/>
              <a:gd name="connsiteX10" fmla="*/ 2859706 w 6887461"/>
              <a:gd name="connsiteY10" fmla="*/ 4016912 h 6858000"/>
              <a:gd name="connsiteX11" fmla="*/ 0 w 6887461"/>
              <a:gd name="connsiteY11" fmla="*/ 3774826 h 6858000"/>
              <a:gd name="connsiteX12" fmla="*/ 107368 w 6887461"/>
              <a:gd name="connsiteY12" fmla="*/ 2506507 h 6858000"/>
              <a:gd name="connsiteX13" fmla="*/ 2777237 w 6887461"/>
              <a:gd name="connsiteY13" fmla="*/ 2732523 h 6858000"/>
              <a:gd name="connsiteX14" fmla="*/ 2605551 w 6887461"/>
              <a:gd name="connsiteY14" fmla="*/ 586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7461" h="6858000">
                <a:moveTo>
                  <a:pt x="3518366" y="0"/>
                </a:moveTo>
                <a:lnTo>
                  <a:pt x="3877264" y="0"/>
                </a:lnTo>
                <a:lnTo>
                  <a:pt x="4059684" y="2841088"/>
                </a:lnTo>
                <a:lnTo>
                  <a:pt x="6887461" y="3080471"/>
                </a:lnTo>
                <a:lnTo>
                  <a:pt x="6887461" y="3460342"/>
                </a:lnTo>
                <a:lnTo>
                  <a:pt x="6812021" y="4351493"/>
                </a:lnTo>
                <a:lnTo>
                  <a:pt x="4142152" y="4125477"/>
                </a:lnTo>
                <a:lnTo>
                  <a:pt x="4313838" y="6799389"/>
                </a:lnTo>
                <a:lnTo>
                  <a:pt x="3401007" y="6858000"/>
                </a:lnTo>
                <a:lnTo>
                  <a:pt x="3042125" y="6858000"/>
                </a:lnTo>
                <a:lnTo>
                  <a:pt x="2859706" y="4016912"/>
                </a:lnTo>
                <a:lnTo>
                  <a:pt x="0" y="3774826"/>
                </a:lnTo>
                <a:lnTo>
                  <a:pt x="107368" y="2506507"/>
                </a:lnTo>
                <a:lnTo>
                  <a:pt x="2777237" y="2732523"/>
                </a:lnTo>
                <a:lnTo>
                  <a:pt x="2605551" y="58610"/>
                </a:lnTo>
                <a:close/>
              </a:path>
            </a:pathLst>
          </a:custGeom>
        </p:spPr>
        <p:txBody>
          <a:bodyPr wrap="square">
            <a:noAutofit/>
          </a:bodyPr>
          <a:lstStyle/>
          <a:p>
            <a:endParaRPr lang="en-US"/>
          </a:p>
        </p:txBody>
      </p:sp>
    </p:spTree>
    <p:extLst>
      <p:ext uri="{BB962C8B-B14F-4D97-AF65-F5344CB8AC3E}">
        <p14:creationId xmlns:p14="http://schemas.microsoft.com/office/powerpoint/2010/main" val="31179461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D3A51-8513-4A78-AFB6-00379AB77D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534570-8195-4002-AD3F-7B318FB8A1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7FDE12-C0A1-452D-B3E7-71178FB3A4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2F67D17-7558-41EC-AD8A-2D4C83F2F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A318CA-F40A-4BFC-837A-E280F09BB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395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991DC-94D4-497C-AE28-64E834FC6D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1ED29F-F553-41FD-BE9D-D58AD68DC5D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E7D403-28D1-4503-BAB1-B163C0C6DE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0DC8F8-6A18-4205-9210-4771499FE5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D936714-859C-4188-B21F-74C9C91EC6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1990FB-C24C-4F35-B707-C559BB50FF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7343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09E5-3170-42EE-96F5-A1E41EDF2E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4AD55-8736-4226-8FBA-6373B81609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029329C-C000-476F-A5BB-804042AF6C8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869E5E-3184-41C9-B397-07F896121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738165-C050-48FF-9ED3-84890146DD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901ECC-0414-43E7-8227-6502BF43C1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627BC45-F126-4A7D-A3B8-ED8F410E0F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EBBA300-0CB8-4E38-BC93-6AC62A74A1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1650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BABA8-A441-44B2-A792-19FCD3BA0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CBBB10-C763-41FC-80BE-80ECCCD30C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59CDA0FC-5B06-49C9-B112-9CFBF4A491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FDE6BBB-03AB-45DB-A9FE-320693CD96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8704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3A601-18E1-486B-BF43-F531892853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DC511C8-D86E-4A7A-B7A2-5061C4625C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D31C2DC-BA85-4340-B0A4-DEB6F799FA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Picture Placeholder 8"/>
          <p:cNvSpPr>
            <a:spLocks noGrp="1"/>
          </p:cNvSpPr>
          <p:nvPr>
            <p:ph type="pic" sz="quarter" idx="13"/>
          </p:nvPr>
        </p:nvSpPr>
        <p:spPr>
          <a:xfrm>
            <a:off x="-35713" y="0"/>
            <a:ext cx="5973638" cy="6887308"/>
          </a:xfrm>
          <a:custGeom>
            <a:avLst/>
            <a:gdLst>
              <a:gd name="connsiteX0" fmla="*/ 0 w 5973638"/>
              <a:gd name="connsiteY0" fmla="*/ 0 h 6887308"/>
              <a:gd name="connsiteX1" fmla="*/ 3747061 w 5973638"/>
              <a:gd name="connsiteY1" fmla="*/ 0 h 6887308"/>
              <a:gd name="connsiteX2" fmla="*/ 5973638 w 5973638"/>
              <a:gd name="connsiteY2" fmla="*/ 4881409 h 6887308"/>
              <a:gd name="connsiteX3" fmla="*/ 3747061 w 5973638"/>
              <a:gd name="connsiteY3" fmla="*/ 6887308 h 6887308"/>
              <a:gd name="connsiteX4" fmla="*/ 0 w 5973638"/>
              <a:gd name="connsiteY4" fmla="*/ 6887308 h 688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638" h="6887308">
                <a:moveTo>
                  <a:pt x="0" y="0"/>
                </a:moveTo>
                <a:lnTo>
                  <a:pt x="3747061" y="0"/>
                </a:lnTo>
                <a:lnTo>
                  <a:pt x="5973638" y="4881409"/>
                </a:lnTo>
                <a:lnTo>
                  <a:pt x="3747061" y="6887308"/>
                </a:lnTo>
                <a:lnTo>
                  <a:pt x="0" y="6887308"/>
                </a:lnTo>
                <a:close/>
              </a:path>
            </a:pathLst>
          </a:custGeom>
          <a:solidFill>
            <a:srgbClr val="E6E6E6"/>
          </a:solidFill>
        </p:spPr>
        <p:txBody>
          <a:bodyPr wrap="square">
            <a:noAutofit/>
          </a:bodyPr>
          <a:lstStyle/>
          <a:p>
            <a:endParaRPr lang="en-US" dirty="0"/>
          </a:p>
        </p:txBody>
      </p:sp>
    </p:spTree>
    <p:extLst>
      <p:ext uri="{BB962C8B-B14F-4D97-AF65-F5344CB8AC3E}">
        <p14:creationId xmlns:p14="http://schemas.microsoft.com/office/powerpoint/2010/main" val="32865060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FFCF4-B573-4458-BE5F-739A5CA97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37067F-C5F7-4DAD-880B-BEBF361BC0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A7F145-0EA6-463C-AB6C-AB90955821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4F8FE1-33DE-46CC-A720-6FFB389ED5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B3172E7-1976-4731-BFF6-7DD8E959A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D481231-4313-4E3D-9FC3-3AE3B88010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1771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F4B41-F961-4C02-BE11-0101047DFA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5B5433-4603-4D9C-B2C7-30ADB0571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E7110FC-2DAA-42B9-995D-64D9E3E5A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A2D7E6-124B-4720-8F65-4F67C5BA90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2D58AA4-F74B-414D-8999-4FFC25EB6A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F4DFA50-8FFB-42D1-8F85-027DF974A4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325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220097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0B08-56F9-4A63-9B77-54A0B94672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6327B7-56D3-4090-8990-136A4CED77F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F2BAE-C7EA-4138-B1A0-76659FA4E4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732E5C7-5787-4586-9D58-B7A071EBFC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41D5308-0D2D-4E2F-9CF6-6B7FA031E2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7886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609600" y="0"/>
            <a:ext cx="4724400" cy="6858000"/>
          </a:xfrm>
          <a:custGeom>
            <a:avLst/>
            <a:gdLst>
              <a:gd name="connsiteX0" fmla="*/ 0 w 4724400"/>
              <a:gd name="connsiteY0" fmla="*/ 0 h 6858000"/>
              <a:gd name="connsiteX1" fmla="*/ 2705100 w 4724400"/>
              <a:gd name="connsiteY1" fmla="*/ 0 h 6858000"/>
              <a:gd name="connsiteX2" fmla="*/ 4724400 w 4724400"/>
              <a:gd name="connsiteY2" fmla="*/ 6858000 h 6858000"/>
              <a:gd name="connsiteX3" fmla="*/ 2705100 w 4724400"/>
              <a:gd name="connsiteY3" fmla="*/ 6858000 h 6858000"/>
              <a:gd name="connsiteX4" fmla="*/ 0 w 47244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6858000">
                <a:moveTo>
                  <a:pt x="0" y="0"/>
                </a:moveTo>
                <a:lnTo>
                  <a:pt x="2705100" y="0"/>
                </a:lnTo>
                <a:lnTo>
                  <a:pt x="4724400" y="6858000"/>
                </a:lnTo>
                <a:lnTo>
                  <a:pt x="27051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98889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691568" y="545911"/>
            <a:ext cx="2694064" cy="2565773"/>
          </a:xfrm>
          <a:custGeom>
            <a:avLst/>
            <a:gdLst>
              <a:gd name="connsiteX0" fmla="*/ 1347032 w 2694064"/>
              <a:gd name="connsiteY0" fmla="*/ 0 h 2565773"/>
              <a:gd name="connsiteX1" fmla="*/ 2694064 w 2694064"/>
              <a:gd name="connsiteY1" fmla="*/ 980038 h 2565773"/>
              <a:gd name="connsiteX2" fmla="*/ 2179544 w 2694064"/>
              <a:gd name="connsiteY2" fmla="*/ 2565773 h 2565773"/>
              <a:gd name="connsiteX3" fmla="*/ 514520 w 2694064"/>
              <a:gd name="connsiteY3" fmla="*/ 2565773 h 2565773"/>
              <a:gd name="connsiteX4" fmla="*/ 0 w 2694064"/>
              <a:gd name="connsiteY4" fmla="*/ 980038 h 256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64" h="2565773">
                <a:moveTo>
                  <a:pt x="1347032" y="0"/>
                </a:moveTo>
                <a:lnTo>
                  <a:pt x="2694064" y="980038"/>
                </a:lnTo>
                <a:lnTo>
                  <a:pt x="2179544" y="2565773"/>
                </a:lnTo>
                <a:lnTo>
                  <a:pt x="514520" y="2565773"/>
                </a:lnTo>
                <a:lnTo>
                  <a:pt x="0" y="980038"/>
                </a:lnTo>
                <a:close/>
              </a:path>
            </a:pathLst>
          </a:custGeom>
          <a:solidFill>
            <a:schemeClr val="accent2">
              <a:lumMod val="40000"/>
              <a:lumOff val="60000"/>
            </a:schemeClr>
          </a:solidFill>
        </p:spPr>
        <p:txBody>
          <a:bodyPr wrap="square">
            <a:noAutofit/>
          </a:bodyPr>
          <a:lstStyle/>
          <a:p>
            <a:endParaRPr lang="en-US" dirty="0"/>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702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Picture Placeholder 8"/>
          <p:cNvSpPr>
            <a:spLocks noGrp="1"/>
          </p:cNvSpPr>
          <p:nvPr>
            <p:ph type="pic" sz="quarter" idx="13"/>
          </p:nvPr>
        </p:nvSpPr>
        <p:spPr>
          <a:xfrm>
            <a:off x="0" y="0"/>
            <a:ext cx="12192000" cy="3162300"/>
          </a:xfrm>
          <a:custGeom>
            <a:avLst/>
            <a:gdLst>
              <a:gd name="connsiteX0" fmla="*/ 0 w 12192000"/>
              <a:gd name="connsiteY0" fmla="*/ 0 h 3162300"/>
              <a:gd name="connsiteX1" fmla="*/ 12192000 w 12192000"/>
              <a:gd name="connsiteY1" fmla="*/ 0 h 3162300"/>
              <a:gd name="connsiteX2" fmla="*/ 12192000 w 12192000"/>
              <a:gd name="connsiteY2" fmla="*/ 1885950 h 3162300"/>
              <a:gd name="connsiteX3" fmla="*/ 0 w 12192000"/>
              <a:gd name="connsiteY3" fmla="*/ 3162300 h 3162300"/>
              <a:gd name="connsiteX4" fmla="*/ 0 w 12192000"/>
              <a:gd name="connsiteY4" fmla="*/ 188595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162300">
                <a:moveTo>
                  <a:pt x="0" y="0"/>
                </a:moveTo>
                <a:lnTo>
                  <a:pt x="12192000" y="0"/>
                </a:lnTo>
                <a:lnTo>
                  <a:pt x="12192000" y="1885950"/>
                </a:lnTo>
                <a:lnTo>
                  <a:pt x="0" y="3162300"/>
                </a:lnTo>
                <a:lnTo>
                  <a:pt x="0" y="188595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4390356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1" y="0"/>
            <a:ext cx="7814853" cy="686852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0373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485841" y="0"/>
            <a:ext cx="6096000" cy="6857998"/>
          </a:xfrm>
          <a:custGeom>
            <a:avLst/>
            <a:gdLst>
              <a:gd name="connsiteX0" fmla="*/ 1711217 w 6096000"/>
              <a:gd name="connsiteY0" fmla="*/ 0 h 6857998"/>
              <a:gd name="connsiteX1" fmla="*/ 6096000 w 6096000"/>
              <a:gd name="connsiteY1" fmla="*/ 0 h 6857998"/>
              <a:gd name="connsiteX2" fmla="*/ 6096000 w 6096000"/>
              <a:gd name="connsiteY2" fmla="*/ 6857998 h 6857998"/>
              <a:gd name="connsiteX3" fmla="*/ 1717785 w 6096000"/>
              <a:gd name="connsiteY3" fmla="*/ 6857998 h 6857998"/>
              <a:gd name="connsiteX4" fmla="*/ 0 w 6096000"/>
              <a:gd name="connsiteY4" fmla="*/ 3422431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7998">
                <a:moveTo>
                  <a:pt x="1711217" y="0"/>
                </a:moveTo>
                <a:lnTo>
                  <a:pt x="6096000" y="0"/>
                </a:lnTo>
                <a:lnTo>
                  <a:pt x="6096000" y="6857998"/>
                </a:lnTo>
                <a:lnTo>
                  <a:pt x="1717785" y="6857998"/>
                </a:lnTo>
                <a:lnTo>
                  <a:pt x="0" y="3422431"/>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3604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Picture Placeholder 10"/>
          <p:cNvSpPr>
            <a:spLocks noGrp="1"/>
          </p:cNvSpPr>
          <p:nvPr>
            <p:ph type="pic" sz="quarter" idx="13"/>
          </p:nvPr>
        </p:nvSpPr>
        <p:spPr>
          <a:xfrm>
            <a:off x="800100" y="1257300"/>
            <a:ext cx="5562600" cy="4648200"/>
          </a:xfrm>
          <a:custGeom>
            <a:avLst/>
            <a:gdLst>
              <a:gd name="connsiteX0" fmla="*/ 0 w 5562600"/>
              <a:gd name="connsiteY0" fmla="*/ 685800 h 4648200"/>
              <a:gd name="connsiteX1" fmla="*/ 2743200 w 5562600"/>
              <a:gd name="connsiteY1" fmla="*/ 685800 h 4648200"/>
              <a:gd name="connsiteX2" fmla="*/ 2743200 w 5562600"/>
              <a:gd name="connsiteY2" fmla="*/ 4648200 h 4648200"/>
              <a:gd name="connsiteX3" fmla="*/ 0 w 5562600"/>
              <a:gd name="connsiteY3" fmla="*/ 4648200 h 4648200"/>
              <a:gd name="connsiteX4" fmla="*/ 2819400 w 5562600"/>
              <a:gd name="connsiteY4" fmla="*/ 0 h 4648200"/>
              <a:gd name="connsiteX5" fmla="*/ 5562600 w 5562600"/>
              <a:gd name="connsiteY5" fmla="*/ 0 h 4648200"/>
              <a:gd name="connsiteX6" fmla="*/ 5562600 w 5562600"/>
              <a:gd name="connsiteY6" fmla="*/ 3962400 h 4648200"/>
              <a:gd name="connsiteX7" fmla="*/ 2819400 w 5562600"/>
              <a:gd name="connsiteY7" fmla="*/ 39624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600" h="4648200">
                <a:moveTo>
                  <a:pt x="0" y="685800"/>
                </a:moveTo>
                <a:lnTo>
                  <a:pt x="2743200" y="685800"/>
                </a:lnTo>
                <a:lnTo>
                  <a:pt x="2743200" y="4648200"/>
                </a:lnTo>
                <a:lnTo>
                  <a:pt x="0" y="4648200"/>
                </a:lnTo>
                <a:close/>
                <a:moveTo>
                  <a:pt x="2819400" y="0"/>
                </a:moveTo>
                <a:lnTo>
                  <a:pt x="5562600" y="0"/>
                </a:lnTo>
                <a:lnTo>
                  <a:pt x="5562600" y="3962400"/>
                </a:lnTo>
                <a:lnTo>
                  <a:pt x="2819400" y="39624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3773499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1933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088438" y="-1612900"/>
            <a:ext cx="10181600" cy="7422162"/>
          </a:xfrm>
          <a:custGeom>
            <a:avLst/>
            <a:gdLst>
              <a:gd name="connsiteX0" fmla="*/ 0 w 10181600"/>
              <a:gd name="connsiteY0" fmla="*/ 0 h 7422162"/>
              <a:gd name="connsiteX1" fmla="*/ 10181600 w 10181600"/>
              <a:gd name="connsiteY1" fmla="*/ 0 h 7422162"/>
              <a:gd name="connsiteX2" fmla="*/ 10181600 w 10181600"/>
              <a:gd name="connsiteY2" fmla="*/ 563349 h 7422162"/>
              <a:gd name="connsiteX3" fmla="*/ 5291619 w 10181600"/>
              <a:gd name="connsiteY3" fmla="*/ 7422162 h 7422162"/>
            </a:gdLst>
            <a:ahLst/>
            <a:cxnLst>
              <a:cxn ang="0">
                <a:pos x="connsiteX0" y="connsiteY0"/>
              </a:cxn>
              <a:cxn ang="0">
                <a:pos x="connsiteX1" y="connsiteY1"/>
              </a:cxn>
              <a:cxn ang="0">
                <a:pos x="connsiteX2" y="connsiteY2"/>
              </a:cxn>
              <a:cxn ang="0">
                <a:pos x="connsiteX3" y="connsiteY3"/>
              </a:cxn>
            </a:cxnLst>
            <a:rect l="l" t="t" r="r" b="b"/>
            <a:pathLst>
              <a:path w="10181600" h="7422162">
                <a:moveTo>
                  <a:pt x="0" y="0"/>
                </a:moveTo>
                <a:lnTo>
                  <a:pt x="10181600" y="0"/>
                </a:lnTo>
                <a:lnTo>
                  <a:pt x="10181600" y="563349"/>
                </a:lnTo>
                <a:lnTo>
                  <a:pt x="5291619" y="7422162"/>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6248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1" name="Picture Placeholder 50"/>
          <p:cNvSpPr>
            <a:spLocks noGrp="1"/>
          </p:cNvSpPr>
          <p:nvPr>
            <p:ph type="pic" sz="quarter" idx="13"/>
          </p:nvPr>
        </p:nvSpPr>
        <p:spPr>
          <a:xfrm>
            <a:off x="2419350" y="457200"/>
            <a:ext cx="5734050" cy="5646444"/>
          </a:xfrm>
          <a:custGeom>
            <a:avLst/>
            <a:gdLst>
              <a:gd name="connsiteX0" fmla="*/ 2950398 w 5734050"/>
              <a:gd name="connsiteY0" fmla="*/ 2968508 h 5646444"/>
              <a:gd name="connsiteX1" fmla="*/ 4286250 w 5734050"/>
              <a:gd name="connsiteY1" fmla="*/ 4304360 h 5646444"/>
              <a:gd name="connsiteX2" fmla="*/ 2950398 w 5734050"/>
              <a:gd name="connsiteY2" fmla="*/ 5640212 h 5646444"/>
              <a:gd name="connsiteX3" fmla="*/ 2926115 w 5734050"/>
              <a:gd name="connsiteY3" fmla="*/ 5615929 h 5646444"/>
              <a:gd name="connsiteX4" fmla="*/ 2895600 w 5734050"/>
              <a:gd name="connsiteY4" fmla="*/ 5646444 h 5646444"/>
              <a:gd name="connsiteX5" fmla="*/ 1559748 w 5734050"/>
              <a:gd name="connsiteY5" fmla="*/ 4310592 h 5646444"/>
              <a:gd name="connsiteX6" fmla="*/ 2895600 w 5734050"/>
              <a:gd name="connsiteY6" fmla="*/ 2974740 h 5646444"/>
              <a:gd name="connsiteX7" fmla="*/ 2919883 w 5734050"/>
              <a:gd name="connsiteY7" fmla="*/ 2999023 h 5646444"/>
              <a:gd name="connsiteX8" fmla="*/ 4398198 w 5734050"/>
              <a:gd name="connsiteY8" fmla="*/ 1500011 h 5646444"/>
              <a:gd name="connsiteX9" fmla="*/ 5734050 w 5734050"/>
              <a:gd name="connsiteY9" fmla="*/ 2835863 h 5646444"/>
              <a:gd name="connsiteX10" fmla="*/ 4398198 w 5734050"/>
              <a:gd name="connsiteY10" fmla="*/ 4171715 h 5646444"/>
              <a:gd name="connsiteX11" fmla="*/ 3062346 w 5734050"/>
              <a:gd name="connsiteY11" fmla="*/ 2835863 h 5646444"/>
              <a:gd name="connsiteX12" fmla="*/ 1390650 w 5734050"/>
              <a:gd name="connsiteY12" fmla="*/ 1493779 h 5646444"/>
              <a:gd name="connsiteX13" fmla="*/ 2726502 w 5734050"/>
              <a:gd name="connsiteY13" fmla="*/ 2829631 h 5646444"/>
              <a:gd name="connsiteX14" fmla="*/ 1390650 w 5734050"/>
              <a:gd name="connsiteY14" fmla="*/ 4165483 h 5646444"/>
              <a:gd name="connsiteX15" fmla="*/ 1366367 w 5734050"/>
              <a:gd name="connsiteY15" fmla="*/ 4141200 h 5646444"/>
              <a:gd name="connsiteX16" fmla="*/ 1335852 w 5734050"/>
              <a:gd name="connsiteY16" fmla="*/ 4171715 h 5646444"/>
              <a:gd name="connsiteX17" fmla="*/ 0 w 5734050"/>
              <a:gd name="connsiteY17" fmla="*/ 2835863 h 5646444"/>
              <a:gd name="connsiteX18" fmla="*/ 1335852 w 5734050"/>
              <a:gd name="connsiteY18" fmla="*/ 1500011 h 5646444"/>
              <a:gd name="connsiteX19" fmla="*/ 1360135 w 5734050"/>
              <a:gd name="connsiteY19" fmla="*/ 1524294 h 5646444"/>
              <a:gd name="connsiteX20" fmla="*/ 2917002 w 5734050"/>
              <a:gd name="connsiteY20" fmla="*/ 0 h 5646444"/>
              <a:gd name="connsiteX21" fmla="*/ 4252854 w 5734050"/>
              <a:gd name="connsiteY21" fmla="*/ 1335852 h 5646444"/>
              <a:gd name="connsiteX22" fmla="*/ 2917002 w 5734050"/>
              <a:gd name="connsiteY22" fmla="*/ 2671704 h 5646444"/>
              <a:gd name="connsiteX23" fmla="*/ 2892719 w 5734050"/>
              <a:gd name="connsiteY23" fmla="*/ 2647421 h 5646444"/>
              <a:gd name="connsiteX24" fmla="*/ 2862204 w 5734050"/>
              <a:gd name="connsiteY24" fmla="*/ 2677936 h 5646444"/>
              <a:gd name="connsiteX25" fmla="*/ 1526352 w 5734050"/>
              <a:gd name="connsiteY25" fmla="*/ 1342085 h 5646444"/>
              <a:gd name="connsiteX26" fmla="*/ 2862204 w 5734050"/>
              <a:gd name="connsiteY26" fmla="*/ 6232 h 5646444"/>
              <a:gd name="connsiteX27" fmla="*/ 2886487 w 5734050"/>
              <a:gd name="connsiteY27" fmla="*/ 30515 h 564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4050" h="5646444">
                <a:moveTo>
                  <a:pt x="2950398" y="2968508"/>
                </a:moveTo>
                <a:lnTo>
                  <a:pt x="4286250" y="4304360"/>
                </a:lnTo>
                <a:lnTo>
                  <a:pt x="2950398" y="5640212"/>
                </a:lnTo>
                <a:lnTo>
                  <a:pt x="2926115" y="5615929"/>
                </a:lnTo>
                <a:lnTo>
                  <a:pt x="2895600" y="5646444"/>
                </a:lnTo>
                <a:lnTo>
                  <a:pt x="1559748" y="4310592"/>
                </a:lnTo>
                <a:lnTo>
                  <a:pt x="2895600" y="2974740"/>
                </a:lnTo>
                <a:lnTo>
                  <a:pt x="2919883" y="2999023"/>
                </a:lnTo>
                <a:close/>
                <a:moveTo>
                  <a:pt x="4398198" y="1500011"/>
                </a:moveTo>
                <a:lnTo>
                  <a:pt x="5734050" y="2835863"/>
                </a:lnTo>
                <a:lnTo>
                  <a:pt x="4398198" y="4171715"/>
                </a:lnTo>
                <a:lnTo>
                  <a:pt x="3062346" y="2835863"/>
                </a:lnTo>
                <a:close/>
                <a:moveTo>
                  <a:pt x="1390650" y="1493779"/>
                </a:moveTo>
                <a:lnTo>
                  <a:pt x="2726502" y="2829631"/>
                </a:lnTo>
                <a:lnTo>
                  <a:pt x="1390650" y="4165483"/>
                </a:lnTo>
                <a:lnTo>
                  <a:pt x="1366367" y="4141200"/>
                </a:lnTo>
                <a:lnTo>
                  <a:pt x="1335852" y="4171715"/>
                </a:lnTo>
                <a:lnTo>
                  <a:pt x="0" y="2835863"/>
                </a:lnTo>
                <a:lnTo>
                  <a:pt x="1335852" y="1500011"/>
                </a:lnTo>
                <a:lnTo>
                  <a:pt x="1360135" y="1524294"/>
                </a:lnTo>
                <a:close/>
                <a:moveTo>
                  <a:pt x="2917002" y="0"/>
                </a:moveTo>
                <a:lnTo>
                  <a:pt x="4252854" y="1335852"/>
                </a:lnTo>
                <a:lnTo>
                  <a:pt x="2917002" y="2671704"/>
                </a:lnTo>
                <a:lnTo>
                  <a:pt x="2892719" y="2647421"/>
                </a:lnTo>
                <a:lnTo>
                  <a:pt x="2862204" y="2677936"/>
                </a:lnTo>
                <a:lnTo>
                  <a:pt x="1526352" y="1342085"/>
                </a:lnTo>
                <a:lnTo>
                  <a:pt x="2862204" y="6232"/>
                </a:lnTo>
                <a:lnTo>
                  <a:pt x="2886487" y="30515"/>
                </a:lnTo>
                <a:close/>
              </a:path>
            </a:pathLst>
          </a:custGeom>
          <a:solidFill>
            <a:schemeClr val="bg2">
              <a:lumMod val="90000"/>
            </a:schemeClr>
          </a:solidFill>
        </p:spPr>
        <p:txBody>
          <a:bodyPr wrap="square">
            <a:noAutofit/>
          </a:bodyPr>
          <a:lstStyle/>
          <a:p>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5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theme" Target="../theme/theme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41" Type="http://schemas.openxmlformats.org/officeDocument/2006/relationships/slideLayout" Target="../slideLayouts/slideLayout80.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image" Target="../media/image5.png"/><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theme" Target="../theme/theme4.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5.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150540514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t>12/11/2023</a:t>
            </a:fld>
            <a:endParaRPr lang="en-US"/>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t>‹#›</a:t>
            </a:fld>
            <a:endParaRPr lang="en-US"/>
          </a:p>
        </p:txBody>
      </p:sp>
    </p:spTree>
    <p:extLst>
      <p:ext uri="{BB962C8B-B14F-4D97-AF65-F5344CB8AC3E}">
        <p14:creationId xmlns:p14="http://schemas.microsoft.com/office/powerpoint/2010/main" val="247664191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692774705"/>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71" r:id="rId31"/>
    <p:sldLayoutId id="2147483870" r:id="rId32"/>
    <p:sldLayoutId id="2147483869" r:id="rId33"/>
    <p:sldLayoutId id="2147483868" r:id="rId34"/>
    <p:sldLayoutId id="2147483867" r:id="rId35"/>
    <p:sldLayoutId id="2147483866" r:id="rId36"/>
    <p:sldLayoutId id="2147483865" r:id="rId37"/>
    <p:sldLayoutId id="2147483864" r:id="rId38"/>
    <p:sldLayoutId id="2147483863" r:id="rId39"/>
    <p:sldLayoutId id="2147483862" r:id="rId40"/>
    <p:sldLayoutId id="2147483861"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4E72F8-45A9-49CA-A7CF-D78B131D8F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8FE53B-F2A4-4D32-BD14-2DDBE6A07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A3489-FE8D-4E09-A368-E0A06F01DC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E52EF46-C494-4077-B3FD-85A3315DC9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AE6992B-36A8-41EC-AA11-E0C9016F1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9B186FE-0E51-45D1-B628-F01260DB1E13}"/>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l="7266" t="39596" r="6457" b="40658"/>
          <a:stretch/>
        </p:blipFill>
        <p:spPr>
          <a:xfrm>
            <a:off x="10751916" y="136525"/>
            <a:ext cx="1203767" cy="275511"/>
          </a:xfrm>
          <a:prstGeom prst="rect">
            <a:avLst/>
          </a:prstGeom>
        </p:spPr>
      </p:pic>
    </p:spTree>
    <p:extLst>
      <p:ext uri="{BB962C8B-B14F-4D97-AF65-F5344CB8AC3E}">
        <p14:creationId xmlns:p14="http://schemas.microsoft.com/office/powerpoint/2010/main" val="189615355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 id="2147483836"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27743F-6B61-4438-B950-9A5CE50714D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5FE166-4499-4927-B75D-9B0B05FEA91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128674"/>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35.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69.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6.xml"/><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6.xm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6.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6.xml"/><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6.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69.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slide" Target="slide27.xml"/><Relationship Id="rId18" Type="http://schemas.openxmlformats.org/officeDocument/2006/relationships/image" Target="../media/image37.png"/><Relationship Id="rId26" Type="http://schemas.openxmlformats.org/officeDocument/2006/relationships/image" Target="../media/image41.png"/><Relationship Id="rId3" Type="http://schemas.openxmlformats.org/officeDocument/2006/relationships/slideLayout" Target="../slideLayouts/slideLayout112.xml"/><Relationship Id="rId21" Type="http://schemas.openxmlformats.org/officeDocument/2006/relationships/slide" Target="slide17.xml"/><Relationship Id="rId7" Type="http://schemas.openxmlformats.org/officeDocument/2006/relationships/image" Target="../media/image27.gif"/><Relationship Id="rId12" Type="http://schemas.openxmlformats.org/officeDocument/2006/relationships/image" Target="../media/image31.png"/><Relationship Id="rId17" Type="http://schemas.openxmlformats.org/officeDocument/2006/relationships/slide" Target="slide28.xml"/><Relationship Id="rId25" Type="http://schemas.openxmlformats.org/officeDocument/2006/relationships/slide" Target="slide30.xml"/><Relationship Id="rId2" Type="http://schemas.openxmlformats.org/officeDocument/2006/relationships/audio" Target="../media/media4.wav"/><Relationship Id="rId16" Type="http://schemas.openxmlformats.org/officeDocument/2006/relationships/image" Target="../media/image36.png"/><Relationship Id="rId20" Type="http://schemas.openxmlformats.org/officeDocument/2006/relationships/image" Target="../media/image38.png"/><Relationship Id="rId29" Type="http://schemas.openxmlformats.org/officeDocument/2006/relationships/slide" Target="slide19.xml"/><Relationship Id="rId1" Type="http://schemas.microsoft.com/office/2007/relationships/media" Target="../media/media4.wav"/><Relationship Id="rId6" Type="http://schemas.openxmlformats.org/officeDocument/2006/relationships/image" Target="../media/image26.gif"/><Relationship Id="rId11" Type="http://schemas.openxmlformats.org/officeDocument/2006/relationships/slide" Target="slide16.xml"/><Relationship Id="rId24" Type="http://schemas.openxmlformats.org/officeDocument/2006/relationships/image" Target="../media/image40.png"/><Relationship Id="rId32" Type="http://schemas.openxmlformats.org/officeDocument/2006/relationships/image" Target="../media/image44.gif"/><Relationship Id="rId5" Type="http://schemas.openxmlformats.org/officeDocument/2006/relationships/image" Target="../media/image25.png"/><Relationship Id="rId15" Type="http://schemas.openxmlformats.org/officeDocument/2006/relationships/slide" Target="slide15.xml"/><Relationship Id="rId23" Type="http://schemas.openxmlformats.org/officeDocument/2006/relationships/slide" Target="slide18.xml"/><Relationship Id="rId28" Type="http://schemas.openxmlformats.org/officeDocument/2006/relationships/image" Target="../media/image42.png"/><Relationship Id="rId10" Type="http://schemas.openxmlformats.org/officeDocument/2006/relationships/image" Target="../media/image29.gif"/><Relationship Id="rId19" Type="http://schemas.openxmlformats.org/officeDocument/2006/relationships/slide" Target="slide29.xml"/><Relationship Id="rId31"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slide" Target="slide33.xml"/><Relationship Id="rId14" Type="http://schemas.openxmlformats.org/officeDocument/2006/relationships/image" Target="../media/image34.png"/><Relationship Id="rId22" Type="http://schemas.openxmlformats.org/officeDocument/2006/relationships/image" Target="../media/image39.png"/><Relationship Id="rId27" Type="http://schemas.openxmlformats.org/officeDocument/2006/relationships/slide" Target="slide31.xml"/><Relationship Id="rId30"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6.xml"/><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6.xml"/><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6.xml"/><Relationship Id="rId1" Type="http://schemas.openxmlformats.org/officeDocument/2006/relationships/slideLayout" Target="../slideLayouts/slideLayout69.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6.xml"/><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6.xml"/><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9.xml"/><Relationship Id="rId5" Type="http://schemas.openxmlformats.org/officeDocument/2006/relationships/image" Target="../media/image1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 zalo Nguyen Thi Van">
            <a:extLst>
              <a:ext uri="{FF2B5EF4-FFF2-40B4-BE49-F238E27FC236}">
                <a16:creationId xmlns:a16="http://schemas.microsoft.com/office/drawing/2014/main" id="{A9B7BC8F-D0EC-41FE-931B-73768B70E32D}"/>
              </a:ext>
            </a:extLst>
          </p:cNvPr>
          <p:cNvSpPr/>
          <p:nvPr/>
        </p:nvSpPr>
        <p:spPr>
          <a:xfrm>
            <a:off x="1" y="0"/>
            <a:ext cx="12177712" cy="6858000"/>
          </a:xfrm>
          <a:prstGeom prst="rect">
            <a:avLst/>
          </a:prstGeom>
          <a:solidFill>
            <a:srgbClr val="38B2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et_Back_Up" descr="n zalo Nguyen Thi Van">
            <a:hlinkClick r:id="" action="ppaction://media"/>
            <a:extLst>
              <a:ext uri="{FF2B5EF4-FFF2-40B4-BE49-F238E27FC236}">
                <a16:creationId xmlns:a16="http://schemas.microsoft.com/office/drawing/2014/main" id="{95E2AAD2-6EC1-4B74-8DAF-7CA952D129A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5420975" y="8199438"/>
            <a:ext cx="4572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2" descr="n zalo Nguyen Thi Van">
            <a:extLst>
              <a:ext uri="{FF2B5EF4-FFF2-40B4-BE49-F238E27FC236}">
                <a16:creationId xmlns:a16="http://schemas.microsoft.com/office/drawing/2014/main" id="{DE6A6501-2062-4568-857C-82BA58B75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7975" y="8199438"/>
            <a:ext cx="9540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descr="n zalo Nguyen Thi Van">
            <a:extLst>
              <a:ext uri="{FF2B5EF4-FFF2-40B4-BE49-F238E27FC236}">
                <a16:creationId xmlns:a16="http://schemas.microsoft.com/office/drawing/2014/main" id="{38C1FDF9-185D-4E80-A7CD-15BE33F7BA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25363" y="3386139"/>
            <a:ext cx="21209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4" descr="n zalo Nguyen Thi Van">
            <a:extLst>
              <a:ext uri="{FF2B5EF4-FFF2-40B4-BE49-F238E27FC236}">
                <a16:creationId xmlns:a16="http://schemas.microsoft.com/office/drawing/2014/main" id="{FEEF36C2-3517-4144-96F1-98E3C48F99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71488" y="5508625"/>
            <a:ext cx="137477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4" descr="n zalo Nguyen Thi Van">
            <a:extLst>
              <a:ext uri="{FF2B5EF4-FFF2-40B4-BE49-F238E27FC236}">
                <a16:creationId xmlns:a16="http://schemas.microsoft.com/office/drawing/2014/main" id="{94B0F5C9-111C-4DE5-A18E-B306CCF6B9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58738" y="633413"/>
            <a:ext cx="231775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descr="n zalo Nguyen Thi Van">
            <a:extLst>
              <a:ext uri="{FF2B5EF4-FFF2-40B4-BE49-F238E27FC236}">
                <a16:creationId xmlns:a16="http://schemas.microsoft.com/office/drawing/2014/main" id="{8F3A3C97-50D2-4ED4-8D06-18F529AA1BEF}"/>
              </a:ext>
            </a:extLst>
          </p:cNvPr>
          <p:cNvSpPr/>
          <p:nvPr/>
        </p:nvSpPr>
        <p:spPr>
          <a:xfrm>
            <a:off x="2655780" y="2351983"/>
            <a:ext cx="7788492" cy="2100575"/>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merican Captain" pitchFamily="2" charset="0"/>
                <a:ea typeface="+mn-ea"/>
                <a:cs typeface="+mn-cs"/>
              </a:rPr>
              <a:t>CHÀO MỪNG QUÝ THẦY CÔ VÀ CÁC EM</a:t>
            </a:r>
            <a:r>
              <a:rPr kumimoji="0" lang="vi-VN"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merican Captain" pitchFamily="2" charset="0"/>
                <a:ea typeface="+mn-ea"/>
                <a:cs typeface="+mn-cs"/>
              </a:rPr>
              <a:t>!</a:t>
            </a:r>
            <a:endParaRPr kumimoji="0" lang="en-US"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UVF Bebas Neue" panose="020B0606020202050201" pitchFamily="34" charset="0"/>
              <a:ea typeface="+mn-ea"/>
              <a:cs typeface="+mn-cs"/>
            </a:endParaRPr>
          </a:p>
        </p:txBody>
      </p:sp>
      <p:grpSp>
        <p:nvGrpSpPr>
          <p:cNvPr id="10" name="Large Rectangle" descr="n zalo Nguyen Thi Van">
            <a:extLst>
              <a:ext uri="{FF2B5EF4-FFF2-40B4-BE49-F238E27FC236}">
                <a16:creationId xmlns:a16="http://schemas.microsoft.com/office/drawing/2014/main" id="{CF307D04-8DD1-494F-B23C-8E5E6010678D}"/>
              </a:ext>
            </a:extLst>
          </p:cNvPr>
          <p:cNvGrpSpPr>
            <a:grpSpLocks/>
          </p:cNvGrpSpPr>
          <p:nvPr/>
        </p:nvGrpSpPr>
        <p:grpSpPr bwMode="auto">
          <a:xfrm>
            <a:off x="-1403351" y="-2997200"/>
            <a:ext cx="14998701" cy="12852400"/>
            <a:chOff x="-3721075" y="-4882023"/>
            <a:chExt cx="19998814" cy="17137626"/>
          </a:xfrm>
          <a:solidFill>
            <a:srgbClr val="38B2B4"/>
          </a:solidFill>
        </p:grpSpPr>
        <p:grpSp>
          <p:nvGrpSpPr>
            <p:cNvPr id="3082" name="Group 7">
              <a:extLst>
                <a:ext uri="{FF2B5EF4-FFF2-40B4-BE49-F238E27FC236}">
                  <a16:creationId xmlns:a16="http://schemas.microsoft.com/office/drawing/2014/main" id="{64DAC672-3320-4AB7-92BF-1B54F0DC1815}"/>
                </a:ext>
              </a:extLst>
            </p:cNvPr>
            <p:cNvGrpSpPr>
              <a:grpSpLocks/>
            </p:cNvGrpSpPr>
            <p:nvPr/>
          </p:nvGrpSpPr>
          <p:grpSpPr bwMode="auto">
            <a:xfrm>
              <a:off x="-3721075" y="-4882023"/>
              <a:ext cx="9999407" cy="17137626"/>
              <a:chOff x="-3721075" y="-4882023"/>
              <a:chExt cx="9999407" cy="17137626"/>
            </a:xfrm>
            <a:grpFill/>
          </p:grpSpPr>
          <p:sp>
            <p:nvSpPr>
              <p:cNvPr id="5" name="Rectangle 4">
                <a:extLst>
                  <a:ext uri="{FF2B5EF4-FFF2-40B4-BE49-F238E27FC236}">
                    <a16:creationId xmlns:a16="http://schemas.microsoft.com/office/drawing/2014/main" id="{AB7DBD6F-6175-4AE8-A1BA-03A678CB2E68}"/>
                  </a:ext>
                </a:extLst>
              </p:cNvPr>
              <p:cNvSpPr/>
              <p:nvPr/>
            </p:nvSpPr>
            <p:spPr>
              <a:xfrm>
                <a:off x="-3721075" y="-4882023"/>
                <a:ext cx="9999407" cy="1713762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8AFC48E4-09A1-48B7-B828-84A2657B94C0}"/>
                  </a:ext>
                </a:extLst>
              </p:cNvPr>
              <p:cNvCxnSpPr>
                <a:cxnSpLocks/>
              </p:cNvCxnSpPr>
              <p:nvPr/>
            </p:nvCxnSpPr>
            <p:spPr>
              <a:xfrm>
                <a:off x="6278332" y="399398"/>
                <a:ext cx="0" cy="6166242"/>
              </a:xfrm>
              <a:prstGeom prst="line">
                <a:avLst/>
              </a:prstGeom>
              <a:grpFill/>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83B5636F-4E0A-44FC-9A50-21E1C77C8064}"/>
                </a:ext>
              </a:extLst>
            </p:cNvPr>
            <p:cNvSpPr/>
            <p:nvPr/>
          </p:nvSpPr>
          <p:spPr>
            <a:xfrm>
              <a:off x="15776075" y="3528031"/>
              <a:ext cx="501664" cy="5016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1" name="全国卿 - 吉祥物" descr="n zalo Nguyen Thi Van">
            <a:hlinkClick r:id="" action="ppaction://media"/>
            <a:extLst>
              <a:ext uri="{FF2B5EF4-FFF2-40B4-BE49-F238E27FC236}">
                <a16:creationId xmlns:a16="http://schemas.microsoft.com/office/drawing/2014/main" id="{88764C1D-3EE1-4C6C-AECC-AF3E57EF82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10594" y="879883"/>
            <a:ext cx="394762"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4000" fill="hold" nodeType="withEffect">
                                  <p:stCondLst>
                                    <p:cond delay="0"/>
                                  </p:stCondLst>
                                  <p:childTnLst>
                                    <p:animRot by="-21600000">
                                      <p:cBhvr>
                                        <p:cTn id="6" dur="2000" fill="hold"/>
                                        <p:tgtEl>
                                          <p:spTgt spid="10"/>
                                        </p:tgtEl>
                                        <p:attrNameLst>
                                          <p:attrName>r</p:attrName>
                                        </p:attrNameLst>
                                      </p:cBhvr>
                                    </p:animRot>
                                  </p:childTnLst>
                                </p:cTn>
                              </p:par>
                              <p:par>
                                <p:cTn id="7" presetID="6" presetClass="emph" presetSubtype="0" fill="hold" grpId="0" nodeType="withEffect">
                                  <p:stCondLst>
                                    <p:cond delay="0"/>
                                  </p:stCondLst>
                                  <p:childTnLst>
                                    <p:animScale>
                                      <p:cBhvr>
                                        <p:cTn id="8" dur="8000" fill="hold"/>
                                        <p:tgtEl>
                                          <p:spTgt spid="4"/>
                                        </p:tgtEl>
                                      </p:cBhvr>
                                      <p:by x="135000" y="135000"/>
                                    </p:animScale>
                                  </p:childTnLst>
                                </p:cTn>
                              </p:par>
                              <p:par>
                                <p:cTn id="9" presetID="9" presetClass="emph" presetSubtype="0" nodeType="withEffect">
                                  <p:stCondLst>
                                    <p:cond delay="5000"/>
                                  </p:stCondLst>
                                  <p:childTnLst>
                                    <p:set>
                                      <p:cBhvr>
                                        <p:cTn id="10" dur="3000"/>
                                        <p:tgtEl>
                                          <p:spTgt spid="10"/>
                                        </p:tgtEl>
                                        <p:attrNameLst>
                                          <p:attrName>style.opacity</p:attrName>
                                        </p:attrNameLst>
                                      </p:cBhvr>
                                      <p:to>
                                        <p:strVal val="0.5"/>
                                      </p:to>
                                    </p:set>
                                    <p:animEffect filter="image" prLst="opacity: 0.5">
                                      <p:cBhvr rctx="IE">
                                        <p:cTn id="11" dur="3000"/>
                                        <p:tgtEl>
                                          <p:spTgt spid="10"/>
                                        </p:tgtEl>
                                      </p:cBhvr>
                                    </p:animEffect>
                                  </p:childTnLst>
                                </p:cTn>
                              </p:par>
                              <p:par>
                                <p:cTn id="12" presetID="10" presetClass="exit" presetSubtype="0" fill="hold" nodeType="withEffect">
                                  <p:stCondLst>
                                    <p:cond delay="6000"/>
                                  </p:stCondLst>
                                  <p:childTnLst>
                                    <p:animEffect transition="out" filter="fade">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1"/>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n zalo Nguyen Thi Van">
            <a:extLst>
              <a:ext uri="{FF2B5EF4-FFF2-40B4-BE49-F238E27FC236}">
                <a16:creationId xmlns:a16="http://schemas.microsoft.com/office/drawing/2014/main" id="{014F446F-3481-46B3-A41F-7761CACD713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85" y="1636688"/>
            <a:ext cx="1674437" cy="14961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TextBox 11" descr="n zalo Nguyen Thi Van">
                <a:extLst>
                  <a:ext uri="{FF2B5EF4-FFF2-40B4-BE49-F238E27FC236}">
                    <a16:creationId xmlns:a16="http://schemas.microsoft.com/office/drawing/2014/main" id="{7F38D382-0A30-4AA7-AE41-F5F7E6A5B7D5}"/>
                  </a:ext>
                </a:extLst>
              </p:cNvPr>
              <p:cNvSpPr txBox="1"/>
              <p:nvPr/>
            </p:nvSpPr>
            <p:spPr>
              <a:xfrm>
                <a:off x="1621497" y="1636688"/>
                <a:ext cx="10030572" cy="4633484"/>
              </a:xfrm>
              <a:prstGeom prst="rect">
                <a:avLst/>
              </a:prstGeom>
              <a:gradFill flip="none" rotWithShape="1">
                <a:gsLst>
                  <a:gs pos="0">
                    <a:srgbClr val="009DD9">
                      <a:lumMod val="50000"/>
                      <a:shade val="30000"/>
                      <a:satMod val="115000"/>
                    </a:srgbClr>
                  </a:gs>
                  <a:gs pos="50000">
                    <a:srgbClr val="009DD9">
                      <a:lumMod val="50000"/>
                      <a:shade val="67500"/>
                      <a:satMod val="115000"/>
                    </a:srgbClr>
                  </a:gs>
                  <a:gs pos="100000">
                    <a:srgbClr val="009DD9">
                      <a:lumMod val="50000"/>
                      <a:shade val="100000"/>
                      <a:satMod val="115000"/>
                    </a:srgbClr>
                  </a:gs>
                </a:gsLst>
                <a:lin ang="2700000" scaled="1"/>
                <a:tileRect/>
              </a:gradFill>
            </p:spPr>
            <p:txBody>
              <a:bodyPr vert="horz" lIns="91440" tIns="45720" rIns="91440" bIns="45720" rtlCol="0">
                <a:noAutofit/>
              </a:bodyPr>
              <a:lstStyle/>
              <a:p>
                <a:pPr marL="57150" marR="0" lvl="0" indent="0" algn="just" defTabSz="914400" rtl="0" eaLnBrk="1" fontAlgn="auto" latinLnBrk="0" hangingPunct="1">
                  <a:lnSpc>
                    <a:spcPct val="100000"/>
                  </a:lnSpc>
                  <a:spcBef>
                    <a:spcPts val="0"/>
                  </a:spcBef>
                  <a:spcAft>
                    <a:spcPts val="600"/>
                  </a:spcAft>
                  <a:buClrTx/>
                  <a:buSzTx/>
                  <a:buFontTx/>
                  <a:buNone/>
                  <a:tabLst/>
                  <a:defRPr/>
                </a:pP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Độ</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lớn</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gia</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tốc</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của</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một</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vật</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có</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khối</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lượng</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xác</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định</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tỉ</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lệ</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thuận</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với</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độ</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lớn</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của</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lực</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gây</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ra</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gia</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tốc</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cho</a:t>
                </a:r>
                <a:r>
                  <a:rPr lang="en-US" sz="3200" b="1" kern="0" dirty="0">
                    <a:solidFill>
                      <a:srgbClr val="FFFF00"/>
                    </a:solidFill>
                    <a:latin typeface="Arial"/>
                    <a:cs typeface="Arial" panose="020B0604020202020204" pitchFamily="34" charset="0"/>
                  </a:rPr>
                  <a:t> </a:t>
                </a:r>
                <a:r>
                  <a:rPr lang="en-US" sz="3200" b="1" kern="0" dirty="0" err="1">
                    <a:solidFill>
                      <a:srgbClr val="FFFF00"/>
                    </a:solidFill>
                    <a:latin typeface="Arial"/>
                    <a:cs typeface="Arial" panose="020B0604020202020204" pitchFamily="34" charset="0"/>
                  </a:rPr>
                  <a:t>vật</a:t>
                </a:r>
                <a:r>
                  <a:rPr lang="en-US" sz="3200" b="1" kern="0" dirty="0">
                    <a:solidFill>
                      <a:srgbClr val="FFFF00"/>
                    </a:solidFill>
                    <a:latin typeface="Arial"/>
                    <a:cs typeface="Arial" panose="020B0604020202020204" pitchFamily="34" charset="0"/>
                  </a:rPr>
                  <a:t>.</a:t>
                </a:r>
              </a:p>
              <a:p>
                <a:pPr marL="57150" marR="0" lvl="0" indent="0" algn="just"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baseline="0" noProof="0" dirty="0" err="1">
                    <a:ln>
                      <a:noFill/>
                    </a:ln>
                    <a:solidFill>
                      <a:srgbClr val="FFFF00"/>
                    </a:solidFill>
                    <a:effectLst/>
                    <a:uLnTx/>
                    <a:uFillTx/>
                    <a:latin typeface="Arial"/>
                    <a:cs typeface="Arial" panose="020B0604020202020204" pitchFamily="34" charset="0"/>
                  </a:rPr>
                  <a:t>Một</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lực</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có</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độ</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lớn</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xác</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định</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gây</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ra</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cho</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các</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vật</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có</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khối</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lượng</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khác</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nhau</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các</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gia</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tốc</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có</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độ</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lớn</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tỉ</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lệ</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nghịch</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với</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khối</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lượng</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của</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mỗi</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200" b="1" i="0" u="none" strike="noStrike" kern="0" cap="none" spc="0" normalizeH="0" noProof="0" dirty="0" err="1">
                    <a:ln>
                      <a:noFill/>
                    </a:ln>
                    <a:solidFill>
                      <a:srgbClr val="FFFF00"/>
                    </a:solidFill>
                    <a:effectLst/>
                    <a:uLnTx/>
                    <a:uFillTx/>
                    <a:latin typeface="Arial"/>
                    <a:cs typeface="Arial" panose="020B0604020202020204" pitchFamily="34" charset="0"/>
                  </a:rPr>
                  <a:t>vật</a:t>
                </a:r>
                <a:r>
                  <a:rPr kumimoji="0" lang="en-US" sz="3200" b="1" i="0" u="none" strike="noStrike" kern="0" cap="none" spc="0" normalizeH="0" noProof="0" dirty="0">
                    <a:ln>
                      <a:noFill/>
                    </a:ln>
                    <a:solidFill>
                      <a:srgbClr val="FFFF00"/>
                    </a:solidFill>
                    <a:effectLst/>
                    <a:uLnTx/>
                    <a:uFillTx/>
                    <a:latin typeface="Arial"/>
                    <a:cs typeface="Arial" panose="020B0604020202020204" pitchFamily="34" charset="0"/>
                  </a:rPr>
                  <a:t>.</a:t>
                </a:r>
              </a:p>
              <a:p>
                <a:pPr marL="57150" marR="0" lvl="0" indent="0" algn="just"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a:rPr kumimoji="0" lang="en-US" sz="4400" b="1" i="1" u="none" strike="noStrike" kern="0" cap="none" spc="0" normalizeH="0" baseline="0" noProof="0" smtClean="0">
                          <a:ln>
                            <a:noFill/>
                          </a:ln>
                          <a:solidFill>
                            <a:srgbClr val="FFFF00"/>
                          </a:solidFill>
                          <a:effectLst/>
                          <a:uLnTx/>
                          <a:uFillTx/>
                          <a:latin typeface="Cambria Math" panose="02040503050406030204" pitchFamily="18" charset="0"/>
                          <a:cs typeface="Arial" panose="020B0604020202020204" pitchFamily="34" charset="0"/>
                        </a:rPr>
                        <m:t>𝒂</m:t>
                      </m:r>
                      <m:r>
                        <a:rPr kumimoji="0" lang="en-US" sz="4400" b="1" i="1" u="none" strike="noStrike" kern="0" cap="none" spc="0" normalizeH="0" baseline="0" noProof="0" smtClean="0">
                          <a:ln>
                            <a:noFill/>
                          </a:ln>
                          <a:solidFill>
                            <a:srgbClr val="FFFF00"/>
                          </a:solidFill>
                          <a:effectLst/>
                          <a:uLnTx/>
                          <a:uFillTx/>
                          <a:latin typeface="Cambria Math" panose="02040503050406030204" pitchFamily="18" charset="0"/>
                          <a:cs typeface="Arial" panose="020B0604020202020204" pitchFamily="34" charset="0"/>
                        </a:rPr>
                        <m:t>=</m:t>
                      </m:r>
                      <m:f>
                        <m:fPr>
                          <m:ctrlPr>
                            <a:rPr kumimoji="0" lang="en-US" sz="4400" b="1" i="1" u="none" strike="noStrike" kern="0" cap="none" spc="0" normalizeH="0" baseline="0" noProof="0" smtClean="0">
                              <a:ln>
                                <a:noFill/>
                              </a:ln>
                              <a:solidFill>
                                <a:srgbClr val="FFFF00"/>
                              </a:solidFill>
                              <a:effectLst/>
                              <a:uLnTx/>
                              <a:uFillTx/>
                              <a:latin typeface="Cambria Math" panose="02040503050406030204" pitchFamily="18" charset="0"/>
                              <a:cs typeface="Arial" panose="020B0604020202020204" pitchFamily="34" charset="0"/>
                            </a:rPr>
                          </m:ctrlPr>
                        </m:fPr>
                        <m:num>
                          <m:r>
                            <a:rPr kumimoji="0" lang="en-US" sz="4400" b="1" i="1" u="none" strike="noStrike" kern="0" cap="none" spc="0" normalizeH="0" baseline="0" noProof="0" smtClean="0">
                              <a:ln>
                                <a:noFill/>
                              </a:ln>
                              <a:solidFill>
                                <a:srgbClr val="FFFF00"/>
                              </a:solidFill>
                              <a:effectLst/>
                              <a:uLnTx/>
                              <a:uFillTx/>
                              <a:latin typeface="Cambria Math" panose="02040503050406030204" pitchFamily="18" charset="0"/>
                              <a:cs typeface="Arial" panose="020B0604020202020204" pitchFamily="34" charset="0"/>
                            </a:rPr>
                            <m:t>𝑭</m:t>
                          </m:r>
                        </m:num>
                        <m:den>
                          <m:r>
                            <a:rPr kumimoji="0" lang="en-US" sz="4400" b="1" i="1" u="none" strike="noStrike" kern="0" cap="none" spc="0" normalizeH="0" baseline="0" noProof="0" smtClean="0">
                              <a:ln>
                                <a:noFill/>
                              </a:ln>
                              <a:solidFill>
                                <a:srgbClr val="FFFF00"/>
                              </a:solidFill>
                              <a:effectLst/>
                              <a:uLnTx/>
                              <a:uFillTx/>
                              <a:latin typeface="Cambria Math" panose="02040503050406030204" pitchFamily="18" charset="0"/>
                              <a:cs typeface="Arial" panose="020B0604020202020204" pitchFamily="34" charset="0"/>
                            </a:rPr>
                            <m:t>𝒎</m:t>
                          </m:r>
                        </m:den>
                      </m:f>
                    </m:oMath>
                  </m:oMathPara>
                </a14:m>
                <a:endParaRPr kumimoji="0" lang="en-US" sz="4400" b="1" i="0" u="none" strike="noStrike" kern="0" cap="none" spc="0" normalizeH="0" baseline="0" noProof="0" dirty="0">
                  <a:ln>
                    <a:noFill/>
                  </a:ln>
                  <a:solidFill>
                    <a:srgbClr val="FFFF00"/>
                  </a:solidFill>
                  <a:effectLst/>
                  <a:uLnTx/>
                  <a:uFillTx/>
                  <a:latin typeface="Arial"/>
                  <a:cs typeface="Arial" panose="020B0604020202020204" pitchFamily="34" charset="0"/>
                </a:endParaRPr>
              </a:p>
            </p:txBody>
          </p:sp>
        </mc:Choice>
        <mc:Fallback xmlns="">
          <p:sp>
            <p:nvSpPr>
              <p:cNvPr id="12" name="TextBox 11" descr="n zalo Nguyen Thi Van">
                <a:extLst>
                  <a:ext uri="{FF2B5EF4-FFF2-40B4-BE49-F238E27FC236}">
                    <a16:creationId xmlns:a16="http://schemas.microsoft.com/office/drawing/2014/main" id="{7F38D382-0A30-4AA7-AE41-F5F7E6A5B7D5}"/>
                  </a:ext>
                </a:extLst>
              </p:cNvPr>
              <p:cNvSpPr txBox="1">
                <a:spLocks noRot="1" noChangeAspect="1" noMove="1" noResize="1" noEditPoints="1" noAdjustHandles="1" noChangeArrowheads="1" noChangeShapeType="1" noTextEdit="1"/>
              </p:cNvSpPr>
              <p:nvPr/>
            </p:nvSpPr>
            <p:spPr>
              <a:xfrm>
                <a:off x="1621497" y="1636688"/>
                <a:ext cx="10030572" cy="4633484"/>
              </a:xfrm>
              <a:prstGeom prst="rect">
                <a:avLst/>
              </a:prstGeom>
              <a:blipFill>
                <a:blip r:embed="rId4"/>
                <a:stretch>
                  <a:fillRect l="-1033" t="-1708" r="-1520"/>
                </a:stretch>
              </a:blipFill>
            </p:spPr>
            <p:txBody>
              <a:bodyPr/>
              <a:lstStyle/>
              <a:p>
                <a:r>
                  <a:rPr lang="en-US">
                    <a:noFill/>
                  </a:rPr>
                  <a:t> </a:t>
                </a:r>
              </a:p>
            </p:txBody>
          </p:sp>
        </mc:Fallback>
      </mc:AlternateContent>
      <p:sp>
        <p:nvSpPr>
          <p:cNvPr id="17" name="Rectangle: Rounded Corners 21" descr="n zalo Nguyen Thi Van">
            <a:extLst>
              <a:ext uri="{FF2B5EF4-FFF2-40B4-BE49-F238E27FC236}">
                <a16:creationId xmlns:a16="http://schemas.microsoft.com/office/drawing/2014/main" id="{4EC2A6DC-7BB3-421C-BCBF-190C79610415}"/>
              </a:ext>
            </a:extLst>
          </p:cNvPr>
          <p:cNvSpPr/>
          <p:nvPr/>
        </p:nvSpPr>
        <p:spPr>
          <a:xfrm>
            <a:off x="201705" y="182259"/>
            <a:ext cx="11669159"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rPr>
              <a:t>       </a:t>
            </a:r>
            <a:r>
              <a:rPr kumimoji="0" lang="en-US" sz="3200" b="1" i="0" u="none" strike="noStrike" kern="0" cap="none" spc="0" normalizeH="0" baseline="0" noProof="0" dirty="0">
                <a:ln>
                  <a:noFill/>
                </a:ln>
                <a:solidFill>
                  <a:srgbClr val="FFFF00"/>
                </a:solidFill>
                <a:effectLst/>
                <a:uLnTx/>
                <a:uFillTx/>
                <a:latin typeface="+mj-lt"/>
              </a:rPr>
              <a:t>LIÊN</a:t>
            </a:r>
            <a:r>
              <a:rPr kumimoji="0" lang="en-US" sz="3200" b="1" i="0" u="none" strike="noStrike" kern="0" cap="none" spc="0" normalizeH="0" noProof="0" dirty="0">
                <a:ln>
                  <a:noFill/>
                </a:ln>
                <a:solidFill>
                  <a:srgbClr val="FFFF00"/>
                </a:solidFill>
                <a:effectLst/>
                <a:uLnTx/>
                <a:uFillTx/>
                <a:latin typeface="+mj-lt"/>
              </a:rPr>
              <a:t> HỆ GIỮA GIA TỐC VỚI LỰC VÀ KHỐI LƯỢNG</a:t>
            </a:r>
            <a:endParaRPr kumimoji="0" lang="en-US" sz="3200" b="1" i="0" u="none" strike="noStrike" kern="0" cap="none" spc="0" normalizeH="0" baseline="0" noProof="0" dirty="0">
              <a:ln>
                <a:noFill/>
              </a:ln>
              <a:solidFill>
                <a:srgbClr val="FFFF00"/>
              </a:solidFill>
              <a:effectLst/>
              <a:uLnTx/>
              <a:uFillTx/>
              <a:latin typeface="+mj-lt"/>
              <a:ea typeface="Tahoma" panose="020B0604030504040204" pitchFamily="34" charset="0"/>
              <a:cs typeface="#9Slide03 Arima Madurai Black" panose="00000A00000000000000" pitchFamily="2" charset="-93"/>
            </a:endParaRPr>
          </a:p>
        </p:txBody>
      </p:sp>
      <p:sp>
        <p:nvSpPr>
          <p:cNvPr id="18" name="Hình chữ nhật: Góc Tròn 5" descr="n zalo Nguyen Thi Van">
            <a:extLst>
              <a:ext uri="{FF2B5EF4-FFF2-40B4-BE49-F238E27FC236}">
                <a16:creationId xmlns:a16="http://schemas.microsoft.com/office/drawing/2014/main" id="{0CF6858F-84F5-442F-873F-A411B8C05A66}"/>
              </a:ext>
            </a:extLst>
          </p:cNvPr>
          <p:cNvSpPr/>
          <p:nvPr/>
        </p:nvSpPr>
        <p:spPr>
          <a:xfrm>
            <a:off x="411659" y="12102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FF"/>
                </a:solidFill>
                <a:effectLst>
                  <a:outerShdw blurRad="38100" dist="38100" dir="2700000" algn="tl">
                    <a:srgbClr val="000000">
                      <a:alpha val="43137"/>
                    </a:srgbClr>
                  </a:outerShdw>
                </a:effectLst>
                <a:latin typeface="#9Slide03 AmpleSoft Bold" panose="02000000000000000000" pitchFamily="2" charset="-93"/>
                <a:ea typeface="#9Slide04 Abraham Lincoln" pitchFamily="2" charset="0"/>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sp>
        <p:nvSpPr>
          <p:cNvPr id="3" name="Rectangle 2" descr="n zalo Nguyen Thi Van"/>
          <p:cNvSpPr/>
          <p:nvPr/>
        </p:nvSpPr>
        <p:spPr>
          <a:xfrm>
            <a:off x="5637474" y="4767943"/>
            <a:ext cx="1998617" cy="139772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D60093"/>
                </a:solidFill>
              </a:ln>
              <a:noFill/>
            </a:endParaRPr>
          </a:p>
        </p:txBody>
      </p:sp>
    </p:spTree>
    <p:extLst>
      <p:ext uri="{BB962C8B-B14F-4D97-AF65-F5344CB8AC3E}">
        <p14:creationId xmlns:p14="http://schemas.microsoft.com/office/powerpoint/2010/main" val="275866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descr="n zalo Nguyen Thi Van"/>
          <p:cNvSpPr/>
          <p:nvPr/>
        </p:nvSpPr>
        <p:spPr>
          <a:xfrm>
            <a:off x="265150" y="1427780"/>
            <a:ext cx="11565605" cy="2731928"/>
          </a:xfrm>
          <a:prstGeom prst="roundRect">
            <a:avLst/>
          </a:prstGeom>
          <a:solidFill>
            <a:sysClr val="window" lastClr="FFFFFF"/>
          </a:solidFill>
          <a:ln w="12700" cap="flat" cmpd="sng" algn="ctr">
            <a:solidFill>
              <a:srgbClr val="0F6FC6">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0070C0"/>
                </a:solidFill>
                <a:latin typeface="Arial"/>
                <a:cs typeface="Arial" panose="020B0604020202020204" pitchFamily="34" charset="0"/>
              </a:rPr>
              <a:t>Một</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mẫu</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xe</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điện</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có</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thời</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gian</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tăng</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tốc</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trong</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thử</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nghiệm</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là</a:t>
            </a:r>
            <a:r>
              <a:rPr lang="en-US" sz="3200" b="1" kern="0" dirty="0">
                <a:solidFill>
                  <a:srgbClr val="0070C0"/>
                </a:solidFill>
                <a:latin typeface="Arial"/>
                <a:cs typeface="Arial" panose="020B0604020202020204" pitchFamily="34" charset="0"/>
              </a:rPr>
              <a:t> 0km/h </a:t>
            </a:r>
            <a:r>
              <a:rPr lang="en-US" sz="3200" b="1" kern="0" dirty="0" err="1">
                <a:solidFill>
                  <a:srgbClr val="0070C0"/>
                </a:solidFill>
                <a:latin typeface="Arial"/>
                <a:cs typeface="Arial" panose="020B0604020202020204" pitchFamily="34" charset="0"/>
              </a:rPr>
              <a:t>đến</a:t>
            </a:r>
            <a:r>
              <a:rPr lang="en-US" sz="3200" b="1" kern="0" dirty="0">
                <a:solidFill>
                  <a:srgbClr val="0070C0"/>
                </a:solidFill>
                <a:latin typeface="Arial"/>
                <a:cs typeface="Arial" panose="020B0604020202020204" pitchFamily="34" charset="0"/>
              </a:rPr>
              <a:t> 97km/h </a:t>
            </a:r>
            <a:r>
              <a:rPr lang="en-US" sz="3200" b="1" kern="0" dirty="0" err="1">
                <a:solidFill>
                  <a:srgbClr val="0070C0"/>
                </a:solidFill>
                <a:latin typeface="Arial"/>
                <a:cs typeface="Arial" panose="020B0604020202020204" pitchFamily="34" charset="0"/>
              </a:rPr>
              <a:t>trong</a:t>
            </a:r>
            <a:r>
              <a:rPr lang="en-US" sz="3200" b="1" kern="0" dirty="0">
                <a:solidFill>
                  <a:srgbClr val="0070C0"/>
                </a:solidFill>
                <a:latin typeface="Arial"/>
                <a:cs typeface="Arial" panose="020B0604020202020204" pitchFamily="34" charset="0"/>
              </a:rPr>
              <a:t> 1,98s. </a:t>
            </a:r>
            <a:r>
              <a:rPr lang="en-US" sz="3200" b="1" kern="0" dirty="0" err="1">
                <a:solidFill>
                  <a:srgbClr val="0070C0"/>
                </a:solidFill>
                <a:latin typeface="Arial"/>
                <a:cs typeface="Arial" panose="020B0604020202020204" pitchFamily="34" charset="0"/>
              </a:rPr>
              <a:t>Biết</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khối</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lượng</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của</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xe</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là</a:t>
            </a:r>
            <a:r>
              <a:rPr lang="en-US" sz="3200" b="1" kern="0" dirty="0">
                <a:solidFill>
                  <a:srgbClr val="0070C0"/>
                </a:solidFill>
                <a:latin typeface="Arial"/>
                <a:cs typeface="Arial" panose="020B0604020202020204" pitchFamily="34" charset="0"/>
              </a:rPr>
              <a:t> 2 </a:t>
            </a:r>
            <a:r>
              <a:rPr lang="en-US" sz="3200" b="1" kern="0" dirty="0" err="1">
                <a:solidFill>
                  <a:srgbClr val="0070C0"/>
                </a:solidFill>
                <a:latin typeface="Arial"/>
                <a:cs typeface="Arial" panose="020B0604020202020204" pitchFamily="34" charset="0"/>
              </a:rPr>
              <a:t>tấn</a:t>
            </a:r>
            <a:r>
              <a:rPr lang="en-US" sz="3200" b="1" kern="0" dirty="0">
                <a:solidFill>
                  <a:srgbClr val="0070C0"/>
                </a:solidFill>
                <a:latin typeface="Arial"/>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70C0"/>
                </a:solidFill>
                <a:latin typeface="Arial"/>
                <a:cs typeface="Arial" panose="020B0604020202020204" pitchFamily="34" charset="0"/>
              </a:rPr>
              <a:t>a. </a:t>
            </a:r>
            <a:r>
              <a:rPr lang="en-US" sz="3200" b="1" kern="0" dirty="0" err="1">
                <a:solidFill>
                  <a:srgbClr val="0070C0"/>
                </a:solidFill>
                <a:latin typeface="Arial"/>
                <a:cs typeface="Arial" panose="020B0604020202020204" pitchFamily="34" charset="0"/>
              </a:rPr>
              <a:t>Tính</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gia</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tốc</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của</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xe</a:t>
            </a:r>
            <a:r>
              <a:rPr lang="en-US" sz="3200" b="1" kern="0" dirty="0">
                <a:solidFill>
                  <a:srgbClr val="0070C0"/>
                </a:solidFill>
                <a:latin typeface="Arial"/>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70C0"/>
                </a:solidFill>
                <a:latin typeface="Arial"/>
                <a:cs typeface="Arial" panose="020B0604020202020204" pitchFamily="34" charset="0"/>
              </a:rPr>
              <a:t>b. </a:t>
            </a:r>
            <a:r>
              <a:rPr lang="en-US" sz="3200" b="1" kern="0" dirty="0" err="1">
                <a:solidFill>
                  <a:srgbClr val="0070C0"/>
                </a:solidFill>
                <a:latin typeface="Arial"/>
                <a:cs typeface="Arial" panose="020B0604020202020204" pitchFamily="34" charset="0"/>
              </a:rPr>
              <a:t>Tính</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độ</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lớn</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của</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lực</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tạo</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ra</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gia</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tốc</a:t>
            </a:r>
            <a:r>
              <a:rPr lang="en-US" sz="3200" b="1" kern="0" dirty="0">
                <a:solidFill>
                  <a:srgbClr val="0070C0"/>
                </a:solidFill>
                <a:latin typeface="Arial"/>
                <a:cs typeface="Arial" panose="020B0604020202020204" pitchFamily="34" charset="0"/>
              </a:rPr>
              <a:t> </a:t>
            </a:r>
            <a:r>
              <a:rPr lang="en-US" sz="3200" b="1" kern="0" dirty="0" err="1">
                <a:solidFill>
                  <a:srgbClr val="0070C0"/>
                </a:solidFill>
                <a:latin typeface="Arial"/>
                <a:cs typeface="Arial" panose="020B0604020202020204" pitchFamily="34" charset="0"/>
              </a:rPr>
              <a:t>đó</a:t>
            </a:r>
            <a:r>
              <a:rPr lang="en-US" sz="3200" b="1" kern="0" dirty="0">
                <a:solidFill>
                  <a:srgbClr val="0070C0"/>
                </a:solidFill>
                <a:latin typeface="Arial"/>
                <a:cs typeface="Arial" panose="020B0604020202020204" pitchFamily="34" charset="0"/>
              </a:rPr>
              <a:t>?</a:t>
            </a:r>
            <a:endParaRPr kumimoji="0" lang="en-US" sz="3200" b="1" i="0" u="none" strike="noStrike" kern="0" cap="none" spc="0" normalizeH="0" baseline="0" noProof="0" dirty="0">
              <a:ln>
                <a:noFill/>
              </a:ln>
              <a:solidFill>
                <a:srgbClr val="0070C0"/>
              </a:solidFill>
              <a:effectLst/>
              <a:uLnTx/>
              <a:uFillTx/>
              <a:latin typeface="Arial"/>
              <a:cs typeface="Arial" panose="020B0604020202020204" pitchFamily="34" charset="0"/>
            </a:endParaRPr>
          </a:p>
        </p:txBody>
      </p:sp>
      <p:sp>
        <p:nvSpPr>
          <p:cNvPr id="5" name="Round Diagonal Corner Rectangle 4" descr="n zalo Nguyen Thi Van"/>
          <p:cNvSpPr/>
          <p:nvPr/>
        </p:nvSpPr>
        <p:spPr>
          <a:xfrm>
            <a:off x="4417514" y="193054"/>
            <a:ext cx="2462257" cy="655338"/>
          </a:xfrm>
          <a:prstGeom prst="round2DiagRect">
            <a:avLst/>
          </a:prstGeom>
          <a:solidFill>
            <a:srgbClr val="0F6FC6"/>
          </a:solidFill>
          <a:ln w="12700" cap="flat" cmpd="sng" algn="ctr">
            <a:solidFill>
              <a:srgbClr val="0F6FC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0" dirty="0">
                <a:solidFill>
                  <a:prstClr val="white"/>
                </a:solidFill>
                <a:latin typeface="Calibri" panose="020F0502020204030204"/>
                <a:cs typeface="Arial" panose="020B0604020202020204" pitchFamily="34" charset="0"/>
              </a:rPr>
              <a:t>LUYỆN TẬP</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p>
        </p:txBody>
      </p:sp>
    </p:spTree>
    <p:extLst>
      <p:ext uri="{BB962C8B-B14F-4D97-AF65-F5344CB8AC3E}">
        <p14:creationId xmlns:p14="http://schemas.microsoft.com/office/powerpoint/2010/main" val="337715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descr="n zalo Nguyen Thi Van"/>
          <p:cNvSpPr/>
          <p:nvPr/>
        </p:nvSpPr>
        <p:spPr>
          <a:xfrm>
            <a:off x="265151" y="545752"/>
            <a:ext cx="10518464" cy="2031910"/>
          </a:xfrm>
          <a:prstGeom prst="roundRect">
            <a:avLst/>
          </a:prstGeom>
          <a:solidFill>
            <a:sysClr val="window" lastClr="FFFFFF"/>
          </a:solidFill>
          <a:ln w="12700" cap="flat" cmpd="sng" algn="ctr">
            <a:solidFill>
              <a:srgbClr val="0F6FC6">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0070C0"/>
                </a:solidFill>
                <a:latin typeface="Arial"/>
                <a:cs typeface="Arial" panose="020B0604020202020204" pitchFamily="34" charset="0"/>
              </a:rPr>
              <a:t>Đổi</a:t>
            </a:r>
            <a:r>
              <a:rPr lang="en-US" sz="3200" b="1" kern="0" dirty="0">
                <a:solidFill>
                  <a:srgbClr val="0070C0"/>
                </a:solidFill>
                <a:latin typeface="Arial"/>
                <a:cs typeface="Arial" panose="020B0604020202020204" pitchFamily="34" charset="0"/>
              </a:rPr>
              <a:t>: v =  97km/h = 27m/s , m = 2 </a:t>
            </a:r>
            <a:r>
              <a:rPr lang="en-US" sz="3200" b="1" kern="0" dirty="0" err="1">
                <a:solidFill>
                  <a:srgbClr val="0070C0"/>
                </a:solidFill>
                <a:latin typeface="Arial"/>
                <a:cs typeface="Arial" panose="020B0604020202020204" pitchFamily="34" charset="0"/>
              </a:rPr>
              <a:t>tấn</a:t>
            </a:r>
            <a:r>
              <a:rPr lang="en-US" sz="3200" b="1" kern="0" dirty="0">
                <a:solidFill>
                  <a:srgbClr val="0070C0"/>
                </a:solidFill>
                <a:latin typeface="Arial"/>
                <a:cs typeface="Arial" panose="020B0604020202020204" pitchFamily="34" charset="0"/>
              </a:rPr>
              <a:t> = 2000kg</a:t>
            </a:r>
          </a:p>
        </p:txBody>
      </p:sp>
      <p:sp>
        <p:nvSpPr>
          <p:cNvPr id="5" name="Round Diagonal Corner Rectangle 4" descr="n zalo Nguyen Thi Van"/>
          <p:cNvSpPr/>
          <p:nvPr/>
        </p:nvSpPr>
        <p:spPr>
          <a:xfrm>
            <a:off x="4417514" y="193054"/>
            <a:ext cx="2462257" cy="655338"/>
          </a:xfrm>
          <a:prstGeom prst="round2DiagRect">
            <a:avLst/>
          </a:prstGeom>
          <a:solidFill>
            <a:srgbClr val="0F6FC6"/>
          </a:solidFill>
          <a:ln w="12700" cap="flat" cmpd="sng" algn="ctr">
            <a:solidFill>
              <a:srgbClr val="0F6FC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LUYỆN TẬP </a:t>
            </a:r>
          </a:p>
        </p:txBody>
      </p:sp>
      <p:sp>
        <p:nvSpPr>
          <p:cNvPr id="3" name="TextBox 2" descr="n zalo Nguyen Thi Van"/>
          <p:cNvSpPr txBox="1"/>
          <p:nvPr/>
        </p:nvSpPr>
        <p:spPr>
          <a:xfrm>
            <a:off x="265150" y="3008781"/>
            <a:ext cx="112301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a:ea typeface="+mn-ea"/>
                <a:cs typeface="+mn-cs"/>
              </a:rPr>
              <a:t>a. Gia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tốc</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của</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xe</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là</a:t>
            </a:r>
            <a:r>
              <a:rPr kumimoji="0" lang="en-US" sz="3200" b="1" i="0" u="none" strike="noStrike" kern="1200" cap="none" spc="0" normalizeH="0" baseline="0" noProof="0" dirty="0">
                <a:ln>
                  <a:noFill/>
                </a:ln>
                <a:solidFill>
                  <a:srgbClr val="0070C0"/>
                </a:solidFill>
                <a:effectLst/>
                <a:uLnTx/>
                <a:uFillTx/>
                <a:latin typeface="Arial"/>
                <a:ea typeface="+mn-ea"/>
                <a:cs typeface="+mn-cs"/>
              </a:rPr>
              <a:t>:</a:t>
            </a:r>
          </a:p>
        </p:txBody>
      </p:sp>
      <mc:AlternateContent xmlns:mc="http://schemas.openxmlformats.org/markup-compatibility/2006" xmlns:a14="http://schemas.microsoft.com/office/drawing/2010/main">
        <mc:Choice Requires="a14">
          <p:sp>
            <p:nvSpPr>
              <p:cNvPr id="7" name="TextBox 6" descr="n zalo Nguyen Thi Van"/>
              <p:cNvSpPr txBox="1"/>
              <p:nvPr/>
            </p:nvSpPr>
            <p:spPr>
              <a:xfrm>
                <a:off x="2017346" y="3620730"/>
                <a:ext cx="6440854" cy="10132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4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𝑎</m:t>
                    </m:r>
                    <m:r>
                      <a:rPr kumimoji="0" lang="en-US" sz="4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𝑣</m:t>
                        </m:r>
                      </m:num>
                      <m:den>
                        <m:r>
                          <a:rPr kumimoji="0" lang="en-US" sz="4000" b="0"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smtClean="0">
                            <a:ln>
                              <a:noFill/>
                            </a:ln>
                            <a:solidFill>
                              <a:srgbClr val="0070C0"/>
                            </a:solidFill>
                            <a:effectLst/>
                            <a:uLnTx/>
                            <a:uFillTx/>
                            <a:latin typeface="Cambria Math" panose="02040503050406030204" pitchFamily="18" charset="0"/>
                            <a:ea typeface="Cambria Math" panose="02040503050406030204" pitchFamily="18" charset="0"/>
                            <a:cs typeface="+mn-cs"/>
                          </a:rPr>
                          <m:t>𝑡</m:t>
                        </m:r>
                      </m:den>
                    </m:f>
                  </m:oMath>
                </a14:m>
                <a:r>
                  <a:rPr kumimoji="0" lang="en-US" sz="4000" b="0" i="1" u="none" strike="noStrike" kern="1200" cap="none" spc="0" normalizeH="0" baseline="0" noProof="0" dirty="0">
                    <a:ln>
                      <a:noFill/>
                    </a:ln>
                    <a:solidFill>
                      <a:srgbClr val="0070C0"/>
                    </a:solidFill>
                    <a:effectLst/>
                    <a:uLnTx/>
                    <a:uFillTx/>
                    <a:latin typeface="Arial"/>
                    <a:ea typeface="+mn-ea"/>
                    <a:cs typeface="+mn-cs"/>
                  </a:rPr>
                  <a:t>=</a:t>
                </a:r>
                <a14:m>
                  <m:oMath xmlns:m="http://schemas.openxmlformats.org/officeDocument/2006/math">
                    <m:f>
                      <m:fPr>
                        <m:ctrlPr>
                          <a:rPr kumimoji="0" lang="en-US" sz="4000" b="0" i="1" u="none" strike="noStrike" kern="1200" cap="none" spc="0" normalizeH="0" baseline="0" noProof="0" dirty="0" smtClean="0">
                            <a:ln>
                              <a:noFill/>
                            </a:ln>
                            <a:solidFill>
                              <a:srgbClr val="0070C0"/>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dirty="0" smtClean="0">
                            <a:ln>
                              <a:noFill/>
                            </a:ln>
                            <a:solidFill>
                              <a:srgbClr val="0070C0"/>
                            </a:solidFill>
                            <a:effectLst/>
                            <a:uLnTx/>
                            <a:uFillTx/>
                            <a:latin typeface="Cambria Math" panose="02040503050406030204" pitchFamily="18" charset="0"/>
                            <a:ea typeface="+mn-ea"/>
                            <a:cs typeface="+mn-cs"/>
                          </a:rPr>
                          <m:t>0−27</m:t>
                        </m:r>
                      </m:num>
                      <m:den>
                        <m:r>
                          <a:rPr kumimoji="0" lang="en-US" sz="4000" b="0" i="1" u="none" strike="noStrike" kern="1200" cap="none" spc="0" normalizeH="0" baseline="0" noProof="0" dirty="0" smtClean="0">
                            <a:ln>
                              <a:noFill/>
                            </a:ln>
                            <a:solidFill>
                              <a:srgbClr val="0070C0"/>
                            </a:solidFill>
                            <a:effectLst/>
                            <a:uLnTx/>
                            <a:uFillTx/>
                            <a:latin typeface="Cambria Math" panose="02040503050406030204" pitchFamily="18" charset="0"/>
                            <a:ea typeface="+mn-ea"/>
                            <a:cs typeface="+mn-cs"/>
                          </a:rPr>
                          <m:t>1,98</m:t>
                        </m:r>
                      </m:den>
                    </m:f>
                    <m:r>
                      <a:rPr kumimoji="0" lang="en-US" sz="4000" b="0" i="1" u="none" strike="noStrike" kern="1200" cap="none" spc="0" normalizeH="0" baseline="0" noProof="0" dirty="0" smtClean="0">
                        <a:ln>
                          <a:noFill/>
                        </a:ln>
                        <a:solidFill>
                          <a:srgbClr val="0070C0"/>
                        </a:solidFill>
                        <a:effectLst/>
                        <a:uLnTx/>
                        <a:uFillTx/>
                        <a:latin typeface="Cambria Math" panose="02040503050406030204" pitchFamily="18" charset="0"/>
                        <a:ea typeface="+mn-ea"/>
                        <a:cs typeface="+mn-cs"/>
                      </a:rPr>
                      <m:t>=13,63</m:t>
                    </m:r>
                    <m:r>
                      <a:rPr kumimoji="0" lang="en-US" sz="4000" b="0" i="1" u="none" strike="noStrike" kern="1200" cap="none" spc="0" normalizeH="0" baseline="0" noProof="0" dirty="0" smtClean="0">
                        <a:ln>
                          <a:noFill/>
                        </a:ln>
                        <a:solidFill>
                          <a:srgbClr val="0070C0"/>
                        </a:solidFill>
                        <a:effectLst/>
                        <a:uLnTx/>
                        <a:uFillTx/>
                        <a:latin typeface="Cambria Math" panose="02040503050406030204" pitchFamily="18" charset="0"/>
                        <a:ea typeface="+mn-ea"/>
                        <a:cs typeface="+mn-cs"/>
                      </a:rPr>
                      <m:t>𝑚</m:t>
                    </m:r>
                    <m:r>
                      <a:rPr kumimoji="0" lang="en-US" sz="4000" b="0" i="1" u="none" strike="noStrike" kern="1200" cap="none" spc="0" normalizeH="0" baseline="0" noProof="0" dirty="0" smtClean="0">
                        <a:ln>
                          <a:noFill/>
                        </a:ln>
                        <a:solidFill>
                          <a:srgbClr val="0070C0"/>
                        </a:solidFill>
                        <a:effectLst/>
                        <a:uLnTx/>
                        <a:uFillTx/>
                        <a:latin typeface="Cambria Math" panose="02040503050406030204" pitchFamily="18" charset="0"/>
                        <a:ea typeface="+mn-ea"/>
                        <a:cs typeface="+mn-cs"/>
                      </a:rPr>
                      <m:t>/</m:t>
                    </m:r>
                    <m:sSup>
                      <m:sSupPr>
                        <m:ctrlPr>
                          <a:rPr kumimoji="0" lang="en-US" sz="4000" b="0" i="1" u="none" strike="noStrike" kern="1200" cap="none" spc="0" normalizeH="0" baseline="0" noProof="0" dirty="0" smtClean="0">
                            <a:ln>
                              <a:noFill/>
                            </a:ln>
                            <a:solidFill>
                              <a:srgbClr val="0070C0"/>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dirty="0" smtClean="0">
                            <a:ln>
                              <a:noFill/>
                            </a:ln>
                            <a:solidFill>
                              <a:srgbClr val="0070C0"/>
                            </a:solidFill>
                            <a:effectLst/>
                            <a:uLnTx/>
                            <a:uFillTx/>
                            <a:latin typeface="Cambria Math" panose="02040503050406030204" pitchFamily="18" charset="0"/>
                            <a:ea typeface="+mn-ea"/>
                            <a:cs typeface="+mn-cs"/>
                          </a:rPr>
                          <m:t>𝑠</m:t>
                        </m:r>
                      </m:e>
                      <m:sup>
                        <m:r>
                          <a:rPr kumimoji="0" lang="en-US" sz="4000" b="0" i="1" u="none" strike="noStrike" kern="1200" cap="none" spc="0" normalizeH="0" baseline="0" noProof="0" dirty="0" smtClean="0">
                            <a:ln>
                              <a:noFill/>
                            </a:ln>
                            <a:solidFill>
                              <a:srgbClr val="0070C0"/>
                            </a:solidFill>
                            <a:effectLst/>
                            <a:uLnTx/>
                            <a:uFillTx/>
                            <a:latin typeface="Cambria Math" panose="02040503050406030204" pitchFamily="18" charset="0"/>
                            <a:ea typeface="+mn-ea"/>
                            <a:cs typeface="+mn-cs"/>
                          </a:rPr>
                          <m:t>2</m:t>
                        </m:r>
                      </m:sup>
                    </m:sSup>
                  </m:oMath>
                </a14:m>
                <a:endParaRPr kumimoji="0" lang="en-US" sz="4000" b="0" i="1" u="none" strike="noStrike" kern="1200" cap="none" spc="0" normalizeH="0" baseline="0" noProof="0" dirty="0">
                  <a:ln>
                    <a:noFill/>
                  </a:ln>
                  <a:solidFill>
                    <a:srgbClr val="0070C0"/>
                  </a:solidFill>
                  <a:effectLst/>
                  <a:uLnTx/>
                  <a:uFillTx/>
                  <a:latin typeface="Arial"/>
                  <a:ea typeface="+mn-ea"/>
                  <a:cs typeface="+mn-cs"/>
                </a:endParaRPr>
              </a:p>
            </p:txBody>
          </p:sp>
        </mc:Choice>
        <mc:Fallback xmlns="">
          <p:sp>
            <p:nvSpPr>
              <p:cNvPr id="7" name="TextBox 6" descr="n zalo Nguyen Thi Van"/>
              <p:cNvSpPr txBox="1">
                <a:spLocks noRot="1" noChangeAspect="1" noMove="1" noResize="1" noEditPoints="1" noAdjustHandles="1" noChangeArrowheads="1" noChangeShapeType="1" noTextEdit="1"/>
              </p:cNvSpPr>
              <p:nvPr/>
            </p:nvSpPr>
            <p:spPr>
              <a:xfrm>
                <a:off x="2017346" y="3620730"/>
                <a:ext cx="6440854" cy="1013291"/>
              </a:xfrm>
              <a:prstGeom prst="rect">
                <a:avLst/>
              </a:prstGeom>
              <a:blipFill>
                <a:blip r:embed="rId2"/>
                <a:stretch>
                  <a:fillRect b="-6627"/>
                </a:stretch>
              </a:blipFill>
            </p:spPr>
            <p:txBody>
              <a:bodyPr/>
              <a:lstStyle/>
              <a:p>
                <a:r>
                  <a:rPr lang="en-US">
                    <a:noFill/>
                  </a:rPr>
                  <a:t> </a:t>
                </a:r>
              </a:p>
            </p:txBody>
          </p:sp>
        </mc:Fallback>
      </mc:AlternateContent>
      <p:sp>
        <p:nvSpPr>
          <p:cNvPr id="8" name="TextBox 7" descr="n zalo Nguyen Thi Van"/>
          <p:cNvSpPr txBox="1"/>
          <p:nvPr/>
        </p:nvSpPr>
        <p:spPr>
          <a:xfrm>
            <a:off x="265150" y="4889441"/>
            <a:ext cx="8382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a:ea typeface="+mn-ea"/>
                <a:cs typeface="+mn-cs"/>
              </a:rPr>
              <a:t>b. </a:t>
            </a:r>
            <a:r>
              <a:rPr lang="en-US" sz="3200" b="1" dirty="0" err="1">
                <a:solidFill>
                  <a:srgbClr val="0070C0"/>
                </a:solidFill>
                <a:latin typeface="Arial"/>
              </a:rPr>
              <a:t>Độ</a:t>
            </a:r>
            <a:r>
              <a:rPr lang="en-US" sz="3200" b="1" dirty="0">
                <a:solidFill>
                  <a:srgbClr val="0070C0"/>
                </a:solidFill>
                <a:latin typeface="Arial"/>
              </a:rPr>
              <a:t> </a:t>
            </a:r>
            <a:r>
              <a:rPr lang="en-US" sz="3200" b="1" dirty="0" err="1">
                <a:solidFill>
                  <a:srgbClr val="0070C0"/>
                </a:solidFill>
                <a:latin typeface="Arial"/>
              </a:rPr>
              <a:t>lớn</a:t>
            </a:r>
            <a:r>
              <a:rPr lang="en-US" sz="3200" b="1" dirty="0">
                <a:solidFill>
                  <a:srgbClr val="0070C0"/>
                </a:solidFill>
                <a:latin typeface="Arial"/>
              </a:rPr>
              <a:t> </a:t>
            </a:r>
            <a:r>
              <a:rPr lang="en-US" sz="3200" b="1" dirty="0" err="1">
                <a:solidFill>
                  <a:srgbClr val="0070C0"/>
                </a:solidFill>
                <a:latin typeface="Arial"/>
              </a:rPr>
              <a:t>của</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tạo</a:t>
            </a:r>
            <a:r>
              <a:rPr lang="en-US" sz="3200" b="1" dirty="0">
                <a:solidFill>
                  <a:srgbClr val="0070C0"/>
                </a:solidFill>
                <a:latin typeface="Arial"/>
              </a:rPr>
              <a:t> </a:t>
            </a:r>
            <a:r>
              <a:rPr lang="en-US" sz="3200" b="1" dirty="0" err="1">
                <a:solidFill>
                  <a:srgbClr val="0070C0"/>
                </a:solidFill>
                <a:latin typeface="Arial"/>
              </a:rPr>
              <a:t>nên</a:t>
            </a:r>
            <a:r>
              <a:rPr lang="en-US" sz="3200" b="1" dirty="0">
                <a:solidFill>
                  <a:srgbClr val="0070C0"/>
                </a:solidFill>
                <a:latin typeface="Arial"/>
              </a:rPr>
              <a:t> </a:t>
            </a:r>
            <a:r>
              <a:rPr lang="en-US" sz="3200" b="1" dirty="0" err="1">
                <a:solidFill>
                  <a:srgbClr val="0070C0"/>
                </a:solidFill>
                <a:latin typeface="Arial"/>
              </a:rPr>
              <a:t>gia</a:t>
            </a:r>
            <a:r>
              <a:rPr lang="en-US" sz="3200" b="1" dirty="0">
                <a:solidFill>
                  <a:srgbClr val="0070C0"/>
                </a:solidFill>
                <a:latin typeface="Arial"/>
              </a:rPr>
              <a:t> </a:t>
            </a:r>
            <a:r>
              <a:rPr lang="en-US" sz="3200" b="1" dirty="0" err="1">
                <a:solidFill>
                  <a:srgbClr val="0070C0"/>
                </a:solidFill>
                <a:latin typeface="Arial"/>
              </a:rPr>
              <a:t>tốc</a:t>
            </a:r>
            <a:r>
              <a:rPr lang="en-US" sz="3200" b="1" dirty="0">
                <a:solidFill>
                  <a:srgbClr val="0070C0"/>
                </a:solidFill>
                <a:latin typeface="Arial"/>
              </a:rPr>
              <a:t> </a:t>
            </a:r>
            <a:r>
              <a:rPr lang="en-US" sz="3200" b="1" dirty="0" err="1">
                <a:solidFill>
                  <a:srgbClr val="0070C0"/>
                </a:solidFill>
                <a:latin typeface="Arial"/>
              </a:rPr>
              <a:t>đó</a:t>
            </a:r>
            <a:r>
              <a:rPr lang="en-US" sz="3200" b="1" dirty="0">
                <a:solidFill>
                  <a:srgbClr val="0070C0"/>
                </a:solidFill>
                <a:latin typeface="Arial"/>
              </a:rPr>
              <a:t> </a:t>
            </a:r>
            <a:r>
              <a:rPr lang="en-US" sz="3200" b="1" dirty="0" err="1">
                <a:solidFill>
                  <a:srgbClr val="0070C0"/>
                </a:solidFill>
                <a:latin typeface="Arial"/>
              </a:rPr>
              <a:t>là</a:t>
            </a:r>
            <a:r>
              <a:rPr lang="en-US" sz="3200" b="1" dirty="0">
                <a:solidFill>
                  <a:srgbClr val="0070C0"/>
                </a:solidFill>
                <a:latin typeface="Arial"/>
              </a:rPr>
              <a:t> </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p>
        </p:txBody>
      </p:sp>
      <p:sp>
        <p:nvSpPr>
          <p:cNvPr id="9" name="TextBox 8" descr="n zalo Nguyen Thi Van"/>
          <p:cNvSpPr txBox="1"/>
          <p:nvPr/>
        </p:nvSpPr>
        <p:spPr>
          <a:xfrm>
            <a:off x="2017346" y="5731266"/>
            <a:ext cx="69568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a:ea typeface="+mn-ea"/>
                <a:cs typeface="+mn-cs"/>
              </a:rPr>
              <a:t>F = ma = </a:t>
            </a:r>
            <a:r>
              <a:rPr lang="en-US" sz="3200" b="1" dirty="0">
                <a:solidFill>
                  <a:srgbClr val="0070C0"/>
                </a:solidFill>
                <a:latin typeface="Arial"/>
              </a:rPr>
              <a:t>2000</a:t>
            </a:r>
            <a:r>
              <a:rPr kumimoji="0" lang="en-US" sz="3200" b="1" i="0" u="none" strike="noStrike" kern="1200" cap="none" spc="0" normalizeH="0" baseline="0" noProof="0" dirty="0">
                <a:ln>
                  <a:noFill/>
                </a:ln>
                <a:solidFill>
                  <a:srgbClr val="0070C0"/>
                </a:solidFill>
                <a:effectLst/>
                <a:uLnTx/>
                <a:uFillTx/>
                <a:latin typeface="Arial"/>
                <a:ea typeface="+mn-ea"/>
                <a:cs typeface="+mn-cs"/>
              </a:rPr>
              <a:t>.13,63 = </a:t>
            </a:r>
            <a:r>
              <a:rPr lang="en-US" sz="3200" b="1" dirty="0">
                <a:solidFill>
                  <a:srgbClr val="0070C0"/>
                </a:solidFill>
                <a:latin typeface="Arial"/>
              </a:rPr>
              <a:t>27260</a:t>
            </a:r>
            <a:r>
              <a:rPr kumimoji="0" lang="en-US" sz="3200" b="1" i="0" u="none" strike="noStrike" kern="1200" cap="none" spc="0" normalizeH="0" baseline="0" noProof="0" dirty="0">
                <a:ln>
                  <a:noFill/>
                </a:ln>
                <a:solidFill>
                  <a:srgbClr val="0070C0"/>
                </a:solidFill>
                <a:effectLst/>
                <a:uLnTx/>
                <a:uFillTx/>
                <a:latin typeface="Arial"/>
                <a:ea typeface="+mn-ea"/>
                <a:cs typeface="+mn-cs"/>
              </a:rPr>
              <a:t>N</a:t>
            </a:r>
          </a:p>
        </p:txBody>
      </p:sp>
    </p:spTree>
    <p:extLst>
      <p:ext uri="{BB962C8B-B14F-4D97-AF65-F5344CB8AC3E}">
        <p14:creationId xmlns:p14="http://schemas.microsoft.com/office/powerpoint/2010/main" val="336255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27" descr="n zalo Nguyen Thi Van">
            <a:extLst>
              <a:ext uri="{FF2B5EF4-FFF2-40B4-BE49-F238E27FC236}">
                <a16:creationId xmlns:a16="http://schemas.microsoft.com/office/drawing/2014/main" id="{9A9B529E-ED43-4E7C-AEF5-6C4EFABAE7A1}"/>
              </a:ext>
            </a:extLst>
          </p:cNvPr>
          <p:cNvSpPr/>
          <p:nvPr/>
        </p:nvSpPr>
        <p:spPr>
          <a:xfrm>
            <a:off x="317204" y="-55203"/>
            <a:ext cx="5342618" cy="1268374"/>
          </a:xfrm>
          <a:prstGeom prst="wedgeRoundRectCallout">
            <a:avLst>
              <a:gd name="adj1" fmla="val -12607"/>
              <a:gd name="adj2" fmla="val -1941"/>
              <a:gd name="adj3" fmla="val 16667"/>
            </a:avLst>
          </a:prstGeom>
          <a:solidFill>
            <a:srgbClr val="FFE9A3"/>
          </a:solidFill>
          <a:ln w="38100" cap="flat" cmpd="sng" algn="ctr">
            <a:solidFill>
              <a:srgbClr val="FF0000"/>
            </a:solidFill>
            <a:prstDash val="dash"/>
            <a:miter lim="800000"/>
          </a:ln>
          <a:effectLst/>
        </p:spPr>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VẬN</a:t>
            </a:r>
            <a:r>
              <a:rPr kumimoji="0" lang="en-US" sz="2600" b="1" i="1"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DỤNG</a:t>
            </a:r>
            <a:endPar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Rounded Rectangular Callout 27" descr="n zalo Nguyen Thi Van">
            <a:extLst>
              <a:ext uri="{FF2B5EF4-FFF2-40B4-BE49-F238E27FC236}">
                <a16:creationId xmlns:a16="http://schemas.microsoft.com/office/drawing/2014/main" id="{9A9B529E-ED43-4E7C-AEF5-6C4EFABAE7A1}"/>
              </a:ext>
            </a:extLst>
          </p:cNvPr>
          <p:cNvSpPr/>
          <p:nvPr/>
        </p:nvSpPr>
        <p:spPr>
          <a:xfrm>
            <a:off x="108315" y="4521825"/>
            <a:ext cx="11811842" cy="1886856"/>
          </a:xfrm>
          <a:prstGeom prst="wedgeRoundRectCallout">
            <a:avLst>
              <a:gd name="adj1" fmla="val -12607"/>
              <a:gd name="adj2" fmla="val -1941"/>
              <a:gd name="adj3" fmla="val 16667"/>
            </a:avLst>
          </a:prstGeom>
          <a:solidFill>
            <a:srgbClr val="FFE9A3"/>
          </a:solidFill>
          <a:ln w="38100" cap="flat" cmpd="sng" algn="ctr">
            <a:noFill/>
            <a:prstDash val="dash"/>
            <a:miter lim="800000"/>
          </a:ln>
          <a:effectLst/>
        </p:spPr>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Vậy</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làm</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thế</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nào</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để</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rút</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ngắn</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thời</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gian</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tăng</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tốc</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ô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tô</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2407C445-025A-0BA2-D76E-55E90C8A47A9}"/>
              </a:ext>
            </a:extLst>
          </p:cNvPr>
          <p:cNvPicPr>
            <a:picLocks noChangeAspect="1"/>
          </p:cNvPicPr>
          <p:nvPr/>
        </p:nvPicPr>
        <p:blipFill>
          <a:blip r:embed="rId2"/>
          <a:stretch>
            <a:fillRect/>
          </a:stretch>
        </p:blipFill>
        <p:spPr>
          <a:xfrm>
            <a:off x="5745468" y="235493"/>
            <a:ext cx="5620999" cy="4121253"/>
          </a:xfrm>
          <a:prstGeom prst="rect">
            <a:avLst/>
          </a:prstGeom>
        </p:spPr>
      </p:pic>
    </p:spTree>
    <p:extLst>
      <p:ext uri="{BB962C8B-B14F-4D97-AF65-F5344CB8AC3E}">
        <p14:creationId xmlns:p14="http://schemas.microsoft.com/office/powerpoint/2010/main" val="257578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27" descr="n zalo Nguyen Thi Van">
            <a:extLst>
              <a:ext uri="{FF2B5EF4-FFF2-40B4-BE49-F238E27FC236}">
                <a16:creationId xmlns:a16="http://schemas.microsoft.com/office/drawing/2014/main" id="{9A9B529E-ED43-4E7C-AEF5-6C4EFABAE7A1}"/>
              </a:ext>
            </a:extLst>
          </p:cNvPr>
          <p:cNvSpPr/>
          <p:nvPr/>
        </p:nvSpPr>
        <p:spPr>
          <a:xfrm>
            <a:off x="108315" y="3082159"/>
            <a:ext cx="11811842" cy="3389584"/>
          </a:xfrm>
          <a:prstGeom prst="wedgeRoundRectCallout">
            <a:avLst>
              <a:gd name="adj1" fmla="val -12607"/>
              <a:gd name="adj2" fmla="val -1941"/>
              <a:gd name="adj3" fmla="val 16667"/>
            </a:avLst>
          </a:prstGeom>
          <a:solidFill>
            <a:srgbClr val="FFE9A3"/>
          </a:solidFill>
          <a:ln w="38100" cap="flat" cmpd="sng" algn="ctr">
            <a:noFill/>
            <a:prstDash val="dash"/>
            <a:miter lim="800000"/>
          </a:ln>
          <a:effectLst/>
        </p:spPr>
        <p:txBody>
          <a:bodyPr rtlCol="0" anchor="ctr"/>
          <a:lstStyle/>
          <a:p>
            <a:pPr marL="0" marR="0" lvl="0" indent="0" defTabSz="914400" rtl="0" eaLnBrk="1" fontAlgn="auto" latinLnBrk="0" hangingPunct="1">
              <a:lnSpc>
                <a:spcPct val="107000"/>
              </a:lnSpc>
              <a:spcBef>
                <a:spcPts val="0"/>
              </a:spcBef>
              <a:spcAft>
                <a:spcPts val="0"/>
              </a:spcAft>
              <a:buClrTx/>
              <a:buSzTx/>
              <a:buFontTx/>
              <a:buNone/>
              <a:tabLst/>
              <a:defRPr/>
            </a:pPr>
            <a:r>
              <a:rPr lang="en-US" sz="3200" b="1" i="1"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i="1" dirty="0" err="1">
                <a:solidFill>
                  <a:srgbClr val="00B050"/>
                </a:solidFill>
                <a:latin typeface="Arial" panose="020B0604020202020204" pitchFamily="34" charset="0"/>
                <a:ea typeface="Times New Roman" panose="02020603050405020304" pitchFamily="18" charset="0"/>
                <a:cs typeface="Times New Roman" panose="02020603050405020304" pitchFamily="18" charset="0"/>
              </a:rPr>
              <a:t>Sử</a:t>
            </a:r>
            <a:r>
              <a:rPr lang="en-US" sz="3200" b="1" i="1"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i="1" dirty="0" err="1">
                <a:solidFill>
                  <a:srgbClr val="00B050"/>
                </a:solidFill>
                <a:latin typeface="Arial" panose="020B0604020202020204" pitchFamily="34" charset="0"/>
                <a:ea typeface="Times New Roman" panose="02020603050405020304" pitchFamily="18" charset="0"/>
                <a:cs typeface="Times New Roman" panose="02020603050405020304" pitchFamily="18" charset="0"/>
              </a:rPr>
              <a:t>dụng</a:t>
            </a:r>
            <a:r>
              <a:rPr lang="en-US" sz="3200" b="1" i="1"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i="1" dirty="0" err="1">
                <a:solidFill>
                  <a:srgbClr val="00B050"/>
                </a:solidFill>
                <a:latin typeface="Arial" panose="020B0604020202020204" pitchFamily="34" charset="0"/>
                <a:ea typeface="Times New Roman" panose="02020603050405020304" pitchFamily="18" charset="0"/>
                <a:cs typeface="Times New Roman" panose="02020603050405020304" pitchFamily="18" charset="0"/>
              </a:rPr>
              <a:t>các</a:t>
            </a:r>
            <a:r>
              <a:rPr lang="en-US" sz="3200" b="1" i="1"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i="1" dirty="0" err="1">
                <a:solidFill>
                  <a:srgbClr val="00B050"/>
                </a:solidFill>
                <a:latin typeface="Arial" panose="020B0604020202020204" pitchFamily="34" charset="0"/>
                <a:ea typeface="Times New Roman" panose="02020603050405020304" pitchFamily="18" charset="0"/>
                <a:cs typeface="Times New Roman" panose="02020603050405020304" pitchFamily="18" charset="0"/>
              </a:rPr>
              <a:t>bộ</a:t>
            </a:r>
            <a:r>
              <a:rPr lang="en-US" sz="3200" b="1" i="1"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i="1" dirty="0" err="1">
                <a:solidFill>
                  <a:srgbClr val="00B050"/>
                </a:solidFill>
                <a:latin typeface="Arial" panose="020B0604020202020204" pitchFamily="34" charset="0"/>
                <a:ea typeface="Times New Roman" panose="02020603050405020304" pitchFamily="18" charset="0"/>
                <a:cs typeface="Times New Roman" panose="02020603050405020304" pitchFamily="18" charset="0"/>
              </a:rPr>
              <a:t>phận</a:t>
            </a:r>
            <a:r>
              <a:rPr lang="en-US" sz="3200" b="1" i="1"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i="1" dirty="0" err="1">
                <a:solidFill>
                  <a:srgbClr val="00B050"/>
                </a:solidFill>
                <a:latin typeface="Arial" panose="020B0604020202020204" pitchFamily="34" charset="0"/>
                <a:ea typeface="Times New Roman" panose="02020603050405020304" pitchFamily="18" charset="0"/>
                <a:cs typeface="Times New Roman" panose="02020603050405020304" pitchFamily="18" charset="0"/>
              </a:rPr>
              <a:t>nhẹ</a:t>
            </a:r>
            <a:r>
              <a:rPr lang="en-US" sz="3200" b="1" i="1"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i="1" dirty="0" err="1">
                <a:solidFill>
                  <a:srgbClr val="00B050"/>
                </a:solidFill>
                <a:latin typeface="Arial" panose="020B0604020202020204" pitchFamily="34" charset="0"/>
                <a:ea typeface="Times New Roman" panose="02020603050405020304" pitchFamily="18" charset="0"/>
                <a:cs typeface="Times New Roman" panose="02020603050405020304" pitchFamily="18" charset="0"/>
              </a:rPr>
              <a:t>hơn</a:t>
            </a:r>
            <a:r>
              <a:rPr lang="en-US" sz="3200" b="1" i="1"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i="1" dirty="0" err="1">
                <a:solidFill>
                  <a:srgbClr val="00B050"/>
                </a:solidFill>
                <a:latin typeface="Arial" panose="020B0604020202020204" pitchFamily="34" charset="0"/>
                <a:ea typeface="Times New Roman" panose="02020603050405020304" pitchFamily="18" charset="0"/>
                <a:cs typeface="Times New Roman" panose="02020603050405020304" pitchFamily="18" charset="0"/>
              </a:rPr>
              <a:t>để</a:t>
            </a:r>
            <a:r>
              <a:rPr lang="en-US" sz="3200" b="1" i="1"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i="1" dirty="0" err="1">
                <a:solidFill>
                  <a:srgbClr val="00B050"/>
                </a:solidFill>
                <a:latin typeface="Arial" panose="020B0604020202020204" pitchFamily="34" charset="0"/>
                <a:ea typeface="Times New Roman" panose="02020603050405020304" pitchFamily="18" charset="0"/>
                <a:cs typeface="Times New Roman" panose="02020603050405020304" pitchFamily="18" charset="0"/>
              </a:rPr>
              <a:t>giảm</a:t>
            </a:r>
            <a:r>
              <a:rPr lang="en-US" sz="3200" b="1" i="1"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i="1" dirty="0" err="1">
                <a:solidFill>
                  <a:srgbClr val="00B050"/>
                </a:solidFill>
                <a:latin typeface="Arial" panose="020B0604020202020204" pitchFamily="34" charset="0"/>
                <a:ea typeface="Times New Roman" panose="02020603050405020304" pitchFamily="18" charset="0"/>
                <a:cs typeface="Times New Roman" panose="02020603050405020304" pitchFamily="18" charset="0"/>
              </a:rPr>
              <a:t>khối</a:t>
            </a:r>
            <a:r>
              <a:rPr lang="en-US" sz="3200" b="1" i="1"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i="1" dirty="0" err="1">
                <a:solidFill>
                  <a:srgbClr val="00B050"/>
                </a:solidFill>
                <a:latin typeface="Arial" panose="020B0604020202020204" pitchFamily="34" charset="0"/>
                <a:ea typeface="Times New Roman" panose="02020603050405020304" pitchFamily="18" charset="0"/>
                <a:cs typeface="Times New Roman" panose="02020603050405020304" pitchFamily="18" charset="0"/>
              </a:rPr>
              <a:t>lượng</a:t>
            </a:r>
            <a:r>
              <a:rPr lang="en-US" sz="3200" b="1" i="1"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i="1" dirty="0" err="1">
                <a:solidFill>
                  <a:srgbClr val="00B050"/>
                </a:solidFill>
                <a:latin typeface="Arial" panose="020B0604020202020204" pitchFamily="34" charset="0"/>
                <a:ea typeface="Times New Roman" panose="02020603050405020304" pitchFamily="18" charset="0"/>
                <a:cs typeface="Times New Roman" panose="02020603050405020304" pitchFamily="18" charset="0"/>
              </a:rPr>
              <a:t>xe</a:t>
            </a:r>
            <a:r>
              <a:rPr lang="en-US" sz="3200" b="1" i="1"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a:t>
            </a:r>
          </a:p>
          <a:p>
            <a:pPr marL="0" marR="0" lvl="0" indent="0" defTabSz="914400" rtl="0" eaLnBrk="1" fontAlgn="auto" latinLnBrk="0" hangingPunct="1">
              <a:lnSpc>
                <a:spcPct val="107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Cải</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tiến</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động</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cơ</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nhằm</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tăng</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lực</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phát</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động</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cho</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xe</a:t>
            </a:r>
            <a:endParaRPr lang="en-US" sz="3200" b="1" i="1" dirty="0">
              <a:solidFill>
                <a:srgbClr val="00B050"/>
              </a:solidFill>
              <a:latin typeface="Arial" panose="020B0604020202020204" pitchFamily="34" charset="0"/>
              <a:ea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7000"/>
              </a:lnSpc>
              <a:spcBef>
                <a:spcPts val="0"/>
              </a:spcBef>
              <a:spcAft>
                <a:spcPts val="0"/>
              </a:spcAft>
              <a:buClrTx/>
              <a:buSzTx/>
              <a:buFontTx/>
              <a:buNone/>
              <a:tabLst/>
              <a:defRPr/>
            </a:pP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kế</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hình</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dạng</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xe</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cong</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mềm</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mại</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nhằm</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giảm</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lực</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cản</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không</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khí</a:t>
            </a:r>
            <a:r>
              <a:rPr kumimoji="0" lang="en-US" sz="3200" b="1" i="1" u="none" strike="noStrike" kern="1200" cap="none" spc="0" normalizeH="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p>
          <a:p>
            <a:pPr marL="0" marR="0" lvl="0" indent="0" defTabSz="914400" rtl="0" eaLnBrk="1" fontAlgn="auto" latinLnBrk="0" hangingPunct="1">
              <a:lnSpc>
                <a:spcPct val="107000"/>
              </a:lnSpc>
              <a:spcBef>
                <a:spcPts val="0"/>
              </a:spcBef>
              <a:spcAft>
                <a:spcPts val="0"/>
              </a:spcAft>
              <a:buClrTx/>
              <a:buSzTx/>
              <a:buFontTx/>
              <a:buNone/>
              <a:tabLst/>
              <a:defRPr/>
            </a:pPr>
            <a:endParaRPr kumimoji="0" lang="en-US" sz="32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9E7D1EC-7DD4-8FDF-59F4-FDED22EFEFC2}"/>
              </a:ext>
            </a:extLst>
          </p:cNvPr>
          <p:cNvPicPr>
            <a:picLocks noChangeAspect="1"/>
          </p:cNvPicPr>
          <p:nvPr/>
        </p:nvPicPr>
        <p:blipFill>
          <a:blip r:embed="rId2"/>
          <a:stretch>
            <a:fillRect/>
          </a:stretch>
        </p:blipFill>
        <p:spPr>
          <a:xfrm>
            <a:off x="6085332" y="-120554"/>
            <a:ext cx="5620999" cy="3202713"/>
          </a:xfrm>
          <a:prstGeom prst="rect">
            <a:avLst/>
          </a:prstGeom>
        </p:spPr>
      </p:pic>
    </p:spTree>
    <p:extLst>
      <p:ext uri="{BB962C8B-B14F-4D97-AF65-F5344CB8AC3E}">
        <p14:creationId xmlns:p14="http://schemas.microsoft.com/office/powerpoint/2010/main" val="335361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 zalo Nguyen Thi Va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9737" y="5625737"/>
            <a:ext cx="1232263" cy="123226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descr="n zalo Nguyen Thi Van"/>
          <p:cNvSpPr txBox="1"/>
          <p:nvPr/>
        </p:nvSpPr>
        <p:spPr>
          <a:xfrm>
            <a:off x="1020688" y="363334"/>
            <a:ext cx="10586921" cy="1200329"/>
          </a:xfrm>
          <a:prstGeom prst="rect">
            <a:avLst/>
          </a:prstGeom>
          <a:solidFill>
            <a:srgbClr val="FFFF00"/>
          </a:solidFill>
        </p:spPr>
        <p:txBody>
          <a:bodyPr wrap="square" rtlCol="0">
            <a:spAutoFit/>
          </a:bodyPr>
          <a:lstStyle/>
          <a:p>
            <a:pPr lvl="0" algn="just"/>
            <a:r>
              <a:rPr lang="vi-VN" sz="3600" b="1" kern="0" dirty="0">
                <a:solidFill>
                  <a:srgbClr val="0070C0"/>
                </a:solidFill>
                <a:cs typeface="Arial" panose="020B0604020202020204" pitchFamily="34" charset="0"/>
              </a:rPr>
              <a:t>Khi khối lượng không đổi, mối quan hệ giữa độ lớn gia tốc với độ lớn lực tác dụng là</a:t>
            </a:r>
            <a:endParaRPr kumimoji="0" lang="vi-VN" sz="3600" b="1" i="0" u="none" strike="noStrike" kern="0" cap="none" spc="0" normalizeH="0" baseline="0" noProof="0" dirty="0">
              <a:ln>
                <a:noFill/>
              </a:ln>
              <a:solidFill>
                <a:srgbClr val="0070C0"/>
              </a:solidFill>
              <a:effectLst/>
              <a:uLnTx/>
              <a:uFillTx/>
              <a:cs typeface="Arial" panose="020B0604020202020204" pitchFamily="34" charset="0"/>
            </a:endParaRPr>
          </a:p>
        </p:txBody>
      </p:sp>
      <p:sp>
        <p:nvSpPr>
          <p:cNvPr id="19" name="Rectangle 18" descr="n zalo Nguyen Thi Van"/>
          <p:cNvSpPr/>
          <p:nvPr/>
        </p:nvSpPr>
        <p:spPr>
          <a:xfrm>
            <a:off x="2044521" y="2089423"/>
            <a:ext cx="8222425"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en-US" sz="3600" b="1" kern="0" dirty="0" err="1">
                <a:solidFill>
                  <a:srgbClr val="0070C0"/>
                </a:solidFill>
                <a:latin typeface="+mj-lt"/>
                <a:cs typeface="Arial" panose="020B0604020202020204" pitchFamily="34" charset="0"/>
              </a:rPr>
              <a:t>Tỉ</a:t>
            </a:r>
            <a:r>
              <a:rPr lang="en-US" sz="3600" b="1" kern="0" dirty="0">
                <a:solidFill>
                  <a:srgbClr val="0070C0"/>
                </a:solidFill>
                <a:latin typeface="+mj-lt"/>
                <a:cs typeface="Arial" panose="020B0604020202020204" pitchFamily="34" charset="0"/>
              </a:rPr>
              <a:t> </a:t>
            </a:r>
            <a:r>
              <a:rPr lang="en-US" sz="3600" b="1" kern="0" dirty="0" err="1">
                <a:solidFill>
                  <a:srgbClr val="0070C0"/>
                </a:solidFill>
                <a:latin typeface="+mj-lt"/>
                <a:cs typeface="Arial" panose="020B0604020202020204" pitchFamily="34" charset="0"/>
              </a:rPr>
              <a:t>lệ</a:t>
            </a:r>
            <a:r>
              <a:rPr lang="en-US" sz="3600" b="1" kern="0" dirty="0">
                <a:solidFill>
                  <a:srgbClr val="0070C0"/>
                </a:solidFill>
                <a:latin typeface="+mj-lt"/>
                <a:cs typeface="Arial" panose="020B0604020202020204" pitchFamily="34" charset="0"/>
              </a:rPr>
              <a:t> </a:t>
            </a:r>
            <a:r>
              <a:rPr lang="en-US" sz="3600" b="1" kern="0" dirty="0" err="1">
                <a:solidFill>
                  <a:srgbClr val="0070C0"/>
                </a:solidFill>
                <a:latin typeface="+mj-lt"/>
                <a:cs typeface="Arial" panose="020B0604020202020204" pitchFamily="34" charset="0"/>
              </a:rPr>
              <a:t>nghịch</a:t>
            </a:r>
            <a:endParaRPr kumimoji="0" lang="vi-VN" sz="3600" b="1" i="0" u="none" strike="noStrike" kern="0" cap="none" spc="0" normalizeH="0" baseline="0" noProof="0" dirty="0">
              <a:ln>
                <a:noFill/>
              </a:ln>
              <a:solidFill>
                <a:srgbClr val="0070C0"/>
              </a:solidFill>
              <a:effectLst/>
              <a:uLnTx/>
              <a:uFillTx/>
              <a:latin typeface="+mj-lt"/>
              <a:cs typeface="Arial" panose="020B0604020202020204" pitchFamily="34" charset="0"/>
            </a:endParaRPr>
          </a:p>
        </p:txBody>
      </p:sp>
      <p:sp>
        <p:nvSpPr>
          <p:cNvPr id="20" name="Rectangle 19" descr="n zalo Nguyen Thi Van"/>
          <p:cNvSpPr/>
          <p:nvPr/>
        </p:nvSpPr>
        <p:spPr>
          <a:xfrm>
            <a:off x="2044521" y="3098086"/>
            <a:ext cx="8222425"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pt-BR" sz="3600" b="1" dirty="0">
                <a:solidFill>
                  <a:srgbClr val="0070C0"/>
                </a:solidFill>
                <a:latin typeface="+mj-lt"/>
              </a:rPr>
              <a:t>Tỉ lệ</a:t>
            </a:r>
            <a:endParaRPr lang="en-US" sz="3600" b="1" dirty="0">
              <a:solidFill>
                <a:srgbClr val="0070C0"/>
              </a:solidFill>
              <a:latin typeface="+mj-lt"/>
            </a:endParaRPr>
          </a:p>
        </p:txBody>
      </p:sp>
      <p:sp>
        <p:nvSpPr>
          <p:cNvPr id="21" name="Rectangle 20" descr="n zalo Nguyen Thi Van"/>
          <p:cNvSpPr/>
          <p:nvPr/>
        </p:nvSpPr>
        <p:spPr>
          <a:xfrm>
            <a:off x="2044521" y="4091443"/>
            <a:ext cx="8222425"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pt-BR" sz="3600" b="1" dirty="0">
                <a:solidFill>
                  <a:srgbClr val="0070C0"/>
                </a:solidFill>
                <a:latin typeface="+mj-lt"/>
              </a:rPr>
              <a:t>Tỉ lệ thuận</a:t>
            </a:r>
            <a:endParaRPr lang="en-US" sz="3600" b="1" dirty="0">
              <a:solidFill>
                <a:srgbClr val="0070C0"/>
              </a:solidFill>
              <a:latin typeface="+mj-lt"/>
            </a:endParaRPr>
          </a:p>
        </p:txBody>
      </p:sp>
      <p:sp>
        <p:nvSpPr>
          <p:cNvPr id="22" name="Rectangle 21" descr="n zalo Nguyen Thi Van"/>
          <p:cNvSpPr/>
          <p:nvPr/>
        </p:nvSpPr>
        <p:spPr>
          <a:xfrm>
            <a:off x="2044521" y="5084800"/>
            <a:ext cx="8222425"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pt-BR" sz="3600" b="1" dirty="0">
                <a:solidFill>
                  <a:srgbClr val="0070C0"/>
                </a:solidFill>
                <a:latin typeface="+mj-lt"/>
              </a:rPr>
              <a:t>Hai đại lượng không liên quan nhau</a:t>
            </a:r>
            <a:endParaRPr lang="en-US" sz="3600" b="1" dirty="0">
              <a:solidFill>
                <a:srgbClr val="0070C0"/>
              </a:solidFill>
              <a:latin typeface="+mj-lt"/>
            </a:endParaRPr>
          </a:p>
        </p:txBody>
      </p:sp>
      <p:sp>
        <p:nvSpPr>
          <p:cNvPr id="23" name="Google Shape;243;p19" descr="n zalo Nguyen Thi Van"/>
          <p:cNvSpPr/>
          <p:nvPr/>
        </p:nvSpPr>
        <p:spPr>
          <a:xfrm>
            <a:off x="1020688" y="2088394"/>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A</a:t>
            </a:r>
            <a:endParaRPr sz="3600" b="1" dirty="0">
              <a:solidFill>
                <a:prstClr val="white"/>
              </a:solidFill>
              <a:cs typeface="Arial" panose="020B0604020202020204" pitchFamily="34" charset="0"/>
            </a:endParaRPr>
          </a:p>
        </p:txBody>
      </p:sp>
      <p:sp>
        <p:nvSpPr>
          <p:cNvPr id="24" name="Google Shape;243;p19" descr="n zalo Nguyen Thi Van"/>
          <p:cNvSpPr/>
          <p:nvPr/>
        </p:nvSpPr>
        <p:spPr>
          <a:xfrm>
            <a:off x="1020688" y="3098085"/>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a:solidFill>
                <a:prstClr val="black"/>
              </a:solidFill>
              <a:latin typeface="Calibri" panose="020F0502020204030204"/>
            </a:endParaRPr>
          </a:p>
        </p:txBody>
      </p:sp>
      <p:sp>
        <p:nvSpPr>
          <p:cNvPr id="25" name="Google Shape;243;p19" descr="n zalo Nguyen Thi Van"/>
          <p:cNvSpPr/>
          <p:nvPr/>
        </p:nvSpPr>
        <p:spPr>
          <a:xfrm>
            <a:off x="1020688" y="4091443"/>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a:solidFill>
                <a:prstClr val="black"/>
              </a:solidFill>
              <a:latin typeface="Calibri" panose="020F0502020204030204"/>
            </a:endParaRPr>
          </a:p>
        </p:txBody>
      </p:sp>
      <p:sp>
        <p:nvSpPr>
          <p:cNvPr id="26" name="Google Shape;243;p19" descr="n zalo Nguyen Thi Van"/>
          <p:cNvSpPr/>
          <p:nvPr/>
        </p:nvSpPr>
        <p:spPr>
          <a:xfrm>
            <a:off x="1020688" y="5084799"/>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dirty="0">
              <a:solidFill>
                <a:prstClr val="black"/>
              </a:solidFill>
              <a:latin typeface="Calibri" panose="020F0502020204030204"/>
            </a:endParaRPr>
          </a:p>
        </p:txBody>
      </p:sp>
      <p:sp>
        <p:nvSpPr>
          <p:cNvPr id="27" name="Google Shape;243;p19" descr="n zalo Nguyen Thi Van"/>
          <p:cNvSpPr/>
          <p:nvPr/>
        </p:nvSpPr>
        <p:spPr>
          <a:xfrm>
            <a:off x="1020688" y="3081750"/>
            <a:ext cx="821934" cy="790763"/>
          </a:xfrm>
          <a:prstGeom prst="ellipse">
            <a:avLst/>
          </a:prstGeom>
          <a:solidFill>
            <a:srgbClr val="00B050">
              <a:alpha val="8700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B</a:t>
            </a:r>
            <a:endParaRPr sz="3600" b="1" dirty="0">
              <a:solidFill>
                <a:prstClr val="white"/>
              </a:solidFill>
              <a:cs typeface="Arial" panose="020B0604020202020204" pitchFamily="34" charset="0"/>
            </a:endParaRPr>
          </a:p>
        </p:txBody>
      </p:sp>
      <p:sp>
        <p:nvSpPr>
          <p:cNvPr id="28" name="Google Shape;243;p19" descr="n zalo Nguyen Thi Van"/>
          <p:cNvSpPr/>
          <p:nvPr/>
        </p:nvSpPr>
        <p:spPr>
          <a:xfrm>
            <a:off x="1020688" y="4075106"/>
            <a:ext cx="821934" cy="790763"/>
          </a:xfrm>
          <a:prstGeom prst="ellipse">
            <a:avLst/>
          </a:prstGeom>
          <a:solidFill>
            <a:srgbClr val="5B9BD5">
              <a:lumMod val="50000"/>
              <a:alpha val="87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cs typeface="Arial" panose="020B0604020202020204" pitchFamily="34" charset="0"/>
              </a:rPr>
              <a:t>C</a:t>
            </a:r>
            <a:endParaRPr kumimoji="0" sz="3600" b="1"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29" name="Google Shape;243;p19" descr="n zalo Nguyen Thi Van"/>
          <p:cNvSpPr/>
          <p:nvPr/>
        </p:nvSpPr>
        <p:spPr>
          <a:xfrm>
            <a:off x="1020688" y="5089205"/>
            <a:ext cx="821934" cy="790763"/>
          </a:xfrm>
          <a:prstGeom prst="ellipse">
            <a:avLst/>
          </a:prstGeom>
          <a:solidFill>
            <a:srgbClr val="FF0000">
              <a:alpha val="8700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D</a:t>
            </a:r>
            <a:endParaRPr sz="3600" b="1" dirty="0">
              <a:solidFill>
                <a:prstClr val="white"/>
              </a:solidFill>
              <a:cs typeface="Arial" panose="020B0604020202020204" pitchFamily="34" charset="0"/>
            </a:endParaRPr>
          </a:p>
        </p:txBody>
      </p:sp>
    </p:spTree>
    <p:extLst>
      <p:ext uri="{BB962C8B-B14F-4D97-AF65-F5344CB8AC3E}">
        <p14:creationId xmlns:p14="http://schemas.microsoft.com/office/powerpoint/2010/main" val="211728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21">
                                            <p:txEl>
                                              <p:pRg st="0" end="0"/>
                                            </p:txEl>
                                          </p:spTgt>
                                        </p:tgtEl>
                                        <p:attrNameLst>
                                          <p:attrName>style.color</p:attrName>
                                        </p:attrNameLst>
                                      </p:cBhvr>
                                      <p:by>
                                        <p:hsl h="7200000" s="0" l="0"/>
                                      </p:by>
                                    </p:animClr>
                                    <p:animClr clrSpc="hsl" dir="cw">
                                      <p:cBhvr>
                                        <p:cTn id="7" dur="500" fill="hold"/>
                                        <p:tgtEl>
                                          <p:spTgt spid="21">
                                            <p:txEl>
                                              <p:pRg st="0" end="0"/>
                                            </p:txEl>
                                          </p:spTgt>
                                        </p:tgtEl>
                                        <p:attrNameLst>
                                          <p:attrName>fillcolor</p:attrName>
                                        </p:attrNameLst>
                                      </p:cBhvr>
                                      <p:by>
                                        <p:hsl h="7200000" s="0" l="0"/>
                                      </p:by>
                                    </p:animClr>
                                    <p:animClr clrSpc="hsl" dir="cw">
                                      <p:cBhvr>
                                        <p:cTn id="8" dur="500" fill="hold"/>
                                        <p:tgtEl>
                                          <p:spTgt spid="21">
                                            <p:txEl>
                                              <p:pRg st="0" end="0"/>
                                            </p:txEl>
                                          </p:spTgt>
                                        </p:tgtEl>
                                        <p:attrNameLst>
                                          <p:attrName>stroke.color</p:attrName>
                                        </p:attrNameLst>
                                      </p:cBhvr>
                                      <p:by>
                                        <p:hsl h="7200000" s="0" l="0"/>
                                      </p:by>
                                    </p:animClr>
                                    <p:set>
                                      <p:cBhvr>
                                        <p:cTn id="9" dur="500" fill="hold"/>
                                        <p:tgtEl>
                                          <p:spTgt spid="2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 zalo Nguyen Thi Va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9737" y="5625737"/>
            <a:ext cx="1232263" cy="1232263"/>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466;p39" descr="n zalo Nguyen Thi Van"/>
          <p:cNvSpPr/>
          <p:nvPr/>
        </p:nvSpPr>
        <p:spPr>
          <a:xfrm>
            <a:off x="844061" y="2298897"/>
            <a:ext cx="1329337" cy="793203"/>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3600" b="1" dirty="0">
                <a:solidFill>
                  <a:srgbClr val="00B050"/>
                </a:solidFill>
                <a:latin typeface="Arial" panose="020B0604020202020204" pitchFamily="34" charset="0"/>
                <a:ea typeface="Varela Round"/>
                <a:cs typeface="Arial" panose="020B0604020202020204" pitchFamily="34" charset="0"/>
                <a:sym typeface="Varela Round"/>
              </a:rPr>
              <a:t>A</a:t>
            </a:r>
            <a:endParaRPr sz="3600" b="1" dirty="0">
              <a:solidFill>
                <a:srgbClr val="00B050"/>
              </a:solidFill>
              <a:latin typeface="Arial" panose="020B0604020202020204" pitchFamily="34" charset="0"/>
              <a:ea typeface="Varela Round"/>
              <a:cs typeface="Arial" panose="020B0604020202020204" pitchFamily="34" charset="0"/>
              <a:sym typeface="Varela Round"/>
            </a:endParaRPr>
          </a:p>
        </p:txBody>
      </p:sp>
      <p:sp>
        <p:nvSpPr>
          <p:cNvPr id="16" name="Google Shape;463;p39" descr="n zalo Nguyen Thi Van"/>
          <p:cNvSpPr/>
          <p:nvPr/>
        </p:nvSpPr>
        <p:spPr>
          <a:xfrm>
            <a:off x="844061" y="3328603"/>
            <a:ext cx="1329337" cy="834317"/>
          </a:xfrm>
          <a:prstGeom prst="homePlate">
            <a:avLst>
              <a:gd name="adj" fmla="val 32030"/>
            </a:avLst>
          </a:prstGeom>
          <a:solidFill>
            <a:schemeClr val="accent2"/>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3600" b="1" dirty="0">
                <a:solidFill>
                  <a:schemeClr val="bg1">
                    <a:lumMod val="20000"/>
                    <a:lumOff val="80000"/>
                  </a:schemeClr>
                </a:solidFill>
                <a:latin typeface="Arial" panose="020B0604020202020204" pitchFamily="34" charset="0"/>
                <a:ea typeface="Varela Round"/>
                <a:cs typeface="Arial" panose="020B0604020202020204" pitchFamily="34" charset="0"/>
                <a:sym typeface="Varela Round"/>
              </a:rPr>
              <a:t>B</a:t>
            </a:r>
            <a:endParaRPr sz="3600" b="1" dirty="0">
              <a:solidFill>
                <a:schemeClr val="bg1">
                  <a:lumMod val="20000"/>
                  <a:lumOff val="80000"/>
                </a:schemeClr>
              </a:solidFill>
              <a:latin typeface="Arial" panose="020B0604020202020204" pitchFamily="34" charset="0"/>
              <a:ea typeface="Varela Round"/>
              <a:cs typeface="Arial" panose="020B0604020202020204" pitchFamily="34" charset="0"/>
              <a:sym typeface="Varela Round"/>
            </a:endParaRPr>
          </a:p>
        </p:txBody>
      </p:sp>
      <p:sp>
        <p:nvSpPr>
          <p:cNvPr id="17" name="Rounded Rectangle 16" descr="n zalo Nguyen Thi Van"/>
          <p:cNvSpPr/>
          <p:nvPr/>
        </p:nvSpPr>
        <p:spPr>
          <a:xfrm>
            <a:off x="2304025" y="2298897"/>
            <a:ext cx="7727243" cy="834317"/>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7030A0"/>
                </a:solidFill>
                <a:latin typeface="+mj-lt"/>
                <a:cs typeface="Arial" panose="020B0604020202020204" pitchFamily="34" charset="0"/>
              </a:rPr>
              <a:t>Tỉ</a:t>
            </a:r>
            <a:r>
              <a:rPr lang="en-US" sz="3600" b="1" dirty="0">
                <a:solidFill>
                  <a:srgbClr val="7030A0"/>
                </a:solidFill>
                <a:latin typeface="+mj-lt"/>
                <a:cs typeface="Arial" panose="020B0604020202020204" pitchFamily="34" charset="0"/>
              </a:rPr>
              <a:t> </a:t>
            </a:r>
            <a:r>
              <a:rPr lang="en-US" sz="3600" b="1" dirty="0" err="1">
                <a:solidFill>
                  <a:srgbClr val="7030A0"/>
                </a:solidFill>
                <a:latin typeface="+mj-lt"/>
                <a:cs typeface="Arial" panose="020B0604020202020204" pitchFamily="34" charset="0"/>
              </a:rPr>
              <a:t>lệ</a:t>
            </a:r>
            <a:r>
              <a:rPr lang="en-US" sz="3600" b="1" dirty="0">
                <a:solidFill>
                  <a:srgbClr val="7030A0"/>
                </a:solidFill>
                <a:latin typeface="+mj-lt"/>
                <a:cs typeface="Arial" panose="020B0604020202020204" pitchFamily="34" charset="0"/>
              </a:rPr>
              <a:t> </a:t>
            </a:r>
            <a:r>
              <a:rPr lang="en-US" sz="3600" b="1" dirty="0" err="1">
                <a:solidFill>
                  <a:srgbClr val="7030A0"/>
                </a:solidFill>
                <a:latin typeface="+mj-lt"/>
                <a:cs typeface="Arial" panose="020B0604020202020204" pitchFamily="34" charset="0"/>
              </a:rPr>
              <a:t>nghịch</a:t>
            </a:r>
            <a:endParaRPr lang="vi-VN" sz="3600" b="1" dirty="0">
              <a:solidFill>
                <a:srgbClr val="7030A0"/>
              </a:solidFill>
              <a:latin typeface="+mj-lt"/>
              <a:cs typeface="Arial" panose="020B0604020202020204" pitchFamily="34" charset="0"/>
            </a:endParaRPr>
          </a:p>
        </p:txBody>
      </p:sp>
      <p:sp>
        <p:nvSpPr>
          <p:cNvPr id="18" name="Rounded Rectangle 17" descr="n zalo Nguyen Thi Van"/>
          <p:cNvSpPr/>
          <p:nvPr/>
        </p:nvSpPr>
        <p:spPr>
          <a:xfrm>
            <a:off x="2318093" y="3352162"/>
            <a:ext cx="7727243" cy="834317"/>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7030A0"/>
                </a:solidFill>
                <a:latin typeface="+mj-lt"/>
                <a:cs typeface="Arial" panose="020B0604020202020204" pitchFamily="34" charset="0"/>
              </a:rPr>
              <a:t>Tỉ</a:t>
            </a:r>
            <a:r>
              <a:rPr lang="en-US" sz="3600" b="1" dirty="0">
                <a:solidFill>
                  <a:srgbClr val="7030A0"/>
                </a:solidFill>
                <a:latin typeface="+mj-lt"/>
                <a:cs typeface="Arial" panose="020B0604020202020204" pitchFamily="34" charset="0"/>
              </a:rPr>
              <a:t> </a:t>
            </a:r>
            <a:r>
              <a:rPr lang="en-US" sz="3600" b="1" dirty="0" err="1">
                <a:solidFill>
                  <a:srgbClr val="7030A0"/>
                </a:solidFill>
                <a:latin typeface="+mj-lt"/>
                <a:cs typeface="Arial" panose="020B0604020202020204" pitchFamily="34" charset="0"/>
              </a:rPr>
              <a:t>lệ</a:t>
            </a:r>
            <a:endParaRPr lang="vi-VN" sz="3600" b="1" dirty="0">
              <a:solidFill>
                <a:srgbClr val="7030A0"/>
              </a:solidFill>
              <a:latin typeface="+mj-lt"/>
              <a:cs typeface="Arial" panose="020B0604020202020204" pitchFamily="34" charset="0"/>
            </a:endParaRPr>
          </a:p>
        </p:txBody>
      </p:sp>
      <p:sp>
        <p:nvSpPr>
          <p:cNvPr id="19" name="Google Shape;466;p39" descr="n zalo Nguyen Thi Van"/>
          <p:cNvSpPr/>
          <p:nvPr/>
        </p:nvSpPr>
        <p:spPr>
          <a:xfrm>
            <a:off x="858129" y="4445337"/>
            <a:ext cx="1329337" cy="793203"/>
          </a:xfrm>
          <a:prstGeom prst="homePlate">
            <a:avLst>
              <a:gd name="adj" fmla="val 32030"/>
            </a:avLst>
          </a:prstGeom>
          <a:solidFill>
            <a:srgbClr val="92D050"/>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3600" b="1" dirty="0">
                <a:solidFill>
                  <a:srgbClr val="FFFF00"/>
                </a:solidFill>
                <a:latin typeface="Arial" panose="020B0604020202020204" pitchFamily="34" charset="0"/>
                <a:ea typeface="Varela Round"/>
                <a:cs typeface="Arial" panose="020B0604020202020204" pitchFamily="34" charset="0"/>
                <a:sym typeface="Varela Round"/>
              </a:rPr>
              <a:t>C</a:t>
            </a:r>
            <a:endParaRPr sz="3600" b="1" dirty="0">
              <a:solidFill>
                <a:srgbClr val="FFFF00"/>
              </a:solidFill>
              <a:latin typeface="Arial" panose="020B0604020202020204" pitchFamily="34" charset="0"/>
              <a:ea typeface="Varela Round"/>
              <a:cs typeface="Arial" panose="020B0604020202020204" pitchFamily="34" charset="0"/>
              <a:sym typeface="Varela Round"/>
            </a:endParaRPr>
          </a:p>
        </p:txBody>
      </p:sp>
      <p:sp>
        <p:nvSpPr>
          <p:cNvPr id="20" name="Google Shape;463;p39" descr="n zalo Nguyen Thi Van"/>
          <p:cNvSpPr/>
          <p:nvPr/>
        </p:nvSpPr>
        <p:spPr>
          <a:xfrm>
            <a:off x="858129" y="5475043"/>
            <a:ext cx="1329337" cy="834317"/>
          </a:xfrm>
          <a:prstGeom prst="homePlate">
            <a:avLst>
              <a:gd name="adj" fmla="val 32030"/>
            </a:avLst>
          </a:prstGeom>
          <a:solidFill>
            <a:srgbClr val="7030A0"/>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3600" b="1" dirty="0">
                <a:solidFill>
                  <a:srgbClr val="FF0000"/>
                </a:solidFill>
                <a:latin typeface="Varela Round"/>
                <a:ea typeface="Varela Round"/>
                <a:cs typeface="Varela Round"/>
                <a:sym typeface="Varela Round"/>
              </a:rPr>
              <a:t>D</a:t>
            </a:r>
            <a:endParaRPr sz="3600" b="1" dirty="0">
              <a:solidFill>
                <a:srgbClr val="FF0000"/>
              </a:solidFill>
              <a:latin typeface="Varela Round"/>
              <a:ea typeface="Varela Round"/>
              <a:cs typeface="Varela Round"/>
              <a:sym typeface="Varela Round"/>
            </a:endParaRPr>
          </a:p>
        </p:txBody>
      </p:sp>
      <p:sp>
        <p:nvSpPr>
          <p:cNvPr id="21" name="Rounded Rectangle 20" descr="n zalo Nguyen Thi Van"/>
          <p:cNvSpPr/>
          <p:nvPr/>
        </p:nvSpPr>
        <p:spPr>
          <a:xfrm>
            <a:off x="2318093" y="4445337"/>
            <a:ext cx="7727243" cy="834317"/>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7030A0"/>
                </a:solidFill>
                <a:latin typeface="+mj-lt"/>
                <a:cs typeface="Arial" panose="020B0604020202020204" pitchFamily="34" charset="0"/>
              </a:rPr>
              <a:t>Tỉ</a:t>
            </a:r>
            <a:r>
              <a:rPr lang="en-US" sz="3600" b="1" dirty="0">
                <a:solidFill>
                  <a:srgbClr val="7030A0"/>
                </a:solidFill>
                <a:latin typeface="+mj-lt"/>
                <a:cs typeface="Arial" panose="020B0604020202020204" pitchFamily="34" charset="0"/>
              </a:rPr>
              <a:t> </a:t>
            </a:r>
            <a:r>
              <a:rPr lang="en-US" sz="3600" b="1" dirty="0" err="1">
                <a:solidFill>
                  <a:srgbClr val="7030A0"/>
                </a:solidFill>
                <a:latin typeface="+mj-lt"/>
                <a:cs typeface="Arial" panose="020B0604020202020204" pitchFamily="34" charset="0"/>
              </a:rPr>
              <a:t>lệ</a:t>
            </a:r>
            <a:r>
              <a:rPr lang="en-US" sz="3600" b="1" dirty="0">
                <a:solidFill>
                  <a:srgbClr val="7030A0"/>
                </a:solidFill>
                <a:latin typeface="+mj-lt"/>
                <a:cs typeface="Arial" panose="020B0604020202020204" pitchFamily="34" charset="0"/>
              </a:rPr>
              <a:t> </a:t>
            </a:r>
            <a:r>
              <a:rPr lang="en-US" sz="3600" b="1" dirty="0" err="1">
                <a:solidFill>
                  <a:srgbClr val="7030A0"/>
                </a:solidFill>
                <a:latin typeface="+mj-lt"/>
                <a:cs typeface="Arial" panose="020B0604020202020204" pitchFamily="34" charset="0"/>
              </a:rPr>
              <a:t>thuận</a:t>
            </a:r>
            <a:endParaRPr lang="vi-VN" sz="3600" b="1" dirty="0">
              <a:solidFill>
                <a:srgbClr val="7030A0"/>
              </a:solidFill>
              <a:latin typeface="+mj-lt"/>
              <a:cs typeface="Arial" panose="020B0604020202020204" pitchFamily="34" charset="0"/>
            </a:endParaRPr>
          </a:p>
        </p:txBody>
      </p:sp>
      <p:sp>
        <p:nvSpPr>
          <p:cNvPr id="22" name="Rounded Rectangle 21" descr="n zalo Nguyen Thi Van"/>
          <p:cNvSpPr/>
          <p:nvPr/>
        </p:nvSpPr>
        <p:spPr>
          <a:xfrm>
            <a:off x="2332161" y="5498602"/>
            <a:ext cx="7727243" cy="834317"/>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7030A0"/>
                </a:solidFill>
                <a:cs typeface="Arial" panose="020B0604020202020204" pitchFamily="34" charset="0"/>
              </a:rPr>
              <a:t>Hai đại lượng không liên quan nhau</a:t>
            </a:r>
          </a:p>
        </p:txBody>
      </p:sp>
      <p:sp>
        <p:nvSpPr>
          <p:cNvPr id="23" name="TextBox 22" descr="n zalo Nguyen Thi Van"/>
          <p:cNvSpPr txBox="1"/>
          <p:nvPr/>
        </p:nvSpPr>
        <p:spPr>
          <a:xfrm>
            <a:off x="858129" y="363334"/>
            <a:ext cx="10989881" cy="1754326"/>
          </a:xfrm>
          <a:prstGeom prst="rect">
            <a:avLst/>
          </a:prstGeom>
          <a:solidFill>
            <a:srgbClr val="FFFF00"/>
          </a:solidFill>
        </p:spPr>
        <p:txBody>
          <a:bodyPr wrap="square" rtlCol="0">
            <a:spAutoFit/>
          </a:bodyPr>
          <a:lstStyle/>
          <a:p>
            <a:pPr lvl="0" algn="just"/>
            <a:r>
              <a:rPr lang="vi-VN" sz="3600" b="1" kern="0" dirty="0">
                <a:solidFill>
                  <a:srgbClr val="0070C0"/>
                </a:solidFill>
                <a:cs typeface="Arial" panose="020B0604020202020204" pitchFamily="34" charset="0"/>
              </a:rPr>
              <a:t>Khi lực tác dụng vào vật có độ lớn không đổi, mối liên hệ giữa độ lớn gia tốc với kh</a:t>
            </a:r>
            <a:r>
              <a:rPr lang="en-US" sz="3600" b="1" kern="0" dirty="0">
                <a:solidFill>
                  <a:srgbClr val="0070C0"/>
                </a:solidFill>
                <a:cs typeface="Arial" panose="020B0604020202020204" pitchFamily="34" charset="0"/>
              </a:rPr>
              <a:t>ố</a:t>
            </a:r>
            <a:r>
              <a:rPr lang="vi-VN" sz="3600" b="1" kern="0" dirty="0">
                <a:solidFill>
                  <a:srgbClr val="0070C0"/>
                </a:solidFill>
                <a:cs typeface="Arial" panose="020B0604020202020204" pitchFamily="34" charset="0"/>
              </a:rPr>
              <a:t>i lượng của vật là :</a:t>
            </a:r>
            <a:endParaRPr kumimoji="0" lang="vi-VN" sz="3600" b="1" i="0" u="none" strike="noStrike" kern="0" cap="none" spc="0" normalizeH="0" baseline="0" noProof="0" dirty="0">
              <a:ln>
                <a:noFill/>
              </a:ln>
              <a:solidFill>
                <a:srgbClr val="0070C0"/>
              </a:solidFill>
              <a:effectLst/>
              <a:uLnTx/>
              <a:uFillTx/>
              <a:cs typeface="Arial" panose="020B0604020202020204" pitchFamily="34" charset="0"/>
            </a:endParaRPr>
          </a:p>
        </p:txBody>
      </p:sp>
    </p:spTree>
    <p:extLst>
      <p:ext uri="{BB962C8B-B14F-4D97-AF65-F5344CB8AC3E}">
        <p14:creationId xmlns:p14="http://schemas.microsoft.com/office/powerpoint/2010/main" val="163434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7">
                                            <p:txEl>
                                              <p:pRg st="0" end="0"/>
                                            </p:txEl>
                                          </p:spTgt>
                                        </p:tgtEl>
                                        <p:attrNameLst>
                                          <p:attrName>style.color</p:attrName>
                                        </p:attrNameLst>
                                      </p:cBhvr>
                                      <p:to>
                                        <p:clrVal>
                                          <a:srgbClr val="F84426"/>
                                        </p:clrVal>
                                      </p:to>
                                    </p:set>
                                    <p:set>
                                      <p:cBhvr>
                                        <p:cTn id="7" dur="500" fill="hold"/>
                                        <p:tgtEl>
                                          <p:spTgt spid="17">
                                            <p:txEl>
                                              <p:pRg st="0" end="0"/>
                                            </p:txEl>
                                          </p:spTgt>
                                        </p:tgtEl>
                                        <p:attrNameLst>
                                          <p:attrName>fillcolor</p:attrName>
                                        </p:attrNameLst>
                                      </p:cBhvr>
                                      <p:to>
                                        <p:clrVal>
                                          <a:srgbClr val="F84426"/>
                                        </p:clrVal>
                                      </p:to>
                                    </p:set>
                                    <p:set>
                                      <p:cBhvr>
                                        <p:cTn id="8" dur="500" fill="hold"/>
                                        <p:tgtEl>
                                          <p:spTgt spid="1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 zalo Nguyen Thi Va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9737" y="5625737"/>
            <a:ext cx="1232263" cy="12322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n zalo Nguyen Thi Van"/>
          <p:cNvSpPr txBox="1"/>
          <p:nvPr/>
        </p:nvSpPr>
        <p:spPr>
          <a:xfrm>
            <a:off x="1020688" y="363334"/>
            <a:ext cx="10586921" cy="1754326"/>
          </a:xfrm>
          <a:prstGeom prst="rect">
            <a:avLst/>
          </a:prstGeom>
          <a:solidFill>
            <a:srgbClr val="FFFF00"/>
          </a:solidFill>
        </p:spPr>
        <p:txBody>
          <a:bodyPr wrap="square" rtlCol="0">
            <a:spAutoFit/>
          </a:bodyPr>
          <a:lstStyle/>
          <a:p>
            <a:pPr lvl="0" algn="just"/>
            <a:r>
              <a:rPr lang="vi-VN" sz="3600" b="1" kern="0" dirty="0">
                <a:solidFill>
                  <a:srgbClr val="0070C0"/>
                </a:solidFill>
                <a:cs typeface="Arial" panose="020B0604020202020204" pitchFamily="34" charset="0"/>
              </a:rPr>
              <a:t>Một vật đang chuyển động nhanh dần đều dưới tác dụng của lực kéo mà lực đó đột ngột giảm độ lớn thì</a:t>
            </a:r>
            <a:endParaRPr kumimoji="0" lang="vi-VN" sz="3600" b="1" i="0" u="none" strike="noStrike" kern="0" cap="none" spc="0" normalizeH="0" baseline="0" noProof="0" dirty="0">
              <a:ln>
                <a:noFill/>
              </a:ln>
              <a:solidFill>
                <a:srgbClr val="0070C0"/>
              </a:solidFill>
              <a:effectLst/>
              <a:uLnTx/>
              <a:uFillTx/>
              <a:cs typeface="Arial" panose="020B0604020202020204" pitchFamily="34" charset="0"/>
            </a:endParaRPr>
          </a:p>
        </p:txBody>
      </p:sp>
      <p:sp>
        <p:nvSpPr>
          <p:cNvPr id="4" name="Rectangle 3" descr="n zalo Nguyen Thi Van"/>
          <p:cNvSpPr/>
          <p:nvPr/>
        </p:nvSpPr>
        <p:spPr>
          <a:xfrm>
            <a:off x="2044521" y="2442120"/>
            <a:ext cx="8222425"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en-US" sz="3600" b="1" kern="0" dirty="0" err="1">
                <a:solidFill>
                  <a:srgbClr val="0070C0"/>
                </a:solidFill>
                <a:latin typeface="+mj-lt"/>
                <a:cs typeface="Arial" panose="020B0604020202020204" pitchFamily="34" charset="0"/>
              </a:rPr>
              <a:t>gia</a:t>
            </a:r>
            <a:r>
              <a:rPr lang="en-US" sz="3600" b="1" kern="0" dirty="0">
                <a:solidFill>
                  <a:srgbClr val="0070C0"/>
                </a:solidFill>
                <a:latin typeface="+mj-lt"/>
                <a:cs typeface="Arial" panose="020B0604020202020204" pitchFamily="34" charset="0"/>
              </a:rPr>
              <a:t> </a:t>
            </a:r>
            <a:r>
              <a:rPr lang="en-US" sz="3600" b="1" kern="0" dirty="0" err="1">
                <a:solidFill>
                  <a:srgbClr val="0070C0"/>
                </a:solidFill>
                <a:latin typeface="+mj-lt"/>
                <a:cs typeface="Arial" panose="020B0604020202020204" pitchFamily="34" charset="0"/>
              </a:rPr>
              <a:t>tốc</a:t>
            </a:r>
            <a:r>
              <a:rPr lang="en-US" sz="3600" b="1" kern="0" dirty="0">
                <a:solidFill>
                  <a:srgbClr val="0070C0"/>
                </a:solidFill>
                <a:latin typeface="+mj-lt"/>
                <a:cs typeface="Arial" panose="020B0604020202020204" pitchFamily="34" charset="0"/>
              </a:rPr>
              <a:t> </a:t>
            </a:r>
            <a:r>
              <a:rPr lang="en-US" sz="3600" b="1" kern="0" dirty="0" err="1">
                <a:solidFill>
                  <a:srgbClr val="0070C0"/>
                </a:solidFill>
                <a:latin typeface="+mj-lt"/>
                <a:cs typeface="Arial" panose="020B0604020202020204" pitchFamily="34" charset="0"/>
              </a:rPr>
              <a:t>của</a:t>
            </a:r>
            <a:r>
              <a:rPr lang="en-US" sz="3600" b="1" kern="0" dirty="0">
                <a:solidFill>
                  <a:srgbClr val="0070C0"/>
                </a:solidFill>
                <a:latin typeface="+mj-lt"/>
                <a:cs typeface="Arial" panose="020B0604020202020204" pitchFamily="34" charset="0"/>
              </a:rPr>
              <a:t> </a:t>
            </a:r>
            <a:r>
              <a:rPr lang="en-US" sz="3600" b="1" kern="0" dirty="0" err="1">
                <a:solidFill>
                  <a:srgbClr val="0070C0"/>
                </a:solidFill>
                <a:latin typeface="+mj-lt"/>
                <a:cs typeface="Arial" panose="020B0604020202020204" pitchFamily="34" charset="0"/>
              </a:rPr>
              <a:t>vật</a:t>
            </a:r>
            <a:r>
              <a:rPr lang="en-US" sz="3600" b="1" kern="0" dirty="0">
                <a:solidFill>
                  <a:srgbClr val="0070C0"/>
                </a:solidFill>
                <a:latin typeface="+mj-lt"/>
                <a:cs typeface="Arial" panose="020B0604020202020204" pitchFamily="34" charset="0"/>
              </a:rPr>
              <a:t> </a:t>
            </a:r>
            <a:r>
              <a:rPr lang="en-US" sz="3600" b="1" kern="0" dirty="0" err="1">
                <a:solidFill>
                  <a:srgbClr val="0070C0"/>
                </a:solidFill>
                <a:latin typeface="+mj-lt"/>
                <a:cs typeface="Arial" panose="020B0604020202020204" pitchFamily="34" charset="0"/>
              </a:rPr>
              <a:t>không</a:t>
            </a:r>
            <a:r>
              <a:rPr lang="en-US" sz="3600" b="1" kern="0" dirty="0">
                <a:solidFill>
                  <a:srgbClr val="0070C0"/>
                </a:solidFill>
                <a:latin typeface="+mj-lt"/>
                <a:cs typeface="Arial" panose="020B0604020202020204" pitchFamily="34" charset="0"/>
              </a:rPr>
              <a:t> </a:t>
            </a:r>
            <a:r>
              <a:rPr lang="en-US" sz="3600" b="1" kern="0" dirty="0" err="1">
                <a:solidFill>
                  <a:srgbClr val="0070C0"/>
                </a:solidFill>
                <a:latin typeface="+mj-lt"/>
                <a:cs typeface="Arial" panose="020B0604020202020204" pitchFamily="34" charset="0"/>
              </a:rPr>
              <a:t>đổi</a:t>
            </a:r>
            <a:endParaRPr kumimoji="0" lang="vi-VN" sz="3600" b="1" i="0" u="none" strike="noStrike" kern="0" cap="none" spc="0" normalizeH="0" baseline="0" noProof="0" dirty="0">
              <a:ln>
                <a:noFill/>
              </a:ln>
              <a:solidFill>
                <a:srgbClr val="0070C0"/>
              </a:solidFill>
              <a:effectLst/>
              <a:uLnTx/>
              <a:uFillTx/>
              <a:latin typeface="+mj-lt"/>
              <a:cs typeface="Arial" panose="020B0604020202020204" pitchFamily="34" charset="0"/>
            </a:endParaRPr>
          </a:p>
        </p:txBody>
      </p:sp>
      <p:sp>
        <p:nvSpPr>
          <p:cNvPr id="5" name="Rectangle 4" descr="n zalo Nguyen Thi Van"/>
          <p:cNvSpPr/>
          <p:nvPr/>
        </p:nvSpPr>
        <p:spPr>
          <a:xfrm>
            <a:off x="2044521" y="3450783"/>
            <a:ext cx="8222425"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pt-BR" sz="3600" b="1" dirty="0">
                <a:solidFill>
                  <a:srgbClr val="0070C0"/>
                </a:solidFill>
                <a:latin typeface="+mj-lt"/>
              </a:rPr>
              <a:t>gia tốc của vật giảm</a:t>
            </a:r>
            <a:endParaRPr lang="en-US" sz="3600" b="1" dirty="0">
              <a:solidFill>
                <a:srgbClr val="0070C0"/>
              </a:solidFill>
              <a:latin typeface="+mj-lt"/>
            </a:endParaRPr>
          </a:p>
        </p:txBody>
      </p:sp>
      <p:sp>
        <p:nvSpPr>
          <p:cNvPr id="6" name="Rectangle 5" descr="n zalo Nguyen Thi Van"/>
          <p:cNvSpPr/>
          <p:nvPr/>
        </p:nvSpPr>
        <p:spPr>
          <a:xfrm>
            <a:off x="2044521" y="4444140"/>
            <a:ext cx="8222425"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pt-BR" sz="3600" b="1" dirty="0">
                <a:solidFill>
                  <a:srgbClr val="0070C0"/>
                </a:solidFill>
                <a:latin typeface="+mj-lt"/>
              </a:rPr>
              <a:t>gia tốc của vật tăng</a:t>
            </a:r>
            <a:endParaRPr lang="en-US" sz="3600" b="1" dirty="0">
              <a:solidFill>
                <a:srgbClr val="0070C0"/>
              </a:solidFill>
              <a:latin typeface="+mj-lt"/>
            </a:endParaRPr>
          </a:p>
        </p:txBody>
      </p:sp>
      <p:sp>
        <p:nvSpPr>
          <p:cNvPr id="7" name="Rectangle 6" descr="n zalo Nguyen Thi Van"/>
          <p:cNvSpPr/>
          <p:nvPr/>
        </p:nvSpPr>
        <p:spPr>
          <a:xfrm>
            <a:off x="2044521" y="5437497"/>
            <a:ext cx="8222425"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pt-BR" sz="3600" b="1" dirty="0">
                <a:solidFill>
                  <a:srgbClr val="0070C0"/>
                </a:solidFill>
                <a:latin typeface="+mj-lt"/>
              </a:rPr>
              <a:t>gia tốc và vận tốc của vật đều giảm.</a:t>
            </a:r>
            <a:endParaRPr lang="en-US" sz="3600" b="1" dirty="0">
              <a:solidFill>
                <a:srgbClr val="0070C0"/>
              </a:solidFill>
              <a:latin typeface="+mj-lt"/>
            </a:endParaRPr>
          </a:p>
        </p:txBody>
      </p:sp>
      <p:sp>
        <p:nvSpPr>
          <p:cNvPr id="8" name="Google Shape;243;p19" descr="n zalo Nguyen Thi Van"/>
          <p:cNvSpPr/>
          <p:nvPr/>
        </p:nvSpPr>
        <p:spPr>
          <a:xfrm>
            <a:off x="1020688" y="2441091"/>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A</a:t>
            </a:r>
            <a:endParaRPr sz="3600" b="1" dirty="0">
              <a:solidFill>
                <a:prstClr val="white"/>
              </a:solidFill>
              <a:cs typeface="Arial" panose="020B0604020202020204" pitchFamily="34" charset="0"/>
            </a:endParaRPr>
          </a:p>
        </p:txBody>
      </p:sp>
      <p:sp>
        <p:nvSpPr>
          <p:cNvPr id="9" name="Google Shape;243;p19" descr="n zalo Nguyen Thi Van"/>
          <p:cNvSpPr/>
          <p:nvPr/>
        </p:nvSpPr>
        <p:spPr>
          <a:xfrm>
            <a:off x="1020688" y="3450782"/>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a:solidFill>
                <a:prstClr val="black"/>
              </a:solidFill>
              <a:latin typeface="Calibri" panose="020F0502020204030204"/>
            </a:endParaRPr>
          </a:p>
        </p:txBody>
      </p:sp>
      <p:sp>
        <p:nvSpPr>
          <p:cNvPr id="10" name="Google Shape;243;p19" descr="n zalo Nguyen Thi Van"/>
          <p:cNvSpPr/>
          <p:nvPr/>
        </p:nvSpPr>
        <p:spPr>
          <a:xfrm>
            <a:off x="1020688" y="4444140"/>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a:solidFill>
                <a:prstClr val="black"/>
              </a:solidFill>
              <a:latin typeface="Calibri" panose="020F0502020204030204"/>
            </a:endParaRPr>
          </a:p>
        </p:txBody>
      </p:sp>
      <p:sp>
        <p:nvSpPr>
          <p:cNvPr id="11" name="Google Shape;243;p19" descr="n zalo Nguyen Thi Van"/>
          <p:cNvSpPr/>
          <p:nvPr/>
        </p:nvSpPr>
        <p:spPr>
          <a:xfrm>
            <a:off x="1020688" y="5437496"/>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dirty="0">
              <a:solidFill>
                <a:prstClr val="black"/>
              </a:solidFill>
              <a:latin typeface="Calibri" panose="020F0502020204030204"/>
            </a:endParaRPr>
          </a:p>
        </p:txBody>
      </p:sp>
      <p:sp>
        <p:nvSpPr>
          <p:cNvPr id="12" name="Google Shape;243;p19" descr="n zalo Nguyen Thi Van"/>
          <p:cNvSpPr/>
          <p:nvPr/>
        </p:nvSpPr>
        <p:spPr>
          <a:xfrm>
            <a:off x="1020688" y="3434447"/>
            <a:ext cx="821934" cy="790763"/>
          </a:xfrm>
          <a:prstGeom prst="ellipse">
            <a:avLst/>
          </a:prstGeom>
          <a:solidFill>
            <a:srgbClr val="00B050">
              <a:alpha val="8700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B</a:t>
            </a:r>
            <a:endParaRPr sz="3600" b="1" dirty="0">
              <a:solidFill>
                <a:prstClr val="white"/>
              </a:solidFill>
              <a:cs typeface="Arial" panose="020B0604020202020204" pitchFamily="34" charset="0"/>
            </a:endParaRPr>
          </a:p>
        </p:txBody>
      </p:sp>
      <p:sp>
        <p:nvSpPr>
          <p:cNvPr id="13" name="Google Shape;243;p19" descr="n zalo Nguyen Thi Van"/>
          <p:cNvSpPr/>
          <p:nvPr/>
        </p:nvSpPr>
        <p:spPr>
          <a:xfrm>
            <a:off x="1020688" y="4427803"/>
            <a:ext cx="821934" cy="790763"/>
          </a:xfrm>
          <a:prstGeom prst="ellipse">
            <a:avLst/>
          </a:prstGeom>
          <a:solidFill>
            <a:srgbClr val="5B9BD5">
              <a:lumMod val="50000"/>
              <a:alpha val="87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cs typeface="Arial" panose="020B0604020202020204" pitchFamily="34" charset="0"/>
              </a:rPr>
              <a:t>C</a:t>
            </a:r>
            <a:endParaRPr kumimoji="0" sz="3600" b="1"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14" name="Google Shape;243;p19" descr="n zalo Nguyen Thi Van"/>
          <p:cNvSpPr/>
          <p:nvPr/>
        </p:nvSpPr>
        <p:spPr>
          <a:xfrm>
            <a:off x="1020688" y="5441902"/>
            <a:ext cx="821934" cy="790763"/>
          </a:xfrm>
          <a:prstGeom prst="ellipse">
            <a:avLst/>
          </a:prstGeom>
          <a:solidFill>
            <a:srgbClr val="FF0000">
              <a:alpha val="8700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D</a:t>
            </a:r>
            <a:endParaRPr sz="3600" b="1" dirty="0">
              <a:solidFill>
                <a:prstClr val="white"/>
              </a:solidFill>
              <a:cs typeface="Arial" panose="020B0604020202020204" pitchFamily="34" charset="0"/>
            </a:endParaRPr>
          </a:p>
        </p:txBody>
      </p:sp>
    </p:spTree>
    <p:extLst>
      <p:ext uri="{BB962C8B-B14F-4D97-AF65-F5344CB8AC3E}">
        <p14:creationId xmlns:p14="http://schemas.microsoft.com/office/powerpoint/2010/main" val="158617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5">
                                            <p:txEl>
                                              <p:pRg st="0" end="0"/>
                                            </p:txEl>
                                          </p:spTgt>
                                        </p:tgtEl>
                                        <p:attrNameLst>
                                          <p:attrName>style.color</p:attrName>
                                        </p:attrNameLst>
                                      </p:cBhvr>
                                      <p:by>
                                        <p:hsl h="7200000" s="0" l="0"/>
                                      </p:by>
                                    </p:animClr>
                                    <p:animClr clrSpc="hsl" dir="cw">
                                      <p:cBhvr>
                                        <p:cTn id="7" dur="500" fill="hold"/>
                                        <p:tgtEl>
                                          <p:spTgt spid="5">
                                            <p:txEl>
                                              <p:pRg st="0" end="0"/>
                                            </p:txEl>
                                          </p:spTgt>
                                        </p:tgtEl>
                                        <p:attrNameLst>
                                          <p:attrName>fillcolor</p:attrName>
                                        </p:attrNameLst>
                                      </p:cBhvr>
                                      <p:by>
                                        <p:hsl h="7200000" s="0" l="0"/>
                                      </p:by>
                                    </p:animClr>
                                    <p:animClr clrSpc="hsl" dir="cw">
                                      <p:cBhvr>
                                        <p:cTn id="8" dur="500" fill="hold"/>
                                        <p:tgtEl>
                                          <p:spTgt spid="5">
                                            <p:txEl>
                                              <p:pRg st="0" end="0"/>
                                            </p:txEl>
                                          </p:spTgt>
                                        </p:tgtEl>
                                        <p:attrNameLst>
                                          <p:attrName>stroke.color</p:attrName>
                                        </p:attrNameLst>
                                      </p:cBhvr>
                                      <p:by>
                                        <p:hsl h="7200000" s="0" l="0"/>
                                      </p:by>
                                    </p:animClr>
                                    <p:set>
                                      <p:cBhvr>
                                        <p:cTn id="9" dur="500" fill="hold"/>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 zalo Nguyen Thi Va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9737" y="5625737"/>
            <a:ext cx="1232263" cy="123226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466;p39" descr="n zalo Nguyen Thi Van"/>
          <p:cNvSpPr/>
          <p:nvPr/>
        </p:nvSpPr>
        <p:spPr>
          <a:xfrm>
            <a:off x="844061" y="2298897"/>
            <a:ext cx="1329337" cy="793203"/>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3600" b="1" dirty="0">
                <a:solidFill>
                  <a:srgbClr val="00B050"/>
                </a:solidFill>
                <a:latin typeface="Arial" panose="020B0604020202020204" pitchFamily="34" charset="0"/>
                <a:ea typeface="Varela Round"/>
                <a:cs typeface="Arial" panose="020B0604020202020204" pitchFamily="34" charset="0"/>
                <a:sym typeface="Varela Round"/>
              </a:rPr>
              <a:t>A</a:t>
            </a:r>
            <a:endParaRPr sz="3600" b="1" dirty="0">
              <a:solidFill>
                <a:srgbClr val="00B050"/>
              </a:solidFill>
              <a:latin typeface="Arial" panose="020B0604020202020204" pitchFamily="34" charset="0"/>
              <a:ea typeface="Varela Round"/>
              <a:cs typeface="Arial" panose="020B0604020202020204" pitchFamily="34" charset="0"/>
              <a:sym typeface="Varela Round"/>
            </a:endParaRPr>
          </a:p>
        </p:txBody>
      </p:sp>
      <p:sp>
        <p:nvSpPr>
          <p:cNvPr id="4" name="Google Shape;463;p39" descr="n zalo Nguyen Thi Van"/>
          <p:cNvSpPr/>
          <p:nvPr/>
        </p:nvSpPr>
        <p:spPr>
          <a:xfrm>
            <a:off x="844061" y="3328603"/>
            <a:ext cx="1329337" cy="834317"/>
          </a:xfrm>
          <a:prstGeom prst="homePlate">
            <a:avLst>
              <a:gd name="adj" fmla="val 32030"/>
            </a:avLst>
          </a:prstGeom>
          <a:solidFill>
            <a:schemeClr val="accent2"/>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3600" b="1" dirty="0">
                <a:solidFill>
                  <a:schemeClr val="bg1">
                    <a:lumMod val="20000"/>
                    <a:lumOff val="80000"/>
                  </a:schemeClr>
                </a:solidFill>
                <a:latin typeface="Arial" panose="020B0604020202020204" pitchFamily="34" charset="0"/>
                <a:ea typeface="Varela Round"/>
                <a:cs typeface="Arial" panose="020B0604020202020204" pitchFamily="34" charset="0"/>
                <a:sym typeface="Varela Round"/>
              </a:rPr>
              <a:t>B</a:t>
            </a:r>
            <a:endParaRPr sz="3600" b="1" dirty="0">
              <a:solidFill>
                <a:schemeClr val="bg1">
                  <a:lumMod val="20000"/>
                  <a:lumOff val="80000"/>
                </a:schemeClr>
              </a:solidFill>
              <a:latin typeface="Arial" panose="020B0604020202020204" pitchFamily="34" charset="0"/>
              <a:ea typeface="Varela Round"/>
              <a:cs typeface="Arial" panose="020B0604020202020204" pitchFamily="34" charset="0"/>
              <a:sym typeface="Varela Round"/>
            </a:endParaRPr>
          </a:p>
        </p:txBody>
      </p:sp>
      <p:sp>
        <p:nvSpPr>
          <p:cNvPr id="5" name="Rounded Rectangle 4" descr="n zalo Nguyen Thi Van"/>
          <p:cNvSpPr/>
          <p:nvPr/>
        </p:nvSpPr>
        <p:spPr>
          <a:xfrm>
            <a:off x="2304025" y="2298897"/>
            <a:ext cx="7727243" cy="834317"/>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7030A0"/>
                </a:solidFill>
                <a:cs typeface="Arial" panose="020B0604020202020204" pitchFamily="34" charset="0"/>
              </a:rPr>
              <a:t>nhỏ hơn lực hãm lên xe con.</a:t>
            </a:r>
          </a:p>
        </p:txBody>
      </p:sp>
      <p:sp>
        <p:nvSpPr>
          <p:cNvPr id="6" name="Rounded Rectangle 5" descr="n zalo Nguyen Thi Van"/>
          <p:cNvSpPr/>
          <p:nvPr/>
        </p:nvSpPr>
        <p:spPr>
          <a:xfrm>
            <a:off x="2318093" y="3352162"/>
            <a:ext cx="7727243" cy="834317"/>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7030A0"/>
                </a:solidFill>
                <a:cs typeface="Arial" panose="020B0604020202020204" pitchFamily="34" charset="0"/>
              </a:rPr>
              <a:t>bằng</a:t>
            </a:r>
            <a:r>
              <a:rPr lang="en-US" sz="3600" b="1" dirty="0">
                <a:solidFill>
                  <a:srgbClr val="7030A0"/>
                </a:solidFill>
                <a:cs typeface="Arial" panose="020B0604020202020204" pitchFamily="34" charset="0"/>
              </a:rPr>
              <a:t> </a:t>
            </a:r>
            <a:r>
              <a:rPr lang="en-US" sz="3600" b="1" dirty="0" err="1">
                <a:solidFill>
                  <a:srgbClr val="7030A0"/>
                </a:solidFill>
                <a:cs typeface="Arial" panose="020B0604020202020204" pitchFamily="34" charset="0"/>
              </a:rPr>
              <a:t>lực</a:t>
            </a:r>
            <a:r>
              <a:rPr lang="en-US" sz="3600" b="1" dirty="0">
                <a:solidFill>
                  <a:srgbClr val="7030A0"/>
                </a:solidFill>
                <a:cs typeface="Arial" panose="020B0604020202020204" pitchFamily="34" charset="0"/>
              </a:rPr>
              <a:t> </a:t>
            </a:r>
            <a:r>
              <a:rPr lang="en-US" sz="3600" b="1" dirty="0" err="1">
                <a:solidFill>
                  <a:srgbClr val="7030A0"/>
                </a:solidFill>
                <a:cs typeface="Arial" panose="020B0604020202020204" pitchFamily="34" charset="0"/>
              </a:rPr>
              <a:t>hãm</a:t>
            </a:r>
            <a:r>
              <a:rPr lang="en-US" sz="3600" b="1" dirty="0">
                <a:solidFill>
                  <a:srgbClr val="7030A0"/>
                </a:solidFill>
                <a:cs typeface="Arial" panose="020B0604020202020204" pitchFamily="34" charset="0"/>
              </a:rPr>
              <a:t> </a:t>
            </a:r>
            <a:r>
              <a:rPr lang="en-US" sz="3600" b="1" dirty="0" err="1">
                <a:solidFill>
                  <a:srgbClr val="7030A0"/>
                </a:solidFill>
                <a:cs typeface="Arial" panose="020B0604020202020204" pitchFamily="34" charset="0"/>
              </a:rPr>
              <a:t>lên</a:t>
            </a:r>
            <a:r>
              <a:rPr lang="en-US" sz="3600" b="1" dirty="0">
                <a:solidFill>
                  <a:srgbClr val="7030A0"/>
                </a:solidFill>
                <a:cs typeface="Arial" panose="020B0604020202020204" pitchFamily="34" charset="0"/>
              </a:rPr>
              <a:t> </a:t>
            </a:r>
            <a:r>
              <a:rPr lang="en-US" sz="3600" b="1" dirty="0" err="1">
                <a:solidFill>
                  <a:srgbClr val="7030A0"/>
                </a:solidFill>
                <a:cs typeface="Arial" panose="020B0604020202020204" pitchFamily="34" charset="0"/>
              </a:rPr>
              <a:t>xe</a:t>
            </a:r>
            <a:r>
              <a:rPr lang="en-US" sz="3600" b="1" dirty="0">
                <a:solidFill>
                  <a:srgbClr val="7030A0"/>
                </a:solidFill>
                <a:cs typeface="Arial" panose="020B0604020202020204" pitchFamily="34" charset="0"/>
              </a:rPr>
              <a:t> con</a:t>
            </a:r>
            <a:endParaRPr lang="vi-VN" sz="3600" b="1" dirty="0">
              <a:solidFill>
                <a:srgbClr val="7030A0"/>
              </a:solidFill>
              <a:cs typeface="Arial" panose="020B0604020202020204" pitchFamily="34" charset="0"/>
            </a:endParaRPr>
          </a:p>
        </p:txBody>
      </p:sp>
      <p:sp>
        <p:nvSpPr>
          <p:cNvPr id="7" name="Google Shape;466;p39" descr="n zalo Nguyen Thi Van"/>
          <p:cNvSpPr/>
          <p:nvPr/>
        </p:nvSpPr>
        <p:spPr>
          <a:xfrm>
            <a:off x="858129" y="4445337"/>
            <a:ext cx="1329337" cy="793203"/>
          </a:xfrm>
          <a:prstGeom prst="homePlate">
            <a:avLst>
              <a:gd name="adj" fmla="val 32030"/>
            </a:avLst>
          </a:prstGeom>
          <a:solidFill>
            <a:srgbClr val="92D050"/>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3600" b="1" dirty="0">
                <a:solidFill>
                  <a:srgbClr val="FFFF00"/>
                </a:solidFill>
                <a:latin typeface="Arial" panose="020B0604020202020204" pitchFamily="34" charset="0"/>
                <a:ea typeface="Varela Round"/>
                <a:cs typeface="Arial" panose="020B0604020202020204" pitchFamily="34" charset="0"/>
                <a:sym typeface="Varela Round"/>
              </a:rPr>
              <a:t>C</a:t>
            </a:r>
            <a:endParaRPr sz="3600" b="1" dirty="0">
              <a:solidFill>
                <a:srgbClr val="FFFF00"/>
              </a:solidFill>
              <a:latin typeface="Arial" panose="020B0604020202020204" pitchFamily="34" charset="0"/>
              <a:ea typeface="Varela Round"/>
              <a:cs typeface="Arial" panose="020B0604020202020204" pitchFamily="34" charset="0"/>
              <a:sym typeface="Varela Round"/>
            </a:endParaRPr>
          </a:p>
        </p:txBody>
      </p:sp>
      <p:sp>
        <p:nvSpPr>
          <p:cNvPr id="8" name="Google Shape;463;p39" descr="n zalo Nguyen Thi Van"/>
          <p:cNvSpPr/>
          <p:nvPr/>
        </p:nvSpPr>
        <p:spPr>
          <a:xfrm>
            <a:off x="858129" y="5475043"/>
            <a:ext cx="1329337" cy="834317"/>
          </a:xfrm>
          <a:prstGeom prst="homePlate">
            <a:avLst>
              <a:gd name="adj" fmla="val 32030"/>
            </a:avLst>
          </a:prstGeom>
          <a:solidFill>
            <a:srgbClr val="7030A0"/>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p>
            <a:pPr marL="0" marR="0" lvl="0" indent="0" algn="l" rtl="0">
              <a:lnSpc>
                <a:spcPct val="100000"/>
              </a:lnSpc>
              <a:spcBef>
                <a:spcPts val="0"/>
              </a:spcBef>
              <a:spcAft>
                <a:spcPts val="0"/>
              </a:spcAft>
              <a:buNone/>
            </a:pPr>
            <a:r>
              <a:rPr lang="en" sz="3600" b="1" dirty="0">
                <a:solidFill>
                  <a:srgbClr val="FF0000"/>
                </a:solidFill>
                <a:latin typeface="Varela Round"/>
                <a:ea typeface="Varela Round"/>
                <a:cs typeface="Varela Round"/>
                <a:sym typeface="Varela Round"/>
              </a:rPr>
              <a:t>D</a:t>
            </a:r>
            <a:endParaRPr sz="3600" b="1" dirty="0">
              <a:solidFill>
                <a:srgbClr val="FF0000"/>
              </a:solidFill>
              <a:latin typeface="Varela Round"/>
              <a:ea typeface="Varela Round"/>
              <a:cs typeface="Varela Round"/>
              <a:sym typeface="Varela Round"/>
            </a:endParaRPr>
          </a:p>
        </p:txBody>
      </p:sp>
      <p:sp>
        <p:nvSpPr>
          <p:cNvPr id="9" name="Rounded Rectangle 8" descr="n zalo Nguyen Thi Van"/>
          <p:cNvSpPr/>
          <p:nvPr/>
        </p:nvSpPr>
        <p:spPr>
          <a:xfrm>
            <a:off x="2318093" y="4445337"/>
            <a:ext cx="7727243" cy="834317"/>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7030A0"/>
                </a:solidFill>
                <a:cs typeface="Arial" panose="020B0604020202020204" pitchFamily="34" charset="0"/>
              </a:rPr>
              <a:t>lớn hơn lực hãm lên xe con</a:t>
            </a:r>
          </a:p>
        </p:txBody>
      </p:sp>
      <p:sp>
        <p:nvSpPr>
          <p:cNvPr id="10" name="Rounded Rectangle 9" descr="n zalo Nguyen Thi Van"/>
          <p:cNvSpPr/>
          <p:nvPr/>
        </p:nvSpPr>
        <p:spPr>
          <a:xfrm>
            <a:off x="2332161" y="5498602"/>
            <a:ext cx="7727243" cy="1045889"/>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7030A0"/>
                </a:solidFill>
                <a:cs typeface="Arial" panose="020B0604020202020204" pitchFamily="34" charset="0"/>
              </a:rPr>
              <a:t>có thể lớn hơn hoặc nhỏ hơn lực hãm lên xe con.</a:t>
            </a:r>
          </a:p>
        </p:txBody>
      </p:sp>
      <p:sp>
        <p:nvSpPr>
          <p:cNvPr id="11" name="TextBox 10" descr="n zalo Nguyen Thi Van"/>
          <p:cNvSpPr txBox="1"/>
          <p:nvPr/>
        </p:nvSpPr>
        <p:spPr>
          <a:xfrm>
            <a:off x="858129" y="363334"/>
            <a:ext cx="10989881" cy="1754326"/>
          </a:xfrm>
          <a:prstGeom prst="rect">
            <a:avLst/>
          </a:prstGeom>
          <a:solidFill>
            <a:srgbClr val="FFFF00"/>
          </a:solidFill>
        </p:spPr>
        <p:txBody>
          <a:bodyPr wrap="square" rtlCol="0">
            <a:spAutoFit/>
          </a:bodyPr>
          <a:lstStyle/>
          <a:p>
            <a:pPr lvl="0" algn="just"/>
            <a:r>
              <a:rPr lang="vi-VN" sz="3600" b="1" kern="0" dirty="0">
                <a:solidFill>
                  <a:srgbClr val="0070C0"/>
                </a:solidFill>
                <a:cs typeface="Arial" panose="020B0604020202020204" pitchFamily="34" charset="0"/>
              </a:rPr>
              <a:t>Một xe tải chở đầy hàng và một xe con đang chuyển động cùng tốc độ mà muốn dừng lại cùng lúc thì lực hãm tác dụng lên xe tải sẽ phải</a:t>
            </a:r>
            <a:endParaRPr kumimoji="0" lang="vi-VN" sz="3600" b="1" i="0" u="none" strike="noStrike" kern="0" cap="none" spc="0" normalizeH="0" baseline="0" noProof="0" dirty="0">
              <a:ln>
                <a:noFill/>
              </a:ln>
              <a:solidFill>
                <a:srgbClr val="0070C0"/>
              </a:solidFill>
              <a:effectLst/>
              <a:uLnTx/>
              <a:uFillTx/>
              <a:cs typeface="Arial" panose="020B0604020202020204" pitchFamily="34" charset="0"/>
            </a:endParaRPr>
          </a:p>
        </p:txBody>
      </p:sp>
    </p:spTree>
    <p:extLst>
      <p:ext uri="{BB962C8B-B14F-4D97-AF65-F5344CB8AC3E}">
        <p14:creationId xmlns:p14="http://schemas.microsoft.com/office/powerpoint/2010/main" val="250482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9">
                                            <p:txEl>
                                              <p:pRg st="0" end="0"/>
                                            </p:txEl>
                                          </p:spTgt>
                                        </p:tgtEl>
                                        <p:attrNameLst>
                                          <p:attrName>style.color</p:attrName>
                                        </p:attrNameLst>
                                      </p:cBhvr>
                                      <p:by>
                                        <p:hsl h="7200000" s="0" l="0"/>
                                      </p:by>
                                    </p:animClr>
                                    <p:animClr clrSpc="hsl" dir="cw">
                                      <p:cBhvr>
                                        <p:cTn id="7" dur="500" fill="hold"/>
                                        <p:tgtEl>
                                          <p:spTgt spid="9">
                                            <p:txEl>
                                              <p:pRg st="0" end="0"/>
                                            </p:txEl>
                                          </p:spTgt>
                                        </p:tgtEl>
                                        <p:attrNameLst>
                                          <p:attrName>fillcolor</p:attrName>
                                        </p:attrNameLst>
                                      </p:cBhvr>
                                      <p:by>
                                        <p:hsl h="7200000" s="0" l="0"/>
                                      </p:by>
                                    </p:animClr>
                                    <p:animClr clrSpc="hsl" dir="cw">
                                      <p:cBhvr>
                                        <p:cTn id="8" dur="500" fill="hold"/>
                                        <p:tgtEl>
                                          <p:spTgt spid="9">
                                            <p:txEl>
                                              <p:pRg st="0" end="0"/>
                                            </p:txEl>
                                          </p:spTgt>
                                        </p:tgtEl>
                                        <p:attrNameLst>
                                          <p:attrName>stroke.color</p:attrName>
                                        </p:attrNameLst>
                                      </p:cBhvr>
                                      <p:by>
                                        <p:hsl h="7200000" s="0" l="0"/>
                                      </p:by>
                                    </p:animClr>
                                    <p:set>
                                      <p:cBhvr>
                                        <p:cTn id="9" dur="500"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 zalo Nguyen Thi Va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104" y="5512527"/>
            <a:ext cx="1345474" cy="13454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n zalo Nguyen Thi Van"/>
          <p:cNvSpPr txBox="1"/>
          <p:nvPr/>
        </p:nvSpPr>
        <p:spPr>
          <a:xfrm>
            <a:off x="326570" y="206580"/>
            <a:ext cx="11734799" cy="1200329"/>
          </a:xfrm>
          <a:prstGeom prst="rect">
            <a:avLst/>
          </a:prstGeom>
          <a:solidFill>
            <a:srgbClr val="FFFF00"/>
          </a:solidFill>
        </p:spPr>
        <p:txBody>
          <a:bodyPr wrap="square" rtlCol="0">
            <a:spAutoFit/>
          </a:bodyPr>
          <a:lstStyle/>
          <a:p>
            <a:pPr lvl="0" algn="just"/>
            <a:r>
              <a:rPr lang="vi-VN" sz="3600" b="1" kern="0" dirty="0">
                <a:solidFill>
                  <a:srgbClr val="0070C0"/>
                </a:solidFill>
                <a:cs typeface="Arial" panose="020B0604020202020204" pitchFamily="34" charset="0"/>
              </a:rPr>
              <a:t>Khi đi xe đạp, ta cảm thấy mệt hơn khi chở thêm ai đó vì</a:t>
            </a:r>
            <a:endParaRPr kumimoji="0" lang="vi-VN" sz="3600" b="1" i="0" u="none" strike="noStrike" kern="0" cap="none" spc="0" normalizeH="0" baseline="0" noProof="0" dirty="0">
              <a:ln>
                <a:noFill/>
              </a:ln>
              <a:solidFill>
                <a:srgbClr val="0070C0"/>
              </a:solidFill>
              <a:effectLst/>
              <a:uLnTx/>
              <a:uFillTx/>
              <a:cs typeface="Arial" panose="020B0604020202020204" pitchFamily="34" charset="0"/>
            </a:endParaRPr>
          </a:p>
        </p:txBody>
      </p:sp>
      <p:sp>
        <p:nvSpPr>
          <p:cNvPr id="4" name="Rectangle 3" descr="n zalo Nguyen Thi Van"/>
          <p:cNvSpPr/>
          <p:nvPr/>
        </p:nvSpPr>
        <p:spPr>
          <a:xfrm>
            <a:off x="1089145" y="1621565"/>
            <a:ext cx="10972225" cy="790763"/>
          </a:xfrm>
          <a:prstGeom prst="rect">
            <a:avLst/>
          </a:prstGeom>
          <a:noFill/>
          <a:ln w="38100" cap="flat" cmpd="sng" algn="ctr">
            <a:solidFill>
              <a:srgbClr val="5B9BD5">
                <a:shade val="50000"/>
              </a:srgbClr>
            </a:solidFill>
            <a:prstDash val="sysDash"/>
            <a:miter lim="800000"/>
          </a:ln>
          <a:effectLst/>
        </p:spPr>
        <p:txBody>
          <a:bodyPr rtlCol="0" anchor="ctr"/>
          <a:lstStyle/>
          <a:p>
            <a:pPr lvl="0" algn="just"/>
            <a:r>
              <a:rPr lang="vi-VN" sz="3200" b="1" kern="0" dirty="0">
                <a:solidFill>
                  <a:srgbClr val="0070C0"/>
                </a:solidFill>
                <a:cs typeface="Arial" panose="020B0604020202020204" pitchFamily="34" charset="0"/>
              </a:rPr>
              <a:t>ma sát nhiều hơn.</a:t>
            </a:r>
            <a:endParaRPr kumimoji="0" lang="vi-VN" sz="3200" b="1" i="0" u="none" strike="noStrike" kern="0" cap="none" spc="0" normalizeH="0" baseline="0" noProof="0" dirty="0">
              <a:ln>
                <a:noFill/>
              </a:ln>
              <a:solidFill>
                <a:srgbClr val="0070C0"/>
              </a:solidFill>
              <a:effectLst/>
              <a:uLnTx/>
              <a:uFillTx/>
              <a:cs typeface="Arial" panose="020B0604020202020204" pitchFamily="34" charset="0"/>
            </a:endParaRPr>
          </a:p>
        </p:txBody>
      </p:sp>
      <p:sp>
        <p:nvSpPr>
          <p:cNvPr id="5" name="Rectangle 4" descr="n zalo Nguyen Thi Van"/>
          <p:cNvSpPr/>
          <p:nvPr/>
        </p:nvSpPr>
        <p:spPr>
          <a:xfrm>
            <a:off x="1089145" y="2630228"/>
            <a:ext cx="10972225" cy="790762"/>
          </a:xfrm>
          <a:prstGeom prst="rect">
            <a:avLst/>
          </a:prstGeom>
          <a:noFill/>
          <a:ln w="38100" cap="flat" cmpd="sng" algn="ctr">
            <a:solidFill>
              <a:srgbClr val="5B9BD5">
                <a:shade val="50000"/>
              </a:srgbClr>
            </a:solidFill>
            <a:prstDash val="sysDash"/>
            <a:miter lim="800000"/>
          </a:ln>
          <a:effectLst/>
        </p:spPr>
        <p:txBody>
          <a:bodyPr rtlCol="0" anchor="ctr"/>
          <a:lstStyle/>
          <a:p>
            <a:pPr lvl="0" algn="just"/>
            <a:r>
              <a:rPr lang="vi-VN" sz="3200" b="1" dirty="0">
                <a:solidFill>
                  <a:srgbClr val="0070C0"/>
                </a:solidFill>
              </a:rPr>
              <a:t>xe đạp có tổng khối lượng nhiều hơn nên mất sức hơn.</a:t>
            </a:r>
            <a:endParaRPr lang="en-US" sz="3200" b="1" dirty="0">
              <a:solidFill>
                <a:srgbClr val="0070C0"/>
              </a:solidFill>
            </a:endParaRPr>
          </a:p>
        </p:txBody>
      </p:sp>
      <p:sp>
        <p:nvSpPr>
          <p:cNvPr id="6" name="Rectangle 5" descr="n zalo Nguyen Thi Van"/>
          <p:cNvSpPr/>
          <p:nvPr/>
        </p:nvSpPr>
        <p:spPr>
          <a:xfrm>
            <a:off x="1089144" y="3655227"/>
            <a:ext cx="10972225" cy="790763"/>
          </a:xfrm>
          <a:prstGeom prst="rect">
            <a:avLst/>
          </a:prstGeom>
          <a:noFill/>
          <a:ln w="38100" cap="flat" cmpd="sng" algn="ctr">
            <a:solidFill>
              <a:srgbClr val="5B9BD5">
                <a:shade val="50000"/>
              </a:srgbClr>
            </a:solidFill>
            <a:prstDash val="sysDash"/>
            <a:miter lim="800000"/>
          </a:ln>
          <a:effectLst/>
        </p:spPr>
        <p:txBody>
          <a:bodyPr rtlCol="0" anchor="ctr"/>
          <a:lstStyle/>
          <a:p>
            <a:pPr lvl="0" algn="just"/>
            <a:r>
              <a:rPr lang="vi-VN" sz="3200" b="1" dirty="0">
                <a:solidFill>
                  <a:srgbClr val="0070C0"/>
                </a:solidFill>
              </a:rPr>
              <a:t>người ta chở làm cản trở sự chuyển động của xe đạp.</a:t>
            </a:r>
            <a:endParaRPr lang="en-US" sz="3200" b="1" dirty="0">
              <a:solidFill>
                <a:srgbClr val="0070C0"/>
              </a:solidFill>
            </a:endParaRPr>
          </a:p>
        </p:txBody>
      </p:sp>
      <p:sp>
        <p:nvSpPr>
          <p:cNvPr id="7" name="Rectangle 6" descr="n zalo Nguyen Thi Van"/>
          <p:cNvSpPr/>
          <p:nvPr/>
        </p:nvSpPr>
        <p:spPr>
          <a:xfrm>
            <a:off x="1089144" y="4686628"/>
            <a:ext cx="10972225" cy="790762"/>
          </a:xfrm>
          <a:prstGeom prst="rect">
            <a:avLst/>
          </a:prstGeom>
          <a:noFill/>
          <a:ln w="38100" cap="flat" cmpd="sng" algn="ctr">
            <a:solidFill>
              <a:srgbClr val="5B9BD5">
                <a:shade val="50000"/>
              </a:srgbClr>
            </a:solidFill>
            <a:prstDash val="sysDash"/>
            <a:miter lim="800000"/>
          </a:ln>
          <a:effectLst/>
        </p:spPr>
        <p:txBody>
          <a:bodyPr rtlCol="0" anchor="ctr"/>
          <a:lstStyle/>
          <a:p>
            <a:pPr lvl="0" algn="just"/>
            <a:r>
              <a:rPr lang="vi-VN" sz="3200" b="1" dirty="0">
                <a:solidFill>
                  <a:srgbClr val="0070C0"/>
                </a:solidFill>
              </a:rPr>
              <a:t>để giữ được gia tốc như lúc đầu ta phải tăng lực lên</a:t>
            </a:r>
            <a:r>
              <a:rPr lang="pt-BR" sz="3200" b="1" dirty="0">
                <a:solidFill>
                  <a:srgbClr val="0070C0"/>
                </a:solidFill>
              </a:rPr>
              <a:t>.</a:t>
            </a:r>
            <a:endParaRPr lang="en-US" sz="3200" b="1" dirty="0">
              <a:solidFill>
                <a:srgbClr val="0070C0"/>
              </a:solidFill>
            </a:endParaRPr>
          </a:p>
        </p:txBody>
      </p:sp>
      <p:sp>
        <p:nvSpPr>
          <p:cNvPr id="8" name="Google Shape;243;p19" descr="n zalo Nguyen Thi Van"/>
          <p:cNvSpPr/>
          <p:nvPr/>
        </p:nvSpPr>
        <p:spPr>
          <a:xfrm>
            <a:off x="195942" y="1620536"/>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A</a:t>
            </a:r>
            <a:endParaRPr sz="3600" b="1" dirty="0">
              <a:solidFill>
                <a:prstClr val="white"/>
              </a:solidFill>
              <a:cs typeface="Arial" panose="020B0604020202020204" pitchFamily="34" charset="0"/>
            </a:endParaRPr>
          </a:p>
        </p:txBody>
      </p:sp>
      <p:sp>
        <p:nvSpPr>
          <p:cNvPr id="9" name="Google Shape;243;p19" descr="n zalo Nguyen Thi Van"/>
          <p:cNvSpPr/>
          <p:nvPr/>
        </p:nvSpPr>
        <p:spPr>
          <a:xfrm>
            <a:off x="195942" y="2630227"/>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a:solidFill>
                <a:prstClr val="black"/>
              </a:solidFill>
              <a:latin typeface="Calibri" panose="020F0502020204030204"/>
            </a:endParaRPr>
          </a:p>
        </p:txBody>
      </p:sp>
      <p:sp>
        <p:nvSpPr>
          <p:cNvPr id="10" name="Google Shape;243;p19" descr="n zalo Nguyen Thi Van"/>
          <p:cNvSpPr/>
          <p:nvPr/>
        </p:nvSpPr>
        <p:spPr>
          <a:xfrm>
            <a:off x="195941" y="3655227"/>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a:solidFill>
                <a:prstClr val="black"/>
              </a:solidFill>
              <a:latin typeface="Calibri" panose="020F0502020204030204"/>
            </a:endParaRPr>
          </a:p>
        </p:txBody>
      </p:sp>
      <p:sp>
        <p:nvSpPr>
          <p:cNvPr id="11" name="Google Shape;243;p19" descr="n zalo Nguyen Thi Van"/>
          <p:cNvSpPr/>
          <p:nvPr/>
        </p:nvSpPr>
        <p:spPr>
          <a:xfrm>
            <a:off x="195941" y="4686626"/>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dirty="0">
              <a:solidFill>
                <a:prstClr val="black"/>
              </a:solidFill>
              <a:latin typeface="Calibri" panose="020F0502020204030204"/>
            </a:endParaRPr>
          </a:p>
        </p:txBody>
      </p:sp>
      <p:sp>
        <p:nvSpPr>
          <p:cNvPr id="12" name="Google Shape;243;p19" descr="n zalo Nguyen Thi Van"/>
          <p:cNvSpPr/>
          <p:nvPr/>
        </p:nvSpPr>
        <p:spPr>
          <a:xfrm>
            <a:off x="195942" y="2613892"/>
            <a:ext cx="821934" cy="790763"/>
          </a:xfrm>
          <a:prstGeom prst="ellipse">
            <a:avLst/>
          </a:prstGeom>
          <a:solidFill>
            <a:srgbClr val="00B050">
              <a:alpha val="8700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B</a:t>
            </a:r>
            <a:endParaRPr sz="3600" b="1" dirty="0">
              <a:solidFill>
                <a:prstClr val="white"/>
              </a:solidFill>
              <a:cs typeface="Arial" panose="020B0604020202020204" pitchFamily="34" charset="0"/>
            </a:endParaRPr>
          </a:p>
        </p:txBody>
      </p:sp>
      <p:sp>
        <p:nvSpPr>
          <p:cNvPr id="13" name="Google Shape;243;p19" descr="n zalo Nguyen Thi Van"/>
          <p:cNvSpPr/>
          <p:nvPr/>
        </p:nvSpPr>
        <p:spPr>
          <a:xfrm>
            <a:off x="195941" y="3638890"/>
            <a:ext cx="821934" cy="790763"/>
          </a:xfrm>
          <a:prstGeom prst="ellipse">
            <a:avLst/>
          </a:prstGeom>
          <a:solidFill>
            <a:srgbClr val="5B9BD5">
              <a:lumMod val="50000"/>
              <a:alpha val="87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cs typeface="Arial" panose="020B0604020202020204" pitchFamily="34" charset="0"/>
              </a:rPr>
              <a:t>C</a:t>
            </a:r>
            <a:endParaRPr kumimoji="0" sz="3600" b="1"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14" name="Google Shape;243;p19" descr="n zalo Nguyen Thi Van"/>
          <p:cNvSpPr/>
          <p:nvPr/>
        </p:nvSpPr>
        <p:spPr>
          <a:xfrm>
            <a:off x="195941" y="4691032"/>
            <a:ext cx="821934" cy="790763"/>
          </a:xfrm>
          <a:prstGeom prst="ellipse">
            <a:avLst/>
          </a:prstGeom>
          <a:solidFill>
            <a:srgbClr val="FF0000">
              <a:alpha val="8700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D</a:t>
            </a:r>
            <a:endParaRPr sz="3600" b="1" dirty="0">
              <a:solidFill>
                <a:prstClr val="white"/>
              </a:solidFill>
              <a:cs typeface="Arial" panose="020B0604020202020204" pitchFamily="34" charset="0"/>
            </a:endParaRPr>
          </a:p>
        </p:txBody>
      </p:sp>
    </p:spTree>
    <p:extLst>
      <p:ext uri="{BB962C8B-B14F-4D97-AF65-F5344CB8AC3E}">
        <p14:creationId xmlns:p14="http://schemas.microsoft.com/office/powerpoint/2010/main" val="90420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7">
                                            <p:txEl>
                                              <p:pRg st="0" end="0"/>
                                            </p:txEl>
                                          </p:spTgt>
                                        </p:tgtEl>
                                        <p:attrNameLst>
                                          <p:attrName>style.color</p:attrName>
                                        </p:attrNameLst>
                                      </p:cBhvr>
                                      <p:by>
                                        <p:hsl h="7200000" s="0" l="0"/>
                                      </p:by>
                                    </p:animClr>
                                    <p:animClr clrSpc="hsl" dir="cw">
                                      <p:cBhvr>
                                        <p:cTn id="7" dur="500" fill="hold"/>
                                        <p:tgtEl>
                                          <p:spTgt spid="7">
                                            <p:txEl>
                                              <p:pRg st="0" end="0"/>
                                            </p:txEl>
                                          </p:spTgt>
                                        </p:tgtEl>
                                        <p:attrNameLst>
                                          <p:attrName>fillcolor</p:attrName>
                                        </p:attrNameLst>
                                      </p:cBhvr>
                                      <p:by>
                                        <p:hsl h="7200000" s="0" l="0"/>
                                      </p:by>
                                    </p:animClr>
                                    <p:animClr clrSpc="hsl" dir="cw">
                                      <p:cBhvr>
                                        <p:cTn id="8" dur="500" fill="hold"/>
                                        <p:tgtEl>
                                          <p:spTgt spid="7">
                                            <p:txEl>
                                              <p:pRg st="0" end="0"/>
                                            </p:txEl>
                                          </p:spTgt>
                                        </p:tgtEl>
                                        <p:attrNameLst>
                                          <p:attrName>stroke.color</p:attrName>
                                        </p:attrNameLst>
                                      </p:cBhvr>
                                      <p:by>
                                        <p:hsl h="7200000" s="0" l="0"/>
                                      </p:by>
                                    </p:animClr>
                                    <p:set>
                                      <p:cBhvr>
                                        <p:cTn id="9" dur="500" fill="hold"/>
                                        <p:tgtEl>
                                          <p:spTgt spid="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 zalo Nguyen Thi Van"/>
          <p:cNvSpPr txBox="1"/>
          <p:nvPr/>
        </p:nvSpPr>
        <p:spPr>
          <a:xfrm>
            <a:off x="3728718" y="439811"/>
            <a:ext cx="2904308" cy="523220"/>
          </a:xfrm>
          <a:prstGeom prst="rect">
            <a:avLst/>
          </a:prstGeom>
          <a:noFill/>
        </p:spPr>
        <p:txBody>
          <a:bodyPr wrap="square" rtlCol="0">
            <a:spAutoFit/>
          </a:bodyPr>
          <a:lstStyle/>
          <a:p>
            <a:r>
              <a:rPr lang="en-US" sz="2800" i="1" dirty="0">
                <a:solidFill>
                  <a:srgbClr val="7030A0"/>
                </a:solidFill>
              </a:rPr>
              <a:t>KHỞI ĐỘNG</a:t>
            </a:r>
          </a:p>
        </p:txBody>
      </p:sp>
      <p:pic>
        <p:nvPicPr>
          <p:cNvPr id="2" name="Giải đua xe moto Việt Nam hệ">
            <a:hlinkClick r:id="" action="ppaction://media"/>
            <a:extLst>
              <a:ext uri="{FF2B5EF4-FFF2-40B4-BE49-F238E27FC236}">
                <a16:creationId xmlns:a16="http://schemas.microsoft.com/office/drawing/2014/main" id="{0B7A2615-83C7-D565-7543-F41F561CDE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73829" y="1012823"/>
            <a:ext cx="4724400" cy="5467804"/>
          </a:xfrm>
          <a:prstGeom prst="rect">
            <a:avLst/>
          </a:prstGeom>
        </p:spPr>
      </p:pic>
    </p:spTree>
    <p:extLst>
      <p:ext uri="{BB962C8B-B14F-4D97-AF65-F5344CB8AC3E}">
        <p14:creationId xmlns:p14="http://schemas.microsoft.com/office/powerpoint/2010/main" val="179996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 zalo Nguyen Thi Van"/>
          <p:cNvSpPr txBox="1"/>
          <p:nvPr/>
        </p:nvSpPr>
        <p:spPr>
          <a:xfrm>
            <a:off x="474407" y="4909642"/>
            <a:ext cx="10872466" cy="1477328"/>
          </a:xfrm>
          <a:prstGeom prst="rect">
            <a:avLst/>
          </a:prstGeom>
          <a:noFill/>
          <a:ln w="38100">
            <a:solidFill>
              <a:srgbClr val="FF0000"/>
            </a:solidFill>
            <a:prstDash val="dash"/>
          </a:ln>
        </p:spPr>
        <p:txBody>
          <a:bodyPr wrap="square" lIns="182880" tIns="182880" rIns="182880" bIns="182880" rtlCol="0">
            <a:spAutoFit/>
          </a:bodyPr>
          <a:lstStyle/>
          <a:p>
            <a:r>
              <a:rPr lang="en-US" sz="2400" b="1" dirty="0" err="1">
                <a:solidFill>
                  <a:srgbClr val="FF0000"/>
                </a:solidFill>
              </a:rPr>
              <a:t>Câu</a:t>
            </a:r>
            <a:r>
              <a:rPr lang="en-US" sz="2400" b="1" dirty="0">
                <a:solidFill>
                  <a:srgbClr val="FF0000"/>
                </a:solidFill>
              </a:rPr>
              <a:t> 1: </a:t>
            </a:r>
            <a:r>
              <a:rPr lang="vi-VN" sz="2400" b="1" dirty="0">
                <a:solidFill>
                  <a:srgbClr val="0070C0"/>
                </a:solidFill>
              </a:rPr>
              <a:t>Em hãy nối cột A và Cột B trong </a:t>
            </a:r>
            <a:r>
              <a:rPr lang="en-US" sz="2400" b="1" dirty="0" err="1">
                <a:solidFill>
                  <a:srgbClr val="0070C0"/>
                </a:solidFill>
              </a:rPr>
              <a:t>Bảng</a:t>
            </a:r>
            <a:r>
              <a:rPr lang="en-US" sz="2400" b="1" dirty="0">
                <a:solidFill>
                  <a:srgbClr val="0070C0"/>
                </a:solidFill>
              </a:rPr>
              <a:t> 1</a:t>
            </a:r>
            <a:r>
              <a:rPr lang="vi-VN" sz="2400" b="1" dirty="0">
                <a:solidFill>
                  <a:srgbClr val="0070C0"/>
                </a:solidFill>
              </a:rPr>
              <a:t> về các đơn vị cơ bản.</a:t>
            </a:r>
            <a:endParaRPr lang="en-US" sz="2400" b="1" dirty="0">
              <a:solidFill>
                <a:srgbClr val="0070C0"/>
              </a:solidFill>
            </a:endParaRPr>
          </a:p>
          <a:p>
            <a:r>
              <a:rPr lang="en-US" sz="2400" b="1" dirty="0" err="1">
                <a:solidFill>
                  <a:srgbClr val="FF0000"/>
                </a:solidFill>
              </a:rPr>
              <a:t>Câu</a:t>
            </a:r>
            <a:r>
              <a:rPr lang="en-US" sz="2400" b="1" dirty="0">
                <a:solidFill>
                  <a:srgbClr val="FF0000"/>
                </a:solidFill>
              </a:rPr>
              <a:t> 2: </a:t>
            </a:r>
            <a:r>
              <a:rPr lang="en-US" sz="2400" b="1" dirty="0" err="1">
                <a:solidFill>
                  <a:srgbClr val="0070C0"/>
                </a:solidFill>
              </a:rPr>
              <a:t>Em</a:t>
            </a:r>
            <a:r>
              <a:rPr lang="en-US" sz="2400" b="1" dirty="0">
                <a:solidFill>
                  <a:srgbClr val="0070C0"/>
                </a:solidFill>
              </a:rPr>
              <a:t> </a:t>
            </a:r>
            <a:r>
              <a:rPr lang="en-US" sz="2400" b="1" dirty="0" err="1">
                <a:solidFill>
                  <a:srgbClr val="0070C0"/>
                </a:solidFill>
              </a:rPr>
              <a:t>hãy</a:t>
            </a:r>
            <a:r>
              <a:rPr lang="en-US" sz="2400" b="1" dirty="0">
                <a:solidFill>
                  <a:srgbClr val="0070C0"/>
                </a:solidFill>
              </a:rPr>
              <a:t> </a:t>
            </a:r>
            <a:r>
              <a:rPr lang="en-US" sz="2400" b="1" dirty="0" err="1">
                <a:solidFill>
                  <a:srgbClr val="0070C0"/>
                </a:solidFill>
              </a:rPr>
              <a:t>điền</a:t>
            </a:r>
            <a:r>
              <a:rPr lang="en-US" sz="2400" b="1" dirty="0">
                <a:solidFill>
                  <a:srgbClr val="0070C0"/>
                </a:solidFill>
              </a:rPr>
              <a:t> </a:t>
            </a:r>
            <a:r>
              <a:rPr lang="en-US" sz="2400" b="1" dirty="0" err="1">
                <a:solidFill>
                  <a:srgbClr val="0070C0"/>
                </a:solidFill>
              </a:rPr>
              <a:t>các</a:t>
            </a:r>
            <a:r>
              <a:rPr lang="en-US" sz="2400" b="1" dirty="0">
                <a:solidFill>
                  <a:srgbClr val="0070C0"/>
                </a:solidFill>
              </a:rPr>
              <a:t> </a:t>
            </a:r>
            <a:r>
              <a:rPr lang="en-US" sz="2400" b="1" dirty="0" err="1">
                <a:solidFill>
                  <a:srgbClr val="0070C0"/>
                </a:solidFill>
              </a:rPr>
              <a:t>vào</a:t>
            </a:r>
            <a:r>
              <a:rPr lang="en-US" sz="2400" b="1" dirty="0">
                <a:solidFill>
                  <a:srgbClr val="0070C0"/>
                </a:solidFill>
              </a:rPr>
              <a:t> </a:t>
            </a:r>
            <a:r>
              <a:rPr lang="en-US" sz="2400" b="1" dirty="0" err="1">
                <a:solidFill>
                  <a:srgbClr val="0070C0"/>
                </a:solidFill>
              </a:rPr>
              <a:t>chỗ</a:t>
            </a:r>
            <a:r>
              <a:rPr lang="en-US" sz="2400" b="1" dirty="0">
                <a:solidFill>
                  <a:srgbClr val="0070C0"/>
                </a:solidFill>
              </a:rPr>
              <a:t> </a:t>
            </a:r>
            <a:r>
              <a:rPr lang="en-US" sz="2400" b="1" dirty="0" err="1">
                <a:solidFill>
                  <a:srgbClr val="0070C0"/>
                </a:solidFill>
              </a:rPr>
              <a:t>trống</a:t>
            </a:r>
            <a:r>
              <a:rPr lang="en-US" sz="2400" b="1" dirty="0">
                <a:solidFill>
                  <a:srgbClr val="0070C0"/>
                </a:solidFill>
              </a:rPr>
              <a:t> </a:t>
            </a:r>
            <a:r>
              <a:rPr lang="en-US" sz="2400" b="1" dirty="0" err="1">
                <a:solidFill>
                  <a:srgbClr val="0070C0"/>
                </a:solidFill>
              </a:rPr>
              <a:t>trong</a:t>
            </a:r>
            <a:r>
              <a:rPr lang="en-US" sz="2400" b="1" dirty="0">
                <a:solidFill>
                  <a:srgbClr val="0070C0"/>
                </a:solidFill>
              </a:rPr>
              <a:t> </a:t>
            </a:r>
            <a:r>
              <a:rPr lang="en-US" sz="2400" b="1" dirty="0" err="1">
                <a:solidFill>
                  <a:srgbClr val="0070C0"/>
                </a:solidFill>
              </a:rPr>
              <a:t>Bảng</a:t>
            </a:r>
            <a:r>
              <a:rPr lang="en-US" sz="2400" b="1" dirty="0">
                <a:solidFill>
                  <a:srgbClr val="0070C0"/>
                </a:solidFill>
              </a:rPr>
              <a:t> 2</a:t>
            </a:r>
          </a:p>
          <a:p>
            <a:r>
              <a:rPr lang="en-US" sz="2400" b="1" dirty="0" err="1">
                <a:solidFill>
                  <a:srgbClr val="FF0000"/>
                </a:solidFill>
              </a:rPr>
              <a:t>Câu</a:t>
            </a:r>
            <a:r>
              <a:rPr lang="en-US" sz="2400" b="1" dirty="0">
                <a:solidFill>
                  <a:srgbClr val="FF0000"/>
                </a:solidFill>
              </a:rPr>
              <a:t> 3: </a:t>
            </a:r>
            <a:r>
              <a:rPr lang="vi-VN" sz="2400" b="1" dirty="0">
                <a:solidFill>
                  <a:srgbClr val="0070C0"/>
                </a:solidFill>
              </a:rPr>
              <a:t>Em hãy cho biết thế nào được gọi là đơn vị dẫn suất? Cho ví dụ.</a:t>
            </a:r>
          </a:p>
        </p:txBody>
      </p:sp>
      <p:graphicFrame>
        <p:nvGraphicFramePr>
          <p:cNvPr id="5" name="Table 4" descr="n zalo Nguyen Thi Van"/>
          <p:cNvGraphicFramePr>
            <a:graphicFrameLocks noGrp="1"/>
          </p:cNvGraphicFramePr>
          <p:nvPr>
            <p:extLst>
              <p:ext uri="{D42A27DB-BD31-4B8C-83A1-F6EECF244321}">
                <p14:modId xmlns:p14="http://schemas.microsoft.com/office/powerpoint/2010/main" val="2061733451"/>
              </p:ext>
            </p:extLst>
          </p:nvPr>
        </p:nvGraphicFramePr>
        <p:xfrm>
          <a:off x="179797" y="1045886"/>
          <a:ext cx="6121264" cy="3098264"/>
        </p:xfrm>
        <a:graphic>
          <a:graphicData uri="http://schemas.openxmlformats.org/drawingml/2006/table">
            <a:tbl>
              <a:tblPr firstRow="1" firstCol="1" bandRow="1"/>
              <a:tblGrid>
                <a:gridCol w="3691573">
                  <a:extLst>
                    <a:ext uri="{9D8B030D-6E8A-4147-A177-3AD203B41FA5}">
                      <a16:colId xmlns:a16="http://schemas.microsoft.com/office/drawing/2014/main" val="2354054056"/>
                    </a:ext>
                  </a:extLst>
                </a:gridCol>
                <a:gridCol w="2429691">
                  <a:extLst>
                    <a:ext uri="{9D8B030D-6E8A-4147-A177-3AD203B41FA5}">
                      <a16:colId xmlns:a16="http://schemas.microsoft.com/office/drawing/2014/main" val="3307860557"/>
                    </a:ext>
                  </a:extLst>
                </a:gridCol>
              </a:tblGrid>
              <a:tr h="387283">
                <a:tc>
                  <a:txBody>
                    <a:bodyPr/>
                    <a:lstStyle/>
                    <a:p>
                      <a:pPr algn="ctr">
                        <a:spcAft>
                          <a:spcPts val="0"/>
                        </a:spcAft>
                      </a:pPr>
                      <a:r>
                        <a:rPr lang="pt-BR" sz="2400" b="1" dirty="0">
                          <a:solidFill>
                            <a:srgbClr val="003300"/>
                          </a:solidFill>
                          <a:effectLst/>
                          <a:latin typeface="+mj-lt"/>
                          <a:ea typeface="Times New Roman" panose="02020603050405020304" pitchFamily="18" charset="0"/>
                        </a:rPr>
                        <a:t>Cột A( đại lượng vật lý)</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C000"/>
                      </a:solidFill>
                      <a:prstDash val="solid"/>
                      <a:round/>
                      <a:headEnd type="none" w="med" len="med"/>
                      <a:tailEnd type="none" w="med" len="med"/>
                    </a:lnL>
                    <a:lnR>
                      <a:noFill/>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C000"/>
                    </a:solidFill>
                  </a:tcPr>
                </a:tc>
                <a:tc>
                  <a:txBody>
                    <a:bodyPr/>
                    <a:lstStyle/>
                    <a:p>
                      <a:pPr algn="ctr">
                        <a:spcAft>
                          <a:spcPts val="0"/>
                        </a:spcAft>
                      </a:pPr>
                      <a:r>
                        <a:rPr lang="pt-BR" sz="2400" b="1" dirty="0">
                          <a:solidFill>
                            <a:srgbClr val="003300"/>
                          </a:solidFill>
                          <a:effectLst/>
                          <a:latin typeface="+mj-lt"/>
                          <a:ea typeface="Times New Roman" panose="02020603050405020304" pitchFamily="18" charset="0"/>
                        </a:rPr>
                        <a:t>Cột B (Đơn vị )</a:t>
                      </a:r>
                      <a:endParaRPr lang="en-US" sz="2400" b="1" dirty="0">
                        <a:solidFill>
                          <a:srgbClr val="003300"/>
                        </a:solidFill>
                        <a:effectLst/>
                        <a:latin typeface="+mj-lt"/>
                        <a:ea typeface="Times New Roman" panose="02020603050405020304" pitchFamily="18" charset="0"/>
                      </a:endParaRPr>
                    </a:p>
                  </a:txBody>
                  <a:tcPr marL="68580" marR="68580" marT="0" marB="0">
                    <a:lnL>
                      <a:noFill/>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C000"/>
                    </a:solidFill>
                  </a:tcPr>
                </a:tc>
                <a:extLst>
                  <a:ext uri="{0D108BD9-81ED-4DB2-BD59-A6C34878D82A}">
                    <a16:rowId xmlns:a16="http://schemas.microsoft.com/office/drawing/2014/main" val="362126931"/>
                  </a:ext>
                </a:extLst>
              </a:tr>
              <a:tr h="387283">
                <a:tc>
                  <a:txBody>
                    <a:bodyPr/>
                    <a:lstStyle/>
                    <a:p>
                      <a:pPr marL="342900" lvl="0" indent="-342900">
                        <a:spcAft>
                          <a:spcPts val="0"/>
                        </a:spcAft>
                        <a:buFont typeface="+mj-lt"/>
                        <a:buAutoNum type="arabicPeriod"/>
                      </a:pPr>
                      <a:r>
                        <a:rPr lang="pt-BR" sz="2400" b="1" dirty="0">
                          <a:solidFill>
                            <a:srgbClr val="003300"/>
                          </a:solidFill>
                          <a:effectLst/>
                          <a:latin typeface="+mj-lt"/>
                          <a:ea typeface="Times New Roman" panose="02020603050405020304" pitchFamily="18" charset="0"/>
                        </a:rPr>
                        <a:t>Thời gian</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marL="342900" lvl="0" indent="-342900">
                        <a:spcAft>
                          <a:spcPts val="0"/>
                        </a:spcAft>
                        <a:buFont typeface="+mj-lt"/>
                        <a:buAutoNum type="alphaUcPeriod"/>
                      </a:pPr>
                      <a:r>
                        <a:rPr lang="pt-BR" sz="2400" b="1">
                          <a:solidFill>
                            <a:srgbClr val="003300"/>
                          </a:solidFill>
                          <a:effectLst/>
                          <a:latin typeface="+mj-lt"/>
                          <a:ea typeface="Times New Roman" panose="02020603050405020304" pitchFamily="18" charset="0"/>
                        </a:rPr>
                        <a:t>Candela (cd)</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2050355951"/>
                  </a:ext>
                </a:extLst>
              </a:tr>
              <a:tr h="387283">
                <a:tc>
                  <a:txBody>
                    <a:bodyPr/>
                    <a:lstStyle/>
                    <a:p>
                      <a:pPr marL="0" lvl="0" indent="0">
                        <a:spcAft>
                          <a:spcPts val="0"/>
                        </a:spcAft>
                        <a:buFont typeface="+mj-lt"/>
                        <a:buNone/>
                      </a:pPr>
                      <a:r>
                        <a:rPr lang="pt-BR" sz="2400" b="1" dirty="0">
                          <a:solidFill>
                            <a:srgbClr val="003300"/>
                          </a:solidFill>
                          <a:effectLst/>
                          <a:latin typeface="+mj-lt"/>
                          <a:ea typeface="Times New Roman" panose="02020603050405020304" pitchFamily="18" charset="0"/>
                        </a:rPr>
                        <a:t>2.  Nhiệt độ</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tc>
                  <a:txBody>
                    <a:bodyPr/>
                    <a:lstStyle/>
                    <a:p>
                      <a:pPr marL="0" lvl="0" indent="0">
                        <a:spcAft>
                          <a:spcPts val="0"/>
                        </a:spcAft>
                        <a:buFont typeface="+mj-lt"/>
                        <a:buNone/>
                      </a:pPr>
                      <a:r>
                        <a:rPr lang="pt-BR" sz="2400" b="1" dirty="0">
                          <a:solidFill>
                            <a:srgbClr val="003300"/>
                          </a:solidFill>
                          <a:effectLst/>
                          <a:latin typeface="+mj-lt"/>
                          <a:ea typeface="Times New Roman" panose="02020603050405020304" pitchFamily="18" charset="0"/>
                        </a:rPr>
                        <a:t>B.</a:t>
                      </a:r>
                      <a:r>
                        <a:rPr lang="pt-BR" sz="2400" b="1" baseline="0" dirty="0">
                          <a:solidFill>
                            <a:srgbClr val="003300"/>
                          </a:solidFill>
                          <a:effectLst/>
                          <a:latin typeface="+mj-lt"/>
                          <a:ea typeface="Times New Roman" panose="02020603050405020304" pitchFamily="18" charset="0"/>
                        </a:rPr>
                        <a:t> </a:t>
                      </a:r>
                      <a:r>
                        <a:rPr lang="pt-BR" sz="2400" b="1" dirty="0">
                          <a:solidFill>
                            <a:srgbClr val="003300"/>
                          </a:solidFill>
                          <a:effectLst/>
                          <a:latin typeface="+mj-lt"/>
                          <a:ea typeface="Times New Roman" panose="02020603050405020304" pitchFamily="18" charset="0"/>
                        </a:rPr>
                        <a:t>Kilogam(kg)</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extLst>
                  <a:ext uri="{0D108BD9-81ED-4DB2-BD59-A6C34878D82A}">
                    <a16:rowId xmlns:a16="http://schemas.microsoft.com/office/drawing/2014/main" val="4066295632"/>
                  </a:ext>
                </a:extLst>
              </a:tr>
              <a:tr h="387283">
                <a:tc>
                  <a:txBody>
                    <a:bodyPr/>
                    <a:lstStyle/>
                    <a:p>
                      <a:pPr marL="0" lvl="0" indent="0">
                        <a:spcAft>
                          <a:spcPts val="0"/>
                        </a:spcAft>
                        <a:buFont typeface="+mj-lt"/>
                        <a:buNone/>
                      </a:pPr>
                      <a:r>
                        <a:rPr lang="pt-BR" sz="2400" b="1" dirty="0">
                          <a:solidFill>
                            <a:srgbClr val="003300"/>
                          </a:solidFill>
                          <a:effectLst/>
                          <a:latin typeface="+mj-lt"/>
                          <a:ea typeface="Times New Roman" panose="02020603050405020304" pitchFamily="18" charset="0"/>
                        </a:rPr>
                        <a:t>3. Lượng chất</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marL="0" lvl="0" indent="0">
                        <a:spcAft>
                          <a:spcPts val="0"/>
                        </a:spcAft>
                        <a:buFont typeface="+mj-lt"/>
                        <a:buNone/>
                      </a:pPr>
                      <a:r>
                        <a:rPr lang="pt-BR" sz="2400" b="1" dirty="0">
                          <a:solidFill>
                            <a:srgbClr val="003300"/>
                          </a:solidFill>
                          <a:effectLst/>
                          <a:latin typeface="+mj-lt"/>
                          <a:ea typeface="Times New Roman" panose="02020603050405020304" pitchFamily="18" charset="0"/>
                        </a:rPr>
                        <a:t>C. Giây (s)</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3730208849"/>
                  </a:ext>
                </a:extLst>
              </a:tr>
              <a:tr h="387283">
                <a:tc>
                  <a:txBody>
                    <a:bodyPr/>
                    <a:lstStyle/>
                    <a:p>
                      <a:pPr marL="0" lvl="0" indent="0">
                        <a:spcAft>
                          <a:spcPts val="0"/>
                        </a:spcAft>
                        <a:buFont typeface="+mj-lt"/>
                        <a:buNone/>
                      </a:pPr>
                      <a:r>
                        <a:rPr lang="pt-BR" sz="2400" b="1" dirty="0">
                          <a:solidFill>
                            <a:srgbClr val="003300"/>
                          </a:solidFill>
                          <a:effectLst/>
                          <a:latin typeface="+mj-lt"/>
                          <a:ea typeface="Times New Roman" panose="02020603050405020304" pitchFamily="18" charset="0"/>
                        </a:rPr>
                        <a:t>4. Cường độ ánh sáng</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tc>
                  <a:txBody>
                    <a:bodyPr/>
                    <a:lstStyle/>
                    <a:p>
                      <a:pPr marL="0" lvl="0" indent="0">
                        <a:spcAft>
                          <a:spcPts val="0"/>
                        </a:spcAft>
                        <a:buFont typeface="+mj-lt"/>
                        <a:buNone/>
                      </a:pPr>
                      <a:r>
                        <a:rPr lang="pt-BR" sz="2400" b="1" dirty="0">
                          <a:solidFill>
                            <a:srgbClr val="003300"/>
                          </a:solidFill>
                          <a:effectLst/>
                          <a:latin typeface="+mj-lt"/>
                          <a:ea typeface="Times New Roman" panose="02020603050405020304" pitchFamily="18" charset="0"/>
                        </a:rPr>
                        <a:t>D. Kenvin (K)</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extLst>
                  <a:ext uri="{0D108BD9-81ED-4DB2-BD59-A6C34878D82A}">
                    <a16:rowId xmlns:a16="http://schemas.microsoft.com/office/drawing/2014/main" val="3335031447"/>
                  </a:ext>
                </a:extLst>
              </a:tr>
              <a:tr h="387283">
                <a:tc>
                  <a:txBody>
                    <a:bodyPr/>
                    <a:lstStyle/>
                    <a:p>
                      <a:pPr marL="0" lvl="0" indent="0">
                        <a:spcAft>
                          <a:spcPts val="0"/>
                        </a:spcAft>
                        <a:buFont typeface="+mj-lt"/>
                        <a:buNone/>
                        <a:tabLst>
                          <a:tab pos="400050" algn="l"/>
                        </a:tabLst>
                      </a:pPr>
                      <a:r>
                        <a:rPr lang="pt-BR" sz="2400" b="1" dirty="0">
                          <a:solidFill>
                            <a:srgbClr val="003300"/>
                          </a:solidFill>
                          <a:effectLst/>
                          <a:latin typeface="+mj-lt"/>
                          <a:ea typeface="Times New Roman" panose="02020603050405020304" pitchFamily="18" charset="0"/>
                        </a:rPr>
                        <a:t>5. Chiều dài</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marL="0" lvl="0" indent="0">
                        <a:spcAft>
                          <a:spcPts val="0"/>
                        </a:spcAft>
                        <a:buFont typeface="+mj-lt"/>
                        <a:buNone/>
                      </a:pPr>
                      <a:r>
                        <a:rPr lang="pt-BR" sz="2400" b="1" dirty="0">
                          <a:solidFill>
                            <a:srgbClr val="003300"/>
                          </a:solidFill>
                          <a:effectLst/>
                          <a:latin typeface="+mj-lt"/>
                          <a:ea typeface="Times New Roman" panose="02020603050405020304" pitchFamily="18" charset="0"/>
                        </a:rPr>
                        <a:t>E.</a:t>
                      </a:r>
                      <a:r>
                        <a:rPr lang="pt-BR" sz="2400" b="1" baseline="0" dirty="0">
                          <a:solidFill>
                            <a:srgbClr val="003300"/>
                          </a:solidFill>
                          <a:effectLst/>
                          <a:latin typeface="+mj-lt"/>
                          <a:ea typeface="Times New Roman" panose="02020603050405020304" pitchFamily="18" charset="0"/>
                        </a:rPr>
                        <a:t> </a:t>
                      </a:r>
                      <a:r>
                        <a:rPr lang="pt-BR" sz="2400" b="1" dirty="0">
                          <a:solidFill>
                            <a:srgbClr val="003300"/>
                          </a:solidFill>
                          <a:effectLst/>
                          <a:latin typeface="+mj-lt"/>
                          <a:ea typeface="Times New Roman" panose="02020603050405020304" pitchFamily="18" charset="0"/>
                        </a:rPr>
                        <a:t>Mol (mol)</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3047186990"/>
                  </a:ext>
                </a:extLst>
              </a:tr>
              <a:tr h="387283">
                <a:tc>
                  <a:txBody>
                    <a:bodyPr/>
                    <a:lstStyle/>
                    <a:p>
                      <a:pPr marL="0" lvl="0" indent="0">
                        <a:spcAft>
                          <a:spcPts val="0"/>
                        </a:spcAft>
                        <a:buFont typeface="+mj-lt"/>
                        <a:buNone/>
                      </a:pPr>
                      <a:r>
                        <a:rPr lang="pt-BR" sz="2400" b="1" dirty="0">
                          <a:solidFill>
                            <a:srgbClr val="003300"/>
                          </a:solidFill>
                          <a:effectLst/>
                          <a:latin typeface="+mj-lt"/>
                          <a:ea typeface="Times New Roman" panose="02020603050405020304" pitchFamily="18" charset="0"/>
                        </a:rPr>
                        <a:t>6. Khối lượng</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tc>
                  <a:txBody>
                    <a:bodyPr/>
                    <a:lstStyle/>
                    <a:p>
                      <a:pPr marL="0" lvl="0" indent="0">
                        <a:spcAft>
                          <a:spcPts val="0"/>
                        </a:spcAft>
                        <a:buFont typeface="+mj-lt"/>
                        <a:buNone/>
                      </a:pPr>
                      <a:r>
                        <a:rPr lang="pt-BR" sz="2400" b="1" dirty="0">
                          <a:solidFill>
                            <a:srgbClr val="003300"/>
                          </a:solidFill>
                          <a:effectLst/>
                          <a:latin typeface="+mj-lt"/>
                          <a:ea typeface="Times New Roman" panose="02020603050405020304" pitchFamily="18" charset="0"/>
                        </a:rPr>
                        <a:t>F. Ampe (A)</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extLst>
                  <a:ext uri="{0D108BD9-81ED-4DB2-BD59-A6C34878D82A}">
                    <a16:rowId xmlns:a16="http://schemas.microsoft.com/office/drawing/2014/main" val="1021635317"/>
                  </a:ext>
                </a:extLst>
              </a:tr>
              <a:tr h="387283">
                <a:tc>
                  <a:txBody>
                    <a:bodyPr/>
                    <a:lstStyle/>
                    <a:p>
                      <a:pPr marL="0" lvl="0" indent="0">
                        <a:spcAft>
                          <a:spcPts val="0"/>
                        </a:spcAft>
                        <a:buFont typeface="+mj-lt"/>
                        <a:buNone/>
                      </a:pPr>
                      <a:r>
                        <a:rPr lang="pt-BR" sz="2400" b="1" dirty="0">
                          <a:solidFill>
                            <a:srgbClr val="003300"/>
                          </a:solidFill>
                          <a:effectLst/>
                          <a:latin typeface="+mj-lt"/>
                          <a:ea typeface="Times New Roman" panose="02020603050405020304" pitchFamily="18" charset="0"/>
                        </a:rPr>
                        <a:t>7. Cường độ dòng điện</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marL="0" lvl="0" indent="0">
                        <a:spcAft>
                          <a:spcPts val="0"/>
                        </a:spcAft>
                        <a:buFont typeface="+mj-lt"/>
                        <a:buNone/>
                      </a:pPr>
                      <a:r>
                        <a:rPr lang="pt-BR" sz="2400" b="1" dirty="0">
                          <a:solidFill>
                            <a:srgbClr val="003300"/>
                          </a:solidFill>
                          <a:effectLst/>
                          <a:latin typeface="+mj-lt"/>
                          <a:ea typeface="Times New Roman" panose="02020603050405020304" pitchFamily="18" charset="0"/>
                        </a:rPr>
                        <a:t>G. Mét (m)</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1516447449"/>
                  </a:ext>
                </a:extLst>
              </a:tr>
            </a:tbl>
          </a:graphicData>
        </a:graphic>
      </p:graphicFrame>
      <mc:AlternateContent xmlns:mc="http://schemas.openxmlformats.org/markup-compatibility/2006" xmlns:a14="http://schemas.microsoft.com/office/drawing/2010/main">
        <mc:Choice Requires="a14">
          <p:graphicFrame>
            <p:nvGraphicFramePr>
              <p:cNvPr id="6" name="Table 5" descr="n zalo Nguyen Thi Van"/>
              <p:cNvGraphicFramePr>
                <a:graphicFrameLocks noGrp="1"/>
              </p:cNvGraphicFramePr>
              <p:nvPr>
                <p:extLst>
                  <p:ext uri="{D42A27DB-BD31-4B8C-83A1-F6EECF244321}">
                    <p14:modId xmlns:p14="http://schemas.microsoft.com/office/powerpoint/2010/main" val="2109354309"/>
                  </p:ext>
                </p:extLst>
              </p:nvPr>
            </p:nvGraphicFramePr>
            <p:xfrm>
              <a:off x="6426925" y="1045890"/>
              <a:ext cx="5512526" cy="3098261"/>
            </p:xfrm>
            <a:graphic>
              <a:graphicData uri="http://schemas.openxmlformats.org/drawingml/2006/table">
                <a:tbl>
                  <a:tblPr firstRow="1" firstCol="1" bandRow="1"/>
                  <a:tblGrid>
                    <a:gridCol w="1383437">
                      <a:extLst>
                        <a:ext uri="{9D8B030D-6E8A-4147-A177-3AD203B41FA5}">
                          <a16:colId xmlns:a16="http://schemas.microsoft.com/office/drawing/2014/main" val="439028613"/>
                        </a:ext>
                      </a:extLst>
                    </a:gridCol>
                    <a:gridCol w="1372826">
                      <a:extLst>
                        <a:ext uri="{9D8B030D-6E8A-4147-A177-3AD203B41FA5}">
                          <a16:colId xmlns:a16="http://schemas.microsoft.com/office/drawing/2014/main" val="1868149176"/>
                        </a:ext>
                      </a:extLst>
                    </a:gridCol>
                    <a:gridCol w="1383437">
                      <a:extLst>
                        <a:ext uri="{9D8B030D-6E8A-4147-A177-3AD203B41FA5}">
                          <a16:colId xmlns:a16="http://schemas.microsoft.com/office/drawing/2014/main" val="1760601202"/>
                        </a:ext>
                      </a:extLst>
                    </a:gridCol>
                    <a:gridCol w="1372826">
                      <a:extLst>
                        <a:ext uri="{9D8B030D-6E8A-4147-A177-3AD203B41FA5}">
                          <a16:colId xmlns:a16="http://schemas.microsoft.com/office/drawing/2014/main" val="2707809165"/>
                        </a:ext>
                      </a:extLst>
                    </a:gridCol>
                  </a:tblGrid>
                  <a:tr h="301234">
                    <a:tc gridSpan="2">
                      <a:txBody>
                        <a:bodyPr/>
                        <a:lstStyle/>
                        <a:p>
                          <a:pPr marL="457200" algn="ctr">
                            <a:spcAft>
                              <a:spcPts val="0"/>
                            </a:spcAft>
                          </a:pPr>
                          <a:r>
                            <a:rPr lang="pt-BR" sz="2400" b="1" dirty="0">
                              <a:solidFill>
                                <a:srgbClr val="003300"/>
                              </a:solidFill>
                              <a:effectLst/>
                              <a:latin typeface="+mj-lt"/>
                              <a:ea typeface="Times New Roman" panose="02020603050405020304" pitchFamily="18" charset="0"/>
                            </a:rPr>
                            <a:t>Bội số</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gridSpan="2">
                      <a:txBody>
                        <a:bodyPr/>
                        <a:lstStyle/>
                        <a:p>
                          <a:pPr marL="457200" algn="ctr">
                            <a:spcAft>
                              <a:spcPts val="0"/>
                            </a:spcAft>
                          </a:pPr>
                          <a:r>
                            <a:rPr lang="pt-BR" sz="2400" b="1">
                              <a:solidFill>
                                <a:srgbClr val="003300"/>
                              </a:solidFill>
                              <a:effectLst/>
                              <a:latin typeface="+mj-lt"/>
                              <a:ea typeface="Times New Roman" panose="02020603050405020304" pitchFamily="18" charset="0"/>
                            </a:rPr>
                            <a:t>Ước số</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extLst>
                      <a:ext uri="{0D108BD9-81ED-4DB2-BD59-A6C34878D82A}">
                        <a16:rowId xmlns:a16="http://schemas.microsoft.com/office/drawing/2014/main" val="4076599436"/>
                      </a:ext>
                    </a:extLst>
                  </a:tr>
                  <a:tr h="903701">
                    <a:tc>
                      <a:txBody>
                        <a:bodyPr/>
                        <a:lstStyle/>
                        <a:p>
                          <a:pPr marL="457200" algn="ctr">
                            <a:spcAft>
                              <a:spcPts val="0"/>
                            </a:spcAft>
                          </a:pPr>
                          <a:r>
                            <a:rPr lang="pt-BR" sz="2400" b="1" dirty="0">
                              <a:solidFill>
                                <a:srgbClr val="003300"/>
                              </a:solidFill>
                              <a:effectLst/>
                              <a:latin typeface="+mj-lt"/>
                              <a:ea typeface="Times New Roman" panose="02020603050405020304" pitchFamily="18" charset="0"/>
                            </a:rPr>
                            <a:t>Kí hiệu</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algn="ctr">
                            <a:spcAft>
                              <a:spcPts val="0"/>
                            </a:spcAft>
                          </a:pPr>
                          <a:r>
                            <a:rPr lang="pt-BR" sz="2400" b="1" dirty="0">
                              <a:solidFill>
                                <a:srgbClr val="003300"/>
                              </a:solidFill>
                              <a:effectLst/>
                              <a:latin typeface="+mj-lt"/>
                              <a:ea typeface="Times New Roman" panose="02020603050405020304" pitchFamily="18" charset="0"/>
                            </a:rPr>
                            <a:t>Hệ số</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algn="ctr">
                            <a:spcAft>
                              <a:spcPts val="0"/>
                            </a:spcAft>
                          </a:pPr>
                          <a:r>
                            <a:rPr lang="pt-BR" sz="2400" b="1" dirty="0">
                              <a:solidFill>
                                <a:srgbClr val="003300"/>
                              </a:solidFill>
                              <a:effectLst/>
                              <a:latin typeface="+mj-lt"/>
                              <a:ea typeface="Times New Roman" panose="02020603050405020304" pitchFamily="18" charset="0"/>
                            </a:rPr>
                            <a:t>Kí</a:t>
                          </a:r>
                          <a:r>
                            <a:rPr lang="pt-BR" sz="2400" b="1" baseline="0" dirty="0">
                              <a:solidFill>
                                <a:srgbClr val="003300"/>
                              </a:solidFill>
                              <a:effectLst/>
                              <a:latin typeface="+mj-lt"/>
                              <a:ea typeface="Times New Roman" panose="02020603050405020304" pitchFamily="18" charset="0"/>
                            </a:rPr>
                            <a:t> </a:t>
                          </a:r>
                          <a:r>
                            <a:rPr lang="pt-BR" sz="2400" b="1" dirty="0">
                              <a:solidFill>
                                <a:srgbClr val="003300"/>
                              </a:solidFill>
                              <a:effectLst/>
                              <a:latin typeface="+mj-lt"/>
                              <a:ea typeface="Times New Roman" panose="02020603050405020304" pitchFamily="18" charset="0"/>
                            </a:rPr>
                            <a:t>hiệu</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algn="ctr">
                            <a:spcAft>
                              <a:spcPts val="0"/>
                            </a:spcAft>
                          </a:pPr>
                          <a:r>
                            <a:rPr lang="pt-BR" sz="2400" b="1" dirty="0">
                              <a:solidFill>
                                <a:srgbClr val="003300"/>
                              </a:solidFill>
                              <a:effectLst/>
                              <a:latin typeface="+mj-lt"/>
                              <a:ea typeface="Times New Roman" panose="02020603050405020304" pitchFamily="18" charset="0"/>
                            </a:rPr>
                            <a:t>Hệ số</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514605251"/>
                      </a:ext>
                    </a:extLst>
                  </a:tr>
                  <a:tr h="301234">
                    <a:tc>
                      <a:txBody>
                        <a:bodyPr/>
                        <a:lstStyle/>
                        <a:p>
                          <a:pPr marL="457200" algn="ctr">
                            <a:spcAft>
                              <a:spcPts val="0"/>
                            </a:spcAft>
                          </a:pPr>
                          <a:r>
                            <a:rPr lang="pt-BR" sz="2400" b="1" dirty="0">
                              <a:solidFill>
                                <a:srgbClr val="003300"/>
                              </a:solidFill>
                              <a:effectLst/>
                              <a:latin typeface="+mj-lt"/>
                              <a:ea typeface="Times New Roman" panose="02020603050405020304" pitchFamily="18" charset="0"/>
                            </a:rPr>
                            <a:t>k</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spcAft>
                              <a:spcPts val="0"/>
                            </a:spcAft>
                          </a:pPr>
                          <a:r>
                            <a:rPr lang="pt-BR" sz="2400" b="1" dirty="0">
                              <a:solidFill>
                                <a:srgbClr val="003300"/>
                              </a:solidFill>
                              <a:effectLst/>
                              <a:latin typeface="+mj-lt"/>
                              <a:ea typeface="Times New Roman" panose="02020603050405020304" pitchFamily="18" charset="0"/>
                            </a:rPr>
                            <a:t> </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spcAft>
                              <a:spcPts val="0"/>
                            </a:spcAft>
                          </a:pPr>
                          <a:r>
                            <a:rPr lang="pt-BR" sz="2400" b="1">
                              <a:solidFill>
                                <a:srgbClr val="003300"/>
                              </a:solidFill>
                              <a:effectLst/>
                              <a:latin typeface="+mj-lt"/>
                              <a:ea typeface="Times New Roman" panose="02020603050405020304" pitchFamily="18" charset="0"/>
                            </a:rPr>
                            <a:t>c</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spcAft>
                              <a:spcPts val="0"/>
                            </a:spcAft>
                          </a:pPr>
                          <a:r>
                            <a:rPr lang="pt-BR" sz="2400" b="1">
                              <a:solidFill>
                                <a:srgbClr val="003300"/>
                              </a:solidFill>
                              <a:effectLst/>
                              <a:latin typeface="+mj-lt"/>
                              <a:ea typeface="Times New Roman" panose="02020603050405020304" pitchFamily="18" charset="0"/>
                            </a:rPr>
                            <a:t> </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828700"/>
                      </a:ext>
                    </a:extLst>
                  </a:tr>
                  <a:tr h="301234">
                    <a:tc>
                      <a:txBody>
                        <a:bodyPr/>
                        <a:lstStyle/>
                        <a:p>
                          <a:pPr marL="457200" algn="ctr">
                            <a:spcAft>
                              <a:spcPts val="0"/>
                            </a:spcAft>
                          </a:pPr>
                          <a:r>
                            <a:rPr lang="pt-BR" sz="2400" b="1">
                              <a:solidFill>
                                <a:srgbClr val="003300"/>
                              </a:solidFill>
                              <a:effectLst/>
                              <a:latin typeface="+mj-lt"/>
                              <a:ea typeface="Times New Roman" panose="02020603050405020304" pitchFamily="18" charset="0"/>
                            </a:rPr>
                            <a:t>M</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spcAft>
                              <a:spcPts val="0"/>
                            </a:spcAft>
                          </a:pPr>
                          <a:r>
                            <a:rPr lang="pt-BR" sz="2400" b="1" dirty="0">
                              <a:solidFill>
                                <a:srgbClr val="003300"/>
                              </a:solidFill>
                              <a:effectLst/>
                              <a:latin typeface="+mj-lt"/>
                              <a:ea typeface="Times New Roman" panose="02020603050405020304" pitchFamily="18" charset="0"/>
                            </a:rPr>
                            <a:t> </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spcAft>
                              <a:spcPts val="0"/>
                            </a:spcAft>
                          </a:pPr>
                          <a:r>
                            <a:rPr lang="pt-BR" sz="2400" b="1" dirty="0">
                              <a:solidFill>
                                <a:srgbClr val="003300"/>
                              </a:solidFill>
                              <a:effectLst/>
                              <a:latin typeface="+mj-lt"/>
                              <a:ea typeface="Times New Roman" panose="02020603050405020304" pitchFamily="18" charset="0"/>
                            </a:rPr>
                            <a:t>M</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spcAft>
                              <a:spcPts val="0"/>
                            </a:spcAft>
                          </a:pPr>
                          <a:r>
                            <a:rPr lang="pt-BR" sz="2400" b="1">
                              <a:solidFill>
                                <a:srgbClr val="003300"/>
                              </a:solidFill>
                              <a:effectLst/>
                              <a:latin typeface="+mj-lt"/>
                              <a:ea typeface="Times New Roman" panose="02020603050405020304" pitchFamily="18" charset="0"/>
                            </a:rPr>
                            <a:t> </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3929410"/>
                      </a:ext>
                    </a:extLst>
                  </a:tr>
                  <a:tr h="301234">
                    <a:tc>
                      <a:txBody>
                        <a:bodyPr/>
                        <a:lstStyle/>
                        <a:p>
                          <a:pPr marL="457200" algn="ctr">
                            <a:spcAft>
                              <a:spcPts val="0"/>
                            </a:spcAft>
                          </a:pPr>
                          <a:r>
                            <a:rPr lang="pt-BR" sz="2400" b="1">
                              <a:solidFill>
                                <a:srgbClr val="003300"/>
                              </a:solidFill>
                              <a:effectLst/>
                              <a:latin typeface="+mj-lt"/>
                              <a:ea typeface="Times New Roman" panose="02020603050405020304" pitchFamily="18" charset="0"/>
                            </a:rPr>
                            <a:t>G</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spcAft>
                              <a:spcPts val="0"/>
                            </a:spcAft>
                          </a:pPr>
                          <a:r>
                            <a:rPr lang="pt-BR" sz="2400" b="1">
                              <a:solidFill>
                                <a:srgbClr val="003300"/>
                              </a:solidFill>
                              <a:effectLst/>
                              <a:latin typeface="+mj-lt"/>
                              <a:ea typeface="Times New Roman" panose="02020603050405020304" pitchFamily="18" charset="0"/>
                            </a:rPr>
                            <a:t> </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spcAft>
                              <a:spcPts val="0"/>
                            </a:spcAft>
                          </a:pPr>
                          <a14:m>
                            <m:oMathPara xmlns:m="http://schemas.openxmlformats.org/officeDocument/2006/math">
                              <m:oMathParaPr>
                                <m:jc m:val="centerGroup"/>
                              </m:oMathParaPr>
                              <m:oMath xmlns:m="http://schemas.openxmlformats.org/officeDocument/2006/math">
                                <m:r>
                                  <a:rPr lang="pt-BR" sz="2400" b="1" i="1">
                                    <a:solidFill>
                                      <a:srgbClr val="003300"/>
                                    </a:solidFill>
                                    <a:effectLst/>
                                    <a:latin typeface="Cambria Math" panose="02040503050406030204" pitchFamily="18" charset="0"/>
                                    <a:ea typeface="Times New Roman" panose="02020603050405020304" pitchFamily="18" charset="0"/>
                                  </a:rPr>
                                  <m:t>𝝁</m:t>
                                </m:r>
                              </m:oMath>
                            </m:oMathPara>
                          </a14:m>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spcAft>
                              <a:spcPts val="0"/>
                            </a:spcAft>
                          </a:pPr>
                          <a:r>
                            <a:rPr lang="pt-BR" sz="2400" b="1">
                              <a:solidFill>
                                <a:srgbClr val="003300"/>
                              </a:solidFill>
                              <a:effectLst/>
                              <a:latin typeface="+mj-lt"/>
                              <a:ea typeface="Times New Roman" panose="02020603050405020304" pitchFamily="18" charset="0"/>
                            </a:rPr>
                            <a:t> </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1811345"/>
                      </a:ext>
                    </a:extLst>
                  </a:tr>
                  <a:tr h="301234">
                    <a:tc>
                      <a:txBody>
                        <a:bodyPr/>
                        <a:lstStyle/>
                        <a:p>
                          <a:pPr marL="457200" algn="ctr">
                            <a:spcAft>
                              <a:spcPts val="0"/>
                            </a:spcAft>
                          </a:pPr>
                          <a:r>
                            <a:rPr lang="pt-BR" sz="2400" b="1" dirty="0">
                              <a:solidFill>
                                <a:srgbClr val="003300"/>
                              </a:solidFill>
                              <a:effectLst/>
                              <a:latin typeface="+mj-lt"/>
                              <a:ea typeface="Times New Roman" panose="02020603050405020304" pitchFamily="18" charset="0"/>
                            </a:rPr>
                            <a:t>T</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spcAft>
                              <a:spcPts val="0"/>
                            </a:spcAft>
                          </a:pPr>
                          <a:r>
                            <a:rPr lang="pt-BR" sz="2400" b="1">
                              <a:solidFill>
                                <a:srgbClr val="003300"/>
                              </a:solidFill>
                              <a:effectLst/>
                              <a:latin typeface="+mj-lt"/>
                              <a:ea typeface="Times New Roman" panose="02020603050405020304" pitchFamily="18" charset="0"/>
                            </a:rPr>
                            <a:t> </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spcAft>
                              <a:spcPts val="0"/>
                            </a:spcAft>
                          </a:pPr>
                          <a:r>
                            <a:rPr lang="pt-BR" sz="2400" b="1" dirty="0">
                              <a:solidFill>
                                <a:srgbClr val="003300"/>
                              </a:solidFill>
                              <a:effectLst/>
                              <a:latin typeface="+mj-lt"/>
                              <a:ea typeface="Times New Roman" panose="02020603050405020304" pitchFamily="18" charset="0"/>
                            </a:rPr>
                            <a:t>n</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spcAft>
                              <a:spcPts val="0"/>
                            </a:spcAft>
                          </a:pPr>
                          <a:r>
                            <a:rPr lang="pt-BR" sz="2400" b="1">
                              <a:solidFill>
                                <a:srgbClr val="003300"/>
                              </a:solidFill>
                              <a:effectLst/>
                              <a:latin typeface="+mj-lt"/>
                              <a:ea typeface="Times New Roman" panose="02020603050405020304" pitchFamily="18" charset="0"/>
                            </a:rPr>
                            <a:t> </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646023"/>
                      </a:ext>
                    </a:extLst>
                  </a:tr>
                  <a:tr h="301234">
                    <a:tc>
                      <a:txBody>
                        <a:bodyPr/>
                        <a:lstStyle/>
                        <a:p>
                          <a:pPr marL="457200" algn="ctr">
                            <a:spcAft>
                              <a:spcPts val="0"/>
                            </a:spcAft>
                          </a:pPr>
                          <a:r>
                            <a:rPr lang="pt-BR" sz="2400" b="1">
                              <a:solidFill>
                                <a:srgbClr val="003300"/>
                              </a:solidFill>
                              <a:effectLst/>
                              <a:latin typeface="+mj-lt"/>
                              <a:ea typeface="Times New Roman" panose="02020603050405020304" pitchFamily="18" charset="0"/>
                            </a:rPr>
                            <a:t>P</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spcAft>
                              <a:spcPts val="0"/>
                            </a:spcAft>
                          </a:pPr>
                          <a:r>
                            <a:rPr lang="pt-BR" sz="2400" b="1" dirty="0">
                              <a:solidFill>
                                <a:srgbClr val="003300"/>
                              </a:solidFill>
                              <a:effectLst/>
                              <a:latin typeface="+mj-lt"/>
                              <a:ea typeface="Times New Roman" panose="02020603050405020304" pitchFamily="18" charset="0"/>
                            </a:rPr>
                            <a:t> </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spcAft>
                              <a:spcPts val="0"/>
                            </a:spcAft>
                          </a:pPr>
                          <a:r>
                            <a:rPr lang="pt-BR" sz="2400" b="1" dirty="0">
                              <a:solidFill>
                                <a:srgbClr val="003300"/>
                              </a:solidFill>
                              <a:effectLst/>
                              <a:latin typeface="+mj-lt"/>
                              <a:ea typeface="Times New Roman" panose="02020603050405020304" pitchFamily="18" charset="0"/>
                            </a:rPr>
                            <a:t>p</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spcAft>
                              <a:spcPts val="0"/>
                            </a:spcAft>
                          </a:pPr>
                          <a:r>
                            <a:rPr lang="pt-BR" sz="2400" b="1" dirty="0">
                              <a:solidFill>
                                <a:srgbClr val="003300"/>
                              </a:solidFill>
                              <a:effectLst/>
                              <a:latin typeface="+mj-lt"/>
                              <a:ea typeface="Times New Roman" panose="02020603050405020304" pitchFamily="18" charset="0"/>
                            </a:rPr>
                            <a:t> </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117441"/>
                      </a:ext>
                    </a:extLst>
                  </a:tr>
                </a:tbl>
              </a:graphicData>
            </a:graphic>
          </p:graphicFrame>
        </mc:Choice>
        <mc:Fallback xmlns="">
          <p:graphicFrame>
            <p:nvGraphicFramePr>
              <p:cNvPr id="6" name="Table 5" descr="n zalo Nguyen Thi Van"/>
              <p:cNvGraphicFramePr>
                <a:graphicFrameLocks noGrp="1"/>
              </p:cNvGraphicFramePr>
              <p:nvPr>
                <p:extLst>
                  <p:ext uri="{D42A27DB-BD31-4B8C-83A1-F6EECF244321}">
                    <p14:modId xmlns:p14="http://schemas.microsoft.com/office/powerpoint/2010/main" val="2109354309"/>
                  </p:ext>
                </p:extLst>
              </p:nvPr>
            </p:nvGraphicFramePr>
            <p:xfrm>
              <a:off x="6426925" y="1045890"/>
              <a:ext cx="5512526" cy="3098261"/>
            </p:xfrm>
            <a:graphic>
              <a:graphicData uri="http://schemas.openxmlformats.org/drawingml/2006/table">
                <a:tbl>
                  <a:tblPr firstRow="1" firstCol="1" bandRow="1"/>
                  <a:tblGrid>
                    <a:gridCol w="1383437">
                      <a:extLst>
                        <a:ext uri="{9D8B030D-6E8A-4147-A177-3AD203B41FA5}">
                          <a16:colId xmlns:a16="http://schemas.microsoft.com/office/drawing/2014/main" val="439028613"/>
                        </a:ext>
                      </a:extLst>
                    </a:gridCol>
                    <a:gridCol w="1372826">
                      <a:extLst>
                        <a:ext uri="{9D8B030D-6E8A-4147-A177-3AD203B41FA5}">
                          <a16:colId xmlns:a16="http://schemas.microsoft.com/office/drawing/2014/main" val="1868149176"/>
                        </a:ext>
                      </a:extLst>
                    </a:gridCol>
                    <a:gridCol w="1383437">
                      <a:extLst>
                        <a:ext uri="{9D8B030D-6E8A-4147-A177-3AD203B41FA5}">
                          <a16:colId xmlns:a16="http://schemas.microsoft.com/office/drawing/2014/main" val="1760601202"/>
                        </a:ext>
                      </a:extLst>
                    </a:gridCol>
                    <a:gridCol w="1372826">
                      <a:extLst>
                        <a:ext uri="{9D8B030D-6E8A-4147-A177-3AD203B41FA5}">
                          <a16:colId xmlns:a16="http://schemas.microsoft.com/office/drawing/2014/main" val="2707809165"/>
                        </a:ext>
                      </a:extLst>
                    </a:gridCol>
                  </a:tblGrid>
                  <a:tr h="365760">
                    <a:tc gridSpan="2">
                      <a:txBody>
                        <a:bodyPr/>
                        <a:lstStyle/>
                        <a:p>
                          <a:pPr marL="457200" algn="ctr">
                            <a:spcAft>
                              <a:spcPts val="0"/>
                            </a:spcAft>
                          </a:pPr>
                          <a:r>
                            <a:rPr lang="pt-BR" sz="2400" b="1" dirty="0">
                              <a:solidFill>
                                <a:srgbClr val="003300"/>
                              </a:solidFill>
                              <a:effectLst/>
                              <a:latin typeface="+mj-lt"/>
                              <a:ea typeface="Times New Roman" panose="02020603050405020304" pitchFamily="18" charset="0"/>
                            </a:rPr>
                            <a:t>Bội số</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gridSpan="2">
                      <a:txBody>
                        <a:bodyPr/>
                        <a:lstStyle/>
                        <a:p>
                          <a:pPr marL="457200" algn="ctr">
                            <a:spcAft>
                              <a:spcPts val="0"/>
                            </a:spcAft>
                          </a:pPr>
                          <a:r>
                            <a:rPr lang="pt-BR" sz="2400" b="1">
                              <a:solidFill>
                                <a:srgbClr val="003300"/>
                              </a:solidFill>
                              <a:effectLst/>
                              <a:latin typeface="+mj-lt"/>
                              <a:ea typeface="Times New Roman" panose="02020603050405020304" pitchFamily="18" charset="0"/>
                            </a:rPr>
                            <a:t>Ước số</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extLst>
                      <a:ext uri="{0D108BD9-81ED-4DB2-BD59-A6C34878D82A}">
                        <a16:rowId xmlns:a16="http://schemas.microsoft.com/office/drawing/2014/main" val="4076599436"/>
                      </a:ext>
                    </a:extLst>
                  </a:tr>
                  <a:tr h="903701">
                    <a:tc>
                      <a:txBody>
                        <a:bodyPr/>
                        <a:lstStyle/>
                        <a:p>
                          <a:pPr marL="457200" algn="ctr">
                            <a:spcAft>
                              <a:spcPts val="0"/>
                            </a:spcAft>
                          </a:pPr>
                          <a:r>
                            <a:rPr lang="pt-BR" sz="2400" b="1" dirty="0">
                              <a:solidFill>
                                <a:srgbClr val="003300"/>
                              </a:solidFill>
                              <a:effectLst/>
                              <a:latin typeface="+mj-lt"/>
                              <a:ea typeface="Times New Roman" panose="02020603050405020304" pitchFamily="18" charset="0"/>
                            </a:rPr>
                            <a:t>Kí hiệu</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algn="ctr">
                            <a:spcAft>
                              <a:spcPts val="0"/>
                            </a:spcAft>
                          </a:pPr>
                          <a:r>
                            <a:rPr lang="pt-BR" sz="2400" b="1" dirty="0">
                              <a:solidFill>
                                <a:srgbClr val="003300"/>
                              </a:solidFill>
                              <a:effectLst/>
                              <a:latin typeface="+mj-lt"/>
                              <a:ea typeface="Times New Roman" panose="02020603050405020304" pitchFamily="18" charset="0"/>
                            </a:rPr>
                            <a:t>Hệ số</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algn="ctr">
                            <a:spcAft>
                              <a:spcPts val="0"/>
                            </a:spcAft>
                          </a:pPr>
                          <a:r>
                            <a:rPr lang="pt-BR" sz="2400" b="1" dirty="0">
                              <a:solidFill>
                                <a:srgbClr val="003300"/>
                              </a:solidFill>
                              <a:effectLst/>
                              <a:latin typeface="+mj-lt"/>
                              <a:ea typeface="Times New Roman" panose="02020603050405020304" pitchFamily="18" charset="0"/>
                            </a:rPr>
                            <a:t>Kí</a:t>
                          </a:r>
                          <a:r>
                            <a:rPr lang="pt-BR" sz="2400" b="1" baseline="0" dirty="0">
                              <a:solidFill>
                                <a:srgbClr val="003300"/>
                              </a:solidFill>
                              <a:effectLst/>
                              <a:latin typeface="+mj-lt"/>
                              <a:ea typeface="Times New Roman" panose="02020603050405020304" pitchFamily="18" charset="0"/>
                            </a:rPr>
                            <a:t> </a:t>
                          </a:r>
                          <a:r>
                            <a:rPr lang="pt-BR" sz="2400" b="1" dirty="0">
                              <a:solidFill>
                                <a:srgbClr val="003300"/>
                              </a:solidFill>
                              <a:effectLst/>
                              <a:latin typeface="+mj-lt"/>
                              <a:ea typeface="Times New Roman" panose="02020603050405020304" pitchFamily="18" charset="0"/>
                            </a:rPr>
                            <a:t>hiệu</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457200" algn="ctr">
                            <a:spcAft>
                              <a:spcPts val="0"/>
                            </a:spcAft>
                          </a:pPr>
                          <a:r>
                            <a:rPr lang="pt-BR" sz="2400" b="1" dirty="0">
                              <a:solidFill>
                                <a:srgbClr val="003300"/>
                              </a:solidFill>
                              <a:effectLst/>
                              <a:latin typeface="+mj-lt"/>
                              <a:ea typeface="Times New Roman" panose="02020603050405020304" pitchFamily="18" charset="0"/>
                            </a:rPr>
                            <a:t>Hệ số</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514605251"/>
                      </a:ext>
                    </a:extLst>
                  </a:tr>
                  <a:tr h="365760">
                    <a:tc>
                      <a:txBody>
                        <a:bodyPr/>
                        <a:lstStyle/>
                        <a:p>
                          <a:pPr marL="457200" algn="ctr">
                            <a:spcAft>
                              <a:spcPts val="0"/>
                            </a:spcAft>
                          </a:pPr>
                          <a:r>
                            <a:rPr lang="pt-BR" sz="2400" b="1" dirty="0">
                              <a:solidFill>
                                <a:srgbClr val="003300"/>
                              </a:solidFill>
                              <a:effectLst/>
                              <a:latin typeface="+mj-lt"/>
                              <a:ea typeface="Times New Roman" panose="02020603050405020304" pitchFamily="18" charset="0"/>
                            </a:rPr>
                            <a:t>k</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spcAft>
                              <a:spcPts val="0"/>
                            </a:spcAft>
                          </a:pPr>
                          <a:r>
                            <a:rPr lang="pt-BR" sz="2400" b="1" dirty="0">
                              <a:solidFill>
                                <a:srgbClr val="003300"/>
                              </a:solidFill>
                              <a:effectLst/>
                              <a:latin typeface="+mj-lt"/>
                              <a:ea typeface="Times New Roman" panose="02020603050405020304" pitchFamily="18" charset="0"/>
                            </a:rPr>
                            <a:t> </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spcAft>
                              <a:spcPts val="0"/>
                            </a:spcAft>
                          </a:pPr>
                          <a:r>
                            <a:rPr lang="pt-BR" sz="2400" b="1">
                              <a:solidFill>
                                <a:srgbClr val="003300"/>
                              </a:solidFill>
                              <a:effectLst/>
                              <a:latin typeface="+mj-lt"/>
                              <a:ea typeface="Times New Roman" panose="02020603050405020304" pitchFamily="18" charset="0"/>
                            </a:rPr>
                            <a:t>c</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spcAft>
                              <a:spcPts val="0"/>
                            </a:spcAft>
                          </a:pPr>
                          <a:r>
                            <a:rPr lang="pt-BR" sz="2400" b="1">
                              <a:solidFill>
                                <a:srgbClr val="003300"/>
                              </a:solidFill>
                              <a:effectLst/>
                              <a:latin typeface="+mj-lt"/>
                              <a:ea typeface="Times New Roman" panose="02020603050405020304" pitchFamily="18" charset="0"/>
                            </a:rPr>
                            <a:t> </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828700"/>
                      </a:ext>
                    </a:extLst>
                  </a:tr>
                  <a:tr h="365760">
                    <a:tc>
                      <a:txBody>
                        <a:bodyPr/>
                        <a:lstStyle/>
                        <a:p>
                          <a:pPr marL="457200" algn="ctr">
                            <a:spcAft>
                              <a:spcPts val="0"/>
                            </a:spcAft>
                          </a:pPr>
                          <a:r>
                            <a:rPr lang="pt-BR" sz="2400" b="1">
                              <a:solidFill>
                                <a:srgbClr val="003300"/>
                              </a:solidFill>
                              <a:effectLst/>
                              <a:latin typeface="+mj-lt"/>
                              <a:ea typeface="Times New Roman" panose="02020603050405020304" pitchFamily="18" charset="0"/>
                            </a:rPr>
                            <a:t>M</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spcAft>
                              <a:spcPts val="0"/>
                            </a:spcAft>
                          </a:pPr>
                          <a:r>
                            <a:rPr lang="pt-BR" sz="2400" b="1" dirty="0">
                              <a:solidFill>
                                <a:srgbClr val="003300"/>
                              </a:solidFill>
                              <a:effectLst/>
                              <a:latin typeface="+mj-lt"/>
                              <a:ea typeface="Times New Roman" panose="02020603050405020304" pitchFamily="18" charset="0"/>
                            </a:rPr>
                            <a:t> </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spcAft>
                              <a:spcPts val="0"/>
                            </a:spcAft>
                          </a:pPr>
                          <a:r>
                            <a:rPr lang="pt-BR" sz="2400" b="1" dirty="0">
                              <a:solidFill>
                                <a:srgbClr val="003300"/>
                              </a:solidFill>
                              <a:effectLst/>
                              <a:latin typeface="+mj-lt"/>
                              <a:ea typeface="Times New Roman" panose="02020603050405020304" pitchFamily="18" charset="0"/>
                            </a:rPr>
                            <a:t>M</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spcAft>
                              <a:spcPts val="0"/>
                            </a:spcAft>
                          </a:pPr>
                          <a:r>
                            <a:rPr lang="pt-BR" sz="2400" b="1">
                              <a:solidFill>
                                <a:srgbClr val="003300"/>
                              </a:solidFill>
                              <a:effectLst/>
                              <a:latin typeface="+mj-lt"/>
                              <a:ea typeface="Times New Roman" panose="02020603050405020304" pitchFamily="18" charset="0"/>
                            </a:rPr>
                            <a:t> </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3929410"/>
                      </a:ext>
                    </a:extLst>
                  </a:tr>
                  <a:tr h="365760">
                    <a:tc>
                      <a:txBody>
                        <a:bodyPr/>
                        <a:lstStyle/>
                        <a:p>
                          <a:pPr marL="457200" algn="ctr">
                            <a:spcAft>
                              <a:spcPts val="0"/>
                            </a:spcAft>
                          </a:pPr>
                          <a:r>
                            <a:rPr lang="pt-BR" sz="2400" b="1">
                              <a:solidFill>
                                <a:srgbClr val="003300"/>
                              </a:solidFill>
                              <a:effectLst/>
                              <a:latin typeface="+mj-lt"/>
                              <a:ea typeface="Times New Roman" panose="02020603050405020304" pitchFamily="18" charset="0"/>
                            </a:rPr>
                            <a:t>G</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spcAft>
                              <a:spcPts val="0"/>
                            </a:spcAft>
                          </a:pPr>
                          <a:r>
                            <a:rPr lang="pt-BR" sz="2400" b="1">
                              <a:solidFill>
                                <a:srgbClr val="003300"/>
                              </a:solidFill>
                              <a:effectLst/>
                              <a:latin typeface="+mj-lt"/>
                              <a:ea typeface="Times New Roman" panose="02020603050405020304" pitchFamily="18" charset="0"/>
                            </a:rPr>
                            <a:t> </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00000" t="-571667" r="-100000" b="-251667"/>
                          </a:stretch>
                        </a:blipFill>
                      </a:tcPr>
                    </a:tc>
                    <a:tc>
                      <a:txBody>
                        <a:bodyPr/>
                        <a:lstStyle/>
                        <a:p>
                          <a:pPr marL="457200">
                            <a:spcAft>
                              <a:spcPts val="0"/>
                            </a:spcAft>
                          </a:pPr>
                          <a:r>
                            <a:rPr lang="pt-BR" sz="2400" b="1">
                              <a:solidFill>
                                <a:srgbClr val="003300"/>
                              </a:solidFill>
                              <a:effectLst/>
                              <a:latin typeface="+mj-lt"/>
                              <a:ea typeface="Times New Roman" panose="02020603050405020304" pitchFamily="18" charset="0"/>
                            </a:rPr>
                            <a:t> </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1811345"/>
                      </a:ext>
                    </a:extLst>
                  </a:tr>
                  <a:tr h="365760">
                    <a:tc>
                      <a:txBody>
                        <a:bodyPr/>
                        <a:lstStyle/>
                        <a:p>
                          <a:pPr marL="457200" algn="ctr">
                            <a:spcAft>
                              <a:spcPts val="0"/>
                            </a:spcAft>
                          </a:pPr>
                          <a:r>
                            <a:rPr lang="pt-BR" sz="2400" b="1" dirty="0">
                              <a:solidFill>
                                <a:srgbClr val="003300"/>
                              </a:solidFill>
                              <a:effectLst/>
                              <a:latin typeface="+mj-lt"/>
                              <a:ea typeface="Times New Roman" panose="02020603050405020304" pitchFamily="18" charset="0"/>
                            </a:rPr>
                            <a:t>T</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spcAft>
                              <a:spcPts val="0"/>
                            </a:spcAft>
                          </a:pPr>
                          <a:r>
                            <a:rPr lang="pt-BR" sz="2400" b="1">
                              <a:solidFill>
                                <a:srgbClr val="003300"/>
                              </a:solidFill>
                              <a:effectLst/>
                              <a:latin typeface="+mj-lt"/>
                              <a:ea typeface="Times New Roman" panose="02020603050405020304" pitchFamily="18" charset="0"/>
                            </a:rPr>
                            <a:t> </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spcAft>
                              <a:spcPts val="0"/>
                            </a:spcAft>
                          </a:pPr>
                          <a:r>
                            <a:rPr lang="pt-BR" sz="2400" b="1" dirty="0">
                              <a:solidFill>
                                <a:srgbClr val="003300"/>
                              </a:solidFill>
                              <a:effectLst/>
                              <a:latin typeface="+mj-lt"/>
                              <a:ea typeface="Times New Roman" panose="02020603050405020304" pitchFamily="18" charset="0"/>
                            </a:rPr>
                            <a:t>n</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spcAft>
                              <a:spcPts val="0"/>
                            </a:spcAft>
                          </a:pPr>
                          <a:r>
                            <a:rPr lang="pt-BR" sz="2400" b="1">
                              <a:solidFill>
                                <a:srgbClr val="003300"/>
                              </a:solidFill>
                              <a:effectLst/>
                              <a:latin typeface="+mj-lt"/>
                              <a:ea typeface="Times New Roman" panose="02020603050405020304" pitchFamily="18" charset="0"/>
                            </a:rPr>
                            <a:t> </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646023"/>
                      </a:ext>
                    </a:extLst>
                  </a:tr>
                  <a:tr h="365760">
                    <a:tc>
                      <a:txBody>
                        <a:bodyPr/>
                        <a:lstStyle/>
                        <a:p>
                          <a:pPr marL="457200" algn="ctr">
                            <a:spcAft>
                              <a:spcPts val="0"/>
                            </a:spcAft>
                          </a:pPr>
                          <a:r>
                            <a:rPr lang="pt-BR" sz="2400" b="1">
                              <a:solidFill>
                                <a:srgbClr val="003300"/>
                              </a:solidFill>
                              <a:effectLst/>
                              <a:latin typeface="+mj-lt"/>
                              <a:ea typeface="Times New Roman" panose="02020603050405020304" pitchFamily="18" charset="0"/>
                            </a:rPr>
                            <a:t>P</a:t>
                          </a:r>
                          <a:endParaRPr lang="en-US" sz="2400" b="1">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spcAft>
                              <a:spcPts val="0"/>
                            </a:spcAft>
                          </a:pPr>
                          <a:r>
                            <a:rPr lang="pt-BR" sz="2400" b="1" dirty="0">
                              <a:solidFill>
                                <a:srgbClr val="003300"/>
                              </a:solidFill>
                              <a:effectLst/>
                              <a:latin typeface="+mj-lt"/>
                              <a:ea typeface="Times New Roman" panose="02020603050405020304" pitchFamily="18" charset="0"/>
                            </a:rPr>
                            <a:t> </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spcAft>
                              <a:spcPts val="0"/>
                            </a:spcAft>
                          </a:pPr>
                          <a:r>
                            <a:rPr lang="pt-BR" sz="2400" b="1" dirty="0">
                              <a:solidFill>
                                <a:srgbClr val="003300"/>
                              </a:solidFill>
                              <a:effectLst/>
                              <a:latin typeface="+mj-lt"/>
                              <a:ea typeface="Times New Roman" panose="02020603050405020304" pitchFamily="18" charset="0"/>
                            </a:rPr>
                            <a:t>p</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spcAft>
                              <a:spcPts val="0"/>
                            </a:spcAft>
                          </a:pPr>
                          <a:r>
                            <a:rPr lang="pt-BR" sz="2400" b="1" dirty="0">
                              <a:solidFill>
                                <a:srgbClr val="003300"/>
                              </a:solidFill>
                              <a:effectLst/>
                              <a:latin typeface="+mj-lt"/>
                              <a:ea typeface="Times New Roman" panose="02020603050405020304" pitchFamily="18" charset="0"/>
                            </a:rPr>
                            <a:t> </a:t>
                          </a:r>
                          <a:endParaRPr lang="en-US" sz="2400" b="1" dirty="0">
                            <a:solidFill>
                              <a:srgbClr val="003300"/>
                            </a:solidFill>
                            <a:effectLst/>
                            <a:latin typeface="+mj-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117441"/>
                      </a:ext>
                    </a:extLst>
                  </a:tr>
                </a:tbl>
              </a:graphicData>
            </a:graphic>
          </p:graphicFrame>
        </mc:Fallback>
      </mc:AlternateContent>
      <p:sp>
        <p:nvSpPr>
          <p:cNvPr id="15" name="Rectangle: Rounded Corners 3" descr="n zalo Nguyen Thi Van">
            <a:extLst>
              <a:ext uri="{FF2B5EF4-FFF2-40B4-BE49-F238E27FC236}">
                <a16:creationId xmlns:a16="http://schemas.microsoft.com/office/drawing/2014/main" id="{1DB20B84-5A5D-4A0C-BFB4-E7E34EC2C779}"/>
              </a:ext>
            </a:extLst>
          </p:cNvPr>
          <p:cNvSpPr/>
          <p:nvPr/>
        </p:nvSpPr>
        <p:spPr>
          <a:xfrm>
            <a:off x="66609" y="183961"/>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6" name="Oval 15" descr="n zalo Nguyen Thi Van">
            <a:extLst>
              <a:ext uri="{FF2B5EF4-FFF2-40B4-BE49-F238E27FC236}">
                <a16:creationId xmlns:a16="http://schemas.microsoft.com/office/drawing/2014/main" id="{492902CF-EE1A-42BB-A90A-7CE433CD81C5}"/>
              </a:ext>
            </a:extLst>
          </p:cNvPr>
          <p:cNvSpPr/>
          <p:nvPr/>
        </p:nvSpPr>
        <p:spPr>
          <a:xfrm>
            <a:off x="3808420" y="193382"/>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noProof="0"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descr="n zalo Nguyen Thi Van"/>
          <p:cNvSpPr txBox="1"/>
          <p:nvPr/>
        </p:nvSpPr>
        <p:spPr>
          <a:xfrm>
            <a:off x="2561514" y="4305333"/>
            <a:ext cx="1246906" cy="461665"/>
          </a:xfrm>
          <a:prstGeom prst="rect">
            <a:avLst/>
          </a:prstGeom>
          <a:noFill/>
        </p:spPr>
        <p:txBody>
          <a:bodyPr wrap="square" rtlCol="0">
            <a:spAutoFit/>
          </a:bodyPr>
          <a:lstStyle/>
          <a:p>
            <a:r>
              <a:rPr lang="en-US" sz="2400" b="1" dirty="0" err="1">
                <a:solidFill>
                  <a:srgbClr val="00B050"/>
                </a:solidFill>
              </a:rPr>
              <a:t>Bảng</a:t>
            </a:r>
            <a:r>
              <a:rPr lang="en-US" sz="2400" b="1" dirty="0">
                <a:solidFill>
                  <a:srgbClr val="00B050"/>
                </a:solidFill>
              </a:rPr>
              <a:t> 1</a:t>
            </a:r>
          </a:p>
        </p:txBody>
      </p:sp>
      <p:sp>
        <p:nvSpPr>
          <p:cNvPr id="18" name="TextBox 17" descr="n zalo Nguyen Thi Van"/>
          <p:cNvSpPr txBox="1"/>
          <p:nvPr/>
        </p:nvSpPr>
        <p:spPr>
          <a:xfrm>
            <a:off x="8559735" y="4296064"/>
            <a:ext cx="1246906" cy="461665"/>
          </a:xfrm>
          <a:prstGeom prst="rect">
            <a:avLst/>
          </a:prstGeom>
          <a:noFill/>
        </p:spPr>
        <p:txBody>
          <a:bodyPr wrap="square" rtlCol="0">
            <a:spAutoFit/>
          </a:bodyPr>
          <a:lstStyle/>
          <a:p>
            <a:r>
              <a:rPr lang="en-US" sz="2400" b="1" dirty="0" err="1">
                <a:solidFill>
                  <a:srgbClr val="00B050"/>
                </a:solidFill>
              </a:rPr>
              <a:t>Bảng</a:t>
            </a:r>
            <a:r>
              <a:rPr lang="en-US" sz="2400" b="1" dirty="0">
                <a:solidFill>
                  <a:srgbClr val="00B050"/>
                </a:solidFill>
              </a:rPr>
              <a:t> 2</a:t>
            </a:r>
          </a:p>
        </p:txBody>
      </p:sp>
    </p:spTree>
    <p:extLst>
      <p:ext uri="{BB962C8B-B14F-4D97-AF65-F5344CB8AC3E}">
        <p14:creationId xmlns:p14="http://schemas.microsoft.com/office/powerpoint/2010/main" val="3951292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descr="n zalo Nguyen Thi Van">
            <a:extLst>
              <a:ext uri="{FF2B5EF4-FFF2-40B4-BE49-F238E27FC236}">
                <a16:creationId xmlns:a16="http://schemas.microsoft.com/office/drawing/2014/main" id="{210E8B9B-5DE6-47A2-A578-2629AD5F4AE3}"/>
              </a:ext>
            </a:extLst>
          </p:cNvPr>
          <p:cNvSpPr>
            <a:spLocks noChangeArrowheads="1"/>
          </p:cNvSpPr>
          <p:nvPr/>
        </p:nvSpPr>
        <p:spPr bwMode="gray">
          <a:xfrm>
            <a:off x="158891" y="68299"/>
            <a:ext cx="4874353" cy="461665"/>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a:ea typeface="+mn-ea"/>
                <a:cs typeface="+mn-cs"/>
              </a:rPr>
              <a:t>ĐÁP ÁN PHIẾU HỌC TẬP SỐ </a:t>
            </a:r>
            <a:r>
              <a:rPr lang="en-US" sz="2400" b="1" kern="0" dirty="0">
                <a:solidFill>
                  <a:prstClr val="white"/>
                </a:solidFill>
                <a:latin typeface="Arial"/>
              </a:rPr>
              <a:t>2</a:t>
            </a:r>
            <a:endParaRPr kumimoji="0" lang="en-US" sz="2400" b="1" i="0" u="none" strike="noStrike" kern="0" cap="none" spc="0" normalizeH="0" baseline="0" noProof="0" dirty="0">
              <a:ln>
                <a:noFill/>
              </a:ln>
              <a:solidFill>
                <a:prstClr val="white"/>
              </a:solidFill>
              <a:effectLst/>
              <a:uLnTx/>
              <a:uFillTx/>
              <a:latin typeface="Arial"/>
              <a:ea typeface="+mn-ea"/>
              <a:cs typeface="+mn-cs"/>
            </a:endParaRPr>
          </a:p>
        </p:txBody>
      </p:sp>
      <p:sp>
        <p:nvSpPr>
          <p:cNvPr id="10" name="Freeform 9" descr="n zalo Nguyen Thi Van"/>
          <p:cNvSpPr/>
          <p:nvPr/>
        </p:nvSpPr>
        <p:spPr>
          <a:xfrm>
            <a:off x="259064" y="876133"/>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Arial"/>
                <a:ea typeface="+mn-ea"/>
                <a:cs typeface="Arial" panose="020B0604020202020204" pitchFamily="34" charset="0"/>
              </a:rPr>
              <a:t>Câu</a:t>
            </a:r>
            <a:r>
              <a:rPr kumimoji="0" lang="en-US" sz="32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 1</a:t>
            </a:r>
          </a:p>
        </p:txBody>
      </p:sp>
      <p:sp>
        <p:nvSpPr>
          <p:cNvPr id="11" name="Rectangle 10" descr="n zalo Nguyen Thi Van"/>
          <p:cNvSpPr/>
          <p:nvPr/>
        </p:nvSpPr>
        <p:spPr>
          <a:xfrm>
            <a:off x="259064" y="1819422"/>
            <a:ext cx="3307096" cy="954107"/>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p>
            <a:pPr lvl="0" algn="just">
              <a:defRPr/>
            </a:pPr>
            <a:r>
              <a:rPr lang="en-US" sz="2800" b="1" dirty="0">
                <a:solidFill>
                  <a:srgbClr val="0070C0"/>
                </a:solidFill>
                <a:latin typeface="Arial" panose="020B0604020202020204" pitchFamily="34" charset="0"/>
                <a:ea typeface="Times New Roman" panose="02020603050405020304" pitchFamily="18" charset="0"/>
              </a:rPr>
              <a:t>1-C, 2-D, 3-E. 4-A, 5-G, 6-B, 7-F</a:t>
            </a:r>
            <a:endParaRPr kumimoji="0" lang="en-US" sz="28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endParaRPr>
          </a:p>
        </p:txBody>
      </p:sp>
      <p:sp>
        <p:nvSpPr>
          <p:cNvPr id="9" name="Freeform 8" descr="n zalo Nguyen Thi Van"/>
          <p:cNvSpPr/>
          <p:nvPr/>
        </p:nvSpPr>
        <p:spPr>
          <a:xfrm>
            <a:off x="3770152" y="876133"/>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Arial"/>
                <a:ea typeface="+mn-ea"/>
                <a:cs typeface="Arial" panose="020B0604020202020204" pitchFamily="34" charset="0"/>
              </a:rPr>
              <a:t>Câu</a:t>
            </a:r>
            <a:r>
              <a:rPr kumimoji="0" lang="en-US" sz="32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 2</a:t>
            </a:r>
          </a:p>
        </p:txBody>
      </p:sp>
      <mc:AlternateContent xmlns:mc="http://schemas.openxmlformats.org/markup-compatibility/2006" xmlns:a14="http://schemas.microsoft.com/office/drawing/2010/main">
        <mc:Choice Requires="a14">
          <p:graphicFrame>
            <p:nvGraphicFramePr>
              <p:cNvPr id="2" name="Table 1" descr="n zalo Nguyen Thi Van"/>
              <p:cNvGraphicFramePr>
                <a:graphicFrameLocks noGrp="1"/>
              </p:cNvGraphicFramePr>
              <p:nvPr>
                <p:extLst>
                  <p:ext uri="{D42A27DB-BD31-4B8C-83A1-F6EECF244321}">
                    <p14:modId xmlns:p14="http://schemas.microsoft.com/office/powerpoint/2010/main" val="4076962466"/>
                  </p:ext>
                </p:extLst>
              </p:nvPr>
            </p:nvGraphicFramePr>
            <p:xfrm>
              <a:off x="5451241" y="876133"/>
              <a:ext cx="6414620" cy="4048566"/>
            </p:xfrm>
            <a:graphic>
              <a:graphicData uri="http://schemas.openxmlformats.org/drawingml/2006/table">
                <a:tbl>
                  <a:tblPr firstRow="1" firstCol="1" bandRow="1"/>
                  <a:tblGrid>
                    <a:gridCol w="1609829">
                      <a:extLst>
                        <a:ext uri="{9D8B030D-6E8A-4147-A177-3AD203B41FA5}">
                          <a16:colId xmlns:a16="http://schemas.microsoft.com/office/drawing/2014/main" val="2860344116"/>
                        </a:ext>
                      </a:extLst>
                    </a:gridCol>
                    <a:gridCol w="1597481">
                      <a:extLst>
                        <a:ext uri="{9D8B030D-6E8A-4147-A177-3AD203B41FA5}">
                          <a16:colId xmlns:a16="http://schemas.microsoft.com/office/drawing/2014/main" val="1299781506"/>
                        </a:ext>
                      </a:extLst>
                    </a:gridCol>
                    <a:gridCol w="1609829">
                      <a:extLst>
                        <a:ext uri="{9D8B030D-6E8A-4147-A177-3AD203B41FA5}">
                          <a16:colId xmlns:a16="http://schemas.microsoft.com/office/drawing/2014/main" val="2000270861"/>
                        </a:ext>
                      </a:extLst>
                    </a:gridCol>
                    <a:gridCol w="1597481">
                      <a:extLst>
                        <a:ext uri="{9D8B030D-6E8A-4147-A177-3AD203B41FA5}">
                          <a16:colId xmlns:a16="http://schemas.microsoft.com/office/drawing/2014/main" val="2960814193"/>
                        </a:ext>
                      </a:extLst>
                    </a:gridCol>
                  </a:tblGrid>
                  <a:tr h="505358">
                    <a:tc gridSpan="2">
                      <a:txBody>
                        <a:bodyPr/>
                        <a:lstStyle/>
                        <a:p>
                          <a:pPr marL="457200" algn="ctr">
                            <a:spcAft>
                              <a:spcPts val="0"/>
                            </a:spcAft>
                          </a:pPr>
                          <a:r>
                            <a:rPr lang="pt-BR" sz="2800" b="1" dirty="0">
                              <a:solidFill>
                                <a:srgbClr val="003300"/>
                              </a:solidFill>
                              <a:effectLst/>
                              <a:latin typeface="+mj-lt"/>
                              <a:ea typeface="Times New Roman" panose="02020603050405020304" pitchFamily="18" charset="0"/>
                            </a:rPr>
                            <a:t>Bội số</a:t>
                          </a:r>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C000"/>
                          </a:solidFill>
                          <a:prstDash val="solid"/>
                          <a:round/>
                          <a:headEnd type="none" w="med" len="med"/>
                          <a:tailEnd type="none" w="med" len="med"/>
                        </a:lnL>
                        <a:lnR>
                          <a:noFill/>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C000"/>
                        </a:solidFill>
                      </a:tcPr>
                    </a:tc>
                    <a:tc hMerge="1">
                      <a:txBody>
                        <a:bodyPr/>
                        <a:lstStyle/>
                        <a:p>
                          <a:endParaRPr lang="en-US"/>
                        </a:p>
                      </a:txBody>
                      <a:tcPr/>
                    </a:tc>
                    <a:tc gridSpan="2">
                      <a:txBody>
                        <a:bodyPr/>
                        <a:lstStyle/>
                        <a:p>
                          <a:pPr marL="457200" algn="ctr">
                            <a:spcAft>
                              <a:spcPts val="0"/>
                            </a:spcAft>
                          </a:pPr>
                          <a:r>
                            <a:rPr lang="pt-BR" sz="2800" b="1" dirty="0">
                              <a:solidFill>
                                <a:srgbClr val="003300"/>
                              </a:solidFill>
                              <a:effectLst/>
                              <a:latin typeface="+mj-lt"/>
                              <a:ea typeface="Times New Roman" panose="02020603050405020304" pitchFamily="18" charset="0"/>
                            </a:rPr>
                            <a:t>Ước số</a:t>
                          </a:r>
                          <a:endParaRPr lang="en-US" sz="2800" dirty="0">
                            <a:solidFill>
                              <a:srgbClr val="003300"/>
                            </a:solidFill>
                            <a:effectLst/>
                            <a:latin typeface="+mj-lt"/>
                            <a:ea typeface="Times New Roman" panose="02020603050405020304" pitchFamily="18" charset="0"/>
                          </a:endParaRPr>
                        </a:p>
                      </a:txBody>
                      <a:tcPr marL="68580" marR="68580" marT="0" marB="0">
                        <a:lnL>
                          <a:noFill/>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C000"/>
                        </a:solidFill>
                      </a:tcPr>
                    </a:tc>
                    <a:tc hMerge="1">
                      <a:txBody>
                        <a:bodyPr/>
                        <a:lstStyle/>
                        <a:p>
                          <a:endParaRPr lang="en-US"/>
                        </a:p>
                      </a:txBody>
                      <a:tcPr/>
                    </a:tc>
                    <a:extLst>
                      <a:ext uri="{0D108BD9-81ED-4DB2-BD59-A6C34878D82A}">
                        <a16:rowId xmlns:a16="http://schemas.microsoft.com/office/drawing/2014/main" val="1716857325"/>
                      </a:ext>
                    </a:extLst>
                  </a:tr>
                  <a:tr h="1010715">
                    <a:tc>
                      <a:txBody>
                        <a:bodyPr/>
                        <a:lstStyle/>
                        <a:p>
                          <a:pPr marL="457200" algn="ctr">
                            <a:spcAft>
                              <a:spcPts val="0"/>
                            </a:spcAft>
                          </a:pPr>
                          <a:r>
                            <a:rPr lang="pt-BR" sz="2800" b="1" dirty="0">
                              <a:solidFill>
                                <a:srgbClr val="003300"/>
                              </a:solidFill>
                              <a:effectLst/>
                              <a:latin typeface="+mj-lt"/>
                              <a:ea typeface="Times New Roman" panose="02020603050405020304" pitchFamily="18" charset="0"/>
                            </a:rPr>
                            <a:t>Ký hiệu</a:t>
                          </a:r>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marL="457200" algn="ctr">
                            <a:spcAft>
                              <a:spcPts val="0"/>
                            </a:spcAft>
                          </a:pPr>
                          <a:r>
                            <a:rPr lang="pt-BR" sz="2800" b="1" dirty="0">
                              <a:solidFill>
                                <a:srgbClr val="003300"/>
                              </a:solidFill>
                              <a:effectLst/>
                              <a:latin typeface="+mj-lt"/>
                              <a:ea typeface="Times New Roman" panose="02020603050405020304" pitchFamily="18" charset="0"/>
                            </a:rPr>
                            <a:t>Hệ số</a:t>
                          </a:r>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marL="457200" algn="ctr">
                            <a:spcAft>
                              <a:spcPts val="0"/>
                            </a:spcAft>
                          </a:pPr>
                          <a:r>
                            <a:rPr lang="pt-BR" sz="2800" b="1" dirty="0">
                              <a:solidFill>
                                <a:srgbClr val="003300"/>
                              </a:solidFill>
                              <a:effectLst/>
                              <a:latin typeface="+mj-lt"/>
                              <a:ea typeface="Times New Roman" panose="02020603050405020304" pitchFamily="18" charset="0"/>
                            </a:rPr>
                            <a:t>Ký hiệu</a:t>
                          </a:r>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marL="457200" algn="ctr">
                            <a:spcAft>
                              <a:spcPts val="0"/>
                            </a:spcAft>
                          </a:pPr>
                          <a:r>
                            <a:rPr lang="pt-BR" sz="2800" b="1">
                              <a:solidFill>
                                <a:srgbClr val="003300"/>
                              </a:solidFill>
                              <a:effectLst/>
                              <a:latin typeface="+mj-lt"/>
                              <a:ea typeface="Times New Roman" panose="02020603050405020304" pitchFamily="18" charset="0"/>
                            </a:rPr>
                            <a:t>Hệ số</a:t>
                          </a:r>
                          <a:endParaRPr lang="en-US" sz="280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4071381144"/>
                      </a:ext>
                    </a:extLst>
                  </a:tr>
                  <a:tr h="505358">
                    <a:tc>
                      <a:txBody>
                        <a:bodyPr/>
                        <a:lstStyle/>
                        <a:p>
                          <a:pPr marL="457200" algn="ctr">
                            <a:spcAft>
                              <a:spcPts val="0"/>
                            </a:spcAft>
                          </a:pPr>
                          <a:r>
                            <a:rPr lang="pt-BR" sz="2800" b="1" dirty="0">
                              <a:solidFill>
                                <a:srgbClr val="003300"/>
                              </a:solidFill>
                              <a:effectLst/>
                              <a:latin typeface="+mj-lt"/>
                              <a:ea typeface="Times New Roman" panose="02020603050405020304" pitchFamily="18" charset="0"/>
                            </a:rPr>
                            <a:t>k</a:t>
                          </a:r>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tc>
                      <a:txBody>
                        <a:bodyPr/>
                        <a:lstStyle/>
                        <a:p>
                          <a:pPr marL="457200" algn="ctr">
                            <a:spcAft>
                              <a:spcPts val="0"/>
                            </a:spcAft>
                          </a:pPr>
                          <a14:m>
                            <m:oMathPara xmlns:m="http://schemas.openxmlformats.org/officeDocument/2006/math">
                              <m:oMathParaPr>
                                <m:jc m:val="centerGroup"/>
                              </m:oMathParaPr>
                              <m:oMath xmlns:m="http://schemas.openxmlformats.org/officeDocument/2006/math">
                                <m:sSup>
                                  <m:sSupPr>
                                    <m:ctrlPr>
                                      <a:rPr lang="en-US" sz="2800" i="1">
                                        <a:solidFill>
                                          <a:srgbClr val="003300"/>
                                        </a:solidFill>
                                        <a:effectLst/>
                                        <a:latin typeface="Cambria Math" panose="02040503050406030204" pitchFamily="18" charset="0"/>
                                        <a:ea typeface="Times New Roman" panose="02020603050405020304" pitchFamily="18" charset="0"/>
                                      </a:rPr>
                                    </m:ctrlPr>
                                  </m:sSupPr>
                                  <m:e>
                                    <m:r>
                                      <a:rPr lang="pt-BR" sz="2800" i="1">
                                        <a:solidFill>
                                          <a:srgbClr val="003300"/>
                                        </a:solidFill>
                                        <a:effectLst/>
                                        <a:latin typeface="Cambria Math" panose="02040503050406030204" pitchFamily="18" charset="0"/>
                                        <a:ea typeface="Times New Roman" panose="02020603050405020304" pitchFamily="18" charset="0"/>
                                      </a:rPr>
                                      <m:t>10</m:t>
                                    </m:r>
                                  </m:e>
                                  <m:sup>
                                    <m:r>
                                      <a:rPr lang="pt-BR" sz="2800" i="1">
                                        <a:solidFill>
                                          <a:srgbClr val="003300"/>
                                        </a:solidFill>
                                        <a:effectLst/>
                                        <a:latin typeface="Cambria Math" panose="02040503050406030204" pitchFamily="18" charset="0"/>
                                        <a:ea typeface="Times New Roman" panose="02020603050405020304" pitchFamily="18" charset="0"/>
                                      </a:rPr>
                                      <m:t>3</m:t>
                                    </m:r>
                                  </m:sup>
                                </m:sSup>
                              </m:oMath>
                            </m:oMathPara>
                          </a14:m>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tc>
                      <a:txBody>
                        <a:bodyPr/>
                        <a:lstStyle/>
                        <a:p>
                          <a:pPr marL="457200" algn="ctr">
                            <a:spcAft>
                              <a:spcPts val="0"/>
                            </a:spcAft>
                          </a:pPr>
                          <a:r>
                            <a:rPr lang="pt-BR" sz="2800" dirty="0">
                              <a:solidFill>
                                <a:srgbClr val="003300"/>
                              </a:solidFill>
                              <a:effectLst/>
                              <a:latin typeface="+mj-lt"/>
                              <a:ea typeface="Times New Roman" panose="02020603050405020304" pitchFamily="18" charset="0"/>
                            </a:rPr>
                            <a:t>c</a:t>
                          </a:r>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tc>
                      <a:txBody>
                        <a:bodyPr/>
                        <a:lstStyle/>
                        <a:p>
                          <a:pPr marL="457200" algn="ctr">
                            <a:spcAft>
                              <a:spcPts val="0"/>
                            </a:spcAft>
                          </a:pPr>
                          <a14:m>
                            <m:oMathPara xmlns:m="http://schemas.openxmlformats.org/officeDocument/2006/math">
                              <m:oMathParaPr>
                                <m:jc m:val="centerGroup"/>
                              </m:oMathParaPr>
                              <m:oMath xmlns:m="http://schemas.openxmlformats.org/officeDocument/2006/math">
                                <m:sSup>
                                  <m:sSupPr>
                                    <m:ctrlPr>
                                      <a:rPr lang="en-US" sz="2800" i="1">
                                        <a:solidFill>
                                          <a:srgbClr val="003300"/>
                                        </a:solidFill>
                                        <a:effectLst/>
                                        <a:latin typeface="Cambria Math" panose="02040503050406030204" pitchFamily="18" charset="0"/>
                                        <a:ea typeface="Times New Roman" panose="02020603050405020304" pitchFamily="18" charset="0"/>
                                      </a:rPr>
                                    </m:ctrlPr>
                                  </m:sSupPr>
                                  <m:e>
                                    <m:r>
                                      <a:rPr lang="pt-BR" sz="2800" i="1">
                                        <a:solidFill>
                                          <a:srgbClr val="003300"/>
                                        </a:solidFill>
                                        <a:effectLst/>
                                        <a:latin typeface="Cambria Math" panose="02040503050406030204" pitchFamily="18" charset="0"/>
                                        <a:ea typeface="Times New Roman" panose="02020603050405020304" pitchFamily="18" charset="0"/>
                                      </a:rPr>
                                      <m:t>10</m:t>
                                    </m:r>
                                  </m:e>
                                  <m:sup>
                                    <m:r>
                                      <a:rPr lang="pt-BR" sz="2800" i="1">
                                        <a:solidFill>
                                          <a:srgbClr val="003300"/>
                                        </a:solidFill>
                                        <a:effectLst/>
                                        <a:latin typeface="Cambria Math" panose="02040503050406030204" pitchFamily="18" charset="0"/>
                                        <a:ea typeface="Times New Roman" panose="02020603050405020304" pitchFamily="18" charset="0"/>
                                      </a:rPr>
                                      <m:t>−2</m:t>
                                    </m:r>
                                  </m:sup>
                                </m:sSup>
                              </m:oMath>
                            </m:oMathPara>
                          </a14:m>
                          <a:endParaRPr lang="en-US" sz="280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extLst>
                      <a:ext uri="{0D108BD9-81ED-4DB2-BD59-A6C34878D82A}">
                        <a16:rowId xmlns:a16="http://schemas.microsoft.com/office/drawing/2014/main" val="433370314"/>
                      </a:ext>
                    </a:extLst>
                  </a:tr>
                  <a:tr h="505358">
                    <a:tc>
                      <a:txBody>
                        <a:bodyPr/>
                        <a:lstStyle/>
                        <a:p>
                          <a:pPr marL="457200" algn="ctr">
                            <a:spcAft>
                              <a:spcPts val="0"/>
                            </a:spcAft>
                          </a:pPr>
                          <a:r>
                            <a:rPr lang="pt-BR" sz="2800" b="1">
                              <a:solidFill>
                                <a:srgbClr val="003300"/>
                              </a:solidFill>
                              <a:effectLst/>
                              <a:latin typeface="+mj-lt"/>
                              <a:ea typeface="Times New Roman" panose="02020603050405020304" pitchFamily="18" charset="0"/>
                            </a:rPr>
                            <a:t>M</a:t>
                          </a:r>
                          <a:endParaRPr lang="en-US" sz="280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marL="457200" algn="ctr">
                            <a:spcAft>
                              <a:spcPts val="0"/>
                            </a:spcAft>
                          </a:pPr>
                          <a14:m>
                            <m:oMathPara xmlns:m="http://schemas.openxmlformats.org/officeDocument/2006/math">
                              <m:oMathParaPr>
                                <m:jc m:val="centerGroup"/>
                              </m:oMathParaPr>
                              <m:oMath xmlns:m="http://schemas.openxmlformats.org/officeDocument/2006/math">
                                <m:sSup>
                                  <m:sSupPr>
                                    <m:ctrlPr>
                                      <a:rPr lang="en-US" sz="2800" i="1">
                                        <a:solidFill>
                                          <a:srgbClr val="003300"/>
                                        </a:solidFill>
                                        <a:effectLst/>
                                        <a:latin typeface="Cambria Math" panose="02040503050406030204" pitchFamily="18" charset="0"/>
                                        <a:ea typeface="Times New Roman" panose="02020603050405020304" pitchFamily="18" charset="0"/>
                                      </a:rPr>
                                    </m:ctrlPr>
                                  </m:sSupPr>
                                  <m:e>
                                    <m:r>
                                      <a:rPr lang="pt-BR" sz="2800" i="1">
                                        <a:solidFill>
                                          <a:srgbClr val="003300"/>
                                        </a:solidFill>
                                        <a:effectLst/>
                                        <a:latin typeface="Cambria Math" panose="02040503050406030204" pitchFamily="18" charset="0"/>
                                        <a:ea typeface="Times New Roman" panose="02020603050405020304" pitchFamily="18" charset="0"/>
                                      </a:rPr>
                                      <m:t>10</m:t>
                                    </m:r>
                                  </m:e>
                                  <m:sup>
                                    <m:r>
                                      <a:rPr lang="pt-BR" sz="2800" i="1">
                                        <a:solidFill>
                                          <a:srgbClr val="003300"/>
                                        </a:solidFill>
                                        <a:effectLst/>
                                        <a:latin typeface="Cambria Math" panose="02040503050406030204" pitchFamily="18" charset="0"/>
                                        <a:ea typeface="Times New Roman" panose="02020603050405020304" pitchFamily="18" charset="0"/>
                                      </a:rPr>
                                      <m:t>6</m:t>
                                    </m:r>
                                  </m:sup>
                                </m:sSup>
                              </m:oMath>
                            </m:oMathPara>
                          </a14:m>
                          <a:endParaRPr lang="en-US" sz="280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marL="457200" algn="ctr">
                            <a:spcAft>
                              <a:spcPts val="0"/>
                            </a:spcAft>
                          </a:pPr>
                          <a:r>
                            <a:rPr lang="pt-BR" sz="2800" dirty="0">
                              <a:solidFill>
                                <a:srgbClr val="003300"/>
                              </a:solidFill>
                              <a:effectLst/>
                              <a:latin typeface="+mj-lt"/>
                              <a:ea typeface="Times New Roman" panose="02020603050405020304" pitchFamily="18" charset="0"/>
                            </a:rPr>
                            <a:t>m</a:t>
                          </a:r>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marL="457200" algn="ctr">
                            <a:spcAft>
                              <a:spcPts val="0"/>
                            </a:spcAft>
                          </a:pPr>
                          <a14:m>
                            <m:oMathPara xmlns:m="http://schemas.openxmlformats.org/officeDocument/2006/math">
                              <m:oMathParaPr>
                                <m:jc m:val="centerGroup"/>
                              </m:oMathParaPr>
                              <m:oMath xmlns:m="http://schemas.openxmlformats.org/officeDocument/2006/math">
                                <m:sSup>
                                  <m:sSupPr>
                                    <m:ctrlPr>
                                      <a:rPr lang="en-US" sz="2800" i="1">
                                        <a:solidFill>
                                          <a:srgbClr val="003300"/>
                                        </a:solidFill>
                                        <a:effectLst/>
                                        <a:latin typeface="Cambria Math" panose="02040503050406030204" pitchFamily="18" charset="0"/>
                                        <a:ea typeface="Times New Roman" panose="02020603050405020304" pitchFamily="18" charset="0"/>
                                      </a:rPr>
                                    </m:ctrlPr>
                                  </m:sSupPr>
                                  <m:e>
                                    <m:r>
                                      <a:rPr lang="pt-BR" sz="2800" i="1">
                                        <a:solidFill>
                                          <a:srgbClr val="003300"/>
                                        </a:solidFill>
                                        <a:effectLst/>
                                        <a:latin typeface="Cambria Math" panose="02040503050406030204" pitchFamily="18" charset="0"/>
                                        <a:ea typeface="Times New Roman" panose="02020603050405020304" pitchFamily="18" charset="0"/>
                                      </a:rPr>
                                      <m:t>10</m:t>
                                    </m:r>
                                  </m:e>
                                  <m:sup>
                                    <m:r>
                                      <a:rPr lang="pt-BR" sz="2800" i="1">
                                        <a:solidFill>
                                          <a:srgbClr val="003300"/>
                                        </a:solidFill>
                                        <a:effectLst/>
                                        <a:latin typeface="Cambria Math" panose="02040503050406030204" pitchFamily="18" charset="0"/>
                                        <a:ea typeface="Times New Roman" panose="02020603050405020304" pitchFamily="18" charset="0"/>
                                      </a:rPr>
                                      <m:t>−3</m:t>
                                    </m:r>
                                  </m:sup>
                                </m:sSup>
                              </m:oMath>
                            </m:oMathPara>
                          </a14:m>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2225306746"/>
                      </a:ext>
                    </a:extLst>
                  </a:tr>
                  <a:tr h="505358">
                    <a:tc>
                      <a:txBody>
                        <a:bodyPr/>
                        <a:lstStyle/>
                        <a:p>
                          <a:pPr marL="457200" algn="ctr">
                            <a:spcAft>
                              <a:spcPts val="0"/>
                            </a:spcAft>
                          </a:pPr>
                          <a:r>
                            <a:rPr lang="pt-BR" sz="2800" b="1" dirty="0">
                              <a:solidFill>
                                <a:srgbClr val="003300"/>
                              </a:solidFill>
                              <a:effectLst/>
                              <a:latin typeface="+mj-lt"/>
                              <a:ea typeface="Times New Roman" panose="02020603050405020304" pitchFamily="18" charset="0"/>
                            </a:rPr>
                            <a:t>G</a:t>
                          </a:r>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tc>
                      <a:txBody>
                        <a:bodyPr/>
                        <a:lstStyle/>
                        <a:p>
                          <a:pPr marL="457200" algn="ctr">
                            <a:spcAft>
                              <a:spcPts val="0"/>
                            </a:spcAft>
                          </a:pPr>
                          <a14:m>
                            <m:oMathPara xmlns:m="http://schemas.openxmlformats.org/officeDocument/2006/math">
                              <m:oMathParaPr>
                                <m:jc m:val="centerGroup"/>
                              </m:oMathParaPr>
                              <m:oMath xmlns:m="http://schemas.openxmlformats.org/officeDocument/2006/math">
                                <m:sSup>
                                  <m:sSupPr>
                                    <m:ctrlPr>
                                      <a:rPr lang="en-US" sz="2800" i="1">
                                        <a:solidFill>
                                          <a:srgbClr val="003300"/>
                                        </a:solidFill>
                                        <a:effectLst/>
                                        <a:latin typeface="Cambria Math" panose="02040503050406030204" pitchFamily="18" charset="0"/>
                                        <a:ea typeface="Times New Roman" panose="02020603050405020304" pitchFamily="18" charset="0"/>
                                      </a:rPr>
                                    </m:ctrlPr>
                                  </m:sSupPr>
                                  <m:e>
                                    <m:r>
                                      <a:rPr lang="pt-BR" sz="2800" i="1">
                                        <a:solidFill>
                                          <a:srgbClr val="003300"/>
                                        </a:solidFill>
                                        <a:effectLst/>
                                        <a:latin typeface="Cambria Math" panose="02040503050406030204" pitchFamily="18" charset="0"/>
                                        <a:ea typeface="Times New Roman" panose="02020603050405020304" pitchFamily="18" charset="0"/>
                                      </a:rPr>
                                      <m:t>10</m:t>
                                    </m:r>
                                  </m:e>
                                  <m:sup>
                                    <m:r>
                                      <a:rPr lang="pt-BR" sz="2800" i="1">
                                        <a:solidFill>
                                          <a:srgbClr val="003300"/>
                                        </a:solidFill>
                                        <a:effectLst/>
                                        <a:latin typeface="Cambria Math" panose="02040503050406030204" pitchFamily="18" charset="0"/>
                                        <a:ea typeface="Times New Roman" panose="02020603050405020304" pitchFamily="18" charset="0"/>
                                      </a:rPr>
                                      <m:t>9</m:t>
                                    </m:r>
                                  </m:sup>
                                </m:sSup>
                              </m:oMath>
                            </m:oMathPara>
                          </a14:m>
                          <a:endParaRPr lang="en-US" sz="280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tc>
                      <a:txBody>
                        <a:bodyPr/>
                        <a:lstStyle/>
                        <a:p>
                          <a:pPr marL="457200" algn="ctr">
                            <a:spcAft>
                              <a:spcPts val="0"/>
                            </a:spcAft>
                          </a:pPr>
                          <a14:m>
                            <m:oMathPara xmlns:m="http://schemas.openxmlformats.org/officeDocument/2006/math">
                              <m:oMathParaPr>
                                <m:jc m:val="centerGroup"/>
                              </m:oMathParaPr>
                              <m:oMath xmlns:m="http://schemas.openxmlformats.org/officeDocument/2006/math">
                                <m:r>
                                  <a:rPr lang="pt-BR" sz="2800" i="1">
                                    <a:solidFill>
                                      <a:srgbClr val="003300"/>
                                    </a:solidFill>
                                    <a:effectLst/>
                                    <a:latin typeface="Cambria Math" panose="02040503050406030204" pitchFamily="18" charset="0"/>
                                    <a:ea typeface="Times New Roman" panose="02020603050405020304" pitchFamily="18" charset="0"/>
                                  </a:rPr>
                                  <m:t>𝜇</m:t>
                                </m:r>
                              </m:oMath>
                            </m:oMathPara>
                          </a14:m>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tc>
                      <a:txBody>
                        <a:bodyPr/>
                        <a:lstStyle/>
                        <a:p>
                          <a:pPr marL="457200" algn="ctr">
                            <a:spcAft>
                              <a:spcPts val="0"/>
                            </a:spcAft>
                          </a:pPr>
                          <a14:m>
                            <m:oMathPara xmlns:m="http://schemas.openxmlformats.org/officeDocument/2006/math">
                              <m:oMathParaPr>
                                <m:jc m:val="centerGroup"/>
                              </m:oMathParaPr>
                              <m:oMath xmlns:m="http://schemas.openxmlformats.org/officeDocument/2006/math">
                                <m:sSup>
                                  <m:sSupPr>
                                    <m:ctrlPr>
                                      <a:rPr lang="en-US" sz="2800" i="1">
                                        <a:solidFill>
                                          <a:srgbClr val="003300"/>
                                        </a:solidFill>
                                        <a:effectLst/>
                                        <a:latin typeface="Cambria Math" panose="02040503050406030204" pitchFamily="18" charset="0"/>
                                        <a:ea typeface="Times New Roman" panose="02020603050405020304" pitchFamily="18" charset="0"/>
                                      </a:rPr>
                                    </m:ctrlPr>
                                  </m:sSupPr>
                                  <m:e>
                                    <m:r>
                                      <a:rPr lang="pt-BR" sz="2800" i="1">
                                        <a:solidFill>
                                          <a:srgbClr val="003300"/>
                                        </a:solidFill>
                                        <a:effectLst/>
                                        <a:latin typeface="Cambria Math" panose="02040503050406030204" pitchFamily="18" charset="0"/>
                                        <a:ea typeface="Times New Roman" panose="02020603050405020304" pitchFamily="18" charset="0"/>
                                      </a:rPr>
                                      <m:t>10</m:t>
                                    </m:r>
                                  </m:e>
                                  <m:sup>
                                    <m:r>
                                      <a:rPr lang="pt-BR" sz="2800" i="1">
                                        <a:solidFill>
                                          <a:srgbClr val="003300"/>
                                        </a:solidFill>
                                        <a:effectLst/>
                                        <a:latin typeface="Cambria Math" panose="02040503050406030204" pitchFamily="18" charset="0"/>
                                        <a:ea typeface="Times New Roman" panose="02020603050405020304" pitchFamily="18" charset="0"/>
                                      </a:rPr>
                                      <m:t>−6</m:t>
                                    </m:r>
                                  </m:sup>
                                </m:sSup>
                              </m:oMath>
                            </m:oMathPara>
                          </a14:m>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extLst>
                      <a:ext uri="{0D108BD9-81ED-4DB2-BD59-A6C34878D82A}">
                        <a16:rowId xmlns:a16="http://schemas.microsoft.com/office/drawing/2014/main" val="2079708965"/>
                      </a:ext>
                    </a:extLst>
                  </a:tr>
                  <a:tr h="505358">
                    <a:tc>
                      <a:txBody>
                        <a:bodyPr/>
                        <a:lstStyle/>
                        <a:p>
                          <a:pPr marL="457200" algn="ctr">
                            <a:spcAft>
                              <a:spcPts val="0"/>
                            </a:spcAft>
                          </a:pPr>
                          <a:r>
                            <a:rPr lang="pt-BR" sz="2800" b="1">
                              <a:solidFill>
                                <a:srgbClr val="003300"/>
                              </a:solidFill>
                              <a:effectLst/>
                              <a:latin typeface="+mj-lt"/>
                              <a:ea typeface="Times New Roman" panose="02020603050405020304" pitchFamily="18" charset="0"/>
                            </a:rPr>
                            <a:t>T</a:t>
                          </a:r>
                          <a:endParaRPr lang="en-US" sz="280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marL="457200" algn="ctr">
                            <a:spcAft>
                              <a:spcPts val="0"/>
                            </a:spcAft>
                          </a:pPr>
                          <a14:m>
                            <m:oMathPara xmlns:m="http://schemas.openxmlformats.org/officeDocument/2006/math">
                              <m:oMathParaPr>
                                <m:jc m:val="centerGroup"/>
                              </m:oMathParaPr>
                              <m:oMath xmlns:m="http://schemas.openxmlformats.org/officeDocument/2006/math">
                                <m:sSup>
                                  <m:sSupPr>
                                    <m:ctrlPr>
                                      <a:rPr lang="en-US" sz="2800" i="1">
                                        <a:solidFill>
                                          <a:srgbClr val="003300"/>
                                        </a:solidFill>
                                        <a:effectLst/>
                                        <a:latin typeface="Cambria Math" panose="02040503050406030204" pitchFamily="18" charset="0"/>
                                        <a:ea typeface="Times New Roman" panose="02020603050405020304" pitchFamily="18" charset="0"/>
                                      </a:rPr>
                                    </m:ctrlPr>
                                  </m:sSupPr>
                                  <m:e>
                                    <m:r>
                                      <a:rPr lang="pt-BR" sz="2800" i="1">
                                        <a:solidFill>
                                          <a:srgbClr val="003300"/>
                                        </a:solidFill>
                                        <a:effectLst/>
                                        <a:latin typeface="Cambria Math" panose="02040503050406030204" pitchFamily="18" charset="0"/>
                                        <a:ea typeface="Times New Roman" panose="02020603050405020304" pitchFamily="18" charset="0"/>
                                      </a:rPr>
                                      <m:t>10</m:t>
                                    </m:r>
                                  </m:e>
                                  <m:sup>
                                    <m:r>
                                      <a:rPr lang="pt-BR" sz="2800" i="1">
                                        <a:solidFill>
                                          <a:srgbClr val="003300"/>
                                        </a:solidFill>
                                        <a:effectLst/>
                                        <a:latin typeface="Cambria Math" panose="02040503050406030204" pitchFamily="18" charset="0"/>
                                        <a:ea typeface="Times New Roman" panose="02020603050405020304" pitchFamily="18" charset="0"/>
                                      </a:rPr>
                                      <m:t>12</m:t>
                                    </m:r>
                                  </m:sup>
                                </m:sSup>
                              </m:oMath>
                            </m:oMathPara>
                          </a14:m>
                          <a:endParaRPr lang="en-US" sz="280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marL="457200" algn="ctr">
                            <a:spcAft>
                              <a:spcPts val="0"/>
                            </a:spcAft>
                          </a:pPr>
                          <a:r>
                            <a:rPr lang="pt-BR" sz="2800" dirty="0">
                              <a:solidFill>
                                <a:srgbClr val="003300"/>
                              </a:solidFill>
                              <a:effectLst/>
                              <a:latin typeface="+mj-lt"/>
                              <a:ea typeface="Times New Roman" panose="02020603050405020304" pitchFamily="18" charset="0"/>
                            </a:rPr>
                            <a:t>n</a:t>
                          </a:r>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marL="457200" algn="ctr">
                            <a:spcAft>
                              <a:spcPts val="0"/>
                            </a:spcAft>
                          </a:pPr>
                          <a14:m>
                            <m:oMathPara xmlns:m="http://schemas.openxmlformats.org/officeDocument/2006/math">
                              <m:oMathParaPr>
                                <m:jc m:val="centerGroup"/>
                              </m:oMathParaPr>
                              <m:oMath xmlns:m="http://schemas.openxmlformats.org/officeDocument/2006/math">
                                <m:sSup>
                                  <m:sSupPr>
                                    <m:ctrlPr>
                                      <a:rPr lang="en-US" sz="2800" i="1">
                                        <a:solidFill>
                                          <a:srgbClr val="003300"/>
                                        </a:solidFill>
                                        <a:effectLst/>
                                        <a:latin typeface="Cambria Math" panose="02040503050406030204" pitchFamily="18" charset="0"/>
                                        <a:ea typeface="Times New Roman" panose="02020603050405020304" pitchFamily="18" charset="0"/>
                                      </a:rPr>
                                    </m:ctrlPr>
                                  </m:sSupPr>
                                  <m:e>
                                    <m:r>
                                      <a:rPr lang="pt-BR" sz="2800" i="1">
                                        <a:solidFill>
                                          <a:srgbClr val="003300"/>
                                        </a:solidFill>
                                        <a:effectLst/>
                                        <a:latin typeface="Cambria Math" panose="02040503050406030204" pitchFamily="18" charset="0"/>
                                        <a:ea typeface="Times New Roman" panose="02020603050405020304" pitchFamily="18" charset="0"/>
                                      </a:rPr>
                                      <m:t>10</m:t>
                                    </m:r>
                                  </m:e>
                                  <m:sup>
                                    <m:r>
                                      <a:rPr lang="pt-BR" sz="2800" i="1">
                                        <a:solidFill>
                                          <a:srgbClr val="003300"/>
                                        </a:solidFill>
                                        <a:effectLst/>
                                        <a:latin typeface="Cambria Math" panose="02040503050406030204" pitchFamily="18" charset="0"/>
                                        <a:ea typeface="Times New Roman" panose="02020603050405020304" pitchFamily="18" charset="0"/>
                                      </a:rPr>
                                      <m:t>−9</m:t>
                                    </m:r>
                                  </m:sup>
                                </m:sSup>
                              </m:oMath>
                            </m:oMathPara>
                          </a14:m>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4213908435"/>
                      </a:ext>
                    </a:extLst>
                  </a:tr>
                  <a:tr h="511061">
                    <a:tc>
                      <a:txBody>
                        <a:bodyPr/>
                        <a:lstStyle/>
                        <a:p>
                          <a:pPr marL="457200" algn="ctr">
                            <a:spcAft>
                              <a:spcPts val="0"/>
                            </a:spcAft>
                          </a:pPr>
                          <a:r>
                            <a:rPr lang="pt-BR" sz="2800" b="1">
                              <a:solidFill>
                                <a:srgbClr val="003300"/>
                              </a:solidFill>
                              <a:effectLst/>
                              <a:latin typeface="+mj-lt"/>
                              <a:ea typeface="Times New Roman" panose="02020603050405020304" pitchFamily="18" charset="0"/>
                            </a:rPr>
                            <a:t>P</a:t>
                          </a:r>
                          <a:endParaRPr lang="en-US" sz="280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tc>
                      <a:txBody>
                        <a:bodyPr/>
                        <a:lstStyle/>
                        <a:p>
                          <a:pPr marL="457200" algn="ctr">
                            <a:spcAft>
                              <a:spcPts val="0"/>
                            </a:spcAft>
                          </a:pPr>
                          <a14:m>
                            <m:oMathPara xmlns:m="http://schemas.openxmlformats.org/officeDocument/2006/math">
                              <m:oMathParaPr>
                                <m:jc m:val="centerGroup"/>
                              </m:oMathParaPr>
                              <m:oMath xmlns:m="http://schemas.openxmlformats.org/officeDocument/2006/math">
                                <m:sSup>
                                  <m:sSupPr>
                                    <m:ctrlPr>
                                      <a:rPr lang="en-US" sz="2800" i="1">
                                        <a:solidFill>
                                          <a:srgbClr val="003300"/>
                                        </a:solidFill>
                                        <a:effectLst/>
                                        <a:latin typeface="Cambria Math" panose="02040503050406030204" pitchFamily="18" charset="0"/>
                                        <a:ea typeface="Times New Roman" panose="02020603050405020304" pitchFamily="18" charset="0"/>
                                      </a:rPr>
                                    </m:ctrlPr>
                                  </m:sSupPr>
                                  <m:e>
                                    <m:r>
                                      <a:rPr lang="pt-BR" sz="2800" i="1">
                                        <a:solidFill>
                                          <a:srgbClr val="003300"/>
                                        </a:solidFill>
                                        <a:effectLst/>
                                        <a:latin typeface="Cambria Math" panose="02040503050406030204" pitchFamily="18" charset="0"/>
                                        <a:ea typeface="Times New Roman" panose="02020603050405020304" pitchFamily="18" charset="0"/>
                                      </a:rPr>
                                      <m:t>10</m:t>
                                    </m:r>
                                  </m:e>
                                  <m:sup>
                                    <m:r>
                                      <a:rPr lang="pt-BR" sz="2800" i="1">
                                        <a:solidFill>
                                          <a:srgbClr val="003300"/>
                                        </a:solidFill>
                                        <a:effectLst/>
                                        <a:latin typeface="Cambria Math" panose="02040503050406030204" pitchFamily="18" charset="0"/>
                                        <a:ea typeface="Times New Roman" panose="02020603050405020304" pitchFamily="18" charset="0"/>
                                      </a:rPr>
                                      <m:t>15</m:t>
                                    </m:r>
                                  </m:sup>
                                </m:sSup>
                              </m:oMath>
                            </m:oMathPara>
                          </a14:m>
                          <a:endParaRPr lang="en-US" sz="280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tc>
                      <a:txBody>
                        <a:bodyPr/>
                        <a:lstStyle/>
                        <a:p>
                          <a:pPr marL="457200" algn="ctr">
                            <a:spcAft>
                              <a:spcPts val="0"/>
                            </a:spcAft>
                          </a:pPr>
                          <a:r>
                            <a:rPr lang="pt-BR" sz="2800">
                              <a:solidFill>
                                <a:srgbClr val="003300"/>
                              </a:solidFill>
                              <a:effectLst/>
                              <a:latin typeface="+mj-lt"/>
                              <a:ea typeface="Times New Roman" panose="02020603050405020304" pitchFamily="18" charset="0"/>
                            </a:rPr>
                            <a:t>p</a:t>
                          </a:r>
                          <a:endParaRPr lang="en-US" sz="280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tc>
                      <a:txBody>
                        <a:bodyPr/>
                        <a:lstStyle/>
                        <a:p>
                          <a:pPr marL="457200" algn="ctr">
                            <a:spcAft>
                              <a:spcPts val="0"/>
                            </a:spcAft>
                          </a:pPr>
                          <a14:m>
                            <m:oMathPara xmlns:m="http://schemas.openxmlformats.org/officeDocument/2006/math">
                              <m:oMathParaPr>
                                <m:jc m:val="centerGroup"/>
                              </m:oMathParaPr>
                              <m:oMath xmlns:m="http://schemas.openxmlformats.org/officeDocument/2006/math">
                                <m:sSup>
                                  <m:sSupPr>
                                    <m:ctrlPr>
                                      <a:rPr lang="en-US" sz="2800" i="1">
                                        <a:solidFill>
                                          <a:srgbClr val="003300"/>
                                        </a:solidFill>
                                        <a:effectLst/>
                                        <a:latin typeface="Cambria Math" panose="02040503050406030204" pitchFamily="18" charset="0"/>
                                        <a:ea typeface="Times New Roman" panose="02020603050405020304" pitchFamily="18" charset="0"/>
                                      </a:rPr>
                                    </m:ctrlPr>
                                  </m:sSupPr>
                                  <m:e>
                                    <m:r>
                                      <a:rPr lang="pt-BR" sz="2800" i="1">
                                        <a:solidFill>
                                          <a:srgbClr val="003300"/>
                                        </a:solidFill>
                                        <a:effectLst/>
                                        <a:latin typeface="Cambria Math" panose="02040503050406030204" pitchFamily="18" charset="0"/>
                                        <a:ea typeface="Times New Roman" panose="02020603050405020304" pitchFamily="18" charset="0"/>
                                      </a:rPr>
                                      <m:t>10</m:t>
                                    </m:r>
                                  </m:e>
                                  <m:sup>
                                    <m:r>
                                      <a:rPr lang="pt-BR" sz="2800" i="1">
                                        <a:solidFill>
                                          <a:srgbClr val="003300"/>
                                        </a:solidFill>
                                        <a:effectLst/>
                                        <a:latin typeface="Cambria Math" panose="02040503050406030204" pitchFamily="18" charset="0"/>
                                        <a:ea typeface="Times New Roman" panose="02020603050405020304" pitchFamily="18" charset="0"/>
                                      </a:rPr>
                                      <m:t>−12</m:t>
                                    </m:r>
                                  </m:sup>
                                </m:sSup>
                              </m:oMath>
                            </m:oMathPara>
                          </a14:m>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extLst>
                      <a:ext uri="{0D108BD9-81ED-4DB2-BD59-A6C34878D82A}">
                        <a16:rowId xmlns:a16="http://schemas.microsoft.com/office/drawing/2014/main" val="587679467"/>
                      </a:ext>
                    </a:extLst>
                  </a:tr>
                </a:tbl>
              </a:graphicData>
            </a:graphic>
          </p:graphicFrame>
        </mc:Choice>
        <mc:Fallback xmlns="">
          <p:graphicFrame>
            <p:nvGraphicFramePr>
              <p:cNvPr id="2" name="Table 1" descr="n zalo Nguyen Thi Van"/>
              <p:cNvGraphicFramePr>
                <a:graphicFrameLocks noGrp="1"/>
              </p:cNvGraphicFramePr>
              <p:nvPr>
                <p:extLst>
                  <p:ext uri="{D42A27DB-BD31-4B8C-83A1-F6EECF244321}">
                    <p14:modId xmlns:p14="http://schemas.microsoft.com/office/powerpoint/2010/main" val="4076962466"/>
                  </p:ext>
                </p:extLst>
              </p:nvPr>
            </p:nvGraphicFramePr>
            <p:xfrm>
              <a:off x="5451241" y="876133"/>
              <a:ext cx="6414620" cy="4048566"/>
            </p:xfrm>
            <a:graphic>
              <a:graphicData uri="http://schemas.openxmlformats.org/drawingml/2006/table">
                <a:tbl>
                  <a:tblPr firstRow="1" firstCol="1" bandRow="1"/>
                  <a:tblGrid>
                    <a:gridCol w="1609829">
                      <a:extLst>
                        <a:ext uri="{9D8B030D-6E8A-4147-A177-3AD203B41FA5}">
                          <a16:colId xmlns:a16="http://schemas.microsoft.com/office/drawing/2014/main" val="2860344116"/>
                        </a:ext>
                      </a:extLst>
                    </a:gridCol>
                    <a:gridCol w="1597481">
                      <a:extLst>
                        <a:ext uri="{9D8B030D-6E8A-4147-A177-3AD203B41FA5}">
                          <a16:colId xmlns:a16="http://schemas.microsoft.com/office/drawing/2014/main" val="1299781506"/>
                        </a:ext>
                      </a:extLst>
                    </a:gridCol>
                    <a:gridCol w="1609829">
                      <a:extLst>
                        <a:ext uri="{9D8B030D-6E8A-4147-A177-3AD203B41FA5}">
                          <a16:colId xmlns:a16="http://schemas.microsoft.com/office/drawing/2014/main" val="2000270861"/>
                        </a:ext>
                      </a:extLst>
                    </a:gridCol>
                    <a:gridCol w="1597481">
                      <a:extLst>
                        <a:ext uri="{9D8B030D-6E8A-4147-A177-3AD203B41FA5}">
                          <a16:colId xmlns:a16="http://schemas.microsoft.com/office/drawing/2014/main" val="2960814193"/>
                        </a:ext>
                      </a:extLst>
                    </a:gridCol>
                  </a:tblGrid>
                  <a:tr h="505358">
                    <a:tc gridSpan="2">
                      <a:txBody>
                        <a:bodyPr/>
                        <a:lstStyle/>
                        <a:p>
                          <a:pPr marL="457200" algn="ctr">
                            <a:spcAft>
                              <a:spcPts val="0"/>
                            </a:spcAft>
                          </a:pPr>
                          <a:r>
                            <a:rPr lang="pt-BR" sz="2800" b="1" dirty="0">
                              <a:solidFill>
                                <a:srgbClr val="003300"/>
                              </a:solidFill>
                              <a:effectLst/>
                              <a:latin typeface="+mj-lt"/>
                              <a:ea typeface="Times New Roman" panose="02020603050405020304" pitchFamily="18" charset="0"/>
                            </a:rPr>
                            <a:t>Bội số</a:t>
                          </a:r>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C000"/>
                          </a:solidFill>
                          <a:prstDash val="solid"/>
                          <a:round/>
                          <a:headEnd type="none" w="med" len="med"/>
                          <a:tailEnd type="none" w="med" len="med"/>
                        </a:lnL>
                        <a:lnR>
                          <a:noFill/>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C000"/>
                        </a:solidFill>
                      </a:tcPr>
                    </a:tc>
                    <a:tc hMerge="1">
                      <a:txBody>
                        <a:bodyPr/>
                        <a:lstStyle/>
                        <a:p>
                          <a:endParaRPr lang="en-US"/>
                        </a:p>
                      </a:txBody>
                      <a:tcPr/>
                    </a:tc>
                    <a:tc gridSpan="2">
                      <a:txBody>
                        <a:bodyPr/>
                        <a:lstStyle/>
                        <a:p>
                          <a:pPr marL="457200" algn="ctr">
                            <a:spcAft>
                              <a:spcPts val="0"/>
                            </a:spcAft>
                          </a:pPr>
                          <a:r>
                            <a:rPr lang="pt-BR" sz="2800" b="1" dirty="0">
                              <a:solidFill>
                                <a:srgbClr val="003300"/>
                              </a:solidFill>
                              <a:effectLst/>
                              <a:latin typeface="+mj-lt"/>
                              <a:ea typeface="Times New Roman" panose="02020603050405020304" pitchFamily="18" charset="0"/>
                            </a:rPr>
                            <a:t>Ước số</a:t>
                          </a:r>
                          <a:endParaRPr lang="en-US" sz="2800" dirty="0">
                            <a:solidFill>
                              <a:srgbClr val="003300"/>
                            </a:solidFill>
                            <a:effectLst/>
                            <a:latin typeface="+mj-lt"/>
                            <a:ea typeface="Times New Roman" panose="02020603050405020304" pitchFamily="18" charset="0"/>
                          </a:endParaRPr>
                        </a:p>
                      </a:txBody>
                      <a:tcPr marL="68580" marR="68580" marT="0" marB="0">
                        <a:lnL>
                          <a:noFill/>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C000"/>
                        </a:solidFill>
                      </a:tcPr>
                    </a:tc>
                    <a:tc hMerge="1">
                      <a:txBody>
                        <a:bodyPr/>
                        <a:lstStyle/>
                        <a:p>
                          <a:endParaRPr lang="en-US"/>
                        </a:p>
                      </a:txBody>
                      <a:tcPr/>
                    </a:tc>
                    <a:extLst>
                      <a:ext uri="{0D108BD9-81ED-4DB2-BD59-A6C34878D82A}">
                        <a16:rowId xmlns:a16="http://schemas.microsoft.com/office/drawing/2014/main" val="1716857325"/>
                      </a:ext>
                    </a:extLst>
                  </a:tr>
                  <a:tr h="1010715">
                    <a:tc>
                      <a:txBody>
                        <a:bodyPr/>
                        <a:lstStyle/>
                        <a:p>
                          <a:pPr marL="457200" algn="ctr">
                            <a:spcAft>
                              <a:spcPts val="0"/>
                            </a:spcAft>
                          </a:pPr>
                          <a:r>
                            <a:rPr lang="pt-BR" sz="2800" b="1" dirty="0">
                              <a:solidFill>
                                <a:srgbClr val="003300"/>
                              </a:solidFill>
                              <a:effectLst/>
                              <a:latin typeface="+mj-lt"/>
                              <a:ea typeface="Times New Roman" panose="02020603050405020304" pitchFamily="18" charset="0"/>
                            </a:rPr>
                            <a:t>Ký hiệu</a:t>
                          </a:r>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marL="457200" algn="ctr">
                            <a:spcAft>
                              <a:spcPts val="0"/>
                            </a:spcAft>
                          </a:pPr>
                          <a:r>
                            <a:rPr lang="pt-BR" sz="2800" b="1" dirty="0">
                              <a:solidFill>
                                <a:srgbClr val="003300"/>
                              </a:solidFill>
                              <a:effectLst/>
                              <a:latin typeface="+mj-lt"/>
                              <a:ea typeface="Times New Roman" panose="02020603050405020304" pitchFamily="18" charset="0"/>
                            </a:rPr>
                            <a:t>Hệ số</a:t>
                          </a:r>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marL="457200" algn="ctr">
                            <a:spcAft>
                              <a:spcPts val="0"/>
                            </a:spcAft>
                          </a:pPr>
                          <a:r>
                            <a:rPr lang="pt-BR" sz="2800" b="1" dirty="0">
                              <a:solidFill>
                                <a:srgbClr val="003300"/>
                              </a:solidFill>
                              <a:effectLst/>
                              <a:latin typeface="+mj-lt"/>
                              <a:ea typeface="Times New Roman" panose="02020603050405020304" pitchFamily="18" charset="0"/>
                            </a:rPr>
                            <a:t>Ký hiệu</a:t>
                          </a:r>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marL="457200" algn="ctr">
                            <a:spcAft>
                              <a:spcPts val="0"/>
                            </a:spcAft>
                          </a:pPr>
                          <a:r>
                            <a:rPr lang="pt-BR" sz="2800" b="1">
                              <a:solidFill>
                                <a:srgbClr val="003300"/>
                              </a:solidFill>
                              <a:effectLst/>
                              <a:latin typeface="+mj-lt"/>
                              <a:ea typeface="Times New Roman" panose="02020603050405020304" pitchFamily="18" charset="0"/>
                            </a:rPr>
                            <a:t>Hệ số</a:t>
                          </a:r>
                          <a:endParaRPr lang="en-US" sz="280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4071381144"/>
                      </a:ext>
                    </a:extLst>
                  </a:tr>
                  <a:tr h="505358">
                    <a:tc>
                      <a:txBody>
                        <a:bodyPr/>
                        <a:lstStyle/>
                        <a:p>
                          <a:pPr marL="457200" algn="ctr">
                            <a:spcAft>
                              <a:spcPts val="0"/>
                            </a:spcAft>
                          </a:pPr>
                          <a:r>
                            <a:rPr lang="pt-BR" sz="2800" b="1" dirty="0">
                              <a:solidFill>
                                <a:srgbClr val="003300"/>
                              </a:solidFill>
                              <a:effectLst/>
                              <a:latin typeface="+mj-lt"/>
                              <a:ea typeface="Times New Roman" panose="02020603050405020304" pitchFamily="18" charset="0"/>
                            </a:rPr>
                            <a:t>k</a:t>
                          </a:r>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tc>
                      <a:txBody>
                        <a:bodyPr/>
                        <a:lstStyle/>
                        <a:p>
                          <a:endParaRPr lang="en-US"/>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blipFill>
                          <a:blip r:embed="rId2"/>
                          <a:stretch>
                            <a:fillRect l="-100760" t="-320482" r="-200760" b="-427711"/>
                          </a:stretch>
                        </a:blipFill>
                      </a:tcPr>
                    </a:tc>
                    <a:tc>
                      <a:txBody>
                        <a:bodyPr/>
                        <a:lstStyle/>
                        <a:p>
                          <a:pPr marL="457200" algn="ctr">
                            <a:spcAft>
                              <a:spcPts val="0"/>
                            </a:spcAft>
                          </a:pPr>
                          <a:r>
                            <a:rPr lang="pt-BR" sz="2800" dirty="0">
                              <a:solidFill>
                                <a:srgbClr val="003300"/>
                              </a:solidFill>
                              <a:effectLst/>
                              <a:latin typeface="+mj-lt"/>
                              <a:ea typeface="Times New Roman" panose="02020603050405020304" pitchFamily="18" charset="0"/>
                            </a:rPr>
                            <a:t>c</a:t>
                          </a:r>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tc>
                      <a:txBody>
                        <a:bodyPr/>
                        <a:lstStyle/>
                        <a:p>
                          <a:endParaRPr lang="en-US"/>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blipFill>
                          <a:blip r:embed="rId2"/>
                          <a:stretch>
                            <a:fillRect l="-302290" t="-320482" r="-763" b="-427711"/>
                          </a:stretch>
                        </a:blipFill>
                      </a:tcPr>
                    </a:tc>
                    <a:extLst>
                      <a:ext uri="{0D108BD9-81ED-4DB2-BD59-A6C34878D82A}">
                        <a16:rowId xmlns:a16="http://schemas.microsoft.com/office/drawing/2014/main" val="433370314"/>
                      </a:ext>
                    </a:extLst>
                  </a:tr>
                  <a:tr h="505358">
                    <a:tc>
                      <a:txBody>
                        <a:bodyPr/>
                        <a:lstStyle/>
                        <a:p>
                          <a:pPr marL="457200" algn="ctr">
                            <a:spcAft>
                              <a:spcPts val="0"/>
                            </a:spcAft>
                          </a:pPr>
                          <a:r>
                            <a:rPr lang="pt-BR" sz="2800" b="1">
                              <a:solidFill>
                                <a:srgbClr val="003300"/>
                              </a:solidFill>
                              <a:effectLst/>
                              <a:latin typeface="+mj-lt"/>
                              <a:ea typeface="Times New Roman" panose="02020603050405020304" pitchFamily="18" charset="0"/>
                            </a:rPr>
                            <a:t>M</a:t>
                          </a:r>
                          <a:endParaRPr lang="en-US" sz="280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endParaRPr lang="en-US"/>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blipFill>
                          <a:blip r:embed="rId2"/>
                          <a:stretch>
                            <a:fillRect l="-100760" t="-420482" r="-200760" b="-327711"/>
                          </a:stretch>
                        </a:blipFill>
                      </a:tcPr>
                    </a:tc>
                    <a:tc>
                      <a:txBody>
                        <a:bodyPr/>
                        <a:lstStyle/>
                        <a:p>
                          <a:pPr marL="457200" algn="ctr">
                            <a:spcAft>
                              <a:spcPts val="0"/>
                            </a:spcAft>
                          </a:pPr>
                          <a:r>
                            <a:rPr lang="pt-BR" sz="2800" dirty="0">
                              <a:solidFill>
                                <a:srgbClr val="003300"/>
                              </a:solidFill>
                              <a:effectLst/>
                              <a:latin typeface="+mj-lt"/>
                              <a:ea typeface="Times New Roman" panose="02020603050405020304" pitchFamily="18" charset="0"/>
                            </a:rPr>
                            <a:t>m</a:t>
                          </a:r>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endParaRPr lang="en-US"/>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blipFill>
                          <a:blip r:embed="rId2"/>
                          <a:stretch>
                            <a:fillRect l="-302290" t="-420482" r="-763" b="-327711"/>
                          </a:stretch>
                        </a:blipFill>
                      </a:tcPr>
                    </a:tc>
                    <a:extLst>
                      <a:ext uri="{0D108BD9-81ED-4DB2-BD59-A6C34878D82A}">
                        <a16:rowId xmlns:a16="http://schemas.microsoft.com/office/drawing/2014/main" val="2225306746"/>
                      </a:ext>
                    </a:extLst>
                  </a:tr>
                  <a:tr h="505358">
                    <a:tc>
                      <a:txBody>
                        <a:bodyPr/>
                        <a:lstStyle/>
                        <a:p>
                          <a:pPr marL="457200" algn="ctr">
                            <a:spcAft>
                              <a:spcPts val="0"/>
                            </a:spcAft>
                          </a:pPr>
                          <a:r>
                            <a:rPr lang="pt-BR" sz="2800" b="1" dirty="0">
                              <a:solidFill>
                                <a:srgbClr val="003300"/>
                              </a:solidFill>
                              <a:effectLst/>
                              <a:latin typeface="+mj-lt"/>
                              <a:ea typeface="Times New Roman" panose="02020603050405020304" pitchFamily="18" charset="0"/>
                            </a:rPr>
                            <a:t>G</a:t>
                          </a:r>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tc>
                      <a:txBody>
                        <a:bodyPr/>
                        <a:lstStyle/>
                        <a:p>
                          <a:endParaRPr lang="en-US"/>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blipFill>
                          <a:blip r:embed="rId2"/>
                          <a:stretch>
                            <a:fillRect l="-100760" t="-520482" r="-200760" b="-227711"/>
                          </a:stretch>
                        </a:blipFill>
                      </a:tcPr>
                    </a:tc>
                    <a:tc>
                      <a:txBody>
                        <a:bodyPr/>
                        <a:lstStyle/>
                        <a:p>
                          <a:endParaRPr lang="en-US"/>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blipFill>
                          <a:blip r:embed="rId2"/>
                          <a:stretch>
                            <a:fillRect l="-200000" t="-520482" r="-100000" b="-227711"/>
                          </a:stretch>
                        </a:blipFill>
                      </a:tcPr>
                    </a:tc>
                    <a:tc>
                      <a:txBody>
                        <a:bodyPr/>
                        <a:lstStyle/>
                        <a:p>
                          <a:endParaRPr lang="en-US"/>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blipFill>
                          <a:blip r:embed="rId2"/>
                          <a:stretch>
                            <a:fillRect l="-302290" t="-520482" r="-763" b="-227711"/>
                          </a:stretch>
                        </a:blipFill>
                      </a:tcPr>
                    </a:tc>
                    <a:extLst>
                      <a:ext uri="{0D108BD9-81ED-4DB2-BD59-A6C34878D82A}">
                        <a16:rowId xmlns:a16="http://schemas.microsoft.com/office/drawing/2014/main" val="2079708965"/>
                      </a:ext>
                    </a:extLst>
                  </a:tr>
                  <a:tr h="505358">
                    <a:tc>
                      <a:txBody>
                        <a:bodyPr/>
                        <a:lstStyle/>
                        <a:p>
                          <a:pPr marL="457200" algn="ctr">
                            <a:spcAft>
                              <a:spcPts val="0"/>
                            </a:spcAft>
                          </a:pPr>
                          <a:r>
                            <a:rPr lang="pt-BR" sz="2800" b="1">
                              <a:solidFill>
                                <a:srgbClr val="003300"/>
                              </a:solidFill>
                              <a:effectLst/>
                              <a:latin typeface="+mj-lt"/>
                              <a:ea typeface="Times New Roman" panose="02020603050405020304" pitchFamily="18" charset="0"/>
                            </a:rPr>
                            <a:t>T</a:t>
                          </a:r>
                          <a:endParaRPr lang="en-US" sz="280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endParaRPr lang="en-US"/>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blipFill>
                          <a:blip r:embed="rId2"/>
                          <a:stretch>
                            <a:fillRect l="-100760" t="-620482" r="-200760" b="-127711"/>
                          </a:stretch>
                        </a:blipFill>
                      </a:tcPr>
                    </a:tc>
                    <a:tc>
                      <a:txBody>
                        <a:bodyPr/>
                        <a:lstStyle/>
                        <a:p>
                          <a:pPr marL="457200" algn="ctr">
                            <a:spcAft>
                              <a:spcPts val="0"/>
                            </a:spcAft>
                          </a:pPr>
                          <a:r>
                            <a:rPr lang="pt-BR" sz="2800" dirty="0">
                              <a:solidFill>
                                <a:srgbClr val="003300"/>
                              </a:solidFill>
                              <a:effectLst/>
                              <a:latin typeface="+mj-lt"/>
                              <a:ea typeface="Times New Roman" panose="02020603050405020304" pitchFamily="18" charset="0"/>
                            </a:rPr>
                            <a:t>n</a:t>
                          </a:r>
                          <a:endParaRPr lang="en-US" sz="2800" dirty="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endParaRPr lang="en-US"/>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blipFill>
                          <a:blip r:embed="rId2"/>
                          <a:stretch>
                            <a:fillRect l="-302290" t="-620482" r="-763" b="-127711"/>
                          </a:stretch>
                        </a:blipFill>
                      </a:tcPr>
                    </a:tc>
                    <a:extLst>
                      <a:ext uri="{0D108BD9-81ED-4DB2-BD59-A6C34878D82A}">
                        <a16:rowId xmlns:a16="http://schemas.microsoft.com/office/drawing/2014/main" val="4213908435"/>
                      </a:ext>
                    </a:extLst>
                  </a:tr>
                  <a:tr h="511061">
                    <a:tc>
                      <a:txBody>
                        <a:bodyPr/>
                        <a:lstStyle/>
                        <a:p>
                          <a:pPr marL="457200" algn="ctr">
                            <a:spcAft>
                              <a:spcPts val="0"/>
                            </a:spcAft>
                          </a:pPr>
                          <a:r>
                            <a:rPr lang="pt-BR" sz="2800" b="1">
                              <a:solidFill>
                                <a:srgbClr val="003300"/>
                              </a:solidFill>
                              <a:effectLst/>
                              <a:latin typeface="+mj-lt"/>
                              <a:ea typeface="Times New Roman" panose="02020603050405020304" pitchFamily="18" charset="0"/>
                            </a:rPr>
                            <a:t>P</a:t>
                          </a:r>
                          <a:endParaRPr lang="en-US" sz="280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tc>
                      <a:txBody>
                        <a:bodyPr/>
                        <a:lstStyle/>
                        <a:p>
                          <a:endParaRPr lang="en-US"/>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blipFill>
                          <a:blip r:embed="rId2"/>
                          <a:stretch>
                            <a:fillRect l="-100760" t="-711905" r="-200760" b="-26190"/>
                          </a:stretch>
                        </a:blipFill>
                      </a:tcPr>
                    </a:tc>
                    <a:tc>
                      <a:txBody>
                        <a:bodyPr/>
                        <a:lstStyle/>
                        <a:p>
                          <a:pPr marL="457200" algn="ctr">
                            <a:spcAft>
                              <a:spcPts val="0"/>
                            </a:spcAft>
                          </a:pPr>
                          <a:r>
                            <a:rPr lang="pt-BR" sz="2800">
                              <a:solidFill>
                                <a:srgbClr val="003300"/>
                              </a:solidFill>
                              <a:effectLst/>
                              <a:latin typeface="+mj-lt"/>
                              <a:ea typeface="Times New Roman" panose="02020603050405020304" pitchFamily="18" charset="0"/>
                            </a:rPr>
                            <a:t>p</a:t>
                          </a:r>
                          <a:endParaRPr lang="en-US" sz="2800">
                            <a:solidFill>
                              <a:srgbClr val="003300"/>
                            </a:solidFill>
                            <a:effectLst/>
                            <a:latin typeface="+mj-lt"/>
                            <a:ea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tc>
                      <a:txBody>
                        <a:bodyPr/>
                        <a:lstStyle/>
                        <a:p>
                          <a:endParaRPr lang="en-US"/>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blipFill>
                          <a:blip r:embed="rId2"/>
                          <a:stretch>
                            <a:fillRect l="-302290" t="-711905" r="-763" b="-26190"/>
                          </a:stretch>
                        </a:blipFill>
                      </a:tcPr>
                    </a:tc>
                    <a:extLst>
                      <a:ext uri="{0D108BD9-81ED-4DB2-BD59-A6C34878D82A}">
                        <a16:rowId xmlns:a16="http://schemas.microsoft.com/office/drawing/2014/main" val="587679467"/>
                      </a:ext>
                    </a:extLst>
                  </a:tr>
                </a:tbl>
              </a:graphicData>
            </a:graphic>
          </p:graphicFrame>
        </mc:Fallback>
      </mc:AlternateContent>
      <p:sp>
        <p:nvSpPr>
          <p:cNvPr id="12" name="Rectangle 11" descr="n zalo Nguyen Thi Van"/>
          <p:cNvSpPr/>
          <p:nvPr/>
        </p:nvSpPr>
        <p:spPr>
          <a:xfrm>
            <a:off x="2491565" y="5202423"/>
            <a:ext cx="9374296" cy="1384995"/>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p>
            <a:pPr lvl="0" algn="just">
              <a:defRPr/>
            </a:pPr>
            <a:r>
              <a:rPr lang="vi-VN" sz="2800" b="1" dirty="0">
                <a:solidFill>
                  <a:srgbClr val="0070C0"/>
                </a:solidFill>
                <a:ea typeface="Times New Roman" panose="02020603050405020304" pitchFamily="18" charset="0"/>
              </a:rPr>
              <a:t>Đơn vị dẫn xuất là đơn vị được biểu diễn qua các đơn vị cơ bản được xác định bằng cách sử dụng định nghĩa hoặc biểu thức tính của đại lượng đó.</a:t>
            </a:r>
          </a:p>
        </p:txBody>
      </p:sp>
      <p:sp>
        <p:nvSpPr>
          <p:cNvPr id="14" name="Freeform 13" descr="n zalo Nguyen Thi Van"/>
          <p:cNvSpPr/>
          <p:nvPr/>
        </p:nvSpPr>
        <p:spPr>
          <a:xfrm>
            <a:off x="259064" y="5202423"/>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Arial"/>
                <a:ea typeface="+mn-ea"/>
                <a:cs typeface="Arial" panose="020B0604020202020204" pitchFamily="34" charset="0"/>
              </a:rPr>
              <a:t>Câu</a:t>
            </a:r>
            <a:r>
              <a:rPr kumimoji="0" lang="en-US" sz="32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 </a:t>
            </a:r>
            <a:r>
              <a:rPr lang="en-US" sz="3200" b="1" kern="0" dirty="0">
                <a:solidFill>
                  <a:prstClr val="white"/>
                </a:solidFill>
                <a:latin typeface="Arial"/>
                <a:cs typeface="Arial" panose="020B0604020202020204" pitchFamily="34" charset="0"/>
              </a:rPr>
              <a:t>3</a:t>
            </a:r>
            <a:endParaRPr kumimoji="0" lang="en-US" sz="32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03523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2"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21" descr="n zalo Nguyen Thi Van">
            <a:extLst>
              <a:ext uri="{FF2B5EF4-FFF2-40B4-BE49-F238E27FC236}">
                <a16:creationId xmlns:a16="http://schemas.microsoft.com/office/drawing/2014/main" id="{4EC2A6DC-7BB3-421C-BCBF-190C79610415}"/>
              </a:ext>
            </a:extLst>
          </p:cNvPr>
          <p:cNvSpPr/>
          <p:nvPr/>
        </p:nvSpPr>
        <p:spPr>
          <a:xfrm>
            <a:off x="201706" y="182259"/>
            <a:ext cx="9451746"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ea typeface="+mn-ea"/>
                <a:cs typeface="+mn-cs"/>
              </a:rPr>
              <a:t>       </a:t>
            </a:r>
            <a:r>
              <a:rPr lang="en-US" sz="3200" b="1" kern="0" dirty="0">
                <a:solidFill>
                  <a:srgbClr val="FFFF00"/>
                </a:solidFill>
                <a:latin typeface="Arial"/>
              </a:rPr>
              <a:t>ĐƠN VỊ CƠ BẢN VÀ ĐƠN VỊ DẪN XUẤT</a:t>
            </a:r>
            <a:endParaRPr kumimoji="0" lang="en-US" sz="3200" b="1" i="0" u="none" strike="noStrike" kern="0" cap="none" spc="0" normalizeH="0" baseline="0" noProof="0" dirty="0">
              <a:ln>
                <a:noFill/>
              </a:ln>
              <a:solidFill>
                <a:srgbClr val="FFFF00"/>
              </a:solidFill>
              <a:effectLst/>
              <a:uLnTx/>
              <a:uFillTx/>
              <a:latin typeface="Arial"/>
              <a:ea typeface="Tahoma" panose="020B0604030504040204" pitchFamily="34" charset="0"/>
              <a:cs typeface="#9Slide03 Arima Madurai Black" panose="00000A00000000000000" pitchFamily="2" charset="-93"/>
            </a:endParaRPr>
          </a:p>
        </p:txBody>
      </p:sp>
      <p:sp>
        <p:nvSpPr>
          <p:cNvPr id="18" name="Hình chữ nhật: Góc Tròn 5" descr="n zalo Nguyen Thi Van">
            <a:extLst>
              <a:ext uri="{FF2B5EF4-FFF2-40B4-BE49-F238E27FC236}">
                <a16:creationId xmlns:a16="http://schemas.microsoft.com/office/drawing/2014/main" id="{0CF6858F-84F5-442F-873F-A411B8C05A66}"/>
              </a:ext>
            </a:extLst>
          </p:cNvPr>
          <p:cNvSpPr/>
          <p:nvPr/>
        </p:nvSpPr>
        <p:spPr>
          <a:xfrm>
            <a:off x="411659" y="12102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II</a:t>
            </a:r>
          </a:p>
        </p:txBody>
      </p:sp>
      <p:sp>
        <p:nvSpPr>
          <p:cNvPr id="4" name="TextBox 3" descr="n zalo Nguyen Thi Van"/>
          <p:cNvSpPr txBox="1"/>
          <p:nvPr/>
        </p:nvSpPr>
        <p:spPr>
          <a:xfrm>
            <a:off x="201706" y="2666910"/>
            <a:ext cx="4657678" cy="1569660"/>
          </a:xfrm>
          <a:prstGeom prst="rect">
            <a:avLst/>
          </a:prstGeom>
          <a:solidFill>
            <a:schemeClr val="accent6"/>
          </a:solidFill>
        </p:spPr>
        <p:txBody>
          <a:bodyPr wrap="square" rtlCol="0">
            <a:spAutoFit/>
          </a:bodyPr>
          <a:lstStyle/>
          <a:p>
            <a:pPr algn="just"/>
            <a:r>
              <a:rPr lang="en-US" sz="3200" b="1" dirty="0" err="1">
                <a:solidFill>
                  <a:srgbClr val="FFFF00"/>
                </a:solidFill>
              </a:rPr>
              <a:t>Trong</a:t>
            </a:r>
            <a:r>
              <a:rPr lang="en-US" sz="3200" b="1" dirty="0">
                <a:solidFill>
                  <a:srgbClr val="FFFF00"/>
                </a:solidFill>
              </a:rPr>
              <a:t> </a:t>
            </a:r>
            <a:r>
              <a:rPr lang="en-US" sz="3200" b="1" dirty="0" err="1">
                <a:solidFill>
                  <a:srgbClr val="FFFF00"/>
                </a:solidFill>
              </a:rPr>
              <a:t>hệ</a:t>
            </a:r>
            <a:r>
              <a:rPr lang="en-US" sz="3200" b="1" dirty="0">
                <a:solidFill>
                  <a:srgbClr val="FFFF00"/>
                </a:solidFill>
              </a:rPr>
              <a:t> SI </a:t>
            </a:r>
            <a:r>
              <a:rPr lang="en-US" sz="3200" b="1" dirty="0" err="1">
                <a:solidFill>
                  <a:srgbClr val="FFFF00"/>
                </a:solidFill>
              </a:rPr>
              <a:t>có</a:t>
            </a:r>
            <a:r>
              <a:rPr lang="en-US" sz="3200" b="1" dirty="0">
                <a:solidFill>
                  <a:srgbClr val="FFFF00"/>
                </a:solidFill>
              </a:rPr>
              <a:t> 7 </a:t>
            </a:r>
            <a:r>
              <a:rPr lang="en-US" sz="3200" b="1" dirty="0" err="1">
                <a:solidFill>
                  <a:srgbClr val="FFFF00"/>
                </a:solidFill>
              </a:rPr>
              <a:t>đơn</a:t>
            </a:r>
            <a:r>
              <a:rPr lang="en-US" sz="3200" b="1" dirty="0">
                <a:solidFill>
                  <a:srgbClr val="FFFF00"/>
                </a:solidFill>
              </a:rPr>
              <a:t> </a:t>
            </a:r>
            <a:r>
              <a:rPr lang="en-US" sz="3200" b="1" dirty="0" err="1">
                <a:solidFill>
                  <a:srgbClr val="FFFF00"/>
                </a:solidFill>
              </a:rPr>
              <a:t>vị</a:t>
            </a:r>
            <a:r>
              <a:rPr lang="en-US" sz="3200" b="1" dirty="0">
                <a:solidFill>
                  <a:srgbClr val="FFFF00"/>
                </a:solidFill>
              </a:rPr>
              <a:t> </a:t>
            </a:r>
            <a:r>
              <a:rPr lang="en-US" sz="3200" b="1" dirty="0" err="1">
                <a:solidFill>
                  <a:srgbClr val="FFFF00"/>
                </a:solidFill>
              </a:rPr>
              <a:t>là</a:t>
            </a:r>
            <a:r>
              <a:rPr lang="en-US" sz="3200" b="1" dirty="0">
                <a:solidFill>
                  <a:srgbClr val="FFFF00"/>
                </a:solidFill>
              </a:rPr>
              <a:t> </a:t>
            </a:r>
            <a:r>
              <a:rPr lang="en-US" sz="3200" b="1" dirty="0" err="1">
                <a:solidFill>
                  <a:srgbClr val="FFFF00"/>
                </a:solidFill>
              </a:rPr>
              <a:t>đơn</a:t>
            </a:r>
            <a:r>
              <a:rPr lang="en-US" sz="3200" b="1" dirty="0">
                <a:solidFill>
                  <a:srgbClr val="FFFF00"/>
                </a:solidFill>
              </a:rPr>
              <a:t> </a:t>
            </a:r>
            <a:r>
              <a:rPr lang="en-US" sz="3200" b="1" dirty="0" err="1">
                <a:solidFill>
                  <a:srgbClr val="FFFF00"/>
                </a:solidFill>
              </a:rPr>
              <a:t>vị</a:t>
            </a:r>
            <a:r>
              <a:rPr lang="en-US" sz="3200" b="1" dirty="0">
                <a:solidFill>
                  <a:srgbClr val="FFFF00"/>
                </a:solidFill>
              </a:rPr>
              <a:t> </a:t>
            </a:r>
            <a:r>
              <a:rPr lang="en-US" sz="3200" b="1" dirty="0" err="1">
                <a:solidFill>
                  <a:srgbClr val="FFFF00"/>
                </a:solidFill>
              </a:rPr>
              <a:t>cơ</a:t>
            </a:r>
            <a:r>
              <a:rPr lang="en-US" sz="3200" b="1" dirty="0">
                <a:solidFill>
                  <a:srgbClr val="FFFF00"/>
                </a:solidFill>
              </a:rPr>
              <a:t> </a:t>
            </a:r>
            <a:r>
              <a:rPr lang="en-US" sz="3200" b="1" dirty="0" err="1">
                <a:solidFill>
                  <a:srgbClr val="FFFF00"/>
                </a:solidFill>
              </a:rPr>
              <a:t>bản</a:t>
            </a:r>
            <a:r>
              <a:rPr lang="en-US" sz="3200" b="1" dirty="0">
                <a:solidFill>
                  <a:srgbClr val="FFFF00"/>
                </a:solidFill>
              </a:rPr>
              <a:t> </a:t>
            </a:r>
            <a:r>
              <a:rPr lang="en-US" sz="3200" b="1" dirty="0" err="1">
                <a:solidFill>
                  <a:srgbClr val="FFFF00"/>
                </a:solidFill>
              </a:rPr>
              <a:t>như</a:t>
            </a:r>
            <a:r>
              <a:rPr lang="en-US" sz="3200" b="1" dirty="0">
                <a:solidFill>
                  <a:srgbClr val="FFFF00"/>
                </a:solidFill>
              </a:rPr>
              <a:t> </a:t>
            </a:r>
            <a:r>
              <a:rPr lang="en-US" sz="3200" b="1" dirty="0" err="1">
                <a:solidFill>
                  <a:srgbClr val="FFFF00"/>
                </a:solidFill>
              </a:rPr>
              <a:t>bảng</a:t>
            </a:r>
            <a:r>
              <a:rPr lang="en-US" sz="3200" b="1" dirty="0">
                <a:solidFill>
                  <a:srgbClr val="FFFF00"/>
                </a:solidFill>
              </a:rPr>
              <a:t> </a:t>
            </a:r>
            <a:r>
              <a:rPr lang="en-US" sz="3200" b="1" dirty="0" err="1">
                <a:solidFill>
                  <a:srgbClr val="FFFF00"/>
                </a:solidFill>
              </a:rPr>
              <a:t>bên</a:t>
            </a:r>
            <a:r>
              <a:rPr lang="en-US" sz="3200" b="1" dirty="0">
                <a:solidFill>
                  <a:srgbClr val="FFFF00"/>
                </a:solidFill>
              </a:rPr>
              <a:t>: </a:t>
            </a:r>
          </a:p>
        </p:txBody>
      </p:sp>
      <p:sp>
        <p:nvSpPr>
          <p:cNvPr id="9" name="TextBox 8" descr="n zalo Nguyen Thi Van"/>
          <p:cNvSpPr txBox="1"/>
          <p:nvPr/>
        </p:nvSpPr>
        <p:spPr>
          <a:xfrm>
            <a:off x="201706" y="5498645"/>
            <a:ext cx="11358923" cy="1077218"/>
          </a:xfrm>
          <a:prstGeom prst="rect">
            <a:avLst/>
          </a:prstGeom>
          <a:solidFill>
            <a:schemeClr val="accent6"/>
          </a:solidFill>
        </p:spPr>
        <p:txBody>
          <a:bodyPr wrap="square" rtlCol="0">
            <a:spAutoFit/>
          </a:bodyPr>
          <a:lstStyle/>
          <a:p>
            <a:pPr algn="just"/>
            <a:r>
              <a:rPr lang="en-US" sz="3200" b="1" dirty="0" err="1">
                <a:solidFill>
                  <a:srgbClr val="FFFF00"/>
                </a:solidFill>
              </a:rPr>
              <a:t>Các</a:t>
            </a:r>
            <a:r>
              <a:rPr lang="en-US" sz="3200" b="1" dirty="0">
                <a:solidFill>
                  <a:srgbClr val="FFFF00"/>
                </a:solidFill>
              </a:rPr>
              <a:t> </a:t>
            </a:r>
            <a:r>
              <a:rPr lang="en-US" sz="3200" b="1" dirty="0" err="1">
                <a:solidFill>
                  <a:srgbClr val="FFFF00"/>
                </a:solidFill>
              </a:rPr>
              <a:t>đơn</a:t>
            </a:r>
            <a:r>
              <a:rPr lang="en-US" sz="3200" b="1" dirty="0">
                <a:solidFill>
                  <a:srgbClr val="FFFF00"/>
                </a:solidFill>
              </a:rPr>
              <a:t> </a:t>
            </a:r>
            <a:r>
              <a:rPr lang="en-US" sz="3200" b="1" dirty="0" err="1">
                <a:solidFill>
                  <a:srgbClr val="FFFF00"/>
                </a:solidFill>
              </a:rPr>
              <a:t>vị</a:t>
            </a:r>
            <a:r>
              <a:rPr lang="en-US" sz="3200" b="1" dirty="0">
                <a:solidFill>
                  <a:srgbClr val="FFFF00"/>
                </a:solidFill>
              </a:rPr>
              <a:t> </a:t>
            </a:r>
            <a:r>
              <a:rPr lang="en-US" sz="3200" b="1" dirty="0" err="1">
                <a:solidFill>
                  <a:srgbClr val="FFFF00"/>
                </a:solidFill>
              </a:rPr>
              <a:t>khác</a:t>
            </a:r>
            <a:r>
              <a:rPr lang="en-US" sz="3200" b="1" dirty="0">
                <a:solidFill>
                  <a:srgbClr val="FFFF00"/>
                </a:solidFill>
              </a:rPr>
              <a:t> </a:t>
            </a:r>
            <a:r>
              <a:rPr lang="en-US" sz="3200" b="1" dirty="0" err="1">
                <a:solidFill>
                  <a:srgbClr val="FFFF00"/>
                </a:solidFill>
              </a:rPr>
              <a:t>đều</a:t>
            </a:r>
            <a:r>
              <a:rPr lang="en-US" sz="3200" b="1" dirty="0">
                <a:solidFill>
                  <a:srgbClr val="FFFF00"/>
                </a:solidFill>
              </a:rPr>
              <a:t> </a:t>
            </a:r>
            <a:r>
              <a:rPr lang="en-US" sz="3200" b="1" dirty="0" err="1">
                <a:solidFill>
                  <a:srgbClr val="FFFF00"/>
                </a:solidFill>
              </a:rPr>
              <a:t>có</a:t>
            </a:r>
            <a:r>
              <a:rPr lang="en-US" sz="3200" b="1" dirty="0">
                <a:solidFill>
                  <a:srgbClr val="FFFF00"/>
                </a:solidFill>
              </a:rPr>
              <a:t> </a:t>
            </a:r>
            <a:r>
              <a:rPr lang="en-US" sz="3200" b="1" dirty="0" err="1">
                <a:solidFill>
                  <a:srgbClr val="FFFF00"/>
                </a:solidFill>
              </a:rPr>
              <a:t>thể</a:t>
            </a:r>
            <a:r>
              <a:rPr lang="en-US" sz="3200" b="1" dirty="0">
                <a:solidFill>
                  <a:srgbClr val="FFFF00"/>
                </a:solidFill>
              </a:rPr>
              <a:t> </a:t>
            </a:r>
            <a:r>
              <a:rPr lang="en-US" sz="3200" b="1" dirty="0" err="1">
                <a:solidFill>
                  <a:srgbClr val="FFFF00"/>
                </a:solidFill>
              </a:rPr>
              <a:t>được</a:t>
            </a:r>
            <a:r>
              <a:rPr lang="en-US" sz="3200" b="1" dirty="0">
                <a:solidFill>
                  <a:srgbClr val="FFFF00"/>
                </a:solidFill>
              </a:rPr>
              <a:t> </a:t>
            </a:r>
            <a:r>
              <a:rPr lang="en-US" sz="3200" b="1" dirty="0" err="1">
                <a:solidFill>
                  <a:srgbClr val="FFFF00"/>
                </a:solidFill>
              </a:rPr>
              <a:t>biểu</a:t>
            </a:r>
            <a:r>
              <a:rPr lang="en-US" sz="3200" b="1" dirty="0">
                <a:solidFill>
                  <a:srgbClr val="FFFF00"/>
                </a:solidFill>
              </a:rPr>
              <a:t> </a:t>
            </a:r>
            <a:r>
              <a:rPr lang="en-US" sz="3200" b="1" dirty="0" err="1">
                <a:solidFill>
                  <a:srgbClr val="FFFF00"/>
                </a:solidFill>
              </a:rPr>
              <a:t>diễn</a:t>
            </a:r>
            <a:r>
              <a:rPr lang="en-US" sz="3200" b="1" dirty="0">
                <a:solidFill>
                  <a:srgbClr val="FFFF00"/>
                </a:solidFill>
              </a:rPr>
              <a:t> qua </a:t>
            </a:r>
            <a:r>
              <a:rPr lang="en-US" sz="3200" b="1" dirty="0" err="1">
                <a:solidFill>
                  <a:srgbClr val="FFFF00"/>
                </a:solidFill>
              </a:rPr>
              <a:t>các</a:t>
            </a:r>
            <a:r>
              <a:rPr lang="en-US" sz="3200" b="1" dirty="0">
                <a:solidFill>
                  <a:srgbClr val="FFFF00"/>
                </a:solidFill>
              </a:rPr>
              <a:t> </a:t>
            </a:r>
            <a:r>
              <a:rPr lang="en-US" sz="3200" b="1" dirty="0" err="1">
                <a:solidFill>
                  <a:srgbClr val="FFFF00"/>
                </a:solidFill>
              </a:rPr>
              <a:t>đơn</a:t>
            </a:r>
            <a:r>
              <a:rPr lang="en-US" sz="3200" b="1" dirty="0">
                <a:solidFill>
                  <a:srgbClr val="FFFF00"/>
                </a:solidFill>
              </a:rPr>
              <a:t> </a:t>
            </a:r>
            <a:r>
              <a:rPr lang="en-US" sz="3200" b="1" dirty="0" err="1">
                <a:solidFill>
                  <a:srgbClr val="FFFF00"/>
                </a:solidFill>
              </a:rPr>
              <a:t>vị</a:t>
            </a:r>
            <a:r>
              <a:rPr lang="en-US" sz="3200" b="1" dirty="0">
                <a:solidFill>
                  <a:srgbClr val="FFFF00"/>
                </a:solidFill>
              </a:rPr>
              <a:t> </a:t>
            </a:r>
            <a:r>
              <a:rPr lang="en-US" sz="3200" b="1" dirty="0" err="1">
                <a:solidFill>
                  <a:srgbClr val="FFFF00"/>
                </a:solidFill>
              </a:rPr>
              <a:t>cơ</a:t>
            </a:r>
            <a:r>
              <a:rPr lang="en-US" sz="3200" b="1" dirty="0">
                <a:solidFill>
                  <a:srgbClr val="FFFF00"/>
                </a:solidFill>
              </a:rPr>
              <a:t> </a:t>
            </a:r>
            <a:r>
              <a:rPr lang="en-US" sz="3200" b="1" dirty="0" err="1">
                <a:solidFill>
                  <a:srgbClr val="FFFF00"/>
                </a:solidFill>
              </a:rPr>
              <a:t>bản</a:t>
            </a:r>
            <a:r>
              <a:rPr lang="en-US" sz="3200" b="1" dirty="0">
                <a:solidFill>
                  <a:srgbClr val="FFFF00"/>
                </a:solidFill>
              </a:rPr>
              <a:t> </a:t>
            </a:r>
            <a:r>
              <a:rPr lang="en-US" sz="3200" b="1" dirty="0" err="1">
                <a:solidFill>
                  <a:srgbClr val="FFFF00"/>
                </a:solidFill>
              </a:rPr>
              <a:t>và</a:t>
            </a:r>
            <a:r>
              <a:rPr lang="en-US" sz="3200" b="1" dirty="0">
                <a:solidFill>
                  <a:srgbClr val="FFFF00"/>
                </a:solidFill>
              </a:rPr>
              <a:t> </a:t>
            </a:r>
            <a:r>
              <a:rPr lang="en-US" sz="3200" b="1" dirty="0" err="1">
                <a:solidFill>
                  <a:srgbClr val="FFFF00"/>
                </a:solidFill>
              </a:rPr>
              <a:t>được</a:t>
            </a:r>
            <a:r>
              <a:rPr lang="en-US" sz="3200" b="1" dirty="0">
                <a:solidFill>
                  <a:srgbClr val="FFFF00"/>
                </a:solidFill>
              </a:rPr>
              <a:t> </a:t>
            </a:r>
            <a:r>
              <a:rPr lang="en-US" sz="3200" b="1" dirty="0" err="1">
                <a:solidFill>
                  <a:srgbClr val="FFFF00"/>
                </a:solidFill>
              </a:rPr>
              <a:t>gọi</a:t>
            </a:r>
            <a:r>
              <a:rPr lang="en-US" sz="3200" b="1" dirty="0">
                <a:solidFill>
                  <a:srgbClr val="FFFF00"/>
                </a:solidFill>
              </a:rPr>
              <a:t> </a:t>
            </a:r>
            <a:r>
              <a:rPr lang="en-US" sz="3200" b="1" dirty="0" err="1">
                <a:solidFill>
                  <a:srgbClr val="FFFF00"/>
                </a:solidFill>
              </a:rPr>
              <a:t>là</a:t>
            </a:r>
            <a:r>
              <a:rPr lang="en-US" sz="3200" b="1" dirty="0">
                <a:solidFill>
                  <a:srgbClr val="FFFF00"/>
                </a:solidFill>
              </a:rPr>
              <a:t> </a:t>
            </a:r>
            <a:r>
              <a:rPr lang="en-US" sz="3200" b="1" dirty="0" err="1">
                <a:solidFill>
                  <a:srgbClr val="FFFF00"/>
                </a:solidFill>
              </a:rPr>
              <a:t>đơn</a:t>
            </a:r>
            <a:r>
              <a:rPr lang="en-US" sz="3200" b="1" dirty="0">
                <a:solidFill>
                  <a:srgbClr val="FFFF00"/>
                </a:solidFill>
              </a:rPr>
              <a:t> </a:t>
            </a:r>
            <a:r>
              <a:rPr lang="en-US" sz="3200" b="1" dirty="0" err="1">
                <a:solidFill>
                  <a:srgbClr val="FFFF00"/>
                </a:solidFill>
              </a:rPr>
              <a:t>vị</a:t>
            </a:r>
            <a:r>
              <a:rPr lang="en-US" sz="3200" b="1" dirty="0">
                <a:solidFill>
                  <a:srgbClr val="FFFF00"/>
                </a:solidFill>
              </a:rPr>
              <a:t> </a:t>
            </a:r>
            <a:r>
              <a:rPr lang="en-US" sz="3200" b="1" dirty="0" err="1">
                <a:solidFill>
                  <a:srgbClr val="FFFF00"/>
                </a:solidFill>
              </a:rPr>
              <a:t>dẫn</a:t>
            </a:r>
            <a:r>
              <a:rPr lang="en-US" sz="3200" b="1" dirty="0">
                <a:solidFill>
                  <a:srgbClr val="FFFF00"/>
                </a:solidFill>
              </a:rPr>
              <a:t> </a:t>
            </a:r>
            <a:r>
              <a:rPr lang="en-US" sz="3200" b="1" dirty="0" err="1">
                <a:solidFill>
                  <a:srgbClr val="FFFF00"/>
                </a:solidFill>
              </a:rPr>
              <a:t>xuất</a:t>
            </a:r>
            <a:r>
              <a:rPr lang="en-US" sz="3200" b="1" dirty="0">
                <a:solidFill>
                  <a:srgbClr val="FFFF00"/>
                </a:solidFill>
              </a:rPr>
              <a:t>.</a:t>
            </a:r>
          </a:p>
        </p:txBody>
      </p:sp>
      <p:graphicFrame>
        <p:nvGraphicFramePr>
          <p:cNvPr id="5" name="Table 4" descr="n zalo Nguyen Thi Van"/>
          <p:cNvGraphicFramePr>
            <a:graphicFrameLocks noGrp="1"/>
          </p:cNvGraphicFramePr>
          <p:nvPr>
            <p:extLst>
              <p:ext uri="{D42A27DB-BD31-4B8C-83A1-F6EECF244321}">
                <p14:modId xmlns:p14="http://schemas.microsoft.com/office/powerpoint/2010/main" val="2215662953"/>
              </p:ext>
            </p:extLst>
          </p:nvPr>
        </p:nvGraphicFramePr>
        <p:xfrm>
          <a:off x="5133006" y="1112430"/>
          <a:ext cx="6427623" cy="4145280"/>
        </p:xfrm>
        <a:graphic>
          <a:graphicData uri="http://schemas.openxmlformats.org/drawingml/2006/table">
            <a:tbl>
              <a:tblPr firstRow="1" bandRow="1">
                <a:tableStyleId>{5C22544A-7EE6-4342-B048-85BDC9FD1C3A}</a:tableStyleId>
              </a:tblPr>
              <a:tblGrid>
                <a:gridCol w="3788925">
                  <a:extLst>
                    <a:ext uri="{9D8B030D-6E8A-4147-A177-3AD203B41FA5}">
                      <a16:colId xmlns:a16="http://schemas.microsoft.com/office/drawing/2014/main" val="4019869224"/>
                    </a:ext>
                  </a:extLst>
                </a:gridCol>
                <a:gridCol w="2638698">
                  <a:extLst>
                    <a:ext uri="{9D8B030D-6E8A-4147-A177-3AD203B41FA5}">
                      <a16:colId xmlns:a16="http://schemas.microsoft.com/office/drawing/2014/main" val="1492147984"/>
                    </a:ext>
                  </a:extLst>
                </a:gridCol>
              </a:tblGrid>
              <a:tr h="370840">
                <a:tc>
                  <a:txBody>
                    <a:bodyPr/>
                    <a:lstStyle/>
                    <a:p>
                      <a:pPr algn="ctr"/>
                      <a:r>
                        <a:rPr lang="en-US" sz="2800" dirty="0" err="1">
                          <a:solidFill>
                            <a:schemeClr val="tx1"/>
                          </a:solidFill>
                        </a:rPr>
                        <a:t>Đại</a:t>
                      </a:r>
                      <a:r>
                        <a:rPr lang="en-US" sz="2800" baseline="0" dirty="0">
                          <a:solidFill>
                            <a:schemeClr val="tx1"/>
                          </a:solidFill>
                        </a:rPr>
                        <a:t> </a:t>
                      </a:r>
                      <a:r>
                        <a:rPr lang="en-US" sz="2800" baseline="0" dirty="0" err="1">
                          <a:solidFill>
                            <a:schemeClr val="tx1"/>
                          </a:solidFill>
                        </a:rPr>
                        <a:t>lượng</a:t>
                      </a:r>
                      <a:endParaRPr lang="en-US" sz="2800" dirty="0">
                        <a:solidFill>
                          <a:schemeClr val="tx1"/>
                        </a:solidFill>
                      </a:endParaRPr>
                    </a:p>
                  </a:txBody>
                  <a:tcPr>
                    <a:solidFill>
                      <a:schemeClr val="accent2">
                        <a:lumMod val="75000"/>
                      </a:schemeClr>
                    </a:solidFill>
                  </a:tcPr>
                </a:tc>
                <a:tc>
                  <a:txBody>
                    <a:bodyPr/>
                    <a:lstStyle/>
                    <a:p>
                      <a:pPr algn="ctr"/>
                      <a:r>
                        <a:rPr lang="en-US" sz="2800" dirty="0" err="1">
                          <a:solidFill>
                            <a:schemeClr val="tx1"/>
                          </a:solidFill>
                        </a:rPr>
                        <a:t>Đơn</a:t>
                      </a:r>
                      <a:r>
                        <a:rPr lang="en-US" sz="2800" baseline="0" dirty="0">
                          <a:solidFill>
                            <a:schemeClr val="tx1"/>
                          </a:solidFill>
                        </a:rPr>
                        <a:t> </a:t>
                      </a:r>
                      <a:r>
                        <a:rPr lang="en-US" sz="2800" baseline="0" dirty="0" err="1">
                          <a:solidFill>
                            <a:schemeClr val="tx1"/>
                          </a:solidFill>
                        </a:rPr>
                        <a:t>vị</a:t>
                      </a:r>
                      <a:r>
                        <a:rPr lang="en-US" sz="2800" baseline="0" dirty="0">
                          <a:solidFill>
                            <a:schemeClr val="tx1"/>
                          </a:solidFill>
                        </a:rPr>
                        <a:t> </a:t>
                      </a:r>
                      <a:endParaRPr lang="en-US" sz="2800" dirty="0">
                        <a:solidFill>
                          <a:schemeClr val="tx1"/>
                        </a:solidFill>
                      </a:endParaRPr>
                    </a:p>
                  </a:txBody>
                  <a:tcPr>
                    <a:solidFill>
                      <a:schemeClr val="accent2">
                        <a:lumMod val="75000"/>
                      </a:schemeClr>
                    </a:solidFill>
                  </a:tcPr>
                </a:tc>
                <a:extLst>
                  <a:ext uri="{0D108BD9-81ED-4DB2-BD59-A6C34878D82A}">
                    <a16:rowId xmlns:a16="http://schemas.microsoft.com/office/drawing/2014/main" val="2451266828"/>
                  </a:ext>
                </a:extLst>
              </a:tr>
              <a:tr h="370840">
                <a:tc>
                  <a:txBody>
                    <a:bodyPr/>
                    <a:lstStyle/>
                    <a:p>
                      <a:r>
                        <a:rPr lang="en-US" sz="2800" b="1" dirty="0" err="1"/>
                        <a:t>Chiều</a:t>
                      </a:r>
                      <a:r>
                        <a:rPr lang="en-US" sz="2800" b="1" baseline="0" dirty="0"/>
                        <a:t> </a:t>
                      </a:r>
                      <a:r>
                        <a:rPr lang="en-US" sz="2800" b="1" baseline="0" dirty="0" err="1"/>
                        <a:t>dài</a:t>
                      </a:r>
                      <a:endParaRPr lang="en-US" sz="2800" b="1" dirty="0"/>
                    </a:p>
                  </a:txBody>
                  <a:tcPr>
                    <a:solidFill>
                      <a:srgbClr val="FFFF00"/>
                    </a:solidFill>
                  </a:tcPr>
                </a:tc>
                <a:tc>
                  <a:txBody>
                    <a:bodyPr/>
                    <a:lstStyle/>
                    <a:p>
                      <a:r>
                        <a:rPr lang="en-US" sz="2800" b="1" dirty="0" err="1"/>
                        <a:t>Mét</a:t>
                      </a:r>
                      <a:r>
                        <a:rPr lang="en-US" sz="2800" b="1" baseline="0" dirty="0"/>
                        <a:t> (m)</a:t>
                      </a:r>
                      <a:endParaRPr lang="en-US" sz="2800" b="1" dirty="0"/>
                    </a:p>
                  </a:txBody>
                  <a:tcPr>
                    <a:solidFill>
                      <a:schemeClr val="accent3">
                        <a:lumMod val="40000"/>
                        <a:lumOff val="60000"/>
                      </a:schemeClr>
                    </a:solidFill>
                  </a:tcPr>
                </a:tc>
                <a:extLst>
                  <a:ext uri="{0D108BD9-81ED-4DB2-BD59-A6C34878D82A}">
                    <a16:rowId xmlns:a16="http://schemas.microsoft.com/office/drawing/2014/main" val="4211478304"/>
                  </a:ext>
                </a:extLst>
              </a:tr>
              <a:tr h="370840">
                <a:tc>
                  <a:txBody>
                    <a:bodyPr/>
                    <a:lstStyle/>
                    <a:p>
                      <a:r>
                        <a:rPr lang="en-US" sz="2800" b="1" dirty="0" err="1"/>
                        <a:t>Khối</a:t>
                      </a:r>
                      <a:r>
                        <a:rPr lang="en-US" sz="2800" b="1" baseline="0" dirty="0"/>
                        <a:t> </a:t>
                      </a:r>
                      <a:r>
                        <a:rPr lang="en-US" sz="2800" b="1" baseline="0" dirty="0" err="1"/>
                        <a:t>lượng</a:t>
                      </a:r>
                      <a:r>
                        <a:rPr lang="en-US" sz="2800" b="1" baseline="0" dirty="0"/>
                        <a:t> </a:t>
                      </a:r>
                      <a:endParaRPr lang="en-US" sz="2800" b="1" dirty="0"/>
                    </a:p>
                  </a:txBody>
                  <a:tcPr>
                    <a:solidFill>
                      <a:srgbClr val="FFFF00"/>
                    </a:solidFill>
                  </a:tcPr>
                </a:tc>
                <a:tc>
                  <a:txBody>
                    <a:bodyPr/>
                    <a:lstStyle/>
                    <a:p>
                      <a:r>
                        <a:rPr lang="en-US" sz="2800" b="1" dirty="0" err="1"/>
                        <a:t>Ki</a:t>
                      </a:r>
                      <a:r>
                        <a:rPr lang="en-US" sz="2800" b="1" baseline="0" dirty="0" err="1"/>
                        <a:t>lôgam</a:t>
                      </a:r>
                      <a:r>
                        <a:rPr lang="en-US" sz="2800" b="1" baseline="0" dirty="0"/>
                        <a:t> (kg)</a:t>
                      </a:r>
                      <a:endParaRPr lang="en-US" sz="2800" b="1" dirty="0"/>
                    </a:p>
                  </a:txBody>
                  <a:tcPr>
                    <a:solidFill>
                      <a:schemeClr val="accent3">
                        <a:lumMod val="40000"/>
                        <a:lumOff val="60000"/>
                      </a:schemeClr>
                    </a:solidFill>
                  </a:tcPr>
                </a:tc>
                <a:extLst>
                  <a:ext uri="{0D108BD9-81ED-4DB2-BD59-A6C34878D82A}">
                    <a16:rowId xmlns:a16="http://schemas.microsoft.com/office/drawing/2014/main" val="3414661782"/>
                  </a:ext>
                </a:extLst>
              </a:tr>
              <a:tr h="370840">
                <a:tc>
                  <a:txBody>
                    <a:bodyPr/>
                    <a:lstStyle/>
                    <a:p>
                      <a:r>
                        <a:rPr lang="en-US" sz="2800" b="1" dirty="0" err="1"/>
                        <a:t>Thời</a:t>
                      </a:r>
                      <a:r>
                        <a:rPr lang="en-US" sz="2800" b="1" baseline="0" dirty="0"/>
                        <a:t> </a:t>
                      </a:r>
                      <a:r>
                        <a:rPr lang="en-US" sz="2800" b="1" baseline="0" dirty="0" err="1"/>
                        <a:t>gian</a:t>
                      </a:r>
                      <a:endParaRPr lang="en-US" sz="2800" b="1" dirty="0"/>
                    </a:p>
                  </a:txBody>
                  <a:tcPr>
                    <a:solidFill>
                      <a:srgbClr val="FFFF00"/>
                    </a:solidFill>
                  </a:tcPr>
                </a:tc>
                <a:tc>
                  <a:txBody>
                    <a:bodyPr/>
                    <a:lstStyle/>
                    <a:p>
                      <a:r>
                        <a:rPr lang="en-US" sz="2800" b="1" dirty="0" err="1"/>
                        <a:t>Giây</a:t>
                      </a:r>
                      <a:r>
                        <a:rPr lang="en-US" sz="2800" b="1" baseline="0" dirty="0"/>
                        <a:t> (s)</a:t>
                      </a:r>
                      <a:endParaRPr lang="en-US" sz="2800" b="1" dirty="0"/>
                    </a:p>
                  </a:txBody>
                  <a:tcPr>
                    <a:solidFill>
                      <a:schemeClr val="accent3">
                        <a:lumMod val="40000"/>
                        <a:lumOff val="60000"/>
                      </a:schemeClr>
                    </a:solidFill>
                  </a:tcPr>
                </a:tc>
                <a:extLst>
                  <a:ext uri="{0D108BD9-81ED-4DB2-BD59-A6C34878D82A}">
                    <a16:rowId xmlns:a16="http://schemas.microsoft.com/office/drawing/2014/main" val="1719347812"/>
                  </a:ext>
                </a:extLst>
              </a:tr>
              <a:tr h="370840">
                <a:tc>
                  <a:txBody>
                    <a:bodyPr/>
                    <a:lstStyle/>
                    <a:p>
                      <a:r>
                        <a:rPr lang="en-US" sz="2800" b="1" dirty="0" err="1"/>
                        <a:t>Cường</a:t>
                      </a:r>
                      <a:r>
                        <a:rPr lang="en-US" sz="2800" b="1" baseline="0" dirty="0"/>
                        <a:t> </a:t>
                      </a:r>
                      <a:r>
                        <a:rPr lang="en-US" sz="2800" b="1" baseline="0" dirty="0" err="1"/>
                        <a:t>độ</a:t>
                      </a:r>
                      <a:r>
                        <a:rPr lang="en-US" sz="2800" b="1" baseline="0" dirty="0"/>
                        <a:t> </a:t>
                      </a:r>
                      <a:r>
                        <a:rPr lang="en-US" sz="2800" b="1" baseline="0" dirty="0" err="1"/>
                        <a:t>dòng</a:t>
                      </a:r>
                      <a:r>
                        <a:rPr lang="en-US" sz="2800" b="1" baseline="0" dirty="0"/>
                        <a:t> </a:t>
                      </a:r>
                      <a:r>
                        <a:rPr lang="en-US" sz="2800" b="1" baseline="0" dirty="0" err="1"/>
                        <a:t>điện</a:t>
                      </a:r>
                      <a:endParaRPr lang="en-US" sz="2800" b="1" dirty="0"/>
                    </a:p>
                  </a:txBody>
                  <a:tcPr>
                    <a:solidFill>
                      <a:srgbClr val="FFFF00"/>
                    </a:solidFill>
                  </a:tcPr>
                </a:tc>
                <a:tc>
                  <a:txBody>
                    <a:bodyPr/>
                    <a:lstStyle/>
                    <a:p>
                      <a:r>
                        <a:rPr lang="en-US" sz="2800" b="1" dirty="0" err="1"/>
                        <a:t>Ampe</a:t>
                      </a:r>
                      <a:r>
                        <a:rPr lang="en-US" sz="2800" b="1" dirty="0"/>
                        <a:t> (A)</a:t>
                      </a:r>
                    </a:p>
                  </a:txBody>
                  <a:tcPr>
                    <a:solidFill>
                      <a:schemeClr val="accent3">
                        <a:lumMod val="40000"/>
                        <a:lumOff val="60000"/>
                      </a:schemeClr>
                    </a:solidFill>
                  </a:tcPr>
                </a:tc>
                <a:extLst>
                  <a:ext uri="{0D108BD9-81ED-4DB2-BD59-A6C34878D82A}">
                    <a16:rowId xmlns:a16="http://schemas.microsoft.com/office/drawing/2014/main" val="1966092743"/>
                  </a:ext>
                </a:extLst>
              </a:tr>
              <a:tr h="370840">
                <a:tc>
                  <a:txBody>
                    <a:bodyPr/>
                    <a:lstStyle/>
                    <a:p>
                      <a:r>
                        <a:rPr lang="en-US" sz="2800" b="1" dirty="0" err="1"/>
                        <a:t>Nhiệt</a:t>
                      </a:r>
                      <a:r>
                        <a:rPr lang="en-US" sz="2800" b="1" baseline="0" dirty="0"/>
                        <a:t> </a:t>
                      </a:r>
                      <a:r>
                        <a:rPr lang="en-US" sz="2800" b="1" baseline="0" dirty="0" err="1"/>
                        <a:t>độ</a:t>
                      </a:r>
                      <a:endParaRPr lang="en-US" sz="2800" b="1" dirty="0"/>
                    </a:p>
                  </a:txBody>
                  <a:tcPr>
                    <a:solidFill>
                      <a:srgbClr val="FFFF00"/>
                    </a:solidFill>
                  </a:tcPr>
                </a:tc>
                <a:tc>
                  <a:txBody>
                    <a:bodyPr/>
                    <a:lstStyle/>
                    <a:p>
                      <a:r>
                        <a:rPr lang="en-US" sz="2800" b="1" dirty="0" err="1"/>
                        <a:t>Kenvin</a:t>
                      </a:r>
                      <a:r>
                        <a:rPr lang="en-US" sz="2800" b="1" baseline="0" dirty="0"/>
                        <a:t> (K)</a:t>
                      </a:r>
                      <a:endParaRPr lang="en-US" sz="2800" b="1" dirty="0"/>
                    </a:p>
                  </a:txBody>
                  <a:tcPr>
                    <a:solidFill>
                      <a:schemeClr val="accent3">
                        <a:lumMod val="40000"/>
                        <a:lumOff val="60000"/>
                      </a:schemeClr>
                    </a:solidFill>
                  </a:tcPr>
                </a:tc>
                <a:extLst>
                  <a:ext uri="{0D108BD9-81ED-4DB2-BD59-A6C34878D82A}">
                    <a16:rowId xmlns:a16="http://schemas.microsoft.com/office/drawing/2014/main" val="2689507558"/>
                  </a:ext>
                </a:extLst>
              </a:tr>
              <a:tr h="370840">
                <a:tc>
                  <a:txBody>
                    <a:bodyPr/>
                    <a:lstStyle/>
                    <a:p>
                      <a:r>
                        <a:rPr lang="en-US" sz="2800" b="1" dirty="0" err="1"/>
                        <a:t>Lượng</a:t>
                      </a:r>
                      <a:r>
                        <a:rPr lang="en-US" sz="2800" b="1" baseline="0" dirty="0"/>
                        <a:t> </a:t>
                      </a:r>
                      <a:r>
                        <a:rPr lang="en-US" sz="2800" b="1" baseline="0" dirty="0" err="1"/>
                        <a:t>chất</a:t>
                      </a:r>
                      <a:endParaRPr lang="en-US" sz="2800" b="1" dirty="0"/>
                    </a:p>
                  </a:txBody>
                  <a:tcPr>
                    <a:solidFill>
                      <a:srgbClr val="FFFF00"/>
                    </a:solidFill>
                  </a:tcPr>
                </a:tc>
                <a:tc>
                  <a:txBody>
                    <a:bodyPr/>
                    <a:lstStyle/>
                    <a:p>
                      <a:r>
                        <a:rPr lang="en-US" sz="2800" b="1" dirty="0" err="1"/>
                        <a:t>Mol</a:t>
                      </a:r>
                      <a:r>
                        <a:rPr lang="en-US" sz="2800" b="1" dirty="0"/>
                        <a:t> (</a:t>
                      </a:r>
                      <a:r>
                        <a:rPr lang="en-US" sz="2800" b="1" dirty="0" err="1"/>
                        <a:t>mol</a:t>
                      </a:r>
                      <a:r>
                        <a:rPr lang="en-US" sz="2800" b="1" dirty="0"/>
                        <a:t>)</a:t>
                      </a:r>
                    </a:p>
                  </a:txBody>
                  <a:tcPr>
                    <a:solidFill>
                      <a:schemeClr val="accent3">
                        <a:lumMod val="40000"/>
                        <a:lumOff val="60000"/>
                      </a:schemeClr>
                    </a:solidFill>
                  </a:tcPr>
                </a:tc>
                <a:extLst>
                  <a:ext uri="{0D108BD9-81ED-4DB2-BD59-A6C34878D82A}">
                    <a16:rowId xmlns:a16="http://schemas.microsoft.com/office/drawing/2014/main" val="3899922835"/>
                  </a:ext>
                </a:extLst>
              </a:tr>
              <a:tr h="370840">
                <a:tc>
                  <a:txBody>
                    <a:bodyPr/>
                    <a:lstStyle/>
                    <a:p>
                      <a:r>
                        <a:rPr lang="en-US" sz="2800" b="1" dirty="0" err="1"/>
                        <a:t>Cường</a:t>
                      </a:r>
                      <a:r>
                        <a:rPr lang="en-US" sz="2800" b="1" baseline="0" dirty="0"/>
                        <a:t> </a:t>
                      </a:r>
                      <a:r>
                        <a:rPr lang="en-US" sz="2800" b="1" baseline="0" dirty="0" err="1"/>
                        <a:t>độ</a:t>
                      </a:r>
                      <a:r>
                        <a:rPr lang="en-US" sz="2800" b="1" baseline="0" dirty="0"/>
                        <a:t> </a:t>
                      </a:r>
                      <a:r>
                        <a:rPr lang="en-US" sz="2800" b="1" baseline="0" dirty="0" err="1"/>
                        <a:t>sáng</a:t>
                      </a:r>
                      <a:endParaRPr lang="en-US" sz="2800" b="1" dirty="0"/>
                    </a:p>
                  </a:txBody>
                  <a:tcPr>
                    <a:solidFill>
                      <a:srgbClr val="FFFF00"/>
                    </a:solidFill>
                  </a:tcPr>
                </a:tc>
                <a:tc>
                  <a:txBody>
                    <a:bodyPr/>
                    <a:lstStyle/>
                    <a:p>
                      <a:r>
                        <a:rPr lang="en-US" sz="2800" b="1" dirty="0"/>
                        <a:t>Candela (cd)</a:t>
                      </a:r>
                    </a:p>
                  </a:txBody>
                  <a:tcPr>
                    <a:solidFill>
                      <a:schemeClr val="accent3">
                        <a:lumMod val="40000"/>
                        <a:lumOff val="60000"/>
                      </a:schemeClr>
                    </a:solidFill>
                  </a:tcPr>
                </a:tc>
                <a:extLst>
                  <a:ext uri="{0D108BD9-81ED-4DB2-BD59-A6C34878D82A}">
                    <a16:rowId xmlns:a16="http://schemas.microsoft.com/office/drawing/2014/main" val="739240488"/>
                  </a:ext>
                </a:extLst>
              </a:tr>
            </a:tbl>
          </a:graphicData>
        </a:graphic>
      </p:graphicFrame>
      <p:pic>
        <p:nvPicPr>
          <p:cNvPr id="11" name="Picture 4" descr="n zalo Nguyen Thi Van">
            <a:extLst>
              <a:ext uri="{FF2B5EF4-FFF2-40B4-BE49-F238E27FC236}">
                <a16:creationId xmlns:a16="http://schemas.microsoft.com/office/drawing/2014/main" id="{014F446F-3481-46B3-A41F-7761CACD713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0535" y="1112430"/>
            <a:ext cx="1674437" cy="1496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46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type="lt">
                                    <p:tmPct val="10000"/>
                                  </p:iterate>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3" descr="n zalo Nguyen Thi Van">
            <a:extLst>
              <a:ext uri="{FF2B5EF4-FFF2-40B4-BE49-F238E27FC236}">
                <a16:creationId xmlns:a16="http://schemas.microsoft.com/office/drawing/2014/main" id="{1DB20B84-5A5D-4A0C-BFB4-E7E34EC2C779}"/>
              </a:ext>
            </a:extLst>
          </p:cNvPr>
          <p:cNvSpPr/>
          <p:nvPr/>
        </p:nvSpPr>
        <p:spPr>
          <a:xfrm>
            <a:off x="66609" y="183961"/>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6" name="Oval 15" descr="n zalo Nguyen Thi Van">
            <a:extLst>
              <a:ext uri="{FF2B5EF4-FFF2-40B4-BE49-F238E27FC236}">
                <a16:creationId xmlns:a16="http://schemas.microsoft.com/office/drawing/2014/main" id="{492902CF-EE1A-42BB-A90A-7CE433CD81C5}"/>
              </a:ext>
            </a:extLst>
          </p:cNvPr>
          <p:cNvSpPr/>
          <p:nvPr/>
        </p:nvSpPr>
        <p:spPr>
          <a:xfrm>
            <a:off x="3808420" y="193382"/>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ular Callout 28" descr="n zalo Nguyen Thi Van">
            <a:extLst>
              <a:ext uri="{FF2B5EF4-FFF2-40B4-BE49-F238E27FC236}">
                <a16:creationId xmlns:a16="http://schemas.microsoft.com/office/drawing/2014/main" id="{1E72F060-CD78-40D1-948E-839C63DFB9BC}"/>
              </a:ext>
            </a:extLst>
          </p:cNvPr>
          <p:cNvSpPr/>
          <p:nvPr/>
        </p:nvSpPr>
        <p:spPr>
          <a:xfrm>
            <a:off x="283151" y="1031966"/>
            <a:ext cx="11773866" cy="5016137"/>
          </a:xfrm>
          <a:prstGeom prst="wedgeRoundRectCallout">
            <a:avLst/>
          </a:prstGeom>
          <a:noFill/>
          <a:ln w="50800" cap="flat" cmpd="sng" algn="ctr">
            <a:solidFill>
              <a:srgbClr val="FF0000"/>
            </a:solidFill>
            <a:prstDash val="sysDash"/>
            <a:miter lim="800000"/>
          </a:ln>
          <a:effectLst/>
        </p:spPr>
        <p:txBody>
          <a:bodyPr rtlCol="0" anchor="ctr"/>
          <a:lstStyle/>
          <a:p>
            <a:pPr algn="just">
              <a:lnSpc>
                <a:spcPct val="115000"/>
              </a:lnSpc>
            </a:pPr>
            <a:endParaRPr lang="en-US" sz="2700" b="1" dirty="0">
              <a:solidFill>
                <a:srgbClr val="0070C0"/>
              </a:solidFill>
              <a:ea typeface="Times New Roman" panose="02020603050405020304" pitchFamily="18" charset="0"/>
              <a:cs typeface="#9Slide03 Arima Madurai Black" panose="00000A00000000000000" pitchFamily="2" charset="-93"/>
            </a:endParaRPr>
          </a:p>
          <a:p>
            <a:pPr algn="just">
              <a:lnSpc>
                <a:spcPct val="115000"/>
              </a:lnSpc>
            </a:pPr>
            <a:r>
              <a:rPr lang="vi-VN" sz="2700" b="1" dirty="0">
                <a:solidFill>
                  <a:srgbClr val="0070C0"/>
                </a:solidFill>
                <a:ea typeface="Times New Roman" panose="02020603050405020304" pitchFamily="18" charset="0"/>
                <a:cs typeface="#9Slide03 Arima Madurai Black" panose="00000A00000000000000" pitchFamily="2" charset="-93"/>
              </a:rPr>
              <a:t>Câu 1: Từ công thức F=ma</a:t>
            </a:r>
            <a:r>
              <a:rPr lang="en-US" sz="2700" b="1" dirty="0">
                <a:solidFill>
                  <a:srgbClr val="0070C0"/>
                </a:solidFill>
                <a:ea typeface="Times New Roman" panose="02020603050405020304" pitchFamily="18" charset="0"/>
                <a:cs typeface="#9Slide03 Arima Madurai Black" panose="00000A00000000000000" pitchFamily="2" charset="-93"/>
              </a:rPr>
              <a:t>, </a:t>
            </a:r>
            <a:r>
              <a:rPr lang="vi-VN" sz="2700" b="1" dirty="0">
                <a:solidFill>
                  <a:srgbClr val="0070C0"/>
                </a:solidFill>
                <a:ea typeface="Times New Roman" panose="02020603050405020304" pitchFamily="18" charset="0"/>
                <a:cs typeface="#9Slide03 Arima Madurai Black" panose="00000A00000000000000" pitchFamily="2" charset="-93"/>
              </a:rPr>
              <a:t> em hãy </a:t>
            </a:r>
            <a:r>
              <a:rPr lang="en-US" sz="2700" b="1" dirty="0" err="1">
                <a:solidFill>
                  <a:srgbClr val="0070C0"/>
                </a:solidFill>
                <a:ea typeface="Times New Roman" panose="02020603050405020304" pitchFamily="18" charset="0"/>
                <a:cs typeface="#9Slide03 Arima Madurai Black" panose="00000A00000000000000" pitchFamily="2" charset="-93"/>
              </a:rPr>
              <a:t>chỉ</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ra</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tổ</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hợp</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đơn</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vị</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cơ</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sở</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của</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đơn</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vị</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dẫn</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xuất</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niuton</a:t>
            </a:r>
            <a:r>
              <a:rPr lang="en-US" sz="2700" b="1" dirty="0">
                <a:solidFill>
                  <a:srgbClr val="0070C0"/>
                </a:solidFill>
                <a:ea typeface="Times New Roman" panose="02020603050405020304" pitchFamily="18" charset="0"/>
                <a:cs typeface="#9Slide03 Arima Madurai Black" panose="00000A00000000000000" pitchFamily="2" charset="-93"/>
              </a:rPr>
              <a:t>.</a:t>
            </a:r>
            <a:endParaRPr lang="vi-VN" sz="2700" b="1" dirty="0">
              <a:solidFill>
                <a:srgbClr val="0070C0"/>
              </a:solidFill>
              <a:ea typeface="Times New Roman" panose="02020603050405020304" pitchFamily="18" charset="0"/>
              <a:cs typeface="#9Slide03 Arima Madurai Black" panose="00000A00000000000000" pitchFamily="2" charset="-93"/>
            </a:endParaRPr>
          </a:p>
          <a:p>
            <a:pPr algn="just">
              <a:lnSpc>
                <a:spcPct val="115000"/>
              </a:lnSpc>
            </a:pPr>
            <a:r>
              <a:rPr lang="vi-VN" sz="2700" b="1" dirty="0">
                <a:solidFill>
                  <a:srgbClr val="0070C0"/>
                </a:solidFill>
                <a:ea typeface="Times New Roman" panose="02020603050405020304" pitchFamily="18" charset="0"/>
                <a:cs typeface="#9Slide03 Arima Madurai Black" panose="00000A00000000000000" pitchFamily="2" charset="-93"/>
              </a:rPr>
              <a:t>Câu 2: Theo em, đơn vị lực là đơn vị dẫn suất hay đơn vị cơ bản SI.</a:t>
            </a:r>
          </a:p>
          <a:p>
            <a:pPr algn="just">
              <a:lnSpc>
                <a:spcPct val="115000"/>
              </a:lnSpc>
            </a:pPr>
            <a:r>
              <a:rPr lang="vi-VN" sz="2700" b="1" dirty="0">
                <a:solidFill>
                  <a:srgbClr val="0070C0"/>
                </a:solidFill>
                <a:ea typeface="Times New Roman" panose="02020603050405020304" pitchFamily="18" charset="0"/>
                <a:cs typeface="#9Slide03 Arima Madurai Black" panose="00000A00000000000000" pitchFamily="2" charset="-93"/>
              </a:rPr>
              <a:t>Câu 3: Em hãy trình bày hiểu biết của em về nhà bác học Newton.</a:t>
            </a:r>
            <a:endParaRPr lang="en-US" sz="2700" b="1" dirty="0">
              <a:solidFill>
                <a:srgbClr val="0070C0"/>
              </a:solidFill>
              <a:ea typeface="Times New Roman" panose="02020603050405020304" pitchFamily="18" charset="0"/>
              <a:cs typeface="#9Slide03 Arima Madurai Black" panose="00000A00000000000000" pitchFamily="2" charset="-93"/>
            </a:endParaRPr>
          </a:p>
          <a:p>
            <a:pPr algn="just">
              <a:lnSpc>
                <a:spcPct val="115000"/>
              </a:lnSpc>
            </a:pPr>
            <a:endParaRPr lang="en-US" sz="2400" b="1" dirty="0">
              <a:solidFill>
                <a:srgbClr val="0070C0"/>
              </a:solidFill>
              <a:ea typeface="Times New Roman" panose="02020603050405020304" pitchFamily="18" charset="0"/>
              <a:cs typeface="#9Slide03 Arima Madurai Black" panose="00000A00000000000000" pitchFamily="2" charset="-93"/>
            </a:endParaRPr>
          </a:p>
          <a:p>
            <a:pPr algn="just">
              <a:lnSpc>
                <a:spcPct val="115000"/>
              </a:lnSpc>
            </a:pPr>
            <a:endParaRPr lang="en-US" sz="2400" b="1" dirty="0">
              <a:solidFill>
                <a:srgbClr val="0070C0"/>
              </a:solidFill>
              <a:ea typeface="Times New Roman" panose="02020603050405020304" pitchFamily="18" charset="0"/>
              <a:cs typeface="#9Slide03 Arima Madurai Black" panose="00000A00000000000000" pitchFamily="2" charset="-93"/>
            </a:endParaRPr>
          </a:p>
          <a:p>
            <a:pPr algn="just">
              <a:lnSpc>
                <a:spcPct val="115000"/>
              </a:lnSpc>
            </a:pPr>
            <a:endParaRPr lang="en-US" sz="2400" b="1" dirty="0">
              <a:solidFill>
                <a:srgbClr val="0070C0"/>
              </a:solidFill>
              <a:ea typeface="Times New Roman" panose="02020603050405020304" pitchFamily="18" charset="0"/>
              <a:cs typeface="#9Slide03 Arima Madurai Black" panose="00000A00000000000000" pitchFamily="2" charset="-93"/>
            </a:endParaRPr>
          </a:p>
          <a:p>
            <a:pPr algn="just">
              <a:lnSpc>
                <a:spcPct val="115000"/>
              </a:lnSpc>
            </a:pPr>
            <a:endParaRPr lang="en-US" sz="2400" b="1" dirty="0">
              <a:solidFill>
                <a:srgbClr val="0070C0"/>
              </a:solidFill>
              <a:ea typeface="Times New Roman" panose="02020603050405020304" pitchFamily="18" charset="0"/>
              <a:cs typeface="#9Slide03 Arima Madurai Black" panose="00000A00000000000000" pitchFamily="2" charset="-93"/>
            </a:endParaRPr>
          </a:p>
          <a:p>
            <a:pPr algn="just">
              <a:lnSpc>
                <a:spcPct val="115000"/>
              </a:lnSpc>
            </a:pPr>
            <a:endParaRPr lang="en-US" sz="2400" b="1" dirty="0">
              <a:solidFill>
                <a:srgbClr val="0070C0"/>
              </a:solidFill>
              <a:ea typeface="Times New Roman" panose="02020603050405020304" pitchFamily="18" charset="0"/>
              <a:cs typeface="#9Slide03 Arima Madurai Black" panose="00000A00000000000000" pitchFamily="2" charset="-93"/>
            </a:endParaRPr>
          </a:p>
          <a:p>
            <a:pPr algn="just">
              <a:lnSpc>
                <a:spcPct val="115000"/>
              </a:lnSpc>
            </a:pPr>
            <a:endParaRPr lang="en-US" sz="2400" b="1" dirty="0">
              <a:solidFill>
                <a:srgbClr val="0070C0"/>
              </a:solidFill>
              <a:ea typeface="Times New Roman" panose="02020603050405020304" pitchFamily="18" charset="0"/>
              <a:cs typeface="#9Slide03 Arima Madurai Black" panose="00000A00000000000000" pitchFamily="2" charset="-93"/>
            </a:endParaRPr>
          </a:p>
          <a:p>
            <a:pPr algn="just">
              <a:lnSpc>
                <a:spcPct val="115000"/>
              </a:lnSpc>
            </a:pPr>
            <a:endParaRPr lang="vi-VN" sz="2800" b="1" dirty="0">
              <a:solidFill>
                <a:srgbClr val="0070C0"/>
              </a:solidFill>
              <a:ea typeface="Times New Roman" panose="02020603050405020304" pitchFamily="18" charset="0"/>
              <a:cs typeface="#9Slide03 Arima Madurai Black" panose="00000A00000000000000" pitchFamily="2" charset="-93"/>
            </a:endParaRPr>
          </a:p>
        </p:txBody>
      </p:sp>
      <p:pic>
        <p:nvPicPr>
          <p:cNvPr id="12" name="Hình ảnh 31" descr="n zalo Nguyen Thi Van"/>
          <p:cNvPicPr/>
          <p:nvPr/>
        </p:nvPicPr>
        <p:blipFill>
          <a:blip r:embed="rId2">
            <a:extLst>
              <a:ext uri="{28A0092B-C50C-407E-A947-70E740481C1C}">
                <a14:useLocalDpi xmlns:a14="http://schemas.microsoft.com/office/drawing/2010/main" val="0"/>
              </a:ext>
            </a:extLst>
          </a:blip>
          <a:srcRect/>
          <a:stretch>
            <a:fillRect/>
          </a:stretch>
        </p:blipFill>
        <p:spPr bwMode="auto">
          <a:xfrm>
            <a:off x="3808420" y="3255373"/>
            <a:ext cx="4095659" cy="2635976"/>
          </a:xfrm>
          <a:prstGeom prst="rect">
            <a:avLst/>
          </a:prstGeom>
          <a:noFill/>
          <a:ln>
            <a:noFill/>
          </a:ln>
        </p:spPr>
      </p:pic>
    </p:spTree>
    <p:extLst>
      <p:ext uri="{BB962C8B-B14F-4D97-AF65-F5344CB8AC3E}">
        <p14:creationId xmlns:p14="http://schemas.microsoft.com/office/powerpoint/2010/main" val="2745404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descr="n zalo Nguyen Thi Van">
            <a:extLst>
              <a:ext uri="{FF2B5EF4-FFF2-40B4-BE49-F238E27FC236}">
                <a16:creationId xmlns:a16="http://schemas.microsoft.com/office/drawing/2014/main" id="{210E8B9B-5DE6-47A2-A578-2629AD5F4AE3}"/>
              </a:ext>
            </a:extLst>
          </p:cNvPr>
          <p:cNvSpPr>
            <a:spLocks noChangeArrowheads="1"/>
          </p:cNvSpPr>
          <p:nvPr/>
        </p:nvSpPr>
        <p:spPr bwMode="gray">
          <a:xfrm>
            <a:off x="298253" y="561633"/>
            <a:ext cx="4874353" cy="461665"/>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a:ea typeface="+mn-ea"/>
                <a:cs typeface="+mn-cs"/>
              </a:rPr>
              <a:t>ĐÁP ÁN PHIẾU HỌC TẬP SỐ 4</a:t>
            </a:r>
          </a:p>
        </p:txBody>
      </p:sp>
      <p:sp>
        <p:nvSpPr>
          <p:cNvPr id="10" name="Freeform 9" descr="n zalo Nguyen Thi Van"/>
          <p:cNvSpPr/>
          <p:nvPr/>
        </p:nvSpPr>
        <p:spPr>
          <a:xfrm>
            <a:off x="298253" y="1717596"/>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Arial"/>
                <a:ea typeface="+mn-ea"/>
                <a:cs typeface="Arial" panose="020B0604020202020204" pitchFamily="34" charset="0"/>
              </a:rPr>
              <a:t>Câu</a:t>
            </a:r>
            <a:r>
              <a:rPr kumimoji="0" lang="en-US" sz="32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 1</a:t>
            </a:r>
          </a:p>
        </p:txBody>
      </p:sp>
      <mc:AlternateContent xmlns:mc="http://schemas.openxmlformats.org/markup-compatibility/2006" xmlns:a14="http://schemas.microsoft.com/office/drawing/2010/main">
        <mc:Choice Requires="a14">
          <p:sp>
            <p:nvSpPr>
              <p:cNvPr id="11" name="Rectangle 10" descr="n zalo Nguyen Thi Van"/>
              <p:cNvSpPr/>
              <p:nvPr/>
            </p:nvSpPr>
            <p:spPr>
              <a:xfrm>
                <a:off x="1905980" y="1717596"/>
                <a:ext cx="9999070" cy="1779461"/>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p>
                <a:pPr lvl="0">
                  <a:spcAft>
                    <a:spcPts val="0"/>
                  </a:spcAft>
                  <a:tabLst>
                    <a:tab pos="2771775" algn="ctr"/>
                    <a:tab pos="4229100" algn="l"/>
                  </a:tabLst>
                </a:pPr>
                <a:r>
                  <a:rPr lang="en-US" sz="3600" b="1" dirty="0">
                    <a:solidFill>
                      <a:srgbClr val="0070C0"/>
                    </a:solidFill>
                    <a:latin typeface="+mj-lt"/>
                    <a:ea typeface="Times New Roman" panose="02020603050405020304" pitchFamily="18" charset="0"/>
                  </a:rPr>
                  <a:t>Từ </a:t>
                </a:r>
                <a:r>
                  <a:rPr lang="en-US" sz="3600" b="1" dirty="0" err="1">
                    <a:solidFill>
                      <a:srgbClr val="0070C0"/>
                    </a:solidFill>
                    <a:latin typeface="+mj-lt"/>
                    <a:ea typeface="Times New Roman" panose="02020603050405020304" pitchFamily="18" charset="0"/>
                  </a:rPr>
                  <a:t>biểu</a:t>
                </a:r>
                <a:r>
                  <a:rPr lang="en-US" sz="3600" b="1" dirty="0">
                    <a:solidFill>
                      <a:srgbClr val="0070C0"/>
                    </a:solidFill>
                    <a:latin typeface="+mj-lt"/>
                    <a:ea typeface="Times New Roman" panose="02020603050405020304" pitchFamily="18" charset="0"/>
                  </a:rPr>
                  <a:t> </a:t>
                </a:r>
                <a:r>
                  <a:rPr lang="en-US" sz="3600" b="1" dirty="0" err="1">
                    <a:solidFill>
                      <a:srgbClr val="0070C0"/>
                    </a:solidFill>
                    <a:latin typeface="+mj-lt"/>
                    <a:ea typeface="Times New Roman" panose="02020603050405020304" pitchFamily="18" charset="0"/>
                  </a:rPr>
                  <a:t>thức</a:t>
                </a:r>
                <a:r>
                  <a:rPr lang="en-US" sz="3600" b="1" dirty="0">
                    <a:solidFill>
                      <a:srgbClr val="0070C0"/>
                    </a:solidFill>
                    <a:latin typeface="+mj-lt"/>
                    <a:ea typeface="Times New Roman" panose="02020603050405020304" pitchFamily="18" charset="0"/>
                  </a:rPr>
                  <a:t>: F = ma; </a:t>
                </a:r>
                <a:r>
                  <a:rPr lang="en-US" sz="3600" b="1" dirty="0" err="1">
                    <a:solidFill>
                      <a:srgbClr val="0070C0"/>
                    </a:solidFill>
                    <a:latin typeface="+mj-lt"/>
                    <a:ea typeface="Times New Roman" panose="02020603050405020304" pitchFamily="18" charset="0"/>
                  </a:rPr>
                  <a:t>nếu</a:t>
                </a:r>
                <a:r>
                  <a:rPr lang="en-US" sz="3600" b="1" dirty="0">
                    <a:solidFill>
                      <a:srgbClr val="0070C0"/>
                    </a:solidFill>
                    <a:latin typeface="+mj-lt"/>
                    <a:ea typeface="Times New Roman" panose="02020603050405020304" pitchFamily="18" charset="0"/>
                  </a:rPr>
                  <a:t> m = 1kg, a= 1 m/</a:t>
                </a:r>
                <a14:m>
                  <m:oMath xmlns:m="http://schemas.openxmlformats.org/officeDocument/2006/math">
                    <m:sSup>
                      <m:sSupPr>
                        <m:ctrlPr>
                          <a:rPr lang="en-US" sz="3600" b="1" i="1">
                            <a:solidFill>
                              <a:srgbClr val="0070C0"/>
                            </a:solidFill>
                            <a:effectLst/>
                            <a:latin typeface="Cambria Math" panose="02040503050406030204" pitchFamily="18" charset="0"/>
                            <a:ea typeface="Times New Roman" panose="02020603050405020304" pitchFamily="18" charset="0"/>
                          </a:rPr>
                        </m:ctrlPr>
                      </m:sSupPr>
                      <m:e>
                        <m:r>
                          <a:rPr lang="en-US" sz="3600" b="1" i="1">
                            <a:solidFill>
                              <a:srgbClr val="0070C0"/>
                            </a:solidFill>
                            <a:effectLst/>
                            <a:latin typeface="Cambria Math" panose="02040503050406030204" pitchFamily="18" charset="0"/>
                            <a:ea typeface="Times New Roman" panose="02020603050405020304" pitchFamily="18" charset="0"/>
                          </a:rPr>
                          <m:t>𝒔</m:t>
                        </m:r>
                      </m:e>
                      <m:sup>
                        <m:r>
                          <a:rPr lang="en-US" sz="3600" b="1" i="1">
                            <a:solidFill>
                              <a:srgbClr val="0070C0"/>
                            </a:solidFill>
                            <a:effectLst/>
                            <a:latin typeface="Cambria Math" panose="02040503050406030204" pitchFamily="18" charset="0"/>
                            <a:ea typeface="Times New Roman" panose="02020603050405020304" pitchFamily="18" charset="0"/>
                          </a:rPr>
                          <m:t>𝟐</m:t>
                        </m:r>
                      </m:sup>
                    </m:sSup>
                  </m:oMath>
                </a14:m>
                <a:r>
                  <a:rPr lang="en-US" sz="3600" b="1" dirty="0">
                    <a:solidFill>
                      <a:srgbClr val="0070C0"/>
                    </a:solidFill>
                    <a:effectLst/>
                    <a:latin typeface="+mj-lt"/>
                    <a:ea typeface="Times New Roman" panose="02020603050405020304" pitchFamily="18" charset="0"/>
                  </a:rPr>
                  <a:t> → F = 1kg. m/</a:t>
                </a:r>
                <a14:m>
                  <m:oMath xmlns:m="http://schemas.openxmlformats.org/officeDocument/2006/math">
                    <m:sSup>
                      <m:sSupPr>
                        <m:ctrlPr>
                          <a:rPr lang="en-US" sz="3600" b="1" i="1">
                            <a:solidFill>
                              <a:srgbClr val="0070C0"/>
                            </a:solidFill>
                            <a:effectLst/>
                            <a:latin typeface="Cambria Math" panose="02040503050406030204" pitchFamily="18" charset="0"/>
                            <a:ea typeface="Times New Roman" panose="02020603050405020304" pitchFamily="18" charset="0"/>
                          </a:rPr>
                        </m:ctrlPr>
                      </m:sSupPr>
                      <m:e>
                        <m:r>
                          <a:rPr lang="en-US" sz="3600" b="1" i="1">
                            <a:solidFill>
                              <a:srgbClr val="0070C0"/>
                            </a:solidFill>
                            <a:effectLst/>
                            <a:latin typeface="Cambria Math" panose="02040503050406030204" pitchFamily="18" charset="0"/>
                            <a:ea typeface="Times New Roman" panose="02020603050405020304" pitchFamily="18" charset="0"/>
                          </a:rPr>
                          <m:t>𝒔</m:t>
                        </m:r>
                      </m:e>
                      <m:sup>
                        <m:r>
                          <a:rPr lang="en-US" sz="3600" b="1" i="1">
                            <a:solidFill>
                              <a:srgbClr val="0070C0"/>
                            </a:solidFill>
                            <a:effectLst/>
                            <a:latin typeface="Cambria Math" panose="02040503050406030204" pitchFamily="18" charset="0"/>
                            <a:ea typeface="Times New Roman" panose="02020603050405020304" pitchFamily="18" charset="0"/>
                          </a:rPr>
                          <m:t>𝟐</m:t>
                        </m:r>
                      </m:sup>
                    </m:sSup>
                    <m:r>
                      <a:rPr lang="en-US" sz="3600" b="1" i="0" smtClean="0">
                        <a:solidFill>
                          <a:srgbClr val="0070C0"/>
                        </a:solidFill>
                        <a:effectLst/>
                        <a:latin typeface="Cambria Math" panose="02040503050406030204" pitchFamily="18" charset="0"/>
                        <a:ea typeface="Times New Roman" panose="02020603050405020304" pitchFamily="18" charset="0"/>
                      </a:rPr>
                      <m:t>=</m:t>
                    </m:r>
                    <m:r>
                      <a:rPr lang="en-US" sz="3600" b="1" i="0" smtClean="0">
                        <a:solidFill>
                          <a:srgbClr val="0070C0"/>
                        </a:solidFill>
                        <a:effectLst/>
                        <a:latin typeface="Cambria Math" panose="02040503050406030204" pitchFamily="18" charset="0"/>
                        <a:ea typeface="Times New Roman" panose="02020603050405020304" pitchFamily="18" charset="0"/>
                      </a:rPr>
                      <m:t>𝟏</m:t>
                    </m:r>
                    <m:r>
                      <a:rPr lang="en-US" sz="3600" b="1" i="0" smtClean="0">
                        <a:solidFill>
                          <a:srgbClr val="0070C0"/>
                        </a:solidFill>
                        <a:effectLst/>
                        <a:latin typeface="Cambria Math" panose="02040503050406030204" pitchFamily="18" charset="0"/>
                        <a:ea typeface="Times New Roman" panose="02020603050405020304" pitchFamily="18" charset="0"/>
                      </a:rPr>
                      <m:t> </m:t>
                    </m:r>
                    <m:r>
                      <a:rPr lang="en-US" sz="3600" b="1" i="0" smtClean="0">
                        <a:solidFill>
                          <a:srgbClr val="0070C0"/>
                        </a:solidFill>
                        <a:effectLst/>
                        <a:latin typeface="Cambria Math" panose="02040503050406030204" pitchFamily="18" charset="0"/>
                        <a:ea typeface="Times New Roman" panose="02020603050405020304" pitchFamily="18" charset="0"/>
                      </a:rPr>
                      <m:t>𝐍</m:t>
                    </m:r>
                  </m:oMath>
                </a14:m>
                <a:endParaRPr lang="en-US" sz="3600" b="1" dirty="0">
                  <a:solidFill>
                    <a:srgbClr val="0070C0"/>
                  </a:solidFill>
                  <a:effectLst/>
                  <a:latin typeface="+mj-lt"/>
                  <a:ea typeface="Times New Roman" panose="02020603050405020304" pitchFamily="18" charset="0"/>
                </a:endParaRPr>
              </a:p>
              <a:p>
                <a:pPr lvl="0">
                  <a:spcAft>
                    <a:spcPts val="0"/>
                  </a:spcAft>
                  <a:tabLst>
                    <a:tab pos="2771775" algn="ctr"/>
                    <a:tab pos="4229100" algn="l"/>
                  </a:tabLst>
                </a:pPr>
                <a:r>
                  <a:rPr lang="en-US" sz="3600" b="1" dirty="0" err="1">
                    <a:solidFill>
                      <a:srgbClr val="0070C0"/>
                    </a:solidFill>
                    <a:latin typeface="+mj-lt"/>
                    <a:ea typeface="Times New Roman" panose="02020603050405020304" pitchFamily="18" charset="0"/>
                  </a:rPr>
                  <a:t>Tổ</a:t>
                </a:r>
                <a:r>
                  <a:rPr lang="en-US" sz="3600" b="1" dirty="0">
                    <a:solidFill>
                      <a:srgbClr val="0070C0"/>
                    </a:solidFill>
                    <a:latin typeface="+mj-lt"/>
                    <a:ea typeface="Times New Roman" panose="02020603050405020304" pitchFamily="18" charset="0"/>
                  </a:rPr>
                  <a:t> </a:t>
                </a:r>
                <a:r>
                  <a:rPr lang="en-US" sz="3600" b="1" dirty="0" err="1">
                    <a:solidFill>
                      <a:srgbClr val="0070C0"/>
                    </a:solidFill>
                    <a:latin typeface="+mj-lt"/>
                    <a:ea typeface="Times New Roman" panose="02020603050405020304" pitchFamily="18" charset="0"/>
                  </a:rPr>
                  <a:t>hợp</a:t>
                </a:r>
                <a:r>
                  <a:rPr lang="en-US" sz="3600" b="1" dirty="0">
                    <a:solidFill>
                      <a:srgbClr val="0070C0"/>
                    </a:solidFill>
                    <a:latin typeface="+mj-lt"/>
                    <a:ea typeface="Times New Roman" panose="02020603050405020304" pitchFamily="18" charset="0"/>
                  </a:rPr>
                  <a:t> </a:t>
                </a:r>
                <a:r>
                  <a:rPr lang="en-US" sz="3600" b="1" dirty="0" err="1">
                    <a:solidFill>
                      <a:srgbClr val="0070C0"/>
                    </a:solidFill>
                    <a:latin typeface="+mj-lt"/>
                    <a:ea typeface="Times New Roman" panose="02020603050405020304" pitchFamily="18" charset="0"/>
                  </a:rPr>
                  <a:t>các</a:t>
                </a:r>
                <a:r>
                  <a:rPr lang="en-US" sz="3600" b="1" dirty="0">
                    <a:solidFill>
                      <a:srgbClr val="0070C0"/>
                    </a:solidFill>
                    <a:latin typeface="+mj-lt"/>
                    <a:ea typeface="Times New Roman" panose="02020603050405020304" pitchFamily="18" charset="0"/>
                  </a:rPr>
                  <a:t> </a:t>
                </a:r>
                <a:r>
                  <a:rPr lang="en-US" sz="3600" b="1" dirty="0" err="1">
                    <a:solidFill>
                      <a:srgbClr val="0070C0"/>
                    </a:solidFill>
                    <a:latin typeface="+mj-lt"/>
                    <a:ea typeface="Times New Roman" panose="02020603050405020304" pitchFamily="18" charset="0"/>
                  </a:rPr>
                  <a:t>đơn</a:t>
                </a:r>
                <a:r>
                  <a:rPr lang="en-US" sz="3600" b="1" dirty="0">
                    <a:solidFill>
                      <a:srgbClr val="0070C0"/>
                    </a:solidFill>
                    <a:latin typeface="+mj-lt"/>
                    <a:ea typeface="Times New Roman" panose="02020603050405020304" pitchFamily="18" charset="0"/>
                  </a:rPr>
                  <a:t> </a:t>
                </a:r>
                <a:r>
                  <a:rPr lang="en-US" sz="3600" b="1" dirty="0" err="1">
                    <a:solidFill>
                      <a:srgbClr val="0070C0"/>
                    </a:solidFill>
                    <a:latin typeface="+mj-lt"/>
                    <a:ea typeface="Times New Roman" panose="02020603050405020304" pitchFamily="18" charset="0"/>
                  </a:rPr>
                  <a:t>vị</a:t>
                </a:r>
                <a:r>
                  <a:rPr lang="en-US" sz="3600" b="1" dirty="0">
                    <a:solidFill>
                      <a:srgbClr val="0070C0"/>
                    </a:solidFill>
                    <a:latin typeface="+mj-lt"/>
                    <a:ea typeface="Times New Roman" panose="02020603050405020304" pitchFamily="18" charset="0"/>
                  </a:rPr>
                  <a:t> </a:t>
                </a:r>
                <a:r>
                  <a:rPr lang="en-US" sz="3600" b="1" dirty="0" err="1">
                    <a:solidFill>
                      <a:srgbClr val="0070C0"/>
                    </a:solidFill>
                    <a:latin typeface="+mj-lt"/>
                    <a:ea typeface="Times New Roman" panose="02020603050405020304" pitchFamily="18" charset="0"/>
                  </a:rPr>
                  <a:t>cơ</a:t>
                </a:r>
                <a:r>
                  <a:rPr lang="en-US" sz="3600" b="1" dirty="0">
                    <a:solidFill>
                      <a:srgbClr val="0070C0"/>
                    </a:solidFill>
                    <a:latin typeface="+mj-lt"/>
                    <a:ea typeface="Times New Roman" panose="02020603050405020304" pitchFamily="18" charset="0"/>
                  </a:rPr>
                  <a:t> </a:t>
                </a:r>
                <a:r>
                  <a:rPr lang="en-US" sz="3600" b="1" dirty="0" err="1">
                    <a:solidFill>
                      <a:srgbClr val="0070C0"/>
                    </a:solidFill>
                    <a:latin typeface="+mj-lt"/>
                    <a:ea typeface="Times New Roman" panose="02020603050405020304" pitchFamily="18" charset="0"/>
                  </a:rPr>
                  <a:t>sở</a:t>
                </a:r>
                <a:r>
                  <a:rPr lang="en-US" sz="3600" b="1" dirty="0">
                    <a:solidFill>
                      <a:srgbClr val="0070C0"/>
                    </a:solidFill>
                    <a:latin typeface="+mj-lt"/>
                    <a:ea typeface="Times New Roman" panose="02020603050405020304" pitchFamily="18" charset="0"/>
                  </a:rPr>
                  <a:t> </a:t>
                </a:r>
                <a:r>
                  <a:rPr lang="en-US" sz="3600" b="1" dirty="0" err="1">
                    <a:solidFill>
                      <a:srgbClr val="0070C0"/>
                    </a:solidFill>
                    <a:latin typeface="+mj-lt"/>
                    <a:ea typeface="Times New Roman" panose="02020603050405020304" pitchFamily="18" charset="0"/>
                  </a:rPr>
                  <a:t>gồm</a:t>
                </a:r>
                <a:r>
                  <a:rPr lang="en-US" sz="3600" b="1" dirty="0">
                    <a:solidFill>
                      <a:srgbClr val="0070C0"/>
                    </a:solidFill>
                    <a:latin typeface="+mj-lt"/>
                    <a:ea typeface="Times New Roman" panose="02020603050405020304" pitchFamily="18" charset="0"/>
                  </a:rPr>
                  <a:t>: kg; m </a:t>
                </a:r>
                <a:r>
                  <a:rPr lang="en-US" sz="3600" b="1" dirty="0" err="1">
                    <a:solidFill>
                      <a:srgbClr val="0070C0"/>
                    </a:solidFill>
                    <a:latin typeface="+mj-lt"/>
                    <a:ea typeface="Times New Roman" panose="02020603050405020304" pitchFamily="18" charset="0"/>
                  </a:rPr>
                  <a:t>và</a:t>
                </a:r>
                <a:r>
                  <a:rPr lang="en-US" sz="3600" b="1" dirty="0">
                    <a:solidFill>
                      <a:srgbClr val="0070C0"/>
                    </a:solidFill>
                    <a:latin typeface="+mj-lt"/>
                    <a:ea typeface="Times New Roman" panose="02020603050405020304" pitchFamily="18" charset="0"/>
                  </a:rPr>
                  <a:t> s.</a:t>
                </a:r>
                <a:endParaRPr lang="en-US" sz="3600" b="1" dirty="0">
                  <a:solidFill>
                    <a:srgbClr val="0070C0"/>
                  </a:solidFill>
                  <a:effectLst/>
                  <a:latin typeface="+mj-lt"/>
                  <a:ea typeface="Times New Roman" panose="02020603050405020304" pitchFamily="18" charset="0"/>
                </a:endParaRPr>
              </a:p>
            </p:txBody>
          </p:sp>
        </mc:Choice>
        <mc:Fallback xmlns="">
          <p:sp>
            <p:nvSpPr>
              <p:cNvPr id="11" name="Rectangle 10" descr="n zalo Nguyen Thi Van"/>
              <p:cNvSpPr>
                <a:spLocks noRot="1" noChangeAspect="1" noMove="1" noResize="1" noEditPoints="1" noAdjustHandles="1" noChangeArrowheads="1" noChangeShapeType="1" noTextEdit="1"/>
              </p:cNvSpPr>
              <p:nvPr/>
            </p:nvSpPr>
            <p:spPr>
              <a:xfrm>
                <a:off x="1905980" y="1717596"/>
                <a:ext cx="9999070" cy="1779461"/>
              </a:xfrm>
              <a:prstGeom prst="rect">
                <a:avLst/>
              </a:prstGeom>
              <a:blipFill>
                <a:blip r:embed="rId2"/>
                <a:stretch>
                  <a:fillRect l="-1827" t="-4422" b="-11565"/>
                </a:stretch>
              </a:blipFill>
              <a:ln>
                <a:solidFill>
                  <a:srgbClr val="FF0066"/>
                </a:solidFill>
              </a:ln>
            </p:spPr>
            <p:txBody>
              <a:bodyPr/>
              <a:lstStyle/>
              <a:p>
                <a:r>
                  <a:rPr lang="en-US">
                    <a:noFill/>
                  </a:rPr>
                  <a:t> </a:t>
                </a:r>
              </a:p>
            </p:txBody>
          </p:sp>
        </mc:Fallback>
      </mc:AlternateContent>
      <p:sp>
        <p:nvSpPr>
          <p:cNvPr id="9" name="Freeform 8" descr="n zalo Nguyen Thi Van"/>
          <p:cNvSpPr/>
          <p:nvPr/>
        </p:nvSpPr>
        <p:spPr>
          <a:xfrm>
            <a:off x="298253" y="4191355"/>
            <a:ext cx="1477098" cy="597120"/>
          </a:xfrm>
          <a:custGeom>
            <a:avLst/>
            <a:gdLst>
              <a:gd name="connsiteX0" fmla="*/ 0 w 2616582"/>
              <a:gd name="connsiteY0" fmla="*/ 0 h 597120"/>
              <a:gd name="connsiteX1" fmla="*/ 2616582 w 2616582"/>
              <a:gd name="connsiteY1" fmla="*/ 0 h 597120"/>
              <a:gd name="connsiteX2" fmla="*/ 2569410 w 2616582"/>
              <a:gd name="connsiteY2" fmla="*/ 4841 h 597120"/>
              <a:gd name="connsiteX3" fmla="*/ 2348961 w 2616582"/>
              <a:gd name="connsiteY3" fmla="*/ 254984 h 597120"/>
              <a:gd name="connsiteX4" fmla="*/ 2461168 w 2616582"/>
              <a:gd name="connsiteY4" fmla="*/ 595896 h 597120"/>
              <a:gd name="connsiteX5" fmla="*/ 2463013 w 2616582"/>
              <a:gd name="connsiteY5" fmla="*/ 597120 h 597120"/>
              <a:gd name="connsiteX6" fmla="*/ 0 w 2616582"/>
              <a:gd name="connsiteY6" fmla="*/ 597120 h 597120"/>
              <a:gd name="connsiteX0" fmla="*/ 112541 w 2729123"/>
              <a:gd name="connsiteY0" fmla="*/ 0 h 597120"/>
              <a:gd name="connsiteX1" fmla="*/ 2729123 w 2729123"/>
              <a:gd name="connsiteY1" fmla="*/ 0 h 597120"/>
              <a:gd name="connsiteX2" fmla="*/ 2681951 w 2729123"/>
              <a:gd name="connsiteY2" fmla="*/ 4841 h 597120"/>
              <a:gd name="connsiteX3" fmla="*/ 2461502 w 2729123"/>
              <a:gd name="connsiteY3" fmla="*/ 254984 h 597120"/>
              <a:gd name="connsiteX4" fmla="*/ 2573709 w 2729123"/>
              <a:gd name="connsiteY4" fmla="*/ 595896 h 597120"/>
              <a:gd name="connsiteX5" fmla="*/ 2575554 w 2729123"/>
              <a:gd name="connsiteY5" fmla="*/ 597120 h 597120"/>
              <a:gd name="connsiteX6" fmla="*/ 112541 w 2729123"/>
              <a:gd name="connsiteY6" fmla="*/ 597120 h 597120"/>
              <a:gd name="connsiteX7" fmla="*/ 0 w 2729123"/>
              <a:gd name="connsiteY7" fmla="*/ 301699 h 597120"/>
              <a:gd name="connsiteX8" fmla="*/ 112541 w 2729123"/>
              <a:gd name="connsiteY8" fmla="*/ 0 h 597120"/>
              <a:gd name="connsiteX0" fmla="*/ 200 w 2616782"/>
              <a:gd name="connsiteY0" fmla="*/ 0 h 597120"/>
              <a:gd name="connsiteX1" fmla="*/ 2616782 w 2616782"/>
              <a:gd name="connsiteY1" fmla="*/ 0 h 597120"/>
              <a:gd name="connsiteX2" fmla="*/ 2569610 w 2616782"/>
              <a:gd name="connsiteY2" fmla="*/ 4841 h 597120"/>
              <a:gd name="connsiteX3" fmla="*/ 2349161 w 2616782"/>
              <a:gd name="connsiteY3" fmla="*/ 254984 h 597120"/>
              <a:gd name="connsiteX4" fmla="*/ 2461368 w 2616782"/>
              <a:gd name="connsiteY4" fmla="*/ 595896 h 597120"/>
              <a:gd name="connsiteX5" fmla="*/ 2463213 w 2616782"/>
              <a:gd name="connsiteY5" fmla="*/ 597120 h 597120"/>
              <a:gd name="connsiteX6" fmla="*/ 200 w 2616782"/>
              <a:gd name="connsiteY6" fmla="*/ 597120 h 597120"/>
              <a:gd name="connsiteX7" fmla="*/ 70539 w 2616782"/>
              <a:gd name="connsiteY7" fmla="*/ 301699 h 597120"/>
              <a:gd name="connsiteX8" fmla="*/ 200 w 2616782"/>
              <a:gd name="connsiteY8" fmla="*/ 0 h 5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782" h="597120">
                <a:moveTo>
                  <a:pt x="200" y="0"/>
                </a:moveTo>
                <a:lnTo>
                  <a:pt x="2616782" y="0"/>
                </a:lnTo>
                <a:lnTo>
                  <a:pt x="2569610" y="4841"/>
                </a:lnTo>
                <a:cubicBezTo>
                  <a:pt x="2461994" y="27151"/>
                  <a:pt x="2373804" y="124545"/>
                  <a:pt x="2349161" y="254984"/>
                </a:cubicBezTo>
                <a:cubicBezTo>
                  <a:pt x="2324551" y="385252"/>
                  <a:pt x="2368982" y="520244"/>
                  <a:pt x="2461368" y="595896"/>
                </a:cubicBezTo>
                <a:lnTo>
                  <a:pt x="2463213" y="597120"/>
                </a:lnTo>
                <a:lnTo>
                  <a:pt x="200" y="597120"/>
                </a:lnTo>
                <a:cubicBezTo>
                  <a:pt x="-4489" y="498646"/>
                  <a:pt x="75228" y="400173"/>
                  <a:pt x="70539" y="301699"/>
                </a:cubicBezTo>
                <a:cubicBezTo>
                  <a:pt x="75228" y="201133"/>
                  <a:pt x="-4489" y="100566"/>
                  <a:pt x="200" y="0"/>
                </a:cubicBezTo>
                <a:close/>
              </a:path>
            </a:pathLst>
          </a:custGeom>
          <a:gradFill rotWithShape="1">
            <a:gsLst>
              <a:gs pos="0">
                <a:srgbClr val="0F6FC6">
                  <a:satMod val="103000"/>
                  <a:lumMod val="102000"/>
                  <a:tint val="94000"/>
                </a:srgbClr>
              </a:gs>
              <a:gs pos="50000">
                <a:srgbClr val="0F6FC6">
                  <a:satMod val="110000"/>
                  <a:lumMod val="100000"/>
                  <a:shade val="100000"/>
                </a:srgbClr>
              </a:gs>
              <a:gs pos="100000">
                <a:srgbClr val="0F6FC6">
                  <a:lumMod val="99000"/>
                  <a:satMod val="120000"/>
                  <a:shade val="78000"/>
                </a:srgbClr>
              </a:gs>
            </a:gsLst>
            <a:lin ang="5400000" scaled="0"/>
          </a:gradFill>
          <a:ln w="6350" cap="flat" cmpd="sng" algn="ctr">
            <a:solidFill>
              <a:srgbClr val="0F6F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Arial"/>
                <a:ea typeface="+mn-ea"/>
                <a:cs typeface="Arial" panose="020B0604020202020204" pitchFamily="34" charset="0"/>
              </a:rPr>
              <a:t>Câu</a:t>
            </a:r>
            <a:r>
              <a:rPr kumimoji="0" lang="en-US" sz="32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 2</a:t>
            </a:r>
          </a:p>
        </p:txBody>
      </p:sp>
      <p:sp>
        <p:nvSpPr>
          <p:cNvPr id="12" name="Rectangle 11" descr="n zalo Nguyen Thi Van"/>
          <p:cNvSpPr/>
          <p:nvPr/>
        </p:nvSpPr>
        <p:spPr>
          <a:xfrm>
            <a:off x="1905980" y="4191355"/>
            <a:ext cx="9999070" cy="1754326"/>
          </a:xfrm>
          <a:prstGeom prst="rect">
            <a:avLst/>
          </a:prstGeom>
          <a:gradFill flip="none" rotWithShape="1">
            <a:gsLst>
              <a:gs pos="0">
                <a:srgbClr val="FFD44B">
                  <a:tint val="66000"/>
                  <a:satMod val="160000"/>
                </a:srgbClr>
              </a:gs>
              <a:gs pos="50000">
                <a:srgbClr val="FFD44B">
                  <a:tint val="44500"/>
                  <a:satMod val="160000"/>
                </a:srgbClr>
              </a:gs>
              <a:gs pos="100000">
                <a:srgbClr val="FFD44B">
                  <a:tint val="23500"/>
                  <a:satMod val="160000"/>
                </a:srgbClr>
              </a:gs>
            </a:gsLst>
            <a:lin ang="2700000" scaled="1"/>
            <a:tileRect/>
          </a:gradFill>
          <a:ln>
            <a:solidFill>
              <a:srgbClr val="FF0066"/>
            </a:solidFill>
          </a:ln>
        </p:spPr>
        <p:txBody>
          <a:bodyPr wrap="square">
            <a:spAutoFit/>
          </a:bodyPr>
          <a:lstStyle/>
          <a:p>
            <a:pPr lvl="0" algn="just">
              <a:defRPr/>
            </a:pPr>
            <a:r>
              <a:rPr lang="vi-VN" sz="3600" b="1" dirty="0">
                <a:solidFill>
                  <a:srgbClr val="0070C0"/>
                </a:solidFill>
                <a:ea typeface="Times New Roman" panose="02020603050405020304" pitchFamily="18" charset="0"/>
              </a:rPr>
              <a:t>Lực là đại lượng có đơn vị dẫn xuất </a:t>
            </a:r>
            <a:r>
              <a:rPr lang="en-US" sz="3600" b="1" dirty="0" err="1">
                <a:solidFill>
                  <a:srgbClr val="0070C0"/>
                </a:solidFill>
                <a:ea typeface="Times New Roman" panose="02020603050405020304" pitchFamily="18" charset="0"/>
              </a:rPr>
              <a:t>được</a:t>
            </a:r>
            <a:r>
              <a:rPr lang="en-US" sz="3600" b="1" dirty="0">
                <a:solidFill>
                  <a:srgbClr val="0070C0"/>
                </a:solidFill>
                <a:ea typeface="Times New Roman" panose="02020603050405020304" pitchFamily="18" charset="0"/>
              </a:rPr>
              <a:t> </a:t>
            </a:r>
            <a:r>
              <a:rPr lang="en-US" sz="3600" b="1" dirty="0" err="1">
                <a:solidFill>
                  <a:srgbClr val="0070C0"/>
                </a:solidFill>
                <a:ea typeface="Times New Roman" panose="02020603050405020304" pitchFamily="18" charset="0"/>
              </a:rPr>
              <a:t>biểu</a:t>
            </a:r>
            <a:r>
              <a:rPr lang="en-US" sz="3600" b="1" dirty="0">
                <a:solidFill>
                  <a:srgbClr val="0070C0"/>
                </a:solidFill>
                <a:ea typeface="Times New Roman" panose="02020603050405020304" pitchFamily="18" charset="0"/>
              </a:rPr>
              <a:t> </a:t>
            </a:r>
            <a:r>
              <a:rPr lang="en-US" sz="3600" b="1" dirty="0" err="1">
                <a:solidFill>
                  <a:srgbClr val="0070C0"/>
                </a:solidFill>
                <a:ea typeface="Times New Roman" panose="02020603050405020304" pitchFamily="18" charset="0"/>
              </a:rPr>
              <a:t>diễn</a:t>
            </a:r>
            <a:r>
              <a:rPr lang="en-US" sz="3600" b="1" dirty="0">
                <a:solidFill>
                  <a:srgbClr val="0070C0"/>
                </a:solidFill>
                <a:ea typeface="Times New Roman" panose="02020603050405020304" pitchFamily="18" charset="0"/>
              </a:rPr>
              <a:t> qua </a:t>
            </a:r>
            <a:r>
              <a:rPr lang="en-US" sz="3600" b="1" dirty="0" err="1">
                <a:solidFill>
                  <a:srgbClr val="0070C0"/>
                </a:solidFill>
                <a:ea typeface="Times New Roman" panose="02020603050405020304" pitchFamily="18" charset="0"/>
              </a:rPr>
              <a:t>các</a:t>
            </a:r>
            <a:r>
              <a:rPr lang="en-US" sz="3600" b="1" dirty="0">
                <a:solidFill>
                  <a:srgbClr val="0070C0"/>
                </a:solidFill>
                <a:ea typeface="Times New Roman" panose="02020603050405020304" pitchFamily="18" charset="0"/>
              </a:rPr>
              <a:t> </a:t>
            </a:r>
            <a:r>
              <a:rPr lang="en-US" sz="3600" b="1" dirty="0" err="1">
                <a:solidFill>
                  <a:srgbClr val="0070C0"/>
                </a:solidFill>
                <a:ea typeface="Times New Roman" panose="02020603050405020304" pitchFamily="18" charset="0"/>
              </a:rPr>
              <a:t>đơn</a:t>
            </a:r>
            <a:r>
              <a:rPr lang="en-US" sz="3600" b="1" dirty="0">
                <a:solidFill>
                  <a:srgbClr val="0070C0"/>
                </a:solidFill>
                <a:ea typeface="Times New Roman" panose="02020603050405020304" pitchFamily="18" charset="0"/>
              </a:rPr>
              <a:t> </a:t>
            </a:r>
            <a:r>
              <a:rPr lang="en-US" sz="3600" b="1" dirty="0" err="1">
                <a:solidFill>
                  <a:srgbClr val="0070C0"/>
                </a:solidFill>
                <a:ea typeface="Times New Roman" panose="02020603050405020304" pitchFamily="18" charset="0"/>
              </a:rPr>
              <a:t>vị</a:t>
            </a:r>
            <a:r>
              <a:rPr lang="en-US" sz="3600" b="1" dirty="0">
                <a:solidFill>
                  <a:srgbClr val="0070C0"/>
                </a:solidFill>
                <a:ea typeface="Times New Roman" panose="02020603050405020304" pitchFamily="18" charset="0"/>
              </a:rPr>
              <a:t> </a:t>
            </a:r>
            <a:r>
              <a:rPr lang="en-US" sz="3600" b="1" dirty="0" err="1">
                <a:solidFill>
                  <a:srgbClr val="0070C0"/>
                </a:solidFill>
                <a:ea typeface="Times New Roman" panose="02020603050405020304" pitchFamily="18" charset="0"/>
              </a:rPr>
              <a:t>cơ</a:t>
            </a:r>
            <a:r>
              <a:rPr lang="en-US" sz="3600" b="1" dirty="0">
                <a:solidFill>
                  <a:srgbClr val="0070C0"/>
                </a:solidFill>
                <a:ea typeface="Times New Roman" panose="02020603050405020304" pitchFamily="18" charset="0"/>
              </a:rPr>
              <a:t> </a:t>
            </a:r>
            <a:r>
              <a:rPr lang="en-US" sz="3600" b="1" dirty="0" err="1">
                <a:solidFill>
                  <a:srgbClr val="0070C0"/>
                </a:solidFill>
                <a:ea typeface="Times New Roman" panose="02020603050405020304" pitchFamily="18" charset="0"/>
              </a:rPr>
              <a:t>bản</a:t>
            </a:r>
            <a:r>
              <a:rPr lang="en-US" sz="3600" b="1" dirty="0">
                <a:solidFill>
                  <a:srgbClr val="0070C0"/>
                </a:solidFill>
                <a:ea typeface="Times New Roman" panose="02020603050405020304" pitchFamily="18" charset="0"/>
              </a:rPr>
              <a:t> </a:t>
            </a:r>
            <a:r>
              <a:rPr lang="en-US" sz="3600" b="1" dirty="0" err="1">
                <a:solidFill>
                  <a:srgbClr val="0070C0"/>
                </a:solidFill>
                <a:ea typeface="Times New Roman" panose="02020603050405020304" pitchFamily="18" charset="0"/>
              </a:rPr>
              <a:t>gồm</a:t>
            </a:r>
            <a:r>
              <a:rPr lang="en-US" sz="3600" b="1" dirty="0">
                <a:solidFill>
                  <a:srgbClr val="0070C0"/>
                </a:solidFill>
                <a:ea typeface="Times New Roman" panose="02020603050405020304" pitchFamily="18" charset="0"/>
              </a:rPr>
              <a:t> kg, m </a:t>
            </a:r>
            <a:r>
              <a:rPr lang="en-US" sz="3600" b="1" dirty="0" err="1">
                <a:solidFill>
                  <a:srgbClr val="0070C0"/>
                </a:solidFill>
                <a:ea typeface="Times New Roman" panose="02020603050405020304" pitchFamily="18" charset="0"/>
              </a:rPr>
              <a:t>và</a:t>
            </a:r>
            <a:r>
              <a:rPr lang="en-US" sz="3600" b="1" dirty="0">
                <a:solidFill>
                  <a:srgbClr val="0070C0"/>
                </a:solidFill>
                <a:ea typeface="Times New Roman" panose="02020603050405020304" pitchFamily="18" charset="0"/>
              </a:rPr>
              <a:t> s.</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4688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n zalo Nguyen Thi Van">
            <a:extLst>
              <a:ext uri="{FF2B5EF4-FFF2-40B4-BE49-F238E27FC236}">
                <a16:creationId xmlns:a16="http://schemas.microsoft.com/office/drawing/2014/main" id="{014F446F-3481-46B3-A41F-7761CACD713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67433" y="4760921"/>
            <a:ext cx="1722712" cy="15392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descr="n zalo Nguyen Thi Van">
            <a:extLst>
              <a:ext uri="{FF2B5EF4-FFF2-40B4-BE49-F238E27FC236}">
                <a16:creationId xmlns:a16="http://schemas.microsoft.com/office/drawing/2014/main" id="{7F38D382-0A30-4AA7-AE41-F5F7E6A5B7D5}"/>
              </a:ext>
            </a:extLst>
          </p:cNvPr>
          <p:cNvSpPr txBox="1"/>
          <p:nvPr/>
        </p:nvSpPr>
        <p:spPr>
          <a:xfrm>
            <a:off x="1845950" y="4395161"/>
            <a:ext cx="9808503" cy="2007851"/>
          </a:xfrm>
          <a:prstGeom prst="rect">
            <a:avLst/>
          </a:prstGeom>
          <a:gradFill flip="none" rotWithShape="1">
            <a:gsLst>
              <a:gs pos="0">
                <a:srgbClr val="009DD9">
                  <a:lumMod val="50000"/>
                  <a:shade val="30000"/>
                  <a:satMod val="115000"/>
                </a:srgbClr>
              </a:gs>
              <a:gs pos="50000">
                <a:srgbClr val="009DD9">
                  <a:lumMod val="50000"/>
                  <a:shade val="67500"/>
                  <a:satMod val="115000"/>
                </a:srgbClr>
              </a:gs>
              <a:gs pos="100000">
                <a:srgbClr val="009DD9">
                  <a:lumMod val="50000"/>
                  <a:shade val="100000"/>
                  <a:satMod val="115000"/>
                </a:srgbClr>
              </a:gs>
            </a:gsLst>
            <a:lin ang="2700000" scaled="1"/>
            <a:tileRect/>
          </a:gradFill>
        </p:spPr>
        <p:txBody>
          <a:bodyPr vert="horz" lIns="91440" tIns="45720" rIns="91440" bIns="45720" rtlCol="0">
            <a:noAutofit/>
          </a:bodyPr>
          <a:lstStyle/>
          <a:p>
            <a:pPr marL="57150" marR="0" lvl="0" indent="0" algn="just"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0" cap="none" spc="0" normalizeH="0" baseline="0" noProof="0" dirty="0" err="1">
                <a:ln>
                  <a:noFill/>
                </a:ln>
                <a:solidFill>
                  <a:srgbClr val="FFFF00"/>
                </a:solidFill>
                <a:effectLst/>
                <a:uLnTx/>
                <a:uFillTx/>
                <a:latin typeface="Arial"/>
                <a:cs typeface="Arial" panose="020B0604020202020204" pitchFamily="34" charset="0"/>
              </a:rPr>
              <a:t>Một</a:t>
            </a:r>
            <a:r>
              <a:rPr kumimoji="0" lang="en-US" sz="36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latin typeface="Arial"/>
                <a:cs typeface="Arial" panose="020B0604020202020204" pitchFamily="34" charset="0"/>
              </a:rPr>
              <a:t>niutơn</a:t>
            </a:r>
            <a:r>
              <a:rPr kumimoji="0" lang="en-US" sz="36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latin typeface="Arial"/>
                <a:cs typeface="Arial" panose="020B0604020202020204" pitchFamily="34" charset="0"/>
              </a:rPr>
              <a:t>là</a:t>
            </a:r>
            <a:r>
              <a:rPr kumimoji="0" lang="en-US" sz="36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latin typeface="Arial"/>
                <a:cs typeface="Arial" panose="020B0604020202020204" pitchFamily="34" charset="0"/>
              </a:rPr>
              <a:t>độ</a:t>
            </a:r>
            <a:r>
              <a:rPr kumimoji="0" lang="en-US" sz="36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latin typeface="Arial"/>
                <a:cs typeface="Arial" panose="020B0604020202020204" pitchFamily="34" charset="0"/>
              </a:rPr>
              <a:t>lớn</a:t>
            </a:r>
            <a:r>
              <a:rPr kumimoji="0" lang="en-US" sz="36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latin typeface="Arial"/>
                <a:cs typeface="Arial" panose="020B0604020202020204" pitchFamily="34" charset="0"/>
              </a:rPr>
              <a:t>của</a:t>
            </a:r>
            <a:r>
              <a:rPr kumimoji="0" lang="en-US" sz="36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latin typeface="Arial"/>
                <a:cs typeface="Arial" panose="020B0604020202020204" pitchFamily="34" charset="0"/>
              </a:rPr>
              <a:t>một</a:t>
            </a:r>
            <a:r>
              <a:rPr kumimoji="0" lang="en-US" sz="36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latin typeface="Arial"/>
                <a:cs typeface="Arial" panose="020B0604020202020204" pitchFamily="34" charset="0"/>
              </a:rPr>
              <a:t>lực</a:t>
            </a:r>
            <a:r>
              <a:rPr kumimoji="0" lang="en-US" sz="36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latin typeface="Arial"/>
                <a:cs typeface="Arial" panose="020B0604020202020204" pitchFamily="34" charset="0"/>
              </a:rPr>
              <a:t>gây</a:t>
            </a:r>
            <a:r>
              <a:rPr kumimoji="0" lang="en-US" sz="36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latin typeface="Arial"/>
                <a:cs typeface="Arial" panose="020B0604020202020204" pitchFamily="34" charset="0"/>
              </a:rPr>
              <a:t>ra</a:t>
            </a:r>
            <a:r>
              <a:rPr kumimoji="0" lang="en-US" sz="36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latin typeface="Arial"/>
                <a:cs typeface="Arial" panose="020B0604020202020204" pitchFamily="34" charset="0"/>
              </a:rPr>
              <a:t>gia</a:t>
            </a:r>
            <a:r>
              <a:rPr kumimoji="0" lang="en-US" sz="36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latin typeface="Arial"/>
                <a:cs typeface="Arial" panose="020B0604020202020204" pitchFamily="34" charset="0"/>
              </a:rPr>
              <a:t>tốc</a:t>
            </a:r>
            <a:r>
              <a:rPr kumimoji="0" lang="en-US" sz="3600" b="1" i="0" u="none" strike="noStrike" kern="0" cap="none" spc="0" normalizeH="0" noProof="0" dirty="0">
                <a:ln>
                  <a:noFill/>
                </a:ln>
                <a:solidFill>
                  <a:srgbClr val="FFFF00"/>
                </a:solidFill>
                <a:effectLst/>
                <a:uLnTx/>
                <a:uFillTx/>
                <a:latin typeface="Arial"/>
                <a:cs typeface="Arial" panose="020B0604020202020204" pitchFamily="34" charset="0"/>
              </a:rPr>
              <a:t> 1m/s</a:t>
            </a:r>
            <a:r>
              <a:rPr kumimoji="0" lang="en-US" sz="3600" b="1" i="0" u="none" strike="noStrike" kern="0" cap="none" spc="0" normalizeH="0" baseline="30000" noProof="0" dirty="0">
                <a:ln>
                  <a:noFill/>
                </a:ln>
                <a:solidFill>
                  <a:srgbClr val="FFFF00"/>
                </a:solidFill>
                <a:effectLst/>
                <a:uLnTx/>
                <a:uFillTx/>
                <a:latin typeface="Arial"/>
                <a:cs typeface="Arial" panose="020B0604020202020204" pitchFamily="34" charset="0"/>
              </a:rPr>
              <a:t>2</a:t>
            </a:r>
            <a:r>
              <a:rPr kumimoji="0" lang="en-US" sz="36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latin typeface="Arial"/>
                <a:cs typeface="Arial" panose="020B0604020202020204" pitchFamily="34" charset="0"/>
              </a:rPr>
              <a:t>cho</a:t>
            </a:r>
            <a:r>
              <a:rPr kumimoji="0" lang="en-US" sz="36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latin typeface="Arial"/>
                <a:cs typeface="Arial" panose="020B0604020202020204" pitchFamily="34" charset="0"/>
              </a:rPr>
              <a:t>vật</a:t>
            </a:r>
            <a:r>
              <a:rPr kumimoji="0" lang="en-US" sz="36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latin typeface="Arial"/>
                <a:cs typeface="Arial" panose="020B0604020202020204" pitchFamily="34" charset="0"/>
              </a:rPr>
              <a:t>có</a:t>
            </a:r>
            <a:r>
              <a:rPr kumimoji="0" lang="en-US" sz="36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latin typeface="Arial"/>
                <a:cs typeface="Arial" panose="020B0604020202020204" pitchFamily="34" charset="0"/>
              </a:rPr>
              <a:t>khối</a:t>
            </a:r>
            <a:r>
              <a:rPr kumimoji="0" lang="en-US" sz="3600" b="1" i="0" u="none" strike="noStrike" kern="0" cap="none" spc="0" normalizeH="0" noProof="0" dirty="0">
                <a:ln>
                  <a:noFill/>
                </a:ln>
                <a:solidFill>
                  <a:srgbClr val="FFFF00"/>
                </a:solidFill>
                <a:effectLst/>
                <a:uLnTx/>
                <a:uFillTx/>
                <a:latin typeface="Arial"/>
                <a:cs typeface="Arial" panose="020B0604020202020204" pitchFamily="34" charset="0"/>
              </a:rPr>
              <a:t> </a:t>
            </a:r>
            <a:r>
              <a:rPr kumimoji="0" lang="en-US" sz="3600" b="1" i="0" u="none" strike="noStrike" kern="0" cap="none" spc="0" normalizeH="0" noProof="0" dirty="0" err="1">
                <a:ln>
                  <a:noFill/>
                </a:ln>
                <a:solidFill>
                  <a:srgbClr val="FFFF00"/>
                </a:solidFill>
                <a:effectLst/>
                <a:uLnTx/>
                <a:uFillTx/>
                <a:latin typeface="Arial"/>
                <a:cs typeface="Arial" panose="020B0604020202020204" pitchFamily="34" charset="0"/>
              </a:rPr>
              <a:t>lượng</a:t>
            </a:r>
            <a:r>
              <a:rPr kumimoji="0" lang="en-US" sz="3600" b="1" i="0" u="none" strike="noStrike" kern="0" cap="none" spc="0" normalizeH="0" noProof="0" dirty="0">
                <a:ln>
                  <a:noFill/>
                </a:ln>
                <a:solidFill>
                  <a:srgbClr val="FFFF00"/>
                </a:solidFill>
                <a:effectLst/>
                <a:uLnTx/>
                <a:uFillTx/>
                <a:latin typeface="Arial"/>
                <a:cs typeface="Arial" panose="020B0604020202020204" pitchFamily="34" charset="0"/>
              </a:rPr>
              <a:t> 1 kg. </a:t>
            </a:r>
          </a:p>
          <a:p>
            <a:pPr marL="57150" marR="0" lvl="0" indent="0" algn="ctr" defTabSz="914400" rtl="0" eaLnBrk="1" fontAlgn="auto" latinLnBrk="0" hangingPunct="1">
              <a:lnSpc>
                <a:spcPct val="100000"/>
              </a:lnSpc>
              <a:spcBef>
                <a:spcPts val="0"/>
              </a:spcBef>
              <a:spcAft>
                <a:spcPts val="600"/>
              </a:spcAft>
              <a:buClrTx/>
              <a:buSzTx/>
              <a:buFontTx/>
              <a:buNone/>
              <a:tabLst/>
              <a:defRPr/>
            </a:pPr>
            <a:r>
              <a:rPr lang="en-US" sz="3600" b="1" kern="0" dirty="0">
                <a:solidFill>
                  <a:srgbClr val="FFFF00"/>
                </a:solidFill>
                <a:latin typeface="Arial"/>
                <a:cs typeface="Arial" panose="020B0604020202020204" pitchFamily="34" charset="0"/>
              </a:rPr>
              <a:t>1N = 1kg.1m/s</a:t>
            </a:r>
            <a:r>
              <a:rPr lang="en-US" sz="3600" b="1" kern="0" baseline="30000" dirty="0">
                <a:solidFill>
                  <a:srgbClr val="FFFF00"/>
                </a:solidFill>
                <a:latin typeface="Arial"/>
                <a:cs typeface="Arial" panose="020B0604020202020204" pitchFamily="34" charset="0"/>
              </a:rPr>
              <a:t>2</a:t>
            </a:r>
            <a:r>
              <a:rPr lang="en-US" sz="3600" b="1" kern="0" dirty="0">
                <a:solidFill>
                  <a:srgbClr val="FFFF00"/>
                </a:solidFill>
                <a:latin typeface="Arial"/>
                <a:cs typeface="Arial" panose="020B0604020202020204" pitchFamily="34" charset="0"/>
              </a:rPr>
              <a:t> = 1 </a:t>
            </a:r>
            <a:r>
              <a:rPr lang="en-US" sz="3600" b="1" kern="0" dirty="0" err="1">
                <a:solidFill>
                  <a:srgbClr val="FFFF00"/>
                </a:solidFill>
                <a:latin typeface="Arial"/>
                <a:cs typeface="Arial" panose="020B0604020202020204" pitchFamily="34" charset="0"/>
              </a:rPr>
              <a:t>kg.m</a:t>
            </a:r>
            <a:r>
              <a:rPr lang="en-US" sz="3600" b="1" kern="0" dirty="0">
                <a:solidFill>
                  <a:srgbClr val="FFFF00"/>
                </a:solidFill>
                <a:latin typeface="Arial"/>
                <a:cs typeface="Arial" panose="020B0604020202020204" pitchFamily="34" charset="0"/>
              </a:rPr>
              <a:t>/s</a:t>
            </a:r>
            <a:r>
              <a:rPr lang="en-US" sz="3600" b="1" kern="0" baseline="30000" dirty="0">
                <a:solidFill>
                  <a:srgbClr val="FFFF00"/>
                </a:solidFill>
                <a:latin typeface="Arial"/>
                <a:cs typeface="Arial" panose="020B0604020202020204" pitchFamily="34" charset="0"/>
              </a:rPr>
              <a:t>2</a:t>
            </a:r>
            <a:endParaRPr lang="en-US" sz="3600" b="1" kern="0" dirty="0">
              <a:solidFill>
                <a:srgbClr val="FFFF00"/>
              </a:solidFill>
              <a:latin typeface="Arial"/>
              <a:cs typeface="Arial" panose="020B0604020202020204" pitchFamily="34" charset="0"/>
            </a:endParaRPr>
          </a:p>
        </p:txBody>
      </p:sp>
      <p:sp>
        <p:nvSpPr>
          <p:cNvPr id="9" name="Rectangle: Rounded Corners 21" descr="n zalo Nguyen Thi Van">
            <a:extLst>
              <a:ext uri="{FF2B5EF4-FFF2-40B4-BE49-F238E27FC236}">
                <a16:creationId xmlns:a16="http://schemas.microsoft.com/office/drawing/2014/main" id="{4EC2A6DC-7BB3-421C-BCBF-190C79610415}"/>
              </a:ext>
            </a:extLst>
          </p:cNvPr>
          <p:cNvSpPr/>
          <p:nvPr/>
        </p:nvSpPr>
        <p:spPr>
          <a:xfrm>
            <a:off x="345397" y="249487"/>
            <a:ext cx="7942216"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ea typeface="+mn-ea"/>
                <a:cs typeface="+mn-cs"/>
              </a:rPr>
              <a:t>           </a:t>
            </a:r>
            <a:r>
              <a:rPr lang="en-US" sz="3600" b="1" kern="0" dirty="0">
                <a:solidFill>
                  <a:srgbClr val="FFFF00"/>
                </a:solidFill>
                <a:latin typeface="+mj-lt"/>
              </a:rPr>
              <a:t>ĐỊNH NGHĨA ĐƠN VỊ LỰC</a:t>
            </a:r>
            <a:endParaRPr kumimoji="0" lang="en-US" sz="3600" b="1" i="0" u="none" strike="noStrike" kern="0" cap="none" spc="0" normalizeH="0" baseline="0" noProof="0" dirty="0">
              <a:ln>
                <a:noFill/>
              </a:ln>
              <a:solidFill>
                <a:srgbClr val="FFFF00"/>
              </a:solidFill>
              <a:effectLst/>
              <a:uLnTx/>
              <a:uFillTx/>
              <a:latin typeface="+mj-lt"/>
              <a:ea typeface="Tahoma" panose="020B0604030504040204" pitchFamily="34" charset="0"/>
              <a:cs typeface="#9Slide03 Arima Madurai Black" panose="00000A00000000000000" pitchFamily="2" charset="-93"/>
            </a:endParaRPr>
          </a:p>
        </p:txBody>
      </p:sp>
      <p:sp>
        <p:nvSpPr>
          <p:cNvPr id="14" name="Hình chữ nhật: Góc Tròn 5" descr="n zalo Nguyen Thi Van">
            <a:extLst>
              <a:ext uri="{FF2B5EF4-FFF2-40B4-BE49-F238E27FC236}">
                <a16:creationId xmlns:a16="http://schemas.microsoft.com/office/drawing/2014/main" id="{0CF6858F-84F5-442F-873F-A411B8C05A66}"/>
              </a:ext>
            </a:extLst>
          </p:cNvPr>
          <p:cNvSpPr/>
          <p:nvPr/>
        </p:nvSpPr>
        <p:spPr>
          <a:xfrm>
            <a:off x="555350" y="158669"/>
            <a:ext cx="946878" cy="817535"/>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a:solidFill>
                  <a:srgbClr val="FFFFFF"/>
                </a:solidFill>
                <a:effectLst>
                  <a:outerShdw blurRad="38100" dist="38100" dir="2700000" algn="tl">
                    <a:srgbClr val="000000">
                      <a:alpha val="43137"/>
                    </a:srgbClr>
                  </a:outerShdw>
                </a:effectLst>
                <a:latin typeface="#9Slide03 AmpleSoft Bold" panose="02000000000000000000" pitchFamily="2" charset="-93"/>
                <a:ea typeface="#9Slide04 Abraham Lincoln" pitchFamily="2" charset="0"/>
              </a:rPr>
              <a:t>III</a:t>
            </a:r>
            <a:endParaRPr kumimoji="0" lang="en-US"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pic>
        <p:nvPicPr>
          <p:cNvPr id="3074" name="Picture 2" descr="n zalo Nguyen Thi V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2960" y="1098187"/>
            <a:ext cx="5704564" cy="313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91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lt">
                                    <p:tmPct val="10000"/>
                                  </p:iterate>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iterate type="lt">
                                    <p:tmPct val="10000"/>
                                  </p:iterate>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left)">
                                      <p:cBhvr>
                                        <p:cTn id="1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7" name="Picture 56" descr="n zalo Nguyen Thi Va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47609" y="4414072"/>
            <a:ext cx="1188758" cy="1188758"/>
          </a:xfrm>
          <a:prstGeom prst="rect">
            <a:avLst/>
          </a:prstGeom>
        </p:spPr>
      </p:pic>
      <p:sp>
        <p:nvSpPr>
          <p:cNvPr id="51" name="Rectangle 50" descr="n zalo Nguyen Thi Van"/>
          <p:cNvSpPr/>
          <p:nvPr/>
        </p:nvSpPr>
        <p:spPr>
          <a:xfrm>
            <a:off x="159844" y="1289011"/>
            <a:ext cx="4198585" cy="2554545"/>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DA00DA"/>
                </a:solidFill>
                <a:effectLst/>
                <a:uLnTx/>
                <a:uFillTx/>
                <a:latin typeface="Calibri" panose="020F0502020204030204"/>
                <a:ea typeface="+mn-ea"/>
                <a:cs typeface="+mn-cs"/>
              </a:rPr>
              <a:t>HÁI HOA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DA00DA"/>
                </a:solidFill>
                <a:effectLst/>
                <a:uLnTx/>
                <a:uFillTx/>
                <a:latin typeface="Calibri" panose="020F0502020204030204"/>
                <a:ea typeface="+mn-ea"/>
                <a:cs typeface="+mn-cs"/>
              </a:rPr>
              <a:t>DÂN CHỦ</a:t>
            </a:r>
          </a:p>
        </p:txBody>
      </p:sp>
      <p:pic>
        <p:nvPicPr>
          <p:cNvPr id="52" name="Picture 51" descr="n zalo Nguyen Thi V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9159" y="1493174"/>
            <a:ext cx="495300" cy="438150"/>
          </a:xfrm>
          <a:prstGeom prst="rect">
            <a:avLst/>
          </a:prstGeom>
        </p:spPr>
      </p:pic>
      <p:pic>
        <p:nvPicPr>
          <p:cNvPr id="53" name="Picture 52" descr="n zalo Nguyen Thi V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75" y="1927540"/>
            <a:ext cx="495300" cy="438150"/>
          </a:xfrm>
          <a:prstGeom prst="rect">
            <a:avLst/>
          </a:prstGeom>
        </p:spPr>
      </p:pic>
      <p:pic>
        <p:nvPicPr>
          <p:cNvPr id="54" name="Picture 53" descr="n zalo Nguyen Thi V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75" y="733837"/>
            <a:ext cx="495300" cy="438150"/>
          </a:xfrm>
          <a:prstGeom prst="rect">
            <a:avLst/>
          </a:prstGeom>
        </p:spPr>
      </p:pic>
      <p:pic>
        <p:nvPicPr>
          <p:cNvPr id="56" name="Picture 55" descr="n zalo Nguyen Thi Van"/>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80333" y="2331969"/>
            <a:ext cx="682398" cy="663291"/>
          </a:xfrm>
          <a:prstGeom prst="rect">
            <a:avLst/>
          </a:prstGeom>
        </p:spPr>
      </p:pic>
      <p:pic>
        <p:nvPicPr>
          <p:cNvPr id="55" name="Picture 54" descr="n zalo Nguyen Thi Van">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40632" y="5387695"/>
            <a:ext cx="883602" cy="1234444"/>
          </a:xfrm>
          <a:prstGeom prst="rect">
            <a:avLst/>
          </a:prstGeom>
        </p:spPr>
      </p:pic>
      <p:pic>
        <p:nvPicPr>
          <p:cNvPr id="34" name="Picture 33" descr="n zalo Nguyen Thi Van">
            <a:hlinkClick r:id="rId11" action="ppaction://hlinksldjump"/>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224696" y="3250406"/>
            <a:ext cx="913506" cy="913506"/>
          </a:xfrm>
          <a:prstGeom prst="rect">
            <a:avLst/>
          </a:prstGeom>
        </p:spPr>
      </p:pic>
      <p:pic>
        <p:nvPicPr>
          <p:cNvPr id="36" name="Picture 35" descr="n zalo Nguyen Thi Van">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80074" y="1795391"/>
            <a:ext cx="1122226" cy="1122226"/>
          </a:xfrm>
          <a:prstGeom prst="rect">
            <a:avLst/>
          </a:prstGeom>
        </p:spPr>
      </p:pic>
      <p:pic>
        <p:nvPicPr>
          <p:cNvPr id="24" name="Picture 23" descr="n zalo Nguyen Thi Van">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14526" y="3745353"/>
            <a:ext cx="1080524" cy="1080524"/>
          </a:xfrm>
          <a:prstGeom prst="rect">
            <a:avLst/>
          </a:prstGeom>
        </p:spPr>
      </p:pic>
      <p:pic>
        <p:nvPicPr>
          <p:cNvPr id="38" name="Picture 37" descr="n zalo Nguyen Thi Van">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6074" y="1005849"/>
            <a:ext cx="1080524" cy="1080524"/>
          </a:xfrm>
          <a:prstGeom prst="rect">
            <a:avLst/>
          </a:prstGeom>
        </p:spPr>
      </p:pic>
      <p:pic>
        <p:nvPicPr>
          <p:cNvPr id="40" name="Picture 39" descr="n zalo Nguyen Thi Van">
            <a:hlinkClick r:id="rId19" action="ppaction://hlinksldjump"/>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6733309" y="1878020"/>
            <a:ext cx="915266" cy="915266"/>
          </a:xfrm>
          <a:prstGeom prst="rect">
            <a:avLst/>
          </a:prstGeom>
        </p:spPr>
      </p:pic>
      <p:pic>
        <p:nvPicPr>
          <p:cNvPr id="42" name="Picture 41" descr="n zalo Nguyen Thi Van">
            <a:hlinkClick r:id="rId21" action="ppaction://hlinksldjump"/>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7831427" y="781008"/>
            <a:ext cx="948242" cy="948242"/>
          </a:xfrm>
          <a:prstGeom prst="rect">
            <a:avLst/>
          </a:prstGeom>
        </p:spPr>
      </p:pic>
      <p:pic>
        <p:nvPicPr>
          <p:cNvPr id="44" name="Picture 43" descr="n zalo Nguyen Thi Van">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679584" y="1689495"/>
            <a:ext cx="1080524" cy="1080524"/>
          </a:xfrm>
          <a:prstGeom prst="rect">
            <a:avLst/>
          </a:prstGeom>
        </p:spPr>
      </p:pic>
      <p:pic>
        <p:nvPicPr>
          <p:cNvPr id="46" name="Picture 45" descr="n zalo Nguyen Thi Van">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467136" y="1005849"/>
            <a:ext cx="1080524" cy="1080524"/>
          </a:xfrm>
          <a:prstGeom prst="rect">
            <a:avLst/>
          </a:prstGeom>
        </p:spPr>
      </p:pic>
      <p:pic>
        <p:nvPicPr>
          <p:cNvPr id="48" name="Picture 47" descr="n zalo Nguyen Thi Van">
            <a:hlinkClick r:id="rId27" action="ppaction://hlinksldjump"/>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10805562" y="2645611"/>
            <a:ext cx="918672" cy="918672"/>
          </a:xfrm>
          <a:prstGeom prst="rect">
            <a:avLst/>
          </a:prstGeom>
        </p:spPr>
      </p:pic>
      <p:pic>
        <p:nvPicPr>
          <p:cNvPr id="50" name="Picture 49" descr="n zalo Nguyen Thi Van">
            <a:hlinkClick r:id="rId29" action="ppaction://hlinksldjump"/>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760108" y="4155817"/>
            <a:ext cx="1080524" cy="1080524"/>
          </a:xfrm>
          <a:prstGeom prst="rect">
            <a:avLst/>
          </a:prstGeom>
        </p:spPr>
      </p:pic>
      <p:pic>
        <p:nvPicPr>
          <p:cNvPr id="2" name="Yankee Doodle" descr="n zalo Nguyen Thi V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439650" y="983174"/>
            <a:ext cx="609600" cy="609600"/>
          </a:xfrm>
          <a:prstGeom prst="rect">
            <a:avLst/>
          </a:prstGeom>
        </p:spPr>
      </p:pic>
      <p:pic>
        <p:nvPicPr>
          <p:cNvPr id="31" name="Picture 30" descr="n zalo Nguyen Thi Van"/>
          <p:cNvPicPr>
            <a:picLocks noChangeAspect="1"/>
          </p:cNvPicPr>
          <p:nvPr/>
        </p:nvPicPr>
        <p:blipFill>
          <a:blip r:embed="rId32" cstate="hqprint">
            <a:extLst>
              <a:ext uri="{28A0092B-C50C-407E-A947-70E740481C1C}">
                <a14:useLocalDpi xmlns:a14="http://schemas.microsoft.com/office/drawing/2010/main" val="0"/>
              </a:ext>
            </a:extLst>
          </a:blip>
          <a:stretch>
            <a:fillRect/>
          </a:stretch>
        </p:blipFill>
        <p:spPr>
          <a:xfrm>
            <a:off x="-798479" y="879277"/>
            <a:ext cx="682398" cy="638724"/>
          </a:xfrm>
          <a:prstGeom prst="rect">
            <a:avLst/>
          </a:prstGeom>
        </p:spPr>
      </p:pic>
    </p:spTree>
    <p:extLst>
      <p:ext uri="{BB962C8B-B14F-4D97-AF65-F5344CB8AC3E}">
        <p14:creationId xmlns:p14="http://schemas.microsoft.com/office/powerpoint/2010/main" val="65089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32" presetClass="emph" presetSubtype="0" repeatCount="indefinite" fill="hold" nodeType="afterEffect">
                                  <p:stCondLst>
                                    <p:cond delay="0"/>
                                  </p:stCondLst>
                                  <p:childTnLst>
                                    <p:animRot by="120000">
                                      <p:cBhvr>
                                        <p:cTn id="9" dur="100" fill="hold">
                                          <p:stCondLst>
                                            <p:cond delay="0"/>
                                          </p:stCondLst>
                                        </p:cTn>
                                        <p:tgtEl>
                                          <p:spTgt spid="24"/>
                                        </p:tgtEl>
                                        <p:attrNameLst>
                                          <p:attrName>r</p:attrName>
                                        </p:attrNameLst>
                                      </p:cBhvr>
                                    </p:animRot>
                                    <p:animRot by="-240000">
                                      <p:cBhvr>
                                        <p:cTn id="10" dur="200" fill="hold">
                                          <p:stCondLst>
                                            <p:cond delay="200"/>
                                          </p:stCondLst>
                                        </p:cTn>
                                        <p:tgtEl>
                                          <p:spTgt spid="24"/>
                                        </p:tgtEl>
                                        <p:attrNameLst>
                                          <p:attrName>r</p:attrName>
                                        </p:attrNameLst>
                                      </p:cBhvr>
                                    </p:animRot>
                                    <p:animRot by="240000">
                                      <p:cBhvr>
                                        <p:cTn id="11" dur="200" fill="hold">
                                          <p:stCondLst>
                                            <p:cond delay="400"/>
                                          </p:stCondLst>
                                        </p:cTn>
                                        <p:tgtEl>
                                          <p:spTgt spid="24"/>
                                        </p:tgtEl>
                                        <p:attrNameLst>
                                          <p:attrName>r</p:attrName>
                                        </p:attrNameLst>
                                      </p:cBhvr>
                                    </p:animRot>
                                    <p:animRot by="-240000">
                                      <p:cBhvr>
                                        <p:cTn id="12" dur="200" fill="hold">
                                          <p:stCondLst>
                                            <p:cond delay="600"/>
                                          </p:stCondLst>
                                        </p:cTn>
                                        <p:tgtEl>
                                          <p:spTgt spid="24"/>
                                        </p:tgtEl>
                                        <p:attrNameLst>
                                          <p:attrName>r</p:attrName>
                                        </p:attrNameLst>
                                      </p:cBhvr>
                                    </p:animRot>
                                    <p:animRot by="120000">
                                      <p:cBhvr>
                                        <p:cTn id="13" dur="200" fill="hold">
                                          <p:stCondLst>
                                            <p:cond delay="800"/>
                                          </p:stCondLst>
                                        </p:cTn>
                                        <p:tgtEl>
                                          <p:spTgt spid="24"/>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34"/>
                                        </p:tgtEl>
                                        <p:attrNameLst>
                                          <p:attrName>r</p:attrName>
                                        </p:attrNameLst>
                                      </p:cBhvr>
                                    </p:animRot>
                                    <p:animRot by="-240000">
                                      <p:cBhvr>
                                        <p:cTn id="16" dur="200" fill="hold">
                                          <p:stCondLst>
                                            <p:cond delay="200"/>
                                          </p:stCondLst>
                                        </p:cTn>
                                        <p:tgtEl>
                                          <p:spTgt spid="34"/>
                                        </p:tgtEl>
                                        <p:attrNameLst>
                                          <p:attrName>r</p:attrName>
                                        </p:attrNameLst>
                                      </p:cBhvr>
                                    </p:animRot>
                                    <p:animRot by="240000">
                                      <p:cBhvr>
                                        <p:cTn id="17" dur="200" fill="hold">
                                          <p:stCondLst>
                                            <p:cond delay="400"/>
                                          </p:stCondLst>
                                        </p:cTn>
                                        <p:tgtEl>
                                          <p:spTgt spid="34"/>
                                        </p:tgtEl>
                                        <p:attrNameLst>
                                          <p:attrName>r</p:attrName>
                                        </p:attrNameLst>
                                      </p:cBhvr>
                                    </p:animRot>
                                    <p:animRot by="-240000">
                                      <p:cBhvr>
                                        <p:cTn id="18" dur="200" fill="hold">
                                          <p:stCondLst>
                                            <p:cond delay="600"/>
                                          </p:stCondLst>
                                        </p:cTn>
                                        <p:tgtEl>
                                          <p:spTgt spid="34"/>
                                        </p:tgtEl>
                                        <p:attrNameLst>
                                          <p:attrName>r</p:attrName>
                                        </p:attrNameLst>
                                      </p:cBhvr>
                                    </p:animRot>
                                    <p:animRot by="120000">
                                      <p:cBhvr>
                                        <p:cTn id="19" dur="200" fill="hold">
                                          <p:stCondLst>
                                            <p:cond delay="800"/>
                                          </p:stCondLst>
                                        </p:cTn>
                                        <p:tgtEl>
                                          <p:spTgt spid="34"/>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36"/>
                                        </p:tgtEl>
                                        <p:attrNameLst>
                                          <p:attrName>r</p:attrName>
                                        </p:attrNameLst>
                                      </p:cBhvr>
                                    </p:animRot>
                                    <p:animRot by="-240000">
                                      <p:cBhvr>
                                        <p:cTn id="22" dur="200" fill="hold">
                                          <p:stCondLst>
                                            <p:cond delay="200"/>
                                          </p:stCondLst>
                                        </p:cTn>
                                        <p:tgtEl>
                                          <p:spTgt spid="36"/>
                                        </p:tgtEl>
                                        <p:attrNameLst>
                                          <p:attrName>r</p:attrName>
                                        </p:attrNameLst>
                                      </p:cBhvr>
                                    </p:animRot>
                                    <p:animRot by="240000">
                                      <p:cBhvr>
                                        <p:cTn id="23" dur="200" fill="hold">
                                          <p:stCondLst>
                                            <p:cond delay="400"/>
                                          </p:stCondLst>
                                        </p:cTn>
                                        <p:tgtEl>
                                          <p:spTgt spid="36"/>
                                        </p:tgtEl>
                                        <p:attrNameLst>
                                          <p:attrName>r</p:attrName>
                                        </p:attrNameLst>
                                      </p:cBhvr>
                                    </p:animRot>
                                    <p:animRot by="-240000">
                                      <p:cBhvr>
                                        <p:cTn id="24" dur="200" fill="hold">
                                          <p:stCondLst>
                                            <p:cond delay="600"/>
                                          </p:stCondLst>
                                        </p:cTn>
                                        <p:tgtEl>
                                          <p:spTgt spid="36"/>
                                        </p:tgtEl>
                                        <p:attrNameLst>
                                          <p:attrName>r</p:attrName>
                                        </p:attrNameLst>
                                      </p:cBhvr>
                                    </p:animRot>
                                    <p:animRot by="120000">
                                      <p:cBhvr>
                                        <p:cTn id="25" dur="200" fill="hold">
                                          <p:stCondLst>
                                            <p:cond delay="800"/>
                                          </p:stCondLst>
                                        </p:cTn>
                                        <p:tgtEl>
                                          <p:spTgt spid="36"/>
                                        </p:tgtEl>
                                        <p:attrNameLst>
                                          <p:attrName>r</p:attrName>
                                        </p:attrNameLst>
                                      </p:cBhvr>
                                    </p:animRot>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38"/>
                                        </p:tgtEl>
                                        <p:attrNameLst>
                                          <p:attrName>r</p:attrName>
                                        </p:attrNameLst>
                                      </p:cBhvr>
                                    </p:animRot>
                                    <p:animRot by="-240000">
                                      <p:cBhvr>
                                        <p:cTn id="28" dur="200" fill="hold">
                                          <p:stCondLst>
                                            <p:cond delay="200"/>
                                          </p:stCondLst>
                                        </p:cTn>
                                        <p:tgtEl>
                                          <p:spTgt spid="38"/>
                                        </p:tgtEl>
                                        <p:attrNameLst>
                                          <p:attrName>r</p:attrName>
                                        </p:attrNameLst>
                                      </p:cBhvr>
                                    </p:animRot>
                                    <p:animRot by="240000">
                                      <p:cBhvr>
                                        <p:cTn id="29" dur="200" fill="hold">
                                          <p:stCondLst>
                                            <p:cond delay="400"/>
                                          </p:stCondLst>
                                        </p:cTn>
                                        <p:tgtEl>
                                          <p:spTgt spid="38"/>
                                        </p:tgtEl>
                                        <p:attrNameLst>
                                          <p:attrName>r</p:attrName>
                                        </p:attrNameLst>
                                      </p:cBhvr>
                                    </p:animRot>
                                    <p:animRot by="-240000">
                                      <p:cBhvr>
                                        <p:cTn id="30" dur="200" fill="hold">
                                          <p:stCondLst>
                                            <p:cond delay="600"/>
                                          </p:stCondLst>
                                        </p:cTn>
                                        <p:tgtEl>
                                          <p:spTgt spid="38"/>
                                        </p:tgtEl>
                                        <p:attrNameLst>
                                          <p:attrName>r</p:attrName>
                                        </p:attrNameLst>
                                      </p:cBhvr>
                                    </p:animRot>
                                    <p:animRot by="120000">
                                      <p:cBhvr>
                                        <p:cTn id="31" dur="200" fill="hold">
                                          <p:stCondLst>
                                            <p:cond delay="800"/>
                                          </p:stCondLst>
                                        </p:cTn>
                                        <p:tgtEl>
                                          <p:spTgt spid="38"/>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40"/>
                                        </p:tgtEl>
                                        <p:attrNameLst>
                                          <p:attrName>r</p:attrName>
                                        </p:attrNameLst>
                                      </p:cBhvr>
                                    </p:animRot>
                                    <p:animRot by="-240000">
                                      <p:cBhvr>
                                        <p:cTn id="34" dur="200" fill="hold">
                                          <p:stCondLst>
                                            <p:cond delay="200"/>
                                          </p:stCondLst>
                                        </p:cTn>
                                        <p:tgtEl>
                                          <p:spTgt spid="40"/>
                                        </p:tgtEl>
                                        <p:attrNameLst>
                                          <p:attrName>r</p:attrName>
                                        </p:attrNameLst>
                                      </p:cBhvr>
                                    </p:animRot>
                                    <p:animRot by="240000">
                                      <p:cBhvr>
                                        <p:cTn id="35" dur="200" fill="hold">
                                          <p:stCondLst>
                                            <p:cond delay="400"/>
                                          </p:stCondLst>
                                        </p:cTn>
                                        <p:tgtEl>
                                          <p:spTgt spid="40"/>
                                        </p:tgtEl>
                                        <p:attrNameLst>
                                          <p:attrName>r</p:attrName>
                                        </p:attrNameLst>
                                      </p:cBhvr>
                                    </p:animRot>
                                    <p:animRot by="-240000">
                                      <p:cBhvr>
                                        <p:cTn id="36" dur="200" fill="hold">
                                          <p:stCondLst>
                                            <p:cond delay="600"/>
                                          </p:stCondLst>
                                        </p:cTn>
                                        <p:tgtEl>
                                          <p:spTgt spid="40"/>
                                        </p:tgtEl>
                                        <p:attrNameLst>
                                          <p:attrName>r</p:attrName>
                                        </p:attrNameLst>
                                      </p:cBhvr>
                                    </p:animRot>
                                    <p:animRot by="120000">
                                      <p:cBhvr>
                                        <p:cTn id="37" dur="200" fill="hold">
                                          <p:stCondLst>
                                            <p:cond delay="800"/>
                                          </p:stCondLst>
                                        </p:cTn>
                                        <p:tgtEl>
                                          <p:spTgt spid="40"/>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42"/>
                                        </p:tgtEl>
                                        <p:attrNameLst>
                                          <p:attrName>r</p:attrName>
                                        </p:attrNameLst>
                                      </p:cBhvr>
                                    </p:animRot>
                                    <p:animRot by="-240000">
                                      <p:cBhvr>
                                        <p:cTn id="40" dur="200" fill="hold">
                                          <p:stCondLst>
                                            <p:cond delay="200"/>
                                          </p:stCondLst>
                                        </p:cTn>
                                        <p:tgtEl>
                                          <p:spTgt spid="42"/>
                                        </p:tgtEl>
                                        <p:attrNameLst>
                                          <p:attrName>r</p:attrName>
                                        </p:attrNameLst>
                                      </p:cBhvr>
                                    </p:animRot>
                                    <p:animRot by="240000">
                                      <p:cBhvr>
                                        <p:cTn id="41" dur="200" fill="hold">
                                          <p:stCondLst>
                                            <p:cond delay="400"/>
                                          </p:stCondLst>
                                        </p:cTn>
                                        <p:tgtEl>
                                          <p:spTgt spid="42"/>
                                        </p:tgtEl>
                                        <p:attrNameLst>
                                          <p:attrName>r</p:attrName>
                                        </p:attrNameLst>
                                      </p:cBhvr>
                                    </p:animRot>
                                    <p:animRot by="-240000">
                                      <p:cBhvr>
                                        <p:cTn id="42" dur="200" fill="hold">
                                          <p:stCondLst>
                                            <p:cond delay="600"/>
                                          </p:stCondLst>
                                        </p:cTn>
                                        <p:tgtEl>
                                          <p:spTgt spid="42"/>
                                        </p:tgtEl>
                                        <p:attrNameLst>
                                          <p:attrName>r</p:attrName>
                                        </p:attrNameLst>
                                      </p:cBhvr>
                                    </p:animRot>
                                    <p:animRot by="120000">
                                      <p:cBhvr>
                                        <p:cTn id="43" dur="200" fill="hold">
                                          <p:stCondLst>
                                            <p:cond delay="800"/>
                                          </p:stCondLst>
                                        </p:cTn>
                                        <p:tgtEl>
                                          <p:spTgt spid="42"/>
                                        </p:tgtEl>
                                        <p:attrNameLst>
                                          <p:attrName>r</p:attrName>
                                        </p:attrNameLst>
                                      </p:cBhvr>
                                    </p:animRo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4"/>
                                        </p:tgtEl>
                                        <p:attrNameLst>
                                          <p:attrName>r</p:attrName>
                                        </p:attrNameLst>
                                      </p:cBhvr>
                                    </p:animRot>
                                    <p:animRot by="-240000">
                                      <p:cBhvr>
                                        <p:cTn id="46" dur="200" fill="hold">
                                          <p:stCondLst>
                                            <p:cond delay="200"/>
                                          </p:stCondLst>
                                        </p:cTn>
                                        <p:tgtEl>
                                          <p:spTgt spid="44"/>
                                        </p:tgtEl>
                                        <p:attrNameLst>
                                          <p:attrName>r</p:attrName>
                                        </p:attrNameLst>
                                      </p:cBhvr>
                                    </p:animRot>
                                    <p:animRot by="240000">
                                      <p:cBhvr>
                                        <p:cTn id="47" dur="200" fill="hold">
                                          <p:stCondLst>
                                            <p:cond delay="400"/>
                                          </p:stCondLst>
                                        </p:cTn>
                                        <p:tgtEl>
                                          <p:spTgt spid="44"/>
                                        </p:tgtEl>
                                        <p:attrNameLst>
                                          <p:attrName>r</p:attrName>
                                        </p:attrNameLst>
                                      </p:cBhvr>
                                    </p:animRot>
                                    <p:animRot by="-240000">
                                      <p:cBhvr>
                                        <p:cTn id="48" dur="200" fill="hold">
                                          <p:stCondLst>
                                            <p:cond delay="600"/>
                                          </p:stCondLst>
                                        </p:cTn>
                                        <p:tgtEl>
                                          <p:spTgt spid="44"/>
                                        </p:tgtEl>
                                        <p:attrNameLst>
                                          <p:attrName>r</p:attrName>
                                        </p:attrNameLst>
                                      </p:cBhvr>
                                    </p:animRot>
                                    <p:animRot by="120000">
                                      <p:cBhvr>
                                        <p:cTn id="49" dur="200" fill="hold">
                                          <p:stCondLst>
                                            <p:cond delay="800"/>
                                          </p:stCondLst>
                                        </p:cTn>
                                        <p:tgtEl>
                                          <p:spTgt spid="44"/>
                                        </p:tgtEl>
                                        <p:attrNameLst>
                                          <p:attrName>r</p:attrName>
                                        </p:attrNameLst>
                                      </p:cBhvr>
                                    </p:animRot>
                                  </p:childTnLst>
                                </p:cTn>
                              </p:par>
                            </p:childTnLst>
                          </p:cTn>
                        </p:par>
                        <p:par>
                          <p:cTn id="50" fill="hold">
                            <p:stCondLst>
                              <p:cond delay="1000"/>
                            </p:stCondLst>
                            <p:childTnLst>
                              <p:par>
                                <p:cTn id="51" presetID="32" presetClass="emph" presetSubtype="0" repeatCount="indefinite" fill="hold" nodeType="afterEffect">
                                  <p:stCondLst>
                                    <p:cond delay="0"/>
                                  </p:stCondLst>
                                  <p:childTnLst>
                                    <p:animRot by="120000">
                                      <p:cBhvr>
                                        <p:cTn id="52" dur="100" fill="hold">
                                          <p:stCondLst>
                                            <p:cond delay="0"/>
                                          </p:stCondLst>
                                        </p:cTn>
                                        <p:tgtEl>
                                          <p:spTgt spid="46"/>
                                        </p:tgtEl>
                                        <p:attrNameLst>
                                          <p:attrName>r</p:attrName>
                                        </p:attrNameLst>
                                      </p:cBhvr>
                                    </p:animRot>
                                    <p:animRot by="-240000">
                                      <p:cBhvr>
                                        <p:cTn id="53" dur="200" fill="hold">
                                          <p:stCondLst>
                                            <p:cond delay="200"/>
                                          </p:stCondLst>
                                        </p:cTn>
                                        <p:tgtEl>
                                          <p:spTgt spid="46"/>
                                        </p:tgtEl>
                                        <p:attrNameLst>
                                          <p:attrName>r</p:attrName>
                                        </p:attrNameLst>
                                      </p:cBhvr>
                                    </p:animRot>
                                    <p:animRot by="240000">
                                      <p:cBhvr>
                                        <p:cTn id="54" dur="200" fill="hold">
                                          <p:stCondLst>
                                            <p:cond delay="400"/>
                                          </p:stCondLst>
                                        </p:cTn>
                                        <p:tgtEl>
                                          <p:spTgt spid="46"/>
                                        </p:tgtEl>
                                        <p:attrNameLst>
                                          <p:attrName>r</p:attrName>
                                        </p:attrNameLst>
                                      </p:cBhvr>
                                    </p:animRot>
                                    <p:animRot by="-240000">
                                      <p:cBhvr>
                                        <p:cTn id="55" dur="200" fill="hold">
                                          <p:stCondLst>
                                            <p:cond delay="600"/>
                                          </p:stCondLst>
                                        </p:cTn>
                                        <p:tgtEl>
                                          <p:spTgt spid="46"/>
                                        </p:tgtEl>
                                        <p:attrNameLst>
                                          <p:attrName>r</p:attrName>
                                        </p:attrNameLst>
                                      </p:cBhvr>
                                    </p:animRot>
                                    <p:animRot by="120000">
                                      <p:cBhvr>
                                        <p:cTn id="56" dur="200" fill="hold">
                                          <p:stCondLst>
                                            <p:cond delay="800"/>
                                          </p:stCondLst>
                                        </p:cTn>
                                        <p:tgtEl>
                                          <p:spTgt spid="46"/>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48"/>
                                        </p:tgtEl>
                                        <p:attrNameLst>
                                          <p:attrName>r</p:attrName>
                                        </p:attrNameLst>
                                      </p:cBhvr>
                                    </p:animRot>
                                    <p:animRot by="-240000">
                                      <p:cBhvr>
                                        <p:cTn id="59" dur="200" fill="hold">
                                          <p:stCondLst>
                                            <p:cond delay="200"/>
                                          </p:stCondLst>
                                        </p:cTn>
                                        <p:tgtEl>
                                          <p:spTgt spid="48"/>
                                        </p:tgtEl>
                                        <p:attrNameLst>
                                          <p:attrName>r</p:attrName>
                                        </p:attrNameLst>
                                      </p:cBhvr>
                                    </p:animRot>
                                    <p:animRot by="240000">
                                      <p:cBhvr>
                                        <p:cTn id="60" dur="200" fill="hold">
                                          <p:stCondLst>
                                            <p:cond delay="400"/>
                                          </p:stCondLst>
                                        </p:cTn>
                                        <p:tgtEl>
                                          <p:spTgt spid="48"/>
                                        </p:tgtEl>
                                        <p:attrNameLst>
                                          <p:attrName>r</p:attrName>
                                        </p:attrNameLst>
                                      </p:cBhvr>
                                    </p:animRot>
                                    <p:animRot by="-240000">
                                      <p:cBhvr>
                                        <p:cTn id="61" dur="200" fill="hold">
                                          <p:stCondLst>
                                            <p:cond delay="600"/>
                                          </p:stCondLst>
                                        </p:cTn>
                                        <p:tgtEl>
                                          <p:spTgt spid="48"/>
                                        </p:tgtEl>
                                        <p:attrNameLst>
                                          <p:attrName>r</p:attrName>
                                        </p:attrNameLst>
                                      </p:cBhvr>
                                    </p:animRot>
                                    <p:animRot by="120000">
                                      <p:cBhvr>
                                        <p:cTn id="62" dur="200" fill="hold">
                                          <p:stCondLst>
                                            <p:cond delay="800"/>
                                          </p:stCondLst>
                                        </p:cTn>
                                        <p:tgtEl>
                                          <p:spTgt spid="48"/>
                                        </p:tgtEl>
                                        <p:attrNameLst>
                                          <p:attrName>r</p:attrName>
                                        </p:attrNameLst>
                                      </p:cBhvr>
                                    </p:animRot>
                                  </p:childTnLst>
                                </p:cTn>
                              </p:par>
                              <p:par>
                                <p:cTn id="63" presetID="32" presetClass="emph" presetSubtype="0" repeatCount="indefinite" fill="hold" nodeType="withEffect">
                                  <p:stCondLst>
                                    <p:cond delay="0"/>
                                  </p:stCondLst>
                                  <p:childTnLst>
                                    <p:animRot by="120000">
                                      <p:cBhvr>
                                        <p:cTn id="64" dur="100" fill="hold">
                                          <p:stCondLst>
                                            <p:cond delay="0"/>
                                          </p:stCondLst>
                                        </p:cTn>
                                        <p:tgtEl>
                                          <p:spTgt spid="50"/>
                                        </p:tgtEl>
                                        <p:attrNameLst>
                                          <p:attrName>r</p:attrName>
                                        </p:attrNameLst>
                                      </p:cBhvr>
                                    </p:animRot>
                                    <p:animRot by="-240000">
                                      <p:cBhvr>
                                        <p:cTn id="65" dur="200" fill="hold">
                                          <p:stCondLst>
                                            <p:cond delay="200"/>
                                          </p:stCondLst>
                                        </p:cTn>
                                        <p:tgtEl>
                                          <p:spTgt spid="50"/>
                                        </p:tgtEl>
                                        <p:attrNameLst>
                                          <p:attrName>r</p:attrName>
                                        </p:attrNameLst>
                                      </p:cBhvr>
                                    </p:animRot>
                                    <p:animRot by="240000">
                                      <p:cBhvr>
                                        <p:cTn id="66" dur="200" fill="hold">
                                          <p:stCondLst>
                                            <p:cond delay="400"/>
                                          </p:stCondLst>
                                        </p:cTn>
                                        <p:tgtEl>
                                          <p:spTgt spid="50"/>
                                        </p:tgtEl>
                                        <p:attrNameLst>
                                          <p:attrName>r</p:attrName>
                                        </p:attrNameLst>
                                      </p:cBhvr>
                                    </p:animRot>
                                    <p:animRot by="-240000">
                                      <p:cBhvr>
                                        <p:cTn id="67" dur="200" fill="hold">
                                          <p:stCondLst>
                                            <p:cond delay="600"/>
                                          </p:stCondLst>
                                        </p:cTn>
                                        <p:tgtEl>
                                          <p:spTgt spid="50"/>
                                        </p:tgtEl>
                                        <p:attrNameLst>
                                          <p:attrName>r</p:attrName>
                                        </p:attrNameLst>
                                      </p:cBhvr>
                                    </p:animRot>
                                    <p:animRot by="120000">
                                      <p:cBhvr>
                                        <p:cTn id="68" dur="200" fill="hold">
                                          <p:stCondLst>
                                            <p:cond delay="800"/>
                                          </p:stCondLst>
                                        </p:cTn>
                                        <p:tgtEl>
                                          <p:spTgt spid="50"/>
                                        </p:tgtEl>
                                        <p:attrNameLst>
                                          <p:attrName>r</p:attrName>
                                        </p:attrNameLst>
                                      </p:cBhvr>
                                    </p:animRot>
                                  </p:childTnLst>
                                </p:cTn>
                              </p:par>
                              <p:par>
                                <p:cTn id="69" presetID="21" presetClass="emph" presetSubtype="0" repeatCount="indefinite" fill="hold" grpId="0" nodeType="withEffect">
                                  <p:stCondLst>
                                    <p:cond delay="0"/>
                                  </p:stCondLst>
                                  <p:childTnLst>
                                    <p:animClr clrSpc="hsl" dir="cw">
                                      <p:cBhvr override="childStyle">
                                        <p:cTn id="70" dur="500" fill="hold"/>
                                        <p:tgtEl>
                                          <p:spTgt spid="51"/>
                                        </p:tgtEl>
                                        <p:attrNameLst>
                                          <p:attrName>style.color</p:attrName>
                                        </p:attrNameLst>
                                      </p:cBhvr>
                                      <p:by>
                                        <p:hsl h="7200000" s="0" l="0"/>
                                      </p:by>
                                    </p:animClr>
                                    <p:animClr clrSpc="hsl" dir="cw">
                                      <p:cBhvr>
                                        <p:cTn id="71" dur="500" fill="hold"/>
                                        <p:tgtEl>
                                          <p:spTgt spid="51"/>
                                        </p:tgtEl>
                                        <p:attrNameLst>
                                          <p:attrName>fillcolor</p:attrName>
                                        </p:attrNameLst>
                                      </p:cBhvr>
                                      <p:by>
                                        <p:hsl h="7200000" s="0" l="0"/>
                                      </p:by>
                                    </p:animClr>
                                    <p:animClr clrSpc="hsl" dir="cw">
                                      <p:cBhvr>
                                        <p:cTn id="72" dur="500" fill="hold"/>
                                        <p:tgtEl>
                                          <p:spTgt spid="51"/>
                                        </p:tgtEl>
                                        <p:attrNameLst>
                                          <p:attrName>stroke.color</p:attrName>
                                        </p:attrNameLst>
                                      </p:cBhvr>
                                      <p:by>
                                        <p:hsl h="7200000" s="0" l="0"/>
                                      </p:by>
                                    </p:animClr>
                                    <p:set>
                                      <p:cBhvr>
                                        <p:cTn id="73" dur="500" fill="hold"/>
                                        <p:tgtEl>
                                          <p:spTgt spid="51"/>
                                        </p:tgtEl>
                                        <p:attrNameLst>
                                          <p:attrName>fill.type</p:attrName>
                                        </p:attrNameLst>
                                      </p:cBhvr>
                                      <p:to>
                                        <p:strVal val="solid"/>
                                      </p:to>
                                    </p:set>
                                  </p:childTnLst>
                                </p:cTn>
                              </p:par>
                              <p:par>
                                <p:cTn id="74" presetID="0" presetClass="path" presetSubtype="0" accel="50000" decel="50000" fill="hold" nodeType="withEffect">
                                  <p:stCondLst>
                                    <p:cond delay="0"/>
                                  </p:stCondLst>
                                  <p:childTnLst>
                                    <p:animMotion origin="layout" path="M -6.93889E-18 3.7037E-7 C 0.02396 0.02037 0.05781 0.01343 0.07109 0.06111 C 0.10599 0.10208 0.13867 0.10856 0.17956 0.04954 C 0.20807 0.01944 0.21875 -0.04884 0.26536 -0.04097 C 0.30742 -0.02847 0.2763 0.06204 0.32122 0.09768 C 0.3375 0.14583 0.31211 0.2081 0.34492 0.26366 C 0.37917 0.25162 0.39154 0.1794 0.39505 0.09977 C 0.40742 0.04583 0.43997 0.06204 0.44284 0.00833 C 0.44674 -0.05139 0.48255 -0.05648 0.47956 -0.12245 C 0.52799 -0.16042 0.54974 -0.11782 0.56901 -0.07732 C 0.5776 -0.0287 0.60182 -0.07107 0.61302 -0.05 C 0.62214 -0.03542 0.60378 0.02315 0.62122 0.0294 C 0.64818 0.00764 0.65117 -0.03125 0.65703 -0.07431 C 0.66966 -0.09259 0.67617 -0.11921 0.69505 -0.12917 C 0.72279 -0.14051 0.74701 -0.1287 0.76419 -0.09977 C 0.79609 -0.07014 0.76745 -0.01505 0.79284 0.02685 C 0.81406 0.0588 0.82708 0.04421 0.83919 0.01782 C 0.84896 -0.01088 0.84102 -0.04861 0.85456 -0.07708 C 0.86016 -0.08588 0.90026 -0.05023 0.90599 -0.05903 " pathEditMode="relative" rAng="0" ptsTypes="AAAAAAAAAAAAAAAAAAA">
                                      <p:cBhvr>
                                        <p:cTn id="75" dur="21000" fill="hold"/>
                                        <p:tgtEl>
                                          <p:spTgt spid="31"/>
                                        </p:tgtEl>
                                        <p:attrNameLst>
                                          <p:attrName>ppt_x</p:attrName>
                                          <p:attrName>ppt_y</p:attrName>
                                        </p:attrNameLst>
                                      </p:cBhvr>
                                      <p:rCtr x="45299" y="6319"/>
                                    </p:animMotion>
                                  </p:childTnLst>
                                </p:cTn>
                              </p:par>
                              <p:par>
                                <p:cTn id="76" presetID="0" presetClass="path" presetSubtype="0" accel="50000" decel="50000" fill="hold" nodeType="withEffect">
                                  <p:stCondLst>
                                    <p:cond delay="0"/>
                                  </p:stCondLst>
                                  <p:childTnLst>
                                    <p:animMotion origin="layout" path="M 4.58333E-6 -0.0007 C 4.58333E-6 0.05 -0.00652 0.0537 0.01783 0.11226 C 0.02617 0.14513 0.04049 0.19421 0.0552 0.19606 C 0.06966 0.19791 0.09882 0.18217 0.10494 0.12338 C 0.10703 0.10301 0.08424 0.08356 0.11145 0.06226 C 0.13359 0.06111 0.13033 0.10856 0.17031 0.1081 C 0.1832 0.09351 0.20599 0.11689 0.20898 0.06458 C 0.17851 0.01851 0.1996 -0.00162 0.18802 -0.03149 C 0.18606 -0.06389 0.14101 -0.0676 0.16705 -0.12223 C 0.18554 -0.17061 0.22382 -0.05903 0.26471 -0.09537 C 0.27395 -0.1338 0.21614 -0.16366 0.22864 -0.22686 C 0.23489 -0.25024 0.25 -0.24237 0.25937 -0.23982 " pathEditMode="relative" rAng="0" ptsTypes="AAAAAAAAAAAA">
                                      <p:cBhvr>
                                        <p:cTn id="77" dur="15000" fill="hold"/>
                                        <p:tgtEl>
                                          <p:spTgt spid="56"/>
                                        </p:tgtEl>
                                        <p:attrNameLst>
                                          <p:attrName>ppt_x</p:attrName>
                                          <p:attrName>ppt_y</p:attrName>
                                        </p:attrNameLst>
                                      </p:cBhvr>
                                      <p:rCtr x="13242" y="-2292"/>
                                    </p:animMotion>
                                  </p:childTnLst>
                                </p:cTn>
                              </p:par>
                            </p:childTnLst>
                          </p:cTn>
                        </p:par>
                        <p:par>
                          <p:cTn id="78" fill="hold">
                            <p:stCondLst>
                              <p:cond delay="22000"/>
                            </p:stCondLst>
                            <p:childTnLst>
                              <p:par>
                                <p:cTn id="79" presetID="64" presetClass="path" presetSubtype="0" accel="50000" decel="50000" fill="hold" nodeType="afterEffect">
                                  <p:stCondLst>
                                    <p:cond delay="0"/>
                                  </p:stCondLst>
                                  <p:childTnLst>
                                    <p:animMotion origin="layout" path="M -0.51289 0.03635 L -0.18828 -0.85926 " pathEditMode="relative" rAng="0" ptsTypes="AA">
                                      <p:cBhvr>
                                        <p:cTn id="80" dur="1750" fill="hold"/>
                                        <p:tgtEl>
                                          <p:spTgt spid="24"/>
                                        </p:tgtEl>
                                        <p:attrNameLst>
                                          <p:attrName>ppt_x</p:attrName>
                                          <p:attrName>ppt_y</p:attrName>
                                        </p:attrNameLst>
                                      </p:cBhvr>
                                      <p:rCtr x="16224" y="-44792"/>
                                    </p:animMotion>
                                  </p:childTnLst>
                                  <p:subTnLst>
                                    <p:audio>
                                      <p:cMediaNode>
                                        <p:cTn display="0" masterRel="sameClick">
                                          <p:stCondLst>
                                            <p:cond evt="begin" delay="0">
                                              <p:tn val="79"/>
                                            </p:cond>
                                          </p:stCondLst>
                                          <p:endCondLst>
                                            <p:cond evt="onStopAudio" delay="0">
                                              <p:tgtEl>
                                                <p:sldTgt/>
                                              </p:tgtEl>
                                            </p:cond>
                                          </p:endCondLst>
                                        </p:cTn>
                                        <p:tgtEl>
                                          <p:sndTgt r:embed="rId4" name="wind.wav"/>
                                        </p:tgtEl>
                                      </p:cMediaNode>
                                    </p:audio>
                                  </p:subTnLst>
                                </p:cTn>
                              </p:par>
                            </p:childTnLst>
                          </p:cTn>
                        </p:par>
                        <p:par>
                          <p:cTn id="81" fill="hold">
                            <p:stCondLst>
                              <p:cond delay="23750"/>
                            </p:stCondLst>
                            <p:childTnLst>
                              <p:par>
                                <p:cTn id="82" presetID="6" presetClass="emph" presetSubtype="0" fill="hold" nodeType="afterEffect">
                                  <p:stCondLst>
                                    <p:cond delay="0"/>
                                  </p:stCondLst>
                                  <p:childTnLst>
                                    <p:animScale>
                                      <p:cBhvr>
                                        <p:cTn id="83" dur="1750" fill="hold"/>
                                        <p:tgtEl>
                                          <p:spTgt spid="24"/>
                                        </p:tgtEl>
                                      </p:cBhvr>
                                      <p:by x="150000" y="150000"/>
                                    </p:animScale>
                                  </p:childTnLst>
                                </p:cTn>
                              </p:par>
                            </p:childTnLst>
                          </p:cTn>
                        </p:par>
                        <p:par>
                          <p:cTn id="84" fill="hold">
                            <p:stCondLst>
                              <p:cond delay="25500"/>
                            </p:stCondLst>
                            <p:childTnLst>
                              <p:par>
                                <p:cTn id="85" presetID="8" presetClass="emph" presetSubtype="0" fill="hold" nodeType="afterEffect">
                                  <p:stCondLst>
                                    <p:cond delay="0"/>
                                  </p:stCondLst>
                                  <p:childTnLst>
                                    <p:animRot by="21600000">
                                      <p:cBhvr>
                                        <p:cTn id="86" dur="1750" fill="hold"/>
                                        <p:tgtEl>
                                          <p:spTgt spid="24"/>
                                        </p:tgtEl>
                                        <p:attrNameLst>
                                          <p:attrName>r</p:attrName>
                                        </p:attrNameLst>
                                      </p:cBhvr>
                                    </p:animRot>
                                  </p:childTnLst>
                                </p:cTn>
                              </p:par>
                              <p:par>
                                <p:cTn id="87" presetID="64" presetClass="path" presetSubtype="0" accel="50000" decel="50000" fill="hold" nodeType="withEffect">
                                  <p:stCondLst>
                                    <p:cond delay="0"/>
                                  </p:stCondLst>
                                  <p:childTnLst>
                                    <p:animMotion origin="layout" path="M -0.41237 0.11505 L -0.09102 -0.77269 " pathEditMode="relative" rAng="0" ptsTypes="AA">
                                      <p:cBhvr>
                                        <p:cTn id="88" dur="1750" fill="hold"/>
                                        <p:tgtEl>
                                          <p:spTgt spid="34"/>
                                        </p:tgtEl>
                                        <p:attrNameLst>
                                          <p:attrName>ppt_x</p:attrName>
                                          <p:attrName>ppt_y</p:attrName>
                                        </p:attrNameLst>
                                      </p:cBhvr>
                                      <p:rCtr x="16068" y="-44398"/>
                                    </p:animMotion>
                                  </p:childTnLst>
                                  <p:subTnLst>
                                    <p:audio>
                                      <p:cMediaNode>
                                        <p:cTn display="0" masterRel="sameClick">
                                          <p:stCondLst>
                                            <p:cond evt="begin" delay="0">
                                              <p:tn val="87"/>
                                            </p:cond>
                                          </p:stCondLst>
                                          <p:endCondLst>
                                            <p:cond evt="onStopAudio" delay="0">
                                              <p:tgtEl>
                                                <p:sldTgt/>
                                              </p:tgtEl>
                                            </p:cond>
                                          </p:endCondLst>
                                        </p:cTn>
                                        <p:tgtEl>
                                          <p:sndTgt r:embed="rId4" name="wind.wav"/>
                                        </p:tgtEl>
                                      </p:cMediaNode>
                                    </p:audio>
                                  </p:subTnLst>
                                </p:cTn>
                              </p:par>
                              <p:par>
                                <p:cTn id="89" presetID="6" presetClass="emph" presetSubtype="0" fill="hold" nodeType="withEffect">
                                  <p:stCondLst>
                                    <p:cond delay="0"/>
                                  </p:stCondLst>
                                  <p:childTnLst>
                                    <p:animScale>
                                      <p:cBhvr>
                                        <p:cTn id="90" dur="1750" fill="hold"/>
                                        <p:tgtEl>
                                          <p:spTgt spid="34"/>
                                        </p:tgtEl>
                                      </p:cBhvr>
                                      <p:by x="150000" y="150000"/>
                                    </p:animScale>
                                  </p:childTnLst>
                                </p:cTn>
                              </p:par>
                              <p:par>
                                <p:cTn id="91" presetID="8" presetClass="emph" presetSubtype="0" fill="hold" nodeType="withEffect">
                                  <p:stCondLst>
                                    <p:cond delay="0"/>
                                  </p:stCondLst>
                                  <p:childTnLst>
                                    <p:animRot by="21600000">
                                      <p:cBhvr>
                                        <p:cTn id="92" dur="1750" fill="hold"/>
                                        <p:tgtEl>
                                          <p:spTgt spid="34"/>
                                        </p:tgtEl>
                                        <p:attrNameLst>
                                          <p:attrName>r</p:attrName>
                                        </p:attrNameLst>
                                      </p:cBhvr>
                                    </p:animRot>
                                  </p:childTnLst>
                                </p:cTn>
                              </p:par>
                              <p:par>
                                <p:cTn id="93" presetID="64" presetClass="path" presetSubtype="0" accel="50000" decel="50000" fill="hold" nodeType="withEffect">
                                  <p:stCondLst>
                                    <p:cond delay="0"/>
                                  </p:stCondLst>
                                  <p:childTnLst>
                                    <p:animMotion origin="layout" path="M -0.36796 0.31204 L -0.04414 -0.57153 " pathEditMode="relative" rAng="0" ptsTypes="AA">
                                      <p:cBhvr>
                                        <p:cTn id="94" dur="1750" fill="hold"/>
                                        <p:tgtEl>
                                          <p:spTgt spid="36"/>
                                        </p:tgtEl>
                                        <p:attrNameLst>
                                          <p:attrName>ppt_x</p:attrName>
                                          <p:attrName>ppt_y</p:attrName>
                                        </p:attrNameLst>
                                      </p:cBhvr>
                                      <p:rCtr x="16185" y="-44190"/>
                                    </p:animMotion>
                                  </p:childTnLst>
                                  <p:subTnLst>
                                    <p:audio>
                                      <p:cMediaNode>
                                        <p:cTn display="0" masterRel="sameClick">
                                          <p:stCondLst>
                                            <p:cond evt="begin" delay="0">
                                              <p:tn val="93"/>
                                            </p:cond>
                                          </p:stCondLst>
                                          <p:endCondLst>
                                            <p:cond evt="onStopAudio" delay="0">
                                              <p:tgtEl>
                                                <p:sldTgt/>
                                              </p:tgtEl>
                                            </p:cond>
                                          </p:endCondLst>
                                        </p:cTn>
                                        <p:tgtEl>
                                          <p:sndTgt r:embed="rId4" name="wind.wav"/>
                                        </p:tgtEl>
                                      </p:cMediaNode>
                                    </p:audio>
                                  </p:subTnLst>
                                </p:cTn>
                              </p:par>
                              <p:par>
                                <p:cTn id="95" presetID="6" presetClass="emph" presetSubtype="0" fill="hold" nodeType="withEffect">
                                  <p:stCondLst>
                                    <p:cond delay="0"/>
                                  </p:stCondLst>
                                  <p:childTnLst>
                                    <p:animScale>
                                      <p:cBhvr>
                                        <p:cTn id="96" dur="1750" fill="hold"/>
                                        <p:tgtEl>
                                          <p:spTgt spid="36"/>
                                        </p:tgtEl>
                                      </p:cBhvr>
                                      <p:by x="150000" y="150000"/>
                                    </p:animScale>
                                  </p:childTnLst>
                                </p:cTn>
                              </p:par>
                              <p:par>
                                <p:cTn id="97" presetID="8" presetClass="emph" presetSubtype="0" fill="hold" nodeType="withEffect">
                                  <p:stCondLst>
                                    <p:cond delay="0"/>
                                  </p:stCondLst>
                                  <p:childTnLst>
                                    <p:animRot by="21600000">
                                      <p:cBhvr>
                                        <p:cTn id="98" dur="1750" fill="hold"/>
                                        <p:tgtEl>
                                          <p:spTgt spid="36"/>
                                        </p:tgtEl>
                                        <p:attrNameLst>
                                          <p:attrName>r</p:attrName>
                                        </p:attrNameLst>
                                      </p:cBhvr>
                                    </p:animRot>
                                  </p:childTnLst>
                                </p:cTn>
                              </p:par>
                              <p:par>
                                <p:cTn id="99" presetID="64" presetClass="path" presetSubtype="0" accel="50000" decel="50000" fill="hold" nodeType="withEffect">
                                  <p:stCondLst>
                                    <p:cond delay="0"/>
                                  </p:stCondLst>
                                  <p:childTnLst>
                                    <p:animMotion origin="layout" path="M -0.44466 0.4301 L -0.12266 -0.45555 " pathEditMode="relative" rAng="0" ptsTypes="AA">
                                      <p:cBhvr>
                                        <p:cTn id="100" dur="1750" fill="hold"/>
                                        <p:tgtEl>
                                          <p:spTgt spid="38"/>
                                        </p:tgtEl>
                                        <p:attrNameLst>
                                          <p:attrName>ppt_x</p:attrName>
                                          <p:attrName>ppt_y</p:attrName>
                                        </p:attrNameLst>
                                      </p:cBhvr>
                                      <p:rCtr x="16094" y="-44282"/>
                                    </p:animMotion>
                                  </p:childTnLst>
                                  <p:subTnLst>
                                    <p:audio>
                                      <p:cMediaNode>
                                        <p:cTn display="0" masterRel="sameClick">
                                          <p:stCondLst>
                                            <p:cond evt="begin" delay="0">
                                              <p:tn val="99"/>
                                            </p:cond>
                                          </p:stCondLst>
                                          <p:endCondLst>
                                            <p:cond evt="onStopAudio" delay="0">
                                              <p:tgtEl>
                                                <p:sldTgt/>
                                              </p:tgtEl>
                                            </p:cond>
                                          </p:endCondLst>
                                        </p:cTn>
                                        <p:tgtEl>
                                          <p:sndTgt r:embed="rId4" name="wind.wav"/>
                                        </p:tgtEl>
                                      </p:cMediaNode>
                                    </p:audio>
                                  </p:subTnLst>
                                </p:cTn>
                              </p:par>
                              <p:par>
                                <p:cTn id="101" presetID="6" presetClass="emph" presetSubtype="0" fill="hold" nodeType="withEffect">
                                  <p:stCondLst>
                                    <p:cond delay="0"/>
                                  </p:stCondLst>
                                  <p:childTnLst>
                                    <p:animScale>
                                      <p:cBhvr>
                                        <p:cTn id="102" dur="1750" fill="hold"/>
                                        <p:tgtEl>
                                          <p:spTgt spid="38"/>
                                        </p:tgtEl>
                                      </p:cBhvr>
                                      <p:by x="150000" y="150000"/>
                                    </p:animScale>
                                  </p:childTnLst>
                                </p:cTn>
                              </p:par>
                              <p:par>
                                <p:cTn id="103" presetID="8" presetClass="emph" presetSubtype="0" fill="hold" nodeType="withEffect">
                                  <p:stCondLst>
                                    <p:cond delay="0"/>
                                  </p:stCondLst>
                                  <p:childTnLst>
                                    <p:animRot by="21600000">
                                      <p:cBhvr>
                                        <p:cTn id="104" dur="1750" fill="hold"/>
                                        <p:tgtEl>
                                          <p:spTgt spid="38"/>
                                        </p:tgtEl>
                                        <p:attrNameLst>
                                          <p:attrName>r</p:attrName>
                                        </p:attrNameLst>
                                      </p:cBhvr>
                                    </p:animRot>
                                  </p:childTnLst>
                                </p:cTn>
                              </p:par>
                              <p:par>
                                <p:cTn id="105" presetID="64" presetClass="path" presetSubtype="0" accel="50000" decel="50000" fill="hold" nodeType="withEffect">
                                  <p:stCondLst>
                                    <p:cond delay="0"/>
                                  </p:stCondLst>
                                  <p:childTnLst>
                                    <p:animMotion origin="layout" path="M -0.53606 0.31505 L -0.21067 -0.56412 " pathEditMode="relative" rAng="0" ptsTypes="AA">
                                      <p:cBhvr>
                                        <p:cTn id="106" dur="1750" fill="hold"/>
                                        <p:tgtEl>
                                          <p:spTgt spid="40"/>
                                        </p:tgtEl>
                                        <p:attrNameLst>
                                          <p:attrName>ppt_x</p:attrName>
                                          <p:attrName>ppt_y</p:attrName>
                                        </p:attrNameLst>
                                      </p:cBhvr>
                                      <p:rCtr x="16263" y="-43958"/>
                                    </p:animMotion>
                                  </p:childTnLst>
                                  <p:subTnLst>
                                    <p:audio>
                                      <p:cMediaNode>
                                        <p:cTn display="0" masterRel="sameClick">
                                          <p:stCondLst>
                                            <p:cond evt="begin" delay="0">
                                              <p:tn val="105"/>
                                            </p:cond>
                                          </p:stCondLst>
                                          <p:endCondLst>
                                            <p:cond evt="onStopAudio" delay="0">
                                              <p:tgtEl>
                                                <p:sldTgt/>
                                              </p:tgtEl>
                                            </p:cond>
                                          </p:endCondLst>
                                        </p:cTn>
                                        <p:tgtEl>
                                          <p:sndTgt r:embed="rId4" name="wind.wav"/>
                                        </p:tgtEl>
                                      </p:cMediaNode>
                                    </p:audio>
                                  </p:subTnLst>
                                </p:cTn>
                              </p:par>
                              <p:par>
                                <p:cTn id="107" presetID="6" presetClass="emph" presetSubtype="0" fill="hold" nodeType="withEffect">
                                  <p:stCondLst>
                                    <p:cond delay="0"/>
                                  </p:stCondLst>
                                  <p:childTnLst>
                                    <p:animScale>
                                      <p:cBhvr>
                                        <p:cTn id="108" dur="1750" fill="hold"/>
                                        <p:tgtEl>
                                          <p:spTgt spid="40"/>
                                        </p:tgtEl>
                                      </p:cBhvr>
                                      <p:by x="150000" y="150000"/>
                                    </p:animScale>
                                  </p:childTnLst>
                                </p:cTn>
                              </p:par>
                              <p:par>
                                <p:cTn id="109" presetID="8" presetClass="emph" presetSubtype="0" fill="hold" nodeType="withEffect">
                                  <p:stCondLst>
                                    <p:cond delay="0"/>
                                  </p:stCondLst>
                                  <p:childTnLst>
                                    <p:animRot by="21600000">
                                      <p:cBhvr>
                                        <p:cTn id="110" dur="1750" fill="hold"/>
                                        <p:tgtEl>
                                          <p:spTgt spid="40"/>
                                        </p:tgtEl>
                                        <p:attrNameLst>
                                          <p:attrName>r</p:attrName>
                                        </p:attrNameLst>
                                      </p:cBhvr>
                                    </p:animRot>
                                  </p:childTnLst>
                                </p:cTn>
                              </p:par>
                              <p:par>
                                <p:cTn id="111" presetID="64" presetClass="path" presetSubtype="0" accel="50000" decel="50000" fill="hold" nodeType="withEffect">
                                  <p:stCondLst>
                                    <p:cond delay="0"/>
                                  </p:stCondLst>
                                  <p:childTnLst>
                                    <p:animMotion origin="layout" path="M -0.6276 0.47269 L -0.30833 -0.39352 " pathEditMode="relative" rAng="0" ptsTypes="AA">
                                      <p:cBhvr>
                                        <p:cTn id="112" dur="1750" fill="hold"/>
                                        <p:tgtEl>
                                          <p:spTgt spid="42"/>
                                        </p:tgtEl>
                                        <p:attrNameLst>
                                          <p:attrName>ppt_x</p:attrName>
                                          <p:attrName>ppt_y</p:attrName>
                                        </p:attrNameLst>
                                      </p:cBhvr>
                                      <p:rCtr x="15964" y="-43310"/>
                                    </p:animMotion>
                                  </p:childTnLst>
                                  <p:subTnLst>
                                    <p:audio>
                                      <p:cMediaNode>
                                        <p:cTn display="0" masterRel="sameClick">
                                          <p:stCondLst>
                                            <p:cond evt="begin" delay="0">
                                              <p:tn val="111"/>
                                            </p:cond>
                                          </p:stCondLst>
                                          <p:endCondLst>
                                            <p:cond evt="onStopAudio" delay="0">
                                              <p:tgtEl>
                                                <p:sldTgt/>
                                              </p:tgtEl>
                                            </p:cond>
                                          </p:endCondLst>
                                        </p:cTn>
                                        <p:tgtEl>
                                          <p:sndTgt r:embed="rId4" name="wind.wav"/>
                                        </p:tgtEl>
                                      </p:cMediaNode>
                                    </p:audio>
                                  </p:subTnLst>
                                </p:cTn>
                              </p:par>
                              <p:par>
                                <p:cTn id="113" presetID="6" presetClass="emph" presetSubtype="0" fill="hold" nodeType="withEffect">
                                  <p:stCondLst>
                                    <p:cond delay="0"/>
                                  </p:stCondLst>
                                  <p:childTnLst>
                                    <p:animScale>
                                      <p:cBhvr>
                                        <p:cTn id="114" dur="1750" fill="hold"/>
                                        <p:tgtEl>
                                          <p:spTgt spid="42"/>
                                        </p:tgtEl>
                                      </p:cBhvr>
                                      <p:by x="150000" y="150000"/>
                                    </p:animScale>
                                  </p:childTnLst>
                                </p:cTn>
                              </p:par>
                              <p:par>
                                <p:cTn id="115" presetID="8" presetClass="emph" presetSubtype="0" fill="hold" nodeType="withEffect">
                                  <p:stCondLst>
                                    <p:cond delay="0"/>
                                  </p:stCondLst>
                                  <p:childTnLst>
                                    <p:animRot by="21600000">
                                      <p:cBhvr>
                                        <p:cTn id="116" dur="1750" fill="hold"/>
                                        <p:tgtEl>
                                          <p:spTgt spid="42"/>
                                        </p:tgtEl>
                                        <p:attrNameLst>
                                          <p:attrName>r</p:attrName>
                                        </p:attrNameLst>
                                      </p:cBhvr>
                                    </p:animRot>
                                  </p:childTnLst>
                                </p:cTn>
                              </p:par>
                              <p:par>
                                <p:cTn id="117" presetID="64" presetClass="path" presetSubtype="0" accel="50000" decel="50000" fill="hold" nodeType="withEffect">
                                  <p:stCondLst>
                                    <p:cond delay="0"/>
                                  </p:stCondLst>
                                  <p:childTnLst>
                                    <p:animMotion origin="layout" path="M -0.70247 0.33056 L -0.38047 -0.55718 " pathEditMode="relative" rAng="0" ptsTypes="AA">
                                      <p:cBhvr>
                                        <p:cTn id="118" dur="1750" fill="hold"/>
                                        <p:tgtEl>
                                          <p:spTgt spid="44"/>
                                        </p:tgtEl>
                                        <p:attrNameLst>
                                          <p:attrName>ppt_x</p:attrName>
                                          <p:attrName>ppt_y</p:attrName>
                                        </p:attrNameLst>
                                      </p:cBhvr>
                                      <p:rCtr x="16094" y="-44398"/>
                                    </p:animMotion>
                                  </p:childTnLst>
                                  <p:subTnLst>
                                    <p:audio>
                                      <p:cMediaNode>
                                        <p:cTn display="0" masterRel="sameClick">
                                          <p:stCondLst>
                                            <p:cond evt="begin" delay="0">
                                              <p:tn val="117"/>
                                            </p:cond>
                                          </p:stCondLst>
                                          <p:endCondLst>
                                            <p:cond evt="onStopAudio" delay="0">
                                              <p:tgtEl>
                                                <p:sldTgt/>
                                              </p:tgtEl>
                                            </p:cond>
                                          </p:endCondLst>
                                        </p:cTn>
                                        <p:tgtEl>
                                          <p:sndTgt r:embed="rId4" name="wind.wav"/>
                                        </p:tgtEl>
                                      </p:cMediaNode>
                                    </p:audio>
                                  </p:subTnLst>
                                </p:cTn>
                              </p:par>
                              <p:par>
                                <p:cTn id="119" presetID="6" presetClass="emph" presetSubtype="0" fill="hold" nodeType="withEffect">
                                  <p:stCondLst>
                                    <p:cond delay="0"/>
                                  </p:stCondLst>
                                  <p:childTnLst>
                                    <p:animScale>
                                      <p:cBhvr>
                                        <p:cTn id="120" dur="1750" fill="hold"/>
                                        <p:tgtEl>
                                          <p:spTgt spid="44"/>
                                        </p:tgtEl>
                                      </p:cBhvr>
                                      <p:by x="150000" y="150000"/>
                                    </p:animScale>
                                  </p:childTnLst>
                                </p:cTn>
                              </p:par>
                              <p:par>
                                <p:cTn id="121" presetID="8" presetClass="emph" presetSubtype="0" fill="hold" nodeType="withEffect">
                                  <p:stCondLst>
                                    <p:cond delay="0"/>
                                  </p:stCondLst>
                                  <p:childTnLst>
                                    <p:animRot by="21600000">
                                      <p:cBhvr>
                                        <p:cTn id="122" dur="1750" fill="hold"/>
                                        <p:tgtEl>
                                          <p:spTgt spid="44"/>
                                        </p:tgtEl>
                                        <p:attrNameLst>
                                          <p:attrName>r</p:attrName>
                                        </p:attrNameLst>
                                      </p:cBhvr>
                                    </p:animRot>
                                  </p:childTnLst>
                                </p:cTn>
                              </p:par>
                            </p:childTnLst>
                          </p:cTn>
                        </p:par>
                        <p:par>
                          <p:cTn id="123" fill="hold">
                            <p:stCondLst>
                              <p:cond delay="27250"/>
                            </p:stCondLst>
                            <p:childTnLst>
                              <p:par>
                                <p:cTn id="124" presetID="64" presetClass="path" presetSubtype="0" accel="50000" decel="50000" fill="hold" nodeType="afterEffect">
                                  <p:stCondLst>
                                    <p:cond delay="0"/>
                                  </p:stCondLst>
                                  <p:childTnLst>
                                    <p:animMotion origin="layout" path="M -0.84908 0.4301 L -0.52369 -0.4449 " pathEditMode="relative" rAng="0" ptsTypes="AA">
                                      <p:cBhvr>
                                        <p:cTn id="125" dur="1750" fill="hold"/>
                                        <p:tgtEl>
                                          <p:spTgt spid="46"/>
                                        </p:tgtEl>
                                        <p:attrNameLst>
                                          <p:attrName>ppt_x</p:attrName>
                                          <p:attrName>ppt_y</p:attrName>
                                        </p:attrNameLst>
                                      </p:cBhvr>
                                      <p:rCtr x="16263" y="-43750"/>
                                    </p:animMotion>
                                  </p:childTnLst>
                                  <p:subTnLst>
                                    <p:audio>
                                      <p:cMediaNode>
                                        <p:cTn display="0" masterRel="sameClick">
                                          <p:stCondLst>
                                            <p:cond evt="begin" delay="0">
                                              <p:tn val="124"/>
                                            </p:cond>
                                          </p:stCondLst>
                                          <p:endCondLst>
                                            <p:cond evt="onStopAudio" delay="0">
                                              <p:tgtEl>
                                                <p:sldTgt/>
                                              </p:tgtEl>
                                            </p:cond>
                                          </p:endCondLst>
                                        </p:cTn>
                                        <p:tgtEl>
                                          <p:sndTgt r:embed="rId4" name="wind.wav"/>
                                        </p:tgtEl>
                                      </p:cMediaNode>
                                    </p:audio>
                                  </p:subTnLst>
                                </p:cTn>
                              </p:par>
                            </p:childTnLst>
                          </p:cTn>
                        </p:par>
                        <p:par>
                          <p:cTn id="126" fill="hold">
                            <p:stCondLst>
                              <p:cond delay="29000"/>
                            </p:stCondLst>
                            <p:childTnLst>
                              <p:par>
                                <p:cTn id="127" presetID="6" presetClass="emph" presetSubtype="0" fill="hold" nodeType="afterEffect">
                                  <p:stCondLst>
                                    <p:cond delay="0"/>
                                  </p:stCondLst>
                                  <p:childTnLst>
                                    <p:animScale>
                                      <p:cBhvr>
                                        <p:cTn id="128" dur="1750" fill="hold"/>
                                        <p:tgtEl>
                                          <p:spTgt spid="46"/>
                                        </p:tgtEl>
                                      </p:cBhvr>
                                      <p:by x="150000" y="150000"/>
                                    </p:animScale>
                                  </p:childTnLst>
                                </p:cTn>
                              </p:par>
                            </p:childTnLst>
                          </p:cTn>
                        </p:par>
                        <p:par>
                          <p:cTn id="129" fill="hold">
                            <p:stCondLst>
                              <p:cond delay="30750"/>
                            </p:stCondLst>
                            <p:childTnLst>
                              <p:par>
                                <p:cTn id="130" presetID="8" presetClass="emph" presetSubtype="0" fill="hold" nodeType="afterEffect">
                                  <p:stCondLst>
                                    <p:cond delay="0"/>
                                  </p:stCondLst>
                                  <p:childTnLst>
                                    <p:animRot by="21600000">
                                      <p:cBhvr>
                                        <p:cTn id="131" dur="1750" fill="hold"/>
                                        <p:tgtEl>
                                          <p:spTgt spid="46"/>
                                        </p:tgtEl>
                                        <p:attrNameLst>
                                          <p:attrName>r</p:attrName>
                                        </p:attrNameLst>
                                      </p:cBhvr>
                                    </p:animRot>
                                  </p:childTnLst>
                                </p:cTn>
                              </p:par>
                              <p:par>
                                <p:cTn id="132" presetID="64" presetClass="path" presetSubtype="0" accel="50000" decel="50000" fill="hold" nodeType="withEffect">
                                  <p:stCondLst>
                                    <p:cond delay="0"/>
                                  </p:stCondLst>
                                  <p:childTnLst>
                                    <p:animMotion origin="layout" path="M -0.86901 0.20046 L -0.54636 -0.6831 " pathEditMode="relative" rAng="0" ptsTypes="AA">
                                      <p:cBhvr>
                                        <p:cTn id="133" dur="1750" fill="hold"/>
                                        <p:tgtEl>
                                          <p:spTgt spid="48"/>
                                        </p:tgtEl>
                                        <p:attrNameLst>
                                          <p:attrName>ppt_x</p:attrName>
                                          <p:attrName>ppt_y</p:attrName>
                                        </p:attrNameLst>
                                      </p:cBhvr>
                                      <p:rCtr x="16133" y="-44190"/>
                                    </p:animMotion>
                                  </p:childTnLst>
                                  <p:subTnLst>
                                    <p:audio>
                                      <p:cMediaNode>
                                        <p:cTn display="0" masterRel="sameClick">
                                          <p:stCondLst>
                                            <p:cond evt="begin" delay="0">
                                              <p:tn val="132"/>
                                            </p:cond>
                                          </p:stCondLst>
                                          <p:endCondLst>
                                            <p:cond evt="onStopAudio" delay="0">
                                              <p:tgtEl>
                                                <p:sldTgt/>
                                              </p:tgtEl>
                                            </p:cond>
                                          </p:endCondLst>
                                        </p:cTn>
                                        <p:tgtEl>
                                          <p:sndTgt r:embed="rId4" name="wind.wav"/>
                                        </p:tgtEl>
                                      </p:cMediaNode>
                                    </p:audio>
                                  </p:subTnLst>
                                </p:cTn>
                              </p:par>
                              <p:par>
                                <p:cTn id="134" presetID="6" presetClass="emph" presetSubtype="0" fill="hold" nodeType="withEffect">
                                  <p:stCondLst>
                                    <p:cond delay="0"/>
                                  </p:stCondLst>
                                  <p:childTnLst>
                                    <p:animScale>
                                      <p:cBhvr>
                                        <p:cTn id="135" dur="1750" fill="hold"/>
                                        <p:tgtEl>
                                          <p:spTgt spid="48"/>
                                        </p:tgtEl>
                                      </p:cBhvr>
                                      <p:by x="150000" y="150000"/>
                                    </p:animScale>
                                  </p:childTnLst>
                                </p:cTn>
                              </p:par>
                              <p:par>
                                <p:cTn id="136" presetID="8" presetClass="emph" presetSubtype="0" fill="hold" nodeType="withEffect">
                                  <p:stCondLst>
                                    <p:cond delay="0"/>
                                  </p:stCondLst>
                                  <p:childTnLst>
                                    <p:animRot by="21600000">
                                      <p:cBhvr>
                                        <p:cTn id="137" dur="1750" fill="hold"/>
                                        <p:tgtEl>
                                          <p:spTgt spid="48"/>
                                        </p:tgtEl>
                                        <p:attrNameLst>
                                          <p:attrName>r</p:attrName>
                                        </p:attrNameLst>
                                      </p:cBhvr>
                                    </p:animRot>
                                  </p:childTnLst>
                                </p:cTn>
                              </p:par>
                              <p:par>
                                <p:cTn id="138" presetID="64" presetClass="path" presetSubtype="0" accel="50000" decel="50000" fill="hold" nodeType="withEffect">
                                  <p:stCondLst>
                                    <p:cond delay="0"/>
                                  </p:stCondLst>
                                  <p:childTnLst>
                                    <p:animMotion origin="layout" path="M -0.79114 -0.02916 L -0.48112 -0.8912 " pathEditMode="relative" rAng="0" ptsTypes="AA">
                                      <p:cBhvr>
                                        <p:cTn id="139" dur="1750" fill="hold"/>
                                        <p:tgtEl>
                                          <p:spTgt spid="50"/>
                                        </p:tgtEl>
                                        <p:attrNameLst>
                                          <p:attrName>ppt_x</p:attrName>
                                          <p:attrName>ppt_y</p:attrName>
                                        </p:attrNameLst>
                                      </p:cBhvr>
                                      <p:rCtr x="15495" y="-43102"/>
                                    </p:animMotion>
                                  </p:childTnLst>
                                  <p:subTnLst>
                                    <p:audio>
                                      <p:cMediaNode>
                                        <p:cTn display="0" masterRel="sameClick">
                                          <p:stCondLst>
                                            <p:cond evt="begin" delay="0">
                                              <p:tn val="138"/>
                                            </p:cond>
                                          </p:stCondLst>
                                          <p:endCondLst>
                                            <p:cond evt="onStopAudio" delay="0">
                                              <p:tgtEl>
                                                <p:sldTgt/>
                                              </p:tgtEl>
                                            </p:cond>
                                          </p:endCondLst>
                                        </p:cTn>
                                        <p:tgtEl>
                                          <p:sndTgt r:embed="rId4" name="wind.wav"/>
                                        </p:tgtEl>
                                      </p:cMediaNode>
                                    </p:audio>
                                  </p:subTnLst>
                                </p:cTn>
                              </p:par>
                              <p:par>
                                <p:cTn id="140" presetID="6" presetClass="emph" presetSubtype="0" fill="hold" nodeType="withEffect">
                                  <p:stCondLst>
                                    <p:cond delay="0"/>
                                  </p:stCondLst>
                                  <p:childTnLst>
                                    <p:animScale>
                                      <p:cBhvr>
                                        <p:cTn id="141" dur="1750" fill="hold"/>
                                        <p:tgtEl>
                                          <p:spTgt spid="50"/>
                                        </p:tgtEl>
                                      </p:cBhvr>
                                      <p:by x="150000" y="150000"/>
                                    </p:animScale>
                                  </p:childTnLst>
                                </p:cTn>
                              </p:par>
                              <p:par>
                                <p:cTn id="142" presetID="8" presetClass="emph" presetSubtype="0" fill="hold" nodeType="withEffect">
                                  <p:stCondLst>
                                    <p:cond delay="0"/>
                                  </p:stCondLst>
                                  <p:childTnLst>
                                    <p:animRot by="21600000">
                                      <p:cBhvr>
                                        <p:cTn id="143" dur="1750" fill="hold"/>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4" restart="whenNotActive" fill="hold" evtFilter="cancelBubble" nodeType="interactiveSeq">
                <p:stCondLst>
                  <p:cond evt="onClick" delay="0">
                    <p:tgtEl>
                      <p:spTgt spid="24"/>
                    </p:tgtEl>
                  </p:cond>
                </p:stCondLst>
                <p:endSync evt="end" delay="0">
                  <p:rtn val="all"/>
                </p:endSync>
                <p:childTnLst>
                  <p:par>
                    <p:cTn id="145" fill="hold">
                      <p:stCondLst>
                        <p:cond delay="0"/>
                      </p:stCondLst>
                      <p:childTnLst>
                        <p:par>
                          <p:cTn id="146" fill="hold">
                            <p:stCondLst>
                              <p:cond delay="0"/>
                            </p:stCondLst>
                            <p:childTnLst>
                              <p:par>
                                <p:cTn id="147" presetID="64" presetClass="path" presetSubtype="0" accel="50000" decel="50000" fill="hold" nodeType="afterEffect">
                                  <p:stCondLst>
                                    <p:cond delay="0"/>
                                  </p:stCondLst>
                                  <p:childTnLst>
                                    <p:animMotion origin="layout" path="M 3.54167E-6 -2.96296E-6 L -0.51289 0.03635 " pathEditMode="relative" rAng="0" ptsTypes="AA">
                                      <p:cBhvr>
                                        <p:cTn id="148" dur="1750" fill="hold"/>
                                        <p:tgtEl>
                                          <p:spTgt spid="24"/>
                                        </p:tgtEl>
                                        <p:attrNameLst>
                                          <p:attrName>ppt_x</p:attrName>
                                          <p:attrName>ppt_y</p:attrName>
                                        </p:attrNameLst>
                                      </p:cBhvr>
                                      <p:rCtr x="-25651" y="1806"/>
                                    </p:animMotion>
                                  </p:childTnLst>
                                  <p:subTnLst>
                                    <p:audio>
                                      <p:cMediaNode>
                                        <p:cTn display="0" masterRel="sameClick">
                                          <p:stCondLst>
                                            <p:cond evt="begin" delay="0">
                                              <p:tn val="147"/>
                                            </p:cond>
                                          </p:stCondLst>
                                          <p:endCondLst>
                                            <p:cond evt="onStopAudio" delay="0">
                                              <p:tgtEl>
                                                <p:sldTgt/>
                                              </p:tgtEl>
                                            </p:cond>
                                          </p:endCondLst>
                                        </p:cTn>
                                        <p:tgtEl>
                                          <p:sndTgt r:embed="rId4" name="wind.wav"/>
                                        </p:tgtEl>
                                      </p:cMediaNode>
                                    </p:audio>
                                  </p:subTnLst>
                                </p:cTn>
                              </p:par>
                            </p:childTnLst>
                          </p:cTn>
                        </p:par>
                        <p:par>
                          <p:cTn id="149" fill="hold">
                            <p:stCondLst>
                              <p:cond delay="1750"/>
                            </p:stCondLst>
                            <p:childTnLst>
                              <p:par>
                                <p:cTn id="150" presetID="8" presetClass="emph" presetSubtype="0" fill="hold" nodeType="afterEffect">
                                  <p:stCondLst>
                                    <p:cond delay="0"/>
                                  </p:stCondLst>
                                  <p:childTnLst>
                                    <p:animRot by="21600000">
                                      <p:cBhvr>
                                        <p:cTn id="151" dur="1750" fill="hold"/>
                                        <p:tgtEl>
                                          <p:spTgt spid="24"/>
                                        </p:tgtEl>
                                        <p:attrNameLst>
                                          <p:attrName>r</p:attrName>
                                        </p:attrNameLst>
                                      </p:cBhvr>
                                    </p:animRot>
                                  </p:childTnLst>
                                </p:cTn>
                              </p:par>
                            </p:childTnLst>
                          </p:cTn>
                        </p:par>
                        <p:par>
                          <p:cTn id="152" fill="hold">
                            <p:stCondLst>
                              <p:cond delay="3500"/>
                            </p:stCondLst>
                            <p:childTnLst>
                              <p:par>
                                <p:cTn id="153" presetID="5" presetClass="exit" presetSubtype="10" fill="hold" nodeType="afterEffect">
                                  <p:stCondLst>
                                    <p:cond delay="0"/>
                                  </p:stCondLst>
                                  <p:childTnLst>
                                    <p:animEffect transition="out" filter="checkerboard(across)">
                                      <p:cBhvr>
                                        <p:cTn id="154" dur="500"/>
                                        <p:tgtEl>
                                          <p:spTgt spid="24"/>
                                        </p:tgtEl>
                                      </p:cBhvr>
                                    </p:animEffect>
                                    <p:set>
                                      <p:cBhvr>
                                        <p:cTn id="15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56" restart="whenNotActive" fill="hold" evtFilter="cancelBubble" nodeType="interactiveSeq">
                <p:stCondLst>
                  <p:cond evt="onClick" delay="0">
                    <p:tgtEl>
                      <p:spTgt spid="34"/>
                    </p:tgtEl>
                  </p:cond>
                </p:stCondLst>
                <p:endSync evt="end" delay="0">
                  <p:rtn val="all"/>
                </p:endSync>
                <p:childTnLst>
                  <p:par>
                    <p:cTn id="157" fill="hold">
                      <p:stCondLst>
                        <p:cond delay="0"/>
                      </p:stCondLst>
                      <p:childTnLst>
                        <p:par>
                          <p:cTn id="158" fill="hold">
                            <p:stCondLst>
                              <p:cond delay="0"/>
                            </p:stCondLst>
                            <p:childTnLst>
                              <p:par>
                                <p:cTn id="159" presetID="64" presetClass="path" presetSubtype="0" accel="50000" decel="50000" fill="hold" nodeType="clickEffect">
                                  <p:stCondLst>
                                    <p:cond delay="0"/>
                                  </p:stCondLst>
                                  <p:childTnLst>
                                    <p:animMotion origin="layout" path="M 4.375E-6 7.40741E-7 L -0.41237 0.11504 " pathEditMode="relative" rAng="0" ptsTypes="AA">
                                      <p:cBhvr>
                                        <p:cTn id="160" dur="1750" fill="hold"/>
                                        <p:tgtEl>
                                          <p:spTgt spid="34"/>
                                        </p:tgtEl>
                                        <p:attrNameLst>
                                          <p:attrName>ppt_x</p:attrName>
                                          <p:attrName>ppt_y</p:attrName>
                                        </p:attrNameLst>
                                      </p:cBhvr>
                                      <p:rCtr x="-19557" y="4792"/>
                                    </p:animMotion>
                                  </p:childTnLst>
                                  <p:subTnLst>
                                    <p:audio>
                                      <p:cMediaNode>
                                        <p:cTn display="0" masterRel="sameClick">
                                          <p:stCondLst>
                                            <p:cond evt="begin" delay="0">
                                              <p:tn val="159"/>
                                            </p:cond>
                                          </p:stCondLst>
                                          <p:endCondLst>
                                            <p:cond evt="onStopAudio" delay="0">
                                              <p:tgtEl>
                                                <p:sldTgt/>
                                              </p:tgtEl>
                                            </p:cond>
                                          </p:endCondLst>
                                        </p:cTn>
                                        <p:tgtEl>
                                          <p:sndTgt r:embed="rId4" name="wind.wav"/>
                                        </p:tgtEl>
                                      </p:cMediaNode>
                                    </p:audio>
                                  </p:subTnLst>
                                </p:cTn>
                              </p:par>
                              <p:par>
                                <p:cTn id="161" presetID="8" presetClass="emph" presetSubtype="0" fill="hold" nodeType="withEffect">
                                  <p:stCondLst>
                                    <p:cond delay="0"/>
                                  </p:stCondLst>
                                  <p:childTnLst>
                                    <p:animRot by="21600000">
                                      <p:cBhvr>
                                        <p:cTn id="162" dur="1750" fill="hold"/>
                                        <p:tgtEl>
                                          <p:spTgt spid="34"/>
                                        </p:tgtEl>
                                        <p:attrNameLst>
                                          <p:attrName>r</p:attrName>
                                        </p:attrNameLst>
                                      </p:cBhvr>
                                    </p:animRot>
                                  </p:childTnLst>
                                </p:cTn>
                              </p:par>
                            </p:childTnLst>
                          </p:cTn>
                        </p:par>
                        <p:par>
                          <p:cTn id="163" fill="hold">
                            <p:stCondLst>
                              <p:cond delay="1750"/>
                            </p:stCondLst>
                            <p:childTnLst>
                              <p:par>
                                <p:cTn id="164" presetID="5" presetClass="exit" presetSubtype="10" fill="hold" nodeType="afterEffect">
                                  <p:stCondLst>
                                    <p:cond delay="0"/>
                                  </p:stCondLst>
                                  <p:childTnLst>
                                    <p:animEffect transition="out" filter="checkerboard(across)">
                                      <p:cBhvr>
                                        <p:cTn id="165" dur="500"/>
                                        <p:tgtEl>
                                          <p:spTgt spid="34"/>
                                        </p:tgtEl>
                                      </p:cBhvr>
                                    </p:animEffect>
                                    <p:set>
                                      <p:cBhvr>
                                        <p:cTn id="16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67" restart="whenNotActive" fill="hold" evtFilter="cancelBubble" nodeType="interactiveSeq">
                <p:stCondLst>
                  <p:cond evt="onClick" delay="0">
                    <p:tgtEl>
                      <p:spTgt spid="36"/>
                    </p:tgtEl>
                  </p:cond>
                </p:stCondLst>
                <p:endSync evt="end" delay="0">
                  <p:rtn val="all"/>
                </p:endSync>
                <p:childTnLst>
                  <p:par>
                    <p:cTn id="168" fill="hold">
                      <p:stCondLst>
                        <p:cond delay="0"/>
                      </p:stCondLst>
                      <p:childTnLst>
                        <p:par>
                          <p:cTn id="169" fill="hold">
                            <p:stCondLst>
                              <p:cond delay="0"/>
                            </p:stCondLst>
                            <p:childTnLst>
                              <p:par>
                                <p:cTn id="170" presetID="64" presetClass="path" presetSubtype="0" accel="50000" decel="50000" fill="hold" nodeType="clickEffect">
                                  <p:stCondLst>
                                    <p:cond delay="0"/>
                                  </p:stCondLst>
                                  <p:childTnLst>
                                    <p:animMotion origin="layout" path="M -4.58333E-6 1.48148E-6 L -0.36797 0.31204 " pathEditMode="relative" rAng="0" ptsTypes="AA">
                                      <p:cBhvr>
                                        <p:cTn id="171" dur="1750" fill="hold"/>
                                        <p:tgtEl>
                                          <p:spTgt spid="36"/>
                                        </p:tgtEl>
                                        <p:attrNameLst>
                                          <p:attrName>ppt_x</p:attrName>
                                          <p:attrName>ppt_y</p:attrName>
                                        </p:attrNameLst>
                                      </p:cBhvr>
                                      <p:rCtr x="-17943" y="15301"/>
                                    </p:animMotion>
                                  </p:childTnLst>
                                  <p:subTnLst>
                                    <p:audio>
                                      <p:cMediaNode>
                                        <p:cTn display="0" masterRel="sameClick">
                                          <p:stCondLst>
                                            <p:cond evt="begin" delay="0">
                                              <p:tn val="170"/>
                                            </p:cond>
                                          </p:stCondLst>
                                          <p:endCondLst>
                                            <p:cond evt="onStopAudio" delay="0">
                                              <p:tgtEl>
                                                <p:sldTgt/>
                                              </p:tgtEl>
                                            </p:cond>
                                          </p:endCondLst>
                                        </p:cTn>
                                        <p:tgtEl>
                                          <p:sndTgt r:embed="rId4" name="wind.wav"/>
                                        </p:tgtEl>
                                      </p:cMediaNode>
                                    </p:audio>
                                  </p:subTnLst>
                                </p:cTn>
                              </p:par>
                              <p:par>
                                <p:cTn id="172" presetID="8" presetClass="emph" presetSubtype="0" fill="hold" nodeType="withEffect">
                                  <p:stCondLst>
                                    <p:cond delay="0"/>
                                  </p:stCondLst>
                                  <p:childTnLst>
                                    <p:animRot by="21600000">
                                      <p:cBhvr>
                                        <p:cTn id="173" dur="1750" fill="hold"/>
                                        <p:tgtEl>
                                          <p:spTgt spid="36"/>
                                        </p:tgtEl>
                                        <p:attrNameLst>
                                          <p:attrName>r</p:attrName>
                                        </p:attrNameLst>
                                      </p:cBhvr>
                                    </p:animRot>
                                  </p:childTnLst>
                                </p:cTn>
                              </p:par>
                            </p:childTnLst>
                          </p:cTn>
                        </p:par>
                        <p:par>
                          <p:cTn id="174" fill="hold">
                            <p:stCondLst>
                              <p:cond delay="1750"/>
                            </p:stCondLst>
                            <p:childTnLst>
                              <p:par>
                                <p:cTn id="175" presetID="5" presetClass="exit" presetSubtype="10" fill="hold" nodeType="afterEffect">
                                  <p:stCondLst>
                                    <p:cond delay="0"/>
                                  </p:stCondLst>
                                  <p:childTnLst>
                                    <p:animEffect transition="out" filter="checkerboard(across)">
                                      <p:cBhvr>
                                        <p:cTn id="176" dur="500"/>
                                        <p:tgtEl>
                                          <p:spTgt spid="36"/>
                                        </p:tgtEl>
                                      </p:cBhvr>
                                    </p:animEffect>
                                    <p:set>
                                      <p:cBhvr>
                                        <p:cTn id="17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78" restart="whenNotActive" fill="hold" evtFilter="cancelBubble" nodeType="interactiveSeq">
                <p:stCondLst>
                  <p:cond evt="onClick" delay="0">
                    <p:tgtEl>
                      <p:spTgt spid="38"/>
                    </p:tgtEl>
                  </p:cond>
                </p:stCondLst>
                <p:endSync evt="end" delay="0">
                  <p:rtn val="all"/>
                </p:endSync>
                <p:childTnLst>
                  <p:par>
                    <p:cTn id="179" fill="hold">
                      <p:stCondLst>
                        <p:cond delay="0"/>
                      </p:stCondLst>
                      <p:childTnLst>
                        <p:par>
                          <p:cTn id="180" fill="hold">
                            <p:stCondLst>
                              <p:cond delay="0"/>
                            </p:stCondLst>
                            <p:childTnLst>
                              <p:par>
                                <p:cTn id="181" presetID="64" presetClass="path" presetSubtype="0" accel="50000" decel="50000" fill="hold" nodeType="clickEffect">
                                  <p:stCondLst>
                                    <p:cond delay="0"/>
                                  </p:stCondLst>
                                  <p:childTnLst>
                                    <p:animMotion origin="layout" path="M 2.70833E-6 -2.96296E-6 L -0.44466 0.43009 " pathEditMode="relative" rAng="0" ptsTypes="AA">
                                      <p:cBhvr>
                                        <p:cTn id="182" dur="1750" fill="hold"/>
                                        <p:tgtEl>
                                          <p:spTgt spid="38"/>
                                        </p:tgtEl>
                                        <p:attrNameLst>
                                          <p:attrName>ppt_x</p:attrName>
                                          <p:attrName>ppt_y</p:attrName>
                                        </p:attrNameLst>
                                      </p:cBhvr>
                                      <p:rCtr x="-21549" y="21227"/>
                                    </p:animMotion>
                                  </p:childTnLst>
                                  <p:subTnLst>
                                    <p:audio>
                                      <p:cMediaNode>
                                        <p:cTn display="0" masterRel="sameClick">
                                          <p:stCondLst>
                                            <p:cond evt="begin" delay="0">
                                              <p:tn val="181"/>
                                            </p:cond>
                                          </p:stCondLst>
                                          <p:endCondLst>
                                            <p:cond evt="onStopAudio" delay="0">
                                              <p:tgtEl>
                                                <p:sldTgt/>
                                              </p:tgtEl>
                                            </p:cond>
                                          </p:endCondLst>
                                        </p:cTn>
                                        <p:tgtEl>
                                          <p:sndTgt r:embed="rId4" name="wind.wav"/>
                                        </p:tgtEl>
                                      </p:cMediaNode>
                                    </p:audio>
                                  </p:subTnLst>
                                </p:cTn>
                              </p:par>
                              <p:par>
                                <p:cTn id="183" presetID="8" presetClass="emph" presetSubtype="0" fill="hold" nodeType="withEffect">
                                  <p:stCondLst>
                                    <p:cond delay="0"/>
                                  </p:stCondLst>
                                  <p:childTnLst>
                                    <p:animRot by="21600000">
                                      <p:cBhvr>
                                        <p:cTn id="184" dur="1750" fill="hold"/>
                                        <p:tgtEl>
                                          <p:spTgt spid="38"/>
                                        </p:tgtEl>
                                        <p:attrNameLst>
                                          <p:attrName>r</p:attrName>
                                        </p:attrNameLst>
                                      </p:cBhvr>
                                    </p:animRot>
                                  </p:childTnLst>
                                </p:cTn>
                              </p:par>
                            </p:childTnLst>
                          </p:cTn>
                        </p:par>
                        <p:par>
                          <p:cTn id="185" fill="hold">
                            <p:stCondLst>
                              <p:cond delay="1750"/>
                            </p:stCondLst>
                            <p:childTnLst>
                              <p:par>
                                <p:cTn id="186" presetID="5" presetClass="exit" presetSubtype="10" fill="hold" nodeType="afterEffect">
                                  <p:stCondLst>
                                    <p:cond delay="0"/>
                                  </p:stCondLst>
                                  <p:childTnLst>
                                    <p:animEffect transition="out" filter="checkerboard(across)">
                                      <p:cBhvr>
                                        <p:cTn id="187" dur="500"/>
                                        <p:tgtEl>
                                          <p:spTgt spid="38"/>
                                        </p:tgtEl>
                                      </p:cBhvr>
                                    </p:animEffect>
                                    <p:set>
                                      <p:cBhvr>
                                        <p:cTn id="18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89" restart="whenNotActive" fill="hold" evtFilter="cancelBubble" nodeType="interactiveSeq">
                <p:stCondLst>
                  <p:cond evt="onClick" delay="0">
                    <p:tgtEl>
                      <p:spTgt spid="40"/>
                    </p:tgtEl>
                  </p:cond>
                </p:stCondLst>
                <p:endSync evt="end" delay="0">
                  <p:rtn val="all"/>
                </p:endSync>
                <p:childTnLst>
                  <p:par>
                    <p:cTn id="190" fill="hold">
                      <p:stCondLst>
                        <p:cond delay="0"/>
                      </p:stCondLst>
                      <p:childTnLst>
                        <p:par>
                          <p:cTn id="191" fill="hold">
                            <p:stCondLst>
                              <p:cond delay="0"/>
                            </p:stCondLst>
                            <p:childTnLst>
                              <p:par>
                                <p:cTn id="192" presetID="64" presetClass="path" presetSubtype="0" accel="50000" decel="50000" fill="hold" nodeType="clickEffect">
                                  <p:stCondLst>
                                    <p:cond delay="0"/>
                                  </p:stCondLst>
                                  <p:childTnLst>
                                    <p:animMotion origin="layout" path="M -3.54167E-6 7.40741E-7 L -0.53606 0.31505 " pathEditMode="relative" rAng="0" ptsTypes="AA">
                                      <p:cBhvr>
                                        <p:cTn id="193" dur="1750" fill="hold"/>
                                        <p:tgtEl>
                                          <p:spTgt spid="40"/>
                                        </p:tgtEl>
                                        <p:attrNameLst>
                                          <p:attrName>ppt_x</p:attrName>
                                          <p:attrName>ppt_y</p:attrName>
                                        </p:attrNameLst>
                                      </p:cBhvr>
                                      <p:rCtr x="-26510" y="16065"/>
                                    </p:animMotion>
                                  </p:childTnLst>
                                  <p:subTnLst>
                                    <p:audio>
                                      <p:cMediaNode>
                                        <p:cTn display="0" masterRel="sameClick">
                                          <p:stCondLst>
                                            <p:cond evt="begin" delay="0">
                                              <p:tn val="192"/>
                                            </p:cond>
                                          </p:stCondLst>
                                          <p:endCondLst>
                                            <p:cond evt="onStopAudio" delay="0">
                                              <p:tgtEl>
                                                <p:sldTgt/>
                                              </p:tgtEl>
                                            </p:cond>
                                          </p:endCondLst>
                                        </p:cTn>
                                        <p:tgtEl>
                                          <p:sndTgt r:embed="rId4" name="wind.wav"/>
                                        </p:tgtEl>
                                      </p:cMediaNode>
                                    </p:audio>
                                  </p:subTnLst>
                                </p:cTn>
                              </p:par>
                              <p:par>
                                <p:cTn id="194" presetID="8" presetClass="emph" presetSubtype="0" fill="hold" nodeType="withEffect">
                                  <p:stCondLst>
                                    <p:cond delay="0"/>
                                  </p:stCondLst>
                                  <p:childTnLst>
                                    <p:animRot by="21600000">
                                      <p:cBhvr>
                                        <p:cTn id="195" dur="1750" fill="hold"/>
                                        <p:tgtEl>
                                          <p:spTgt spid="40"/>
                                        </p:tgtEl>
                                        <p:attrNameLst>
                                          <p:attrName>r</p:attrName>
                                        </p:attrNameLst>
                                      </p:cBhvr>
                                    </p:animRot>
                                  </p:childTnLst>
                                </p:cTn>
                              </p:par>
                            </p:childTnLst>
                          </p:cTn>
                        </p:par>
                        <p:par>
                          <p:cTn id="196" fill="hold">
                            <p:stCondLst>
                              <p:cond delay="1750"/>
                            </p:stCondLst>
                            <p:childTnLst>
                              <p:par>
                                <p:cTn id="197" presetID="5" presetClass="exit" presetSubtype="10" fill="hold" nodeType="afterEffect">
                                  <p:stCondLst>
                                    <p:cond delay="0"/>
                                  </p:stCondLst>
                                  <p:childTnLst>
                                    <p:animEffect transition="out" filter="checkerboard(across)">
                                      <p:cBhvr>
                                        <p:cTn id="198" dur="500"/>
                                        <p:tgtEl>
                                          <p:spTgt spid="40"/>
                                        </p:tgtEl>
                                      </p:cBhvr>
                                    </p:animEffect>
                                    <p:set>
                                      <p:cBhvr>
                                        <p:cTn id="19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0" restart="whenNotActive" fill="hold" evtFilter="cancelBubble" nodeType="interactiveSeq">
                <p:stCondLst>
                  <p:cond evt="onClick" delay="0">
                    <p:tgtEl>
                      <p:spTgt spid="42"/>
                    </p:tgtEl>
                  </p:cond>
                </p:stCondLst>
                <p:endSync evt="end" delay="0">
                  <p:rtn val="all"/>
                </p:endSync>
                <p:childTnLst>
                  <p:par>
                    <p:cTn id="201" fill="hold">
                      <p:stCondLst>
                        <p:cond delay="0"/>
                      </p:stCondLst>
                      <p:childTnLst>
                        <p:par>
                          <p:cTn id="202" fill="hold">
                            <p:stCondLst>
                              <p:cond delay="0"/>
                            </p:stCondLst>
                            <p:childTnLst>
                              <p:par>
                                <p:cTn id="203" presetID="64" presetClass="path" presetSubtype="0" accel="50000" decel="50000" fill="hold" nodeType="clickEffect">
                                  <p:stCondLst>
                                    <p:cond delay="0"/>
                                  </p:stCondLst>
                                  <p:childTnLst>
                                    <p:animMotion origin="layout" path="M 1.11022E-16 -3.7037E-7 L -0.62761 0.47269 " pathEditMode="relative" rAng="0" ptsTypes="AA">
                                      <p:cBhvr>
                                        <p:cTn id="204" dur="1750" fill="hold"/>
                                        <p:tgtEl>
                                          <p:spTgt spid="42"/>
                                        </p:tgtEl>
                                        <p:attrNameLst>
                                          <p:attrName>ppt_x</p:attrName>
                                          <p:attrName>ppt_y</p:attrName>
                                        </p:attrNameLst>
                                      </p:cBhvr>
                                      <p:rCtr x="-30794" y="23333"/>
                                    </p:animMotion>
                                  </p:childTnLst>
                                  <p:subTnLst>
                                    <p:audio>
                                      <p:cMediaNode>
                                        <p:cTn display="0" masterRel="sameClick">
                                          <p:stCondLst>
                                            <p:cond evt="begin" delay="0">
                                              <p:tn val="203"/>
                                            </p:cond>
                                          </p:stCondLst>
                                          <p:endCondLst>
                                            <p:cond evt="onStopAudio" delay="0">
                                              <p:tgtEl>
                                                <p:sldTgt/>
                                              </p:tgtEl>
                                            </p:cond>
                                          </p:endCondLst>
                                        </p:cTn>
                                        <p:tgtEl>
                                          <p:sndTgt r:embed="rId4" name="wind.wav"/>
                                        </p:tgtEl>
                                      </p:cMediaNode>
                                    </p:audio>
                                  </p:subTnLst>
                                </p:cTn>
                              </p:par>
                              <p:par>
                                <p:cTn id="205" presetID="8" presetClass="emph" presetSubtype="0" fill="hold" nodeType="withEffect">
                                  <p:stCondLst>
                                    <p:cond delay="0"/>
                                  </p:stCondLst>
                                  <p:childTnLst>
                                    <p:animRot by="21600000">
                                      <p:cBhvr>
                                        <p:cTn id="206" dur="1750" fill="hold"/>
                                        <p:tgtEl>
                                          <p:spTgt spid="42"/>
                                        </p:tgtEl>
                                        <p:attrNameLst>
                                          <p:attrName>r</p:attrName>
                                        </p:attrNameLst>
                                      </p:cBhvr>
                                    </p:animRot>
                                  </p:childTnLst>
                                </p:cTn>
                              </p:par>
                            </p:childTnLst>
                          </p:cTn>
                        </p:par>
                        <p:par>
                          <p:cTn id="207" fill="hold">
                            <p:stCondLst>
                              <p:cond delay="1750"/>
                            </p:stCondLst>
                            <p:childTnLst>
                              <p:par>
                                <p:cTn id="208" presetID="5" presetClass="exit" presetSubtype="10" fill="hold" nodeType="afterEffect">
                                  <p:stCondLst>
                                    <p:cond delay="0"/>
                                  </p:stCondLst>
                                  <p:childTnLst>
                                    <p:animEffect transition="out" filter="checkerboard(across)">
                                      <p:cBhvr>
                                        <p:cTn id="209" dur="500"/>
                                        <p:tgtEl>
                                          <p:spTgt spid="42"/>
                                        </p:tgtEl>
                                      </p:cBhvr>
                                    </p:animEffect>
                                    <p:set>
                                      <p:cBhvr>
                                        <p:cTn id="21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11" restart="whenNotActive" fill="hold" evtFilter="cancelBubble" nodeType="interactiveSeq">
                <p:stCondLst>
                  <p:cond evt="onClick" delay="0">
                    <p:tgtEl>
                      <p:spTgt spid="44"/>
                    </p:tgtEl>
                  </p:cond>
                </p:stCondLst>
                <p:endSync evt="end" delay="0">
                  <p:rtn val="all"/>
                </p:endSync>
                <p:childTnLst>
                  <p:par>
                    <p:cTn id="212" fill="hold">
                      <p:stCondLst>
                        <p:cond delay="0"/>
                      </p:stCondLst>
                      <p:childTnLst>
                        <p:par>
                          <p:cTn id="213" fill="hold">
                            <p:stCondLst>
                              <p:cond delay="0"/>
                            </p:stCondLst>
                            <p:childTnLst>
                              <p:par>
                                <p:cTn id="214" presetID="64" presetClass="path" presetSubtype="0" accel="50000" decel="50000" fill="hold" nodeType="clickEffect">
                                  <p:stCondLst>
                                    <p:cond delay="0"/>
                                  </p:stCondLst>
                                  <p:childTnLst>
                                    <p:animMotion origin="layout" path="M 2.08333E-7 5.55112E-17 L -0.70247 0.33056 " pathEditMode="relative" rAng="0" ptsTypes="AA">
                                      <p:cBhvr>
                                        <p:cTn id="215" dur="1750" fill="hold"/>
                                        <p:tgtEl>
                                          <p:spTgt spid="44"/>
                                        </p:tgtEl>
                                        <p:attrNameLst>
                                          <p:attrName>ppt_x</p:attrName>
                                          <p:attrName>ppt_y</p:attrName>
                                        </p:attrNameLst>
                                      </p:cBhvr>
                                      <p:rCtr x="-34661" y="16528"/>
                                    </p:animMotion>
                                  </p:childTnLst>
                                  <p:subTnLst>
                                    <p:audio>
                                      <p:cMediaNode>
                                        <p:cTn display="0" masterRel="sameClick">
                                          <p:stCondLst>
                                            <p:cond evt="begin" delay="0">
                                              <p:tn val="214"/>
                                            </p:cond>
                                          </p:stCondLst>
                                          <p:endCondLst>
                                            <p:cond evt="onStopAudio" delay="0">
                                              <p:tgtEl>
                                                <p:sldTgt/>
                                              </p:tgtEl>
                                            </p:cond>
                                          </p:endCondLst>
                                        </p:cTn>
                                        <p:tgtEl>
                                          <p:sndTgt r:embed="rId4" name="wind.wav"/>
                                        </p:tgtEl>
                                      </p:cMediaNode>
                                    </p:audio>
                                  </p:subTnLst>
                                </p:cTn>
                              </p:par>
                              <p:par>
                                <p:cTn id="216" presetID="8" presetClass="emph" presetSubtype="0" fill="hold" nodeType="withEffect">
                                  <p:stCondLst>
                                    <p:cond delay="0"/>
                                  </p:stCondLst>
                                  <p:childTnLst>
                                    <p:animRot by="21600000">
                                      <p:cBhvr>
                                        <p:cTn id="217" dur="1750" fill="hold"/>
                                        <p:tgtEl>
                                          <p:spTgt spid="44"/>
                                        </p:tgtEl>
                                        <p:attrNameLst>
                                          <p:attrName>r</p:attrName>
                                        </p:attrNameLst>
                                      </p:cBhvr>
                                    </p:animRot>
                                  </p:childTnLst>
                                </p:cTn>
                              </p:par>
                            </p:childTnLst>
                          </p:cTn>
                        </p:par>
                        <p:par>
                          <p:cTn id="218" fill="hold">
                            <p:stCondLst>
                              <p:cond delay="1750"/>
                            </p:stCondLst>
                            <p:childTnLst>
                              <p:par>
                                <p:cTn id="219" presetID="5" presetClass="exit" presetSubtype="10" fill="hold" nodeType="afterEffect">
                                  <p:stCondLst>
                                    <p:cond delay="0"/>
                                  </p:stCondLst>
                                  <p:childTnLst>
                                    <p:animEffect transition="out" filter="checkerboard(across)">
                                      <p:cBhvr>
                                        <p:cTn id="220" dur="500"/>
                                        <p:tgtEl>
                                          <p:spTgt spid="44"/>
                                        </p:tgtEl>
                                      </p:cBhvr>
                                    </p:animEffect>
                                    <p:set>
                                      <p:cBhvr>
                                        <p:cTn id="22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22" restart="whenNotActive" fill="hold" evtFilter="cancelBubble" nodeType="interactiveSeq">
                <p:stCondLst>
                  <p:cond evt="onClick" delay="0">
                    <p:tgtEl>
                      <p:spTgt spid="46"/>
                    </p:tgtEl>
                  </p:cond>
                </p:stCondLst>
                <p:endSync evt="end" delay="0">
                  <p:rtn val="all"/>
                </p:endSync>
                <p:childTnLst>
                  <p:par>
                    <p:cTn id="223" fill="hold">
                      <p:stCondLst>
                        <p:cond delay="0"/>
                      </p:stCondLst>
                      <p:childTnLst>
                        <p:par>
                          <p:cTn id="224" fill="hold">
                            <p:stCondLst>
                              <p:cond delay="0"/>
                            </p:stCondLst>
                            <p:childTnLst>
                              <p:par>
                                <p:cTn id="225" presetID="64" presetClass="path" presetSubtype="0" accel="50000" decel="50000" fill="hold" nodeType="afterEffect">
                                  <p:stCondLst>
                                    <p:cond delay="0"/>
                                  </p:stCondLst>
                                  <p:childTnLst>
                                    <p:animMotion origin="layout" path="M -4.375E-6 -2.96296E-6 L -0.84908 0.4301 " pathEditMode="relative" rAng="0" ptsTypes="AA">
                                      <p:cBhvr>
                                        <p:cTn id="226" dur="1750" fill="hold"/>
                                        <p:tgtEl>
                                          <p:spTgt spid="46"/>
                                        </p:tgtEl>
                                        <p:attrNameLst>
                                          <p:attrName>ppt_x</p:attrName>
                                          <p:attrName>ppt_y</p:attrName>
                                        </p:attrNameLst>
                                      </p:cBhvr>
                                      <p:rCtr x="-41510" y="21204"/>
                                    </p:animMotion>
                                  </p:childTnLst>
                                  <p:subTnLst>
                                    <p:audio>
                                      <p:cMediaNode>
                                        <p:cTn display="0" masterRel="sameClick">
                                          <p:stCondLst>
                                            <p:cond evt="begin" delay="0">
                                              <p:tn val="225"/>
                                            </p:cond>
                                          </p:stCondLst>
                                          <p:endCondLst>
                                            <p:cond evt="onStopAudio" delay="0">
                                              <p:tgtEl>
                                                <p:sldTgt/>
                                              </p:tgtEl>
                                            </p:cond>
                                          </p:endCondLst>
                                        </p:cTn>
                                        <p:tgtEl>
                                          <p:sndTgt r:embed="rId4" name="wind.wav"/>
                                        </p:tgtEl>
                                      </p:cMediaNode>
                                    </p:audio>
                                  </p:subTnLst>
                                </p:cTn>
                              </p:par>
                            </p:childTnLst>
                          </p:cTn>
                        </p:par>
                        <p:par>
                          <p:cTn id="227" fill="hold">
                            <p:stCondLst>
                              <p:cond delay="1750"/>
                            </p:stCondLst>
                            <p:childTnLst>
                              <p:par>
                                <p:cTn id="228" presetID="8" presetClass="emph" presetSubtype="0" fill="hold" nodeType="afterEffect">
                                  <p:stCondLst>
                                    <p:cond delay="0"/>
                                  </p:stCondLst>
                                  <p:childTnLst>
                                    <p:animRot by="21600000">
                                      <p:cBhvr>
                                        <p:cTn id="229" dur="1750" fill="hold"/>
                                        <p:tgtEl>
                                          <p:spTgt spid="46"/>
                                        </p:tgtEl>
                                        <p:attrNameLst>
                                          <p:attrName>r</p:attrName>
                                        </p:attrNameLst>
                                      </p:cBhvr>
                                    </p:animRot>
                                  </p:childTnLst>
                                </p:cTn>
                              </p:par>
                            </p:childTnLst>
                          </p:cTn>
                        </p:par>
                        <p:par>
                          <p:cTn id="230" fill="hold">
                            <p:stCondLst>
                              <p:cond delay="3500"/>
                            </p:stCondLst>
                            <p:childTnLst>
                              <p:par>
                                <p:cTn id="231" presetID="5" presetClass="exit" presetSubtype="10" fill="hold" nodeType="afterEffect">
                                  <p:stCondLst>
                                    <p:cond delay="0"/>
                                  </p:stCondLst>
                                  <p:childTnLst>
                                    <p:animEffect transition="out" filter="checkerboard(across)">
                                      <p:cBhvr>
                                        <p:cTn id="232" dur="500"/>
                                        <p:tgtEl>
                                          <p:spTgt spid="46"/>
                                        </p:tgtEl>
                                      </p:cBhvr>
                                    </p:animEffect>
                                    <p:set>
                                      <p:cBhvr>
                                        <p:cTn id="23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234" restart="whenNotActive" fill="hold" evtFilter="cancelBubble" nodeType="interactiveSeq">
                <p:stCondLst>
                  <p:cond evt="onClick" delay="0">
                    <p:tgtEl>
                      <p:spTgt spid="48"/>
                    </p:tgtEl>
                  </p:cond>
                </p:stCondLst>
                <p:endSync evt="end" delay="0">
                  <p:rtn val="all"/>
                </p:endSync>
                <p:childTnLst>
                  <p:par>
                    <p:cTn id="235" fill="hold">
                      <p:stCondLst>
                        <p:cond delay="0"/>
                      </p:stCondLst>
                      <p:childTnLst>
                        <p:par>
                          <p:cTn id="236" fill="hold">
                            <p:stCondLst>
                              <p:cond delay="0"/>
                            </p:stCondLst>
                            <p:childTnLst>
                              <p:par>
                                <p:cTn id="237" presetID="64" presetClass="path" presetSubtype="0" accel="50000" decel="50000" fill="hold" nodeType="clickEffect">
                                  <p:stCondLst>
                                    <p:cond delay="0"/>
                                  </p:stCondLst>
                                  <p:childTnLst>
                                    <p:animMotion origin="layout" path="M 1.66667E-6 2.22222E-6 L -0.86901 0.20046 " pathEditMode="relative" rAng="0" ptsTypes="AA">
                                      <p:cBhvr>
                                        <p:cTn id="238" dur="1750" fill="hold"/>
                                        <p:tgtEl>
                                          <p:spTgt spid="48"/>
                                        </p:tgtEl>
                                        <p:attrNameLst>
                                          <p:attrName>ppt_x</p:attrName>
                                          <p:attrName>ppt_y</p:attrName>
                                        </p:attrNameLst>
                                      </p:cBhvr>
                                      <p:rCtr x="-43451" y="10023"/>
                                    </p:animMotion>
                                  </p:childTnLst>
                                  <p:subTnLst>
                                    <p:audio>
                                      <p:cMediaNode>
                                        <p:cTn display="0" masterRel="sameClick">
                                          <p:stCondLst>
                                            <p:cond evt="begin" delay="0">
                                              <p:tn val="237"/>
                                            </p:cond>
                                          </p:stCondLst>
                                          <p:endCondLst>
                                            <p:cond evt="onStopAudio" delay="0">
                                              <p:tgtEl>
                                                <p:sldTgt/>
                                              </p:tgtEl>
                                            </p:cond>
                                          </p:endCondLst>
                                        </p:cTn>
                                        <p:tgtEl>
                                          <p:sndTgt r:embed="rId4" name="wind.wav"/>
                                        </p:tgtEl>
                                      </p:cMediaNode>
                                    </p:audio>
                                  </p:subTnLst>
                                </p:cTn>
                              </p:par>
                              <p:par>
                                <p:cTn id="239" presetID="8" presetClass="emph" presetSubtype="0" fill="hold" nodeType="withEffect">
                                  <p:stCondLst>
                                    <p:cond delay="0"/>
                                  </p:stCondLst>
                                  <p:childTnLst>
                                    <p:animRot by="21600000">
                                      <p:cBhvr>
                                        <p:cTn id="240" dur="1750" fill="hold"/>
                                        <p:tgtEl>
                                          <p:spTgt spid="48"/>
                                        </p:tgtEl>
                                        <p:attrNameLst>
                                          <p:attrName>r</p:attrName>
                                        </p:attrNameLst>
                                      </p:cBhvr>
                                    </p:animRot>
                                  </p:childTnLst>
                                </p:cTn>
                              </p:par>
                            </p:childTnLst>
                          </p:cTn>
                        </p:par>
                        <p:par>
                          <p:cTn id="241" fill="hold">
                            <p:stCondLst>
                              <p:cond delay="1750"/>
                            </p:stCondLst>
                            <p:childTnLst>
                              <p:par>
                                <p:cTn id="242" presetID="5" presetClass="exit" presetSubtype="10" fill="hold" nodeType="afterEffect">
                                  <p:stCondLst>
                                    <p:cond delay="0"/>
                                  </p:stCondLst>
                                  <p:childTnLst>
                                    <p:animEffect transition="out" filter="checkerboard(across)">
                                      <p:cBhvr>
                                        <p:cTn id="243" dur="500"/>
                                        <p:tgtEl>
                                          <p:spTgt spid="48"/>
                                        </p:tgtEl>
                                      </p:cBhvr>
                                    </p:animEffect>
                                    <p:set>
                                      <p:cBhvr>
                                        <p:cTn id="244"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45" restart="whenNotActive" fill="hold" evtFilter="cancelBubble" nodeType="interactiveSeq">
                <p:stCondLst>
                  <p:cond evt="onClick" delay="0">
                    <p:tgtEl>
                      <p:spTgt spid="50"/>
                    </p:tgtEl>
                  </p:cond>
                </p:stCondLst>
                <p:endSync evt="end" delay="0">
                  <p:rtn val="all"/>
                </p:endSync>
                <p:childTnLst>
                  <p:par>
                    <p:cTn id="246" fill="hold">
                      <p:stCondLst>
                        <p:cond delay="0"/>
                      </p:stCondLst>
                      <p:childTnLst>
                        <p:par>
                          <p:cTn id="247" fill="hold">
                            <p:stCondLst>
                              <p:cond delay="0"/>
                            </p:stCondLst>
                            <p:childTnLst>
                              <p:par>
                                <p:cTn id="248" presetID="64" presetClass="path" presetSubtype="0" accel="50000" decel="50000" fill="hold" nodeType="clickEffect">
                                  <p:stCondLst>
                                    <p:cond delay="0"/>
                                  </p:stCondLst>
                                  <p:childTnLst>
                                    <p:animMotion origin="layout" path="M -1.66667E-6 -2.22222E-6 L -0.79115 -0.02916 " pathEditMode="relative" rAng="0" ptsTypes="AA">
                                      <p:cBhvr>
                                        <p:cTn id="249" dur="1750" fill="hold"/>
                                        <p:tgtEl>
                                          <p:spTgt spid="50"/>
                                        </p:tgtEl>
                                        <p:attrNameLst>
                                          <p:attrName>ppt_x</p:attrName>
                                          <p:attrName>ppt_y</p:attrName>
                                        </p:attrNameLst>
                                      </p:cBhvr>
                                      <p:rCtr x="-39102" y="-1157"/>
                                    </p:animMotion>
                                  </p:childTnLst>
                                  <p:subTnLst>
                                    <p:audio>
                                      <p:cMediaNode>
                                        <p:cTn display="0" masterRel="sameClick">
                                          <p:stCondLst>
                                            <p:cond evt="begin" delay="0">
                                              <p:tn val="248"/>
                                            </p:cond>
                                          </p:stCondLst>
                                          <p:endCondLst>
                                            <p:cond evt="onStopAudio" delay="0">
                                              <p:tgtEl>
                                                <p:sldTgt/>
                                              </p:tgtEl>
                                            </p:cond>
                                          </p:endCondLst>
                                        </p:cTn>
                                        <p:tgtEl>
                                          <p:sndTgt r:embed="rId4" name="wind.wav"/>
                                        </p:tgtEl>
                                      </p:cMediaNode>
                                    </p:audio>
                                  </p:subTnLst>
                                </p:cTn>
                              </p:par>
                              <p:par>
                                <p:cTn id="250" presetID="8" presetClass="emph" presetSubtype="0" fill="hold" nodeType="withEffect">
                                  <p:stCondLst>
                                    <p:cond delay="0"/>
                                  </p:stCondLst>
                                  <p:childTnLst>
                                    <p:animRot by="21600000">
                                      <p:cBhvr>
                                        <p:cTn id="251" dur="1750" fill="hold"/>
                                        <p:tgtEl>
                                          <p:spTgt spid="50"/>
                                        </p:tgtEl>
                                        <p:attrNameLst>
                                          <p:attrName>r</p:attrName>
                                        </p:attrNameLst>
                                      </p:cBhvr>
                                    </p:animRot>
                                  </p:childTnLst>
                                </p:cTn>
                              </p:par>
                            </p:childTnLst>
                          </p:cTn>
                        </p:par>
                        <p:par>
                          <p:cTn id="252" fill="hold">
                            <p:stCondLst>
                              <p:cond delay="1750"/>
                            </p:stCondLst>
                            <p:childTnLst>
                              <p:par>
                                <p:cTn id="253" presetID="5" presetClass="exit" presetSubtype="10" fill="hold" nodeType="afterEffect">
                                  <p:stCondLst>
                                    <p:cond delay="0"/>
                                  </p:stCondLst>
                                  <p:childTnLst>
                                    <p:animEffect transition="out" filter="checkerboard(across)">
                                      <p:cBhvr>
                                        <p:cTn id="254" dur="500"/>
                                        <p:tgtEl>
                                          <p:spTgt spid="50"/>
                                        </p:tgtEl>
                                      </p:cBhvr>
                                    </p:animEffect>
                                    <p:set>
                                      <p:cBhvr>
                                        <p:cTn id="25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audio>
              <p:cMediaNode vol="20000" numSld="11">
                <p:cTn id="256" repeatCount="indefinite" fill="remove" display="0">
                  <p:stCondLst>
                    <p:cond delay="indefinite"/>
                  </p:stCondLst>
                  <p:endCondLst>
                    <p:cond evt="onStopAudio" delay="0">
                      <p:tgtEl>
                        <p:sldTgt/>
                      </p:tgtEl>
                    </p:cond>
                  </p:endCondLst>
                </p:cTn>
                <p:tgtEl>
                  <p:spTgt spid="2"/>
                </p:tgtEl>
              </p:cMediaNode>
            </p:audio>
          </p:childTnLst>
        </p:cTn>
      </p:par>
    </p:tnLst>
    <p:bldLst>
      <p:bldP spid="5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 zalo Nguyen Thi Va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9737" y="5625737"/>
            <a:ext cx="1232263" cy="12322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n zalo Nguyen Thi Van"/>
          <p:cNvSpPr txBox="1"/>
          <p:nvPr/>
        </p:nvSpPr>
        <p:spPr>
          <a:xfrm>
            <a:off x="1595454" y="768282"/>
            <a:ext cx="9364283" cy="646331"/>
          </a:xfrm>
          <a:prstGeom prst="rect">
            <a:avLst/>
          </a:prstGeom>
          <a:solidFill>
            <a:srgbClr val="FFFF00"/>
          </a:solidFill>
        </p:spPr>
        <p:txBody>
          <a:bodyPr wrap="square" rtlCol="0">
            <a:spAutoFit/>
          </a:bodyPr>
          <a:lstStyle/>
          <a:p>
            <a:pPr lvl="0" algn="just"/>
            <a:r>
              <a:rPr lang="vi-VN" sz="3600" b="1" kern="0" dirty="0">
                <a:solidFill>
                  <a:srgbClr val="0070C0"/>
                </a:solidFill>
                <a:cs typeface="Arial" panose="020B0604020202020204" pitchFamily="34" charset="0"/>
              </a:rPr>
              <a:t>Trong hệ SI có bao nhiêu đơn vị cơ bản?</a:t>
            </a:r>
            <a:endParaRPr kumimoji="0" lang="vi-VN" sz="3600" b="1" i="0" u="none" strike="noStrike" kern="0" cap="none" spc="0" normalizeH="0" baseline="0" noProof="0" dirty="0">
              <a:ln>
                <a:noFill/>
              </a:ln>
              <a:solidFill>
                <a:srgbClr val="0070C0"/>
              </a:solidFill>
              <a:effectLst/>
              <a:uLnTx/>
              <a:uFillTx/>
              <a:cs typeface="Arial" panose="020B0604020202020204" pitchFamily="34" charset="0"/>
            </a:endParaRPr>
          </a:p>
        </p:txBody>
      </p:sp>
      <p:sp>
        <p:nvSpPr>
          <p:cNvPr id="4" name="Rectangle 3" descr="n zalo Nguyen Thi Van"/>
          <p:cNvSpPr/>
          <p:nvPr/>
        </p:nvSpPr>
        <p:spPr>
          <a:xfrm>
            <a:off x="2619287" y="2389869"/>
            <a:ext cx="515799"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en-US" sz="3600" b="1" kern="0" dirty="0">
                <a:solidFill>
                  <a:srgbClr val="0070C0"/>
                </a:solidFill>
                <a:latin typeface="+mj-lt"/>
                <a:cs typeface="Arial" panose="020B0604020202020204" pitchFamily="34" charset="0"/>
              </a:rPr>
              <a:t>3</a:t>
            </a:r>
            <a:endParaRPr kumimoji="0" lang="vi-VN" sz="3600" b="1" i="0" u="none" strike="noStrike" kern="0" cap="none" spc="0" normalizeH="0" baseline="0" noProof="0" dirty="0">
              <a:ln>
                <a:noFill/>
              </a:ln>
              <a:solidFill>
                <a:srgbClr val="0070C0"/>
              </a:solidFill>
              <a:effectLst/>
              <a:uLnTx/>
              <a:uFillTx/>
              <a:latin typeface="+mj-lt"/>
              <a:cs typeface="Arial" panose="020B0604020202020204" pitchFamily="34" charset="0"/>
            </a:endParaRPr>
          </a:p>
        </p:txBody>
      </p:sp>
      <p:sp>
        <p:nvSpPr>
          <p:cNvPr id="5" name="Rectangle 4" descr="n zalo Nguyen Thi Van"/>
          <p:cNvSpPr/>
          <p:nvPr/>
        </p:nvSpPr>
        <p:spPr>
          <a:xfrm>
            <a:off x="2619287" y="4247618"/>
            <a:ext cx="515799"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pt-BR" sz="3600" b="1" dirty="0">
                <a:solidFill>
                  <a:srgbClr val="0070C0"/>
                </a:solidFill>
                <a:latin typeface="+mj-lt"/>
              </a:rPr>
              <a:t>4</a:t>
            </a:r>
            <a:endParaRPr lang="en-US" sz="3600" b="1" dirty="0">
              <a:solidFill>
                <a:srgbClr val="0070C0"/>
              </a:solidFill>
              <a:latin typeface="+mj-lt"/>
            </a:endParaRPr>
          </a:p>
        </p:txBody>
      </p:sp>
      <p:sp>
        <p:nvSpPr>
          <p:cNvPr id="6" name="Rectangle 5" descr="n zalo Nguyen Thi Van"/>
          <p:cNvSpPr/>
          <p:nvPr/>
        </p:nvSpPr>
        <p:spPr>
          <a:xfrm>
            <a:off x="8680453" y="2405177"/>
            <a:ext cx="515799"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pt-BR" sz="3600" b="1" dirty="0">
                <a:solidFill>
                  <a:srgbClr val="0070C0"/>
                </a:solidFill>
                <a:latin typeface="+mj-lt"/>
              </a:rPr>
              <a:t>7</a:t>
            </a:r>
            <a:endParaRPr lang="en-US" sz="3600" b="1" dirty="0">
              <a:solidFill>
                <a:srgbClr val="0070C0"/>
              </a:solidFill>
              <a:latin typeface="+mj-lt"/>
            </a:endParaRPr>
          </a:p>
        </p:txBody>
      </p:sp>
      <p:sp>
        <p:nvSpPr>
          <p:cNvPr id="7" name="Rectangle 6" descr="n zalo Nguyen Thi Van"/>
          <p:cNvSpPr/>
          <p:nvPr/>
        </p:nvSpPr>
        <p:spPr>
          <a:xfrm>
            <a:off x="8680453" y="4247620"/>
            <a:ext cx="515799"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pt-BR" sz="3600" b="1" dirty="0">
                <a:solidFill>
                  <a:srgbClr val="0070C0"/>
                </a:solidFill>
                <a:latin typeface="+mj-lt"/>
              </a:rPr>
              <a:t>8</a:t>
            </a:r>
            <a:endParaRPr lang="en-US" sz="3600" b="1" dirty="0">
              <a:solidFill>
                <a:srgbClr val="0070C0"/>
              </a:solidFill>
              <a:latin typeface="+mj-lt"/>
            </a:endParaRPr>
          </a:p>
        </p:txBody>
      </p:sp>
      <p:sp>
        <p:nvSpPr>
          <p:cNvPr id="8" name="Google Shape;243;p19" descr="n zalo Nguyen Thi Van"/>
          <p:cNvSpPr/>
          <p:nvPr/>
        </p:nvSpPr>
        <p:spPr>
          <a:xfrm>
            <a:off x="1595454" y="2388840"/>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A</a:t>
            </a:r>
            <a:endParaRPr sz="3600" b="1" dirty="0">
              <a:solidFill>
                <a:prstClr val="white"/>
              </a:solidFill>
              <a:cs typeface="Arial" panose="020B0604020202020204" pitchFamily="34" charset="0"/>
            </a:endParaRPr>
          </a:p>
        </p:txBody>
      </p:sp>
      <p:sp>
        <p:nvSpPr>
          <p:cNvPr id="9" name="Google Shape;243;p19" descr="n zalo Nguyen Thi Van"/>
          <p:cNvSpPr/>
          <p:nvPr/>
        </p:nvSpPr>
        <p:spPr>
          <a:xfrm>
            <a:off x="1595454" y="4247617"/>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a:solidFill>
                <a:prstClr val="black"/>
              </a:solidFill>
              <a:latin typeface="Calibri" panose="020F0502020204030204"/>
            </a:endParaRPr>
          </a:p>
        </p:txBody>
      </p:sp>
      <p:sp>
        <p:nvSpPr>
          <p:cNvPr id="10" name="Google Shape;243;p19" descr="n zalo Nguyen Thi Van"/>
          <p:cNvSpPr/>
          <p:nvPr/>
        </p:nvSpPr>
        <p:spPr>
          <a:xfrm>
            <a:off x="7656620" y="2405177"/>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a:solidFill>
                <a:prstClr val="black"/>
              </a:solidFill>
              <a:latin typeface="Calibri" panose="020F0502020204030204"/>
            </a:endParaRPr>
          </a:p>
        </p:txBody>
      </p:sp>
      <p:sp>
        <p:nvSpPr>
          <p:cNvPr id="11" name="Google Shape;243;p19" descr="n zalo Nguyen Thi Van"/>
          <p:cNvSpPr/>
          <p:nvPr/>
        </p:nvSpPr>
        <p:spPr>
          <a:xfrm>
            <a:off x="7656620" y="4247619"/>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dirty="0">
              <a:solidFill>
                <a:prstClr val="black"/>
              </a:solidFill>
              <a:latin typeface="Calibri" panose="020F0502020204030204"/>
            </a:endParaRPr>
          </a:p>
        </p:txBody>
      </p:sp>
      <p:sp>
        <p:nvSpPr>
          <p:cNvPr id="12" name="Google Shape;243;p19" descr="n zalo Nguyen Thi Van"/>
          <p:cNvSpPr/>
          <p:nvPr/>
        </p:nvSpPr>
        <p:spPr>
          <a:xfrm>
            <a:off x="1595454" y="4231282"/>
            <a:ext cx="821934" cy="790763"/>
          </a:xfrm>
          <a:prstGeom prst="ellipse">
            <a:avLst/>
          </a:prstGeom>
          <a:solidFill>
            <a:srgbClr val="00B050">
              <a:alpha val="8700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B</a:t>
            </a:r>
            <a:endParaRPr sz="3600" b="1" dirty="0">
              <a:solidFill>
                <a:prstClr val="white"/>
              </a:solidFill>
              <a:cs typeface="Arial" panose="020B0604020202020204" pitchFamily="34" charset="0"/>
            </a:endParaRPr>
          </a:p>
        </p:txBody>
      </p:sp>
      <p:sp>
        <p:nvSpPr>
          <p:cNvPr id="13" name="Google Shape;243;p19" descr="n zalo Nguyen Thi Van"/>
          <p:cNvSpPr/>
          <p:nvPr/>
        </p:nvSpPr>
        <p:spPr>
          <a:xfrm>
            <a:off x="7656620" y="2388840"/>
            <a:ext cx="821934" cy="790763"/>
          </a:xfrm>
          <a:prstGeom prst="ellipse">
            <a:avLst/>
          </a:prstGeom>
          <a:solidFill>
            <a:srgbClr val="5B9BD5">
              <a:lumMod val="50000"/>
              <a:alpha val="87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cs typeface="Arial" panose="020B0604020202020204" pitchFamily="34" charset="0"/>
              </a:rPr>
              <a:t>C</a:t>
            </a:r>
            <a:endParaRPr kumimoji="0" sz="3600" b="1"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14" name="Google Shape;243;p19" descr="n zalo Nguyen Thi Van"/>
          <p:cNvSpPr/>
          <p:nvPr/>
        </p:nvSpPr>
        <p:spPr>
          <a:xfrm>
            <a:off x="7656620" y="4252025"/>
            <a:ext cx="821934" cy="790763"/>
          </a:xfrm>
          <a:prstGeom prst="ellipse">
            <a:avLst/>
          </a:prstGeom>
          <a:solidFill>
            <a:srgbClr val="FF0000">
              <a:alpha val="8700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D</a:t>
            </a:r>
            <a:endParaRPr sz="3600" b="1" dirty="0">
              <a:solidFill>
                <a:prstClr val="white"/>
              </a:solidFill>
              <a:cs typeface="Arial" panose="020B0604020202020204" pitchFamily="34" charset="0"/>
            </a:endParaRPr>
          </a:p>
        </p:txBody>
      </p:sp>
    </p:spTree>
    <p:extLst>
      <p:ext uri="{BB962C8B-B14F-4D97-AF65-F5344CB8AC3E}">
        <p14:creationId xmlns:p14="http://schemas.microsoft.com/office/powerpoint/2010/main" val="358308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6">
                                            <p:txEl>
                                              <p:pRg st="0" end="0"/>
                                            </p:txEl>
                                          </p:spTgt>
                                        </p:tgtEl>
                                        <p:attrNameLst>
                                          <p:attrName>style.color</p:attrName>
                                        </p:attrNameLst>
                                      </p:cBhvr>
                                      <p:by>
                                        <p:hsl h="7200000" s="0" l="0"/>
                                      </p:by>
                                    </p:animClr>
                                    <p:animClr clrSpc="hsl" dir="cw">
                                      <p:cBhvr>
                                        <p:cTn id="7" dur="500" fill="hold"/>
                                        <p:tgtEl>
                                          <p:spTgt spid="6">
                                            <p:txEl>
                                              <p:pRg st="0" end="0"/>
                                            </p:txEl>
                                          </p:spTgt>
                                        </p:tgtEl>
                                        <p:attrNameLst>
                                          <p:attrName>fillcolor</p:attrName>
                                        </p:attrNameLst>
                                      </p:cBhvr>
                                      <p:by>
                                        <p:hsl h="7200000" s="0" l="0"/>
                                      </p:by>
                                    </p:animClr>
                                    <p:animClr clrSpc="hsl" dir="cw">
                                      <p:cBhvr>
                                        <p:cTn id="8" dur="500" fill="hold"/>
                                        <p:tgtEl>
                                          <p:spTgt spid="6">
                                            <p:txEl>
                                              <p:pRg st="0" end="0"/>
                                            </p:txEl>
                                          </p:spTgt>
                                        </p:tgtEl>
                                        <p:attrNameLst>
                                          <p:attrName>stroke.color</p:attrName>
                                        </p:attrNameLst>
                                      </p:cBhvr>
                                      <p:by>
                                        <p:hsl h="7200000" s="0" l="0"/>
                                      </p:by>
                                    </p:animClr>
                                    <p:set>
                                      <p:cBhvr>
                                        <p:cTn id="9" dur="500" fill="hold"/>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 zalo Nguyen Thi Va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9737" y="5625737"/>
            <a:ext cx="1232263" cy="12322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n zalo Nguyen Thi Van"/>
          <p:cNvSpPr txBox="1"/>
          <p:nvPr/>
        </p:nvSpPr>
        <p:spPr>
          <a:xfrm>
            <a:off x="1020688" y="363334"/>
            <a:ext cx="10586921" cy="1754326"/>
          </a:xfrm>
          <a:prstGeom prst="rect">
            <a:avLst/>
          </a:prstGeom>
          <a:solidFill>
            <a:srgbClr val="FFFF00"/>
          </a:solidFill>
        </p:spPr>
        <p:txBody>
          <a:bodyPr wrap="square" rtlCol="0">
            <a:spAutoFit/>
          </a:bodyPr>
          <a:lstStyle/>
          <a:p>
            <a:pPr lvl="0" algn="just"/>
            <a:r>
              <a:rPr lang="vi-VN" sz="3600" b="1" kern="0" dirty="0">
                <a:solidFill>
                  <a:srgbClr val="0070C0"/>
                </a:solidFill>
                <a:cs typeface="Arial" panose="020B0604020202020204" pitchFamily="34" charset="0"/>
              </a:rPr>
              <a:t>Cho đồ thị biểu diễn mối liên hệ giữa các lực tác dụng lên một vật và gia tốc có dạng hình g</a:t>
            </a:r>
            <a:r>
              <a:rPr lang="en-US" sz="3600" b="1" kern="0" dirty="0">
                <a:solidFill>
                  <a:srgbClr val="0070C0"/>
                </a:solidFill>
                <a:cs typeface="Arial" panose="020B0604020202020204" pitchFamily="34" charset="0"/>
              </a:rPr>
              <a:t>ì?</a:t>
            </a:r>
            <a:endParaRPr kumimoji="0" lang="vi-VN" sz="3600" b="1" i="0" u="none" strike="noStrike" kern="0" cap="none" spc="0" normalizeH="0" baseline="0" noProof="0" dirty="0">
              <a:ln>
                <a:noFill/>
              </a:ln>
              <a:solidFill>
                <a:srgbClr val="0070C0"/>
              </a:solidFill>
              <a:effectLst/>
              <a:uLnTx/>
              <a:uFillTx/>
              <a:cs typeface="Arial" panose="020B0604020202020204" pitchFamily="34" charset="0"/>
            </a:endParaRPr>
          </a:p>
        </p:txBody>
      </p:sp>
      <p:sp>
        <p:nvSpPr>
          <p:cNvPr id="4" name="Rectangle 3" descr="n zalo Nguyen Thi Van"/>
          <p:cNvSpPr/>
          <p:nvPr/>
        </p:nvSpPr>
        <p:spPr>
          <a:xfrm>
            <a:off x="2044522" y="2625000"/>
            <a:ext cx="3572507"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vi-VN" sz="3600" b="1" kern="0" dirty="0">
                <a:solidFill>
                  <a:srgbClr val="0070C0"/>
                </a:solidFill>
                <a:cs typeface="Arial" panose="020B0604020202020204" pitchFamily="34" charset="0"/>
              </a:rPr>
              <a:t>Đường parabol</a:t>
            </a:r>
            <a:endParaRPr kumimoji="0" lang="vi-VN" sz="3600" b="1" i="0" u="none" strike="noStrike" kern="0" cap="none" spc="0" normalizeH="0" baseline="0" noProof="0" dirty="0">
              <a:ln>
                <a:noFill/>
              </a:ln>
              <a:solidFill>
                <a:srgbClr val="0070C0"/>
              </a:solidFill>
              <a:effectLst/>
              <a:uLnTx/>
              <a:uFillTx/>
              <a:cs typeface="Arial" panose="020B0604020202020204" pitchFamily="34" charset="0"/>
            </a:endParaRPr>
          </a:p>
        </p:txBody>
      </p:sp>
      <p:sp>
        <p:nvSpPr>
          <p:cNvPr id="5" name="Rectangle 4" descr="n zalo Nguyen Thi Van"/>
          <p:cNvSpPr/>
          <p:nvPr/>
        </p:nvSpPr>
        <p:spPr>
          <a:xfrm>
            <a:off x="2044522" y="4456623"/>
            <a:ext cx="3572507"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vi-VN" sz="3600" b="1" dirty="0">
                <a:solidFill>
                  <a:srgbClr val="0070C0"/>
                </a:solidFill>
              </a:rPr>
              <a:t>Đường cong</a:t>
            </a:r>
            <a:endParaRPr lang="en-US" sz="3600" b="1" dirty="0">
              <a:solidFill>
                <a:srgbClr val="0070C0"/>
              </a:solidFill>
            </a:endParaRPr>
          </a:p>
        </p:txBody>
      </p:sp>
      <p:sp>
        <p:nvSpPr>
          <p:cNvPr id="6" name="Rectangle 5" descr="n zalo Nguyen Thi Van"/>
          <p:cNvSpPr/>
          <p:nvPr/>
        </p:nvSpPr>
        <p:spPr>
          <a:xfrm>
            <a:off x="7204350" y="2640308"/>
            <a:ext cx="3572507"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vi-VN" sz="3600" b="1" dirty="0">
                <a:solidFill>
                  <a:srgbClr val="0070C0"/>
                </a:solidFill>
              </a:rPr>
              <a:t>Đường tròn</a:t>
            </a:r>
            <a:endParaRPr lang="en-US" sz="3600" b="1" dirty="0">
              <a:solidFill>
                <a:srgbClr val="0070C0"/>
              </a:solidFill>
            </a:endParaRPr>
          </a:p>
        </p:txBody>
      </p:sp>
      <p:sp>
        <p:nvSpPr>
          <p:cNvPr id="7" name="Rectangle 6" descr="n zalo Nguyen Thi Van"/>
          <p:cNvSpPr/>
          <p:nvPr/>
        </p:nvSpPr>
        <p:spPr>
          <a:xfrm>
            <a:off x="7204350" y="4456625"/>
            <a:ext cx="3572507"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vi-VN" sz="3600" b="1" dirty="0">
                <a:solidFill>
                  <a:srgbClr val="0070C0"/>
                </a:solidFill>
              </a:rPr>
              <a:t>Đường thẳng</a:t>
            </a:r>
            <a:endParaRPr lang="en-US" sz="3600" b="1" dirty="0">
              <a:solidFill>
                <a:srgbClr val="0070C0"/>
              </a:solidFill>
            </a:endParaRPr>
          </a:p>
        </p:txBody>
      </p:sp>
      <p:sp>
        <p:nvSpPr>
          <p:cNvPr id="8" name="Google Shape;243;p19" descr="n zalo Nguyen Thi Van"/>
          <p:cNvSpPr/>
          <p:nvPr/>
        </p:nvSpPr>
        <p:spPr>
          <a:xfrm>
            <a:off x="1020688" y="2623971"/>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A</a:t>
            </a:r>
            <a:endParaRPr sz="3600" b="1" dirty="0">
              <a:solidFill>
                <a:prstClr val="white"/>
              </a:solidFill>
              <a:cs typeface="Arial" panose="020B0604020202020204" pitchFamily="34" charset="0"/>
            </a:endParaRPr>
          </a:p>
        </p:txBody>
      </p:sp>
      <p:sp>
        <p:nvSpPr>
          <p:cNvPr id="9" name="Google Shape;243;p19" descr="n zalo Nguyen Thi Van"/>
          <p:cNvSpPr/>
          <p:nvPr/>
        </p:nvSpPr>
        <p:spPr>
          <a:xfrm>
            <a:off x="1020688" y="4456622"/>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a:solidFill>
                <a:prstClr val="black"/>
              </a:solidFill>
              <a:latin typeface="Calibri" panose="020F0502020204030204"/>
            </a:endParaRPr>
          </a:p>
        </p:txBody>
      </p:sp>
      <p:sp>
        <p:nvSpPr>
          <p:cNvPr id="10" name="Google Shape;243;p19" descr="n zalo Nguyen Thi Van"/>
          <p:cNvSpPr/>
          <p:nvPr/>
        </p:nvSpPr>
        <p:spPr>
          <a:xfrm>
            <a:off x="6180516" y="2640308"/>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a:solidFill>
                <a:prstClr val="black"/>
              </a:solidFill>
              <a:latin typeface="Calibri" panose="020F0502020204030204"/>
            </a:endParaRPr>
          </a:p>
        </p:txBody>
      </p:sp>
      <p:sp>
        <p:nvSpPr>
          <p:cNvPr id="11" name="Google Shape;243;p19" descr="n zalo Nguyen Thi Van"/>
          <p:cNvSpPr/>
          <p:nvPr/>
        </p:nvSpPr>
        <p:spPr>
          <a:xfrm>
            <a:off x="6180516" y="4456624"/>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dirty="0">
              <a:solidFill>
                <a:prstClr val="black"/>
              </a:solidFill>
              <a:latin typeface="Calibri" panose="020F0502020204030204"/>
            </a:endParaRPr>
          </a:p>
        </p:txBody>
      </p:sp>
      <p:sp>
        <p:nvSpPr>
          <p:cNvPr id="12" name="Google Shape;243;p19" descr="n zalo Nguyen Thi Van"/>
          <p:cNvSpPr/>
          <p:nvPr/>
        </p:nvSpPr>
        <p:spPr>
          <a:xfrm>
            <a:off x="1020688" y="4440287"/>
            <a:ext cx="821934" cy="790763"/>
          </a:xfrm>
          <a:prstGeom prst="ellipse">
            <a:avLst/>
          </a:prstGeom>
          <a:solidFill>
            <a:srgbClr val="00B050">
              <a:alpha val="8700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B</a:t>
            </a:r>
            <a:endParaRPr sz="3600" b="1" dirty="0">
              <a:solidFill>
                <a:prstClr val="white"/>
              </a:solidFill>
              <a:cs typeface="Arial" panose="020B0604020202020204" pitchFamily="34" charset="0"/>
            </a:endParaRPr>
          </a:p>
        </p:txBody>
      </p:sp>
      <p:sp>
        <p:nvSpPr>
          <p:cNvPr id="13" name="Google Shape;243;p19" descr="n zalo Nguyen Thi Van"/>
          <p:cNvSpPr/>
          <p:nvPr/>
        </p:nvSpPr>
        <p:spPr>
          <a:xfrm>
            <a:off x="6180516" y="2623971"/>
            <a:ext cx="821934" cy="790763"/>
          </a:xfrm>
          <a:prstGeom prst="ellipse">
            <a:avLst/>
          </a:prstGeom>
          <a:solidFill>
            <a:srgbClr val="5B9BD5">
              <a:lumMod val="50000"/>
              <a:alpha val="87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cs typeface="Arial" panose="020B0604020202020204" pitchFamily="34" charset="0"/>
              </a:rPr>
              <a:t>C</a:t>
            </a:r>
            <a:endParaRPr kumimoji="0" sz="3600" b="1"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14" name="Google Shape;243;p19" descr="n zalo Nguyen Thi Van"/>
          <p:cNvSpPr/>
          <p:nvPr/>
        </p:nvSpPr>
        <p:spPr>
          <a:xfrm>
            <a:off x="6180516" y="4461030"/>
            <a:ext cx="821934" cy="790763"/>
          </a:xfrm>
          <a:prstGeom prst="ellipse">
            <a:avLst/>
          </a:prstGeom>
          <a:solidFill>
            <a:srgbClr val="FF0000">
              <a:alpha val="8700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D</a:t>
            </a:r>
            <a:endParaRPr sz="3600" b="1" dirty="0">
              <a:solidFill>
                <a:prstClr val="white"/>
              </a:solidFill>
              <a:cs typeface="Arial" panose="020B0604020202020204" pitchFamily="34" charset="0"/>
            </a:endParaRPr>
          </a:p>
        </p:txBody>
      </p:sp>
    </p:spTree>
    <p:extLst>
      <p:ext uri="{BB962C8B-B14F-4D97-AF65-F5344CB8AC3E}">
        <p14:creationId xmlns:p14="http://schemas.microsoft.com/office/powerpoint/2010/main" val="87142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7">
                                            <p:txEl>
                                              <p:pRg st="0" end="0"/>
                                            </p:txEl>
                                          </p:spTgt>
                                        </p:tgtEl>
                                        <p:attrNameLst>
                                          <p:attrName>style.color</p:attrName>
                                        </p:attrNameLst>
                                      </p:cBhvr>
                                      <p:by>
                                        <p:hsl h="7200000" s="0" l="0"/>
                                      </p:by>
                                    </p:animClr>
                                    <p:animClr clrSpc="hsl" dir="cw">
                                      <p:cBhvr>
                                        <p:cTn id="7" dur="500" fill="hold"/>
                                        <p:tgtEl>
                                          <p:spTgt spid="7">
                                            <p:txEl>
                                              <p:pRg st="0" end="0"/>
                                            </p:txEl>
                                          </p:spTgt>
                                        </p:tgtEl>
                                        <p:attrNameLst>
                                          <p:attrName>fillcolor</p:attrName>
                                        </p:attrNameLst>
                                      </p:cBhvr>
                                      <p:by>
                                        <p:hsl h="7200000" s="0" l="0"/>
                                      </p:by>
                                    </p:animClr>
                                    <p:animClr clrSpc="hsl" dir="cw">
                                      <p:cBhvr>
                                        <p:cTn id="8" dur="500" fill="hold"/>
                                        <p:tgtEl>
                                          <p:spTgt spid="7">
                                            <p:txEl>
                                              <p:pRg st="0" end="0"/>
                                            </p:txEl>
                                          </p:spTgt>
                                        </p:tgtEl>
                                        <p:attrNameLst>
                                          <p:attrName>stroke.color</p:attrName>
                                        </p:attrNameLst>
                                      </p:cBhvr>
                                      <p:by>
                                        <p:hsl h="7200000" s="0" l="0"/>
                                      </p:by>
                                    </p:animClr>
                                    <p:set>
                                      <p:cBhvr>
                                        <p:cTn id="9" dur="500" fill="hold"/>
                                        <p:tgtEl>
                                          <p:spTgt spid="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 zalo Nguyen Thi Va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9737" y="5625737"/>
            <a:ext cx="1232263" cy="123226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descr="n zalo Nguyen Thi Van"/>
              <p:cNvSpPr txBox="1"/>
              <p:nvPr/>
            </p:nvSpPr>
            <p:spPr>
              <a:xfrm>
                <a:off x="858129" y="363334"/>
                <a:ext cx="10989881" cy="1936556"/>
              </a:xfrm>
              <a:prstGeom prst="rect">
                <a:avLst/>
              </a:prstGeom>
              <a:solidFill>
                <a:srgbClr val="FFFF00"/>
              </a:solidFill>
            </p:spPr>
            <p:txBody>
              <a:bodyPr wrap="square" rtlCol="0">
                <a:spAutoFit/>
              </a:bodyPr>
              <a:lstStyle/>
              <a:p>
                <a:pPr lvl="0" algn="just"/>
                <a:r>
                  <a:rPr lang="vi-VN" sz="3600" b="1" kern="0" dirty="0">
                    <a:solidFill>
                      <a:srgbClr val="0070C0"/>
                    </a:solidFill>
                    <a:cs typeface="Arial" panose="020B0604020202020204" pitchFamily="34" charset="0"/>
                  </a:rPr>
                  <a:t>Từ công thức khối lượng riêng D=</a:t>
                </a:r>
                <a14:m>
                  <m:oMath xmlns:m="http://schemas.openxmlformats.org/officeDocument/2006/math">
                    <m:f>
                      <m:fPr>
                        <m:ctrlPr>
                          <a:rPr lang="vi-VN" sz="3600" b="1" i="1" kern="0" smtClean="0">
                            <a:solidFill>
                              <a:srgbClr val="0070C0"/>
                            </a:solidFill>
                            <a:latin typeface="Cambria Math" panose="02040503050406030204" pitchFamily="18" charset="0"/>
                            <a:cs typeface="Arial" panose="020B0604020202020204" pitchFamily="34" charset="0"/>
                          </a:rPr>
                        </m:ctrlPr>
                      </m:fPr>
                      <m:num>
                        <m:r>
                          <a:rPr lang="en-US" sz="3600" b="1" i="1" kern="0" smtClean="0">
                            <a:solidFill>
                              <a:srgbClr val="0070C0"/>
                            </a:solidFill>
                            <a:latin typeface="Cambria Math" panose="02040503050406030204" pitchFamily="18" charset="0"/>
                            <a:cs typeface="Arial" panose="020B0604020202020204" pitchFamily="34" charset="0"/>
                          </a:rPr>
                          <m:t>𝒎</m:t>
                        </m:r>
                      </m:num>
                      <m:den>
                        <m:r>
                          <a:rPr lang="en-US" sz="3600" b="1" i="1" kern="0" smtClean="0">
                            <a:solidFill>
                              <a:srgbClr val="0070C0"/>
                            </a:solidFill>
                            <a:latin typeface="Cambria Math" panose="02040503050406030204" pitchFamily="18" charset="0"/>
                            <a:cs typeface="Arial" panose="020B0604020202020204" pitchFamily="34" charset="0"/>
                          </a:rPr>
                          <m:t>𝑽</m:t>
                        </m:r>
                      </m:den>
                    </m:f>
                  </m:oMath>
                </a14:m>
                <a:r>
                  <a:rPr lang="vi-VN" sz="3600" b="1" kern="0" dirty="0">
                    <a:solidFill>
                      <a:srgbClr val="0070C0"/>
                    </a:solidFill>
                    <a:cs typeface="Arial" panose="020B0604020202020204" pitchFamily="34" charset="0"/>
                  </a:rPr>
                  <a:t> em hãy biểu diễn đơn vị của trọng l</a:t>
                </a:r>
                <a:r>
                  <a:rPr lang="en-US" sz="3600" b="1" kern="0" dirty="0" err="1">
                    <a:solidFill>
                      <a:srgbClr val="0070C0"/>
                    </a:solidFill>
                    <a:cs typeface="Arial" panose="020B0604020202020204" pitchFamily="34" charset="0"/>
                  </a:rPr>
                  <a:t>ượng</a:t>
                </a:r>
                <a:r>
                  <a:rPr lang="vi-VN" sz="3600" b="1" kern="0" dirty="0">
                    <a:solidFill>
                      <a:srgbClr val="0070C0"/>
                    </a:solidFill>
                    <a:cs typeface="Arial" panose="020B0604020202020204" pitchFamily="34" charset="0"/>
                  </a:rPr>
                  <a:t> riêng qua các đơn vị cơ bản trong hệ SI. </a:t>
                </a:r>
                <a:endParaRPr kumimoji="0" lang="vi-VN" sz="3600" b="1" i="0" u="none" strike="noStrike" kern="0" cap="none" spc="0" normalizeH="0" baseline="0" noProof="0" dirty="0">
                  <a:ln>
                    <a:noFill/>
                  </a:ln>
                  <a:solidFill>
                    <a:srgbClr val="0070C0"/>
                  </a:solidFill>
                  <a:effectLst/>
                  <a:uLnTx/>
                  <a:uFillTx/>
                  <a:cs typeface="Arial" panose="020B0604020202020204" pitchFamily="34" charset="0"/>
                </a:endParaRPr>
              </a:p>
            </p:txBody>
          </p:sp>
        </mc:Choice>
        <mc:Fallback xmlns="">
          <p:sp>
            <p:nvSpPr>
              <p:cNvPr id="11" name="TextBox 10" descr="n zalo Nguyen Thi Van"/>
              <p:cNvSpPr txBox="1">
                <a:spLocks noRot="1" noChangeAspect="1" noMove="1" noResize="1" noEditPoints="1" noAdjustHandles="1" noChangeArrowheads="1" noChangeShapeType="1" noTextEdit="1"/>
              </p:cNvSpPr>
              <p:nvPr/>
            </p:nvSpPr>
            <p:spPr>
              <a:xfrm>
                <a:off x="858129" y="363334"/>
                <a:ext cx="10989881" cy="1936556"/>
              </a:xfrm>
              <a:prstGeom prst="rect">
                <a:avLst/>
              </a:prstGeom>
              <a:blipFill>
                <a:blip r:embed="rId4"/>
                <a:stretch>
                  <a:fillRect l="-1719" t="-2208" r="-1664" b="-11356"/>
                </a:stretch>
              </a:blipFill>
            </p:spPr>
            <p:txBody>
              <a:bodyPr/>
              <a:lstStyle/>
              <a:p>
                <a:r>
                  <a:rPr lang="en-US">
                    <a:noFill/>
                  </a:rPr>
                  <a:t> </a:t>
                </a:r>
              </a:p>
            </p:txBody>
          </p:sp>
        </mc:Fallback>
      </mc:AlternateContent>
      <p:sp>
        <p:nvSpPr>
          <p:cNvPr id="12" name="Rectangle 11" descr="n zalo Nguyen Thi Van"/>
          <p:cNvSpPr/>
          <p:nvPr/>
        </p:nvSpPr>
        <p:spPr>
          <a:xfrm>
            <a:off x="2044522" y="2873195"/>
            <a:ext cx="1704519"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en-US" sz="3600" b="1" kern="0" dirty="0">
                <a:solidFill>
                  <a:srgbClr val="0070C0"/>
                </a:solidFill>
                <a:cs typeface="Arial" panose="020B0604020202020204" pitchFamily="34" charset="0"/>
              </a:rPr>
              <a:t>g/m</a:t>
            </a:r>
            <a:endParaRPr kumimoji="0" lang="vi-VN" sz="3600" b="1" i="0" u="none" strike="noStrike" kern="0" cap="none" spc="0" normalizeH="0" baseline="0" noProof="0" dirty="0">
              <a:ln>
                <a:noFill/>
              </a:ln>
              <a:solidFill>
                <a:srgbClr val="0070C0"/>
              </a:solidFill>
              <a:effectLst/>
              <a:uLnTx/>
              <a:uFillTx/>
              <a:cs typeface="Arial" panose="020B0604020202020204" pitchFamily="34" charset="0"/>
            </a:endParaRPr>
          </a:p>
        </p:txBody>
      </p:sp>
      <p:sp>
        <p:nvSpPr>
          <p:cNvPr id="13" name="Rectangle 12" descr="n zalo Nguyen Thi Van"/>
          <p:cNvSpPr/>
          <p:nvPr/>
        </p:nvSpPr>
        <p:spPr>
          <a:xfrm>
            <a:off x="2044522" y="4704818"/>
            <a:ext cx="1704519"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en-US" sz="3600" b="1" dirty="0">
                <a:solidFill>
                  <a:srgbClr val="0070C0"/>
                </a:solidFill>
              </a:rPr>
              <a:t>Kg/m</a:t>
            </a:r>
          </a:p>
        </p:txBody>
      </p:sp>
      <p:sp>
        <p:nvSpPr>
          <p:cNvPr id="14" name="Rectangle 13" descr="n zalo Nguyen Thi Van"/>
          <p:cNvSpPr/>
          <p:nvPr/>
        </p:nvSpPr>
        <p:spPr>
          <a:xfrm>
            <a:off x="8314693" y="2872166"/>
            <a:ext cx="1704519"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en-US" sz="3600" b="1" dirty="0">
                <a:solidFill>
                  <a:srgbClr val="0070C0"/>
                </a:solidFill>
              </a:rPr>
              <a:t>Kg/m</a:t>
            </a:r>
            <a:r>
              <a:rPr lang="en-US" sz="3600" b="1" baseline="30000" dirty="0">
                <a:solidFill>
                  <a:srgbClr val="0070C0"/>
                </a:solidFill>
              </a:rPr>
              <a:t>3</a:t>
            </a:r>
            <a:endParaRPr lang="en-US" sz="3600" b="1" dirty="0">
              <a:solidFill>
                <a:srgbClr val="0070C0"/>
              </a:solidFill>
            </a:endParaRPr>
          </a:p>
        </p:txBody>
      </p:sp>
      <p:sp>
        <p:nvSpPr>
          <p:cNvPr id="15" name="Rectangle 14" descr="n zalo Nguyen Thi Van"/>
          <p:cNvSpPr/>
          <p:nvPr/>
        </p:nvSpPr>
        <p:spPr>
          <a:xfrm>
            <a:off x="8314693" y="4688483"/>
            <a:ext cx="1704519"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en-US" sz="3600" b="1" dirty="0">
                <a:solidFill>
                  <a:srgbClr val="0070C0"/>
                </a:solidFill>
              </a:rPr>
              <a:t>Kg/m</a:t>
            </a:r>
            <a:r>
              <a:rPr lang="en-US" sz="3600" b="1" baseline="30000" dirty="0">
                <a:solidFill>
                  <a:srgbClr val="0070C0"/>
                </a:solidFill>
              </a:rPr>
              <a:t>2</a:t>
            </a:r>
            <a:endParaRPr lang="en-US" sz="3600" b="1" dirty="0">
              <a:solidFill>
                <a:srgbClr val="0070C0"/>
              </a:solidFill>
            </a:endParaRPr>
          </a:p>
        </p:txBody>
      </p:sp>
      <p:sp>
        <p:nvSpPr>
          <p:cNvPr id="16" name="Google Shape;243;p19" descr="n zalo Nguyen Thi Van"/>
          <p:cNvSpPr/>
          <p:nvPr/>
        </p:nvSpPr>
        <p:spPr>
          <a:xfrm>
            <a:off x="1020688" y="2872166"/>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A</a:t>
            </a:r>
            <a:endParaRPr sz="3600" b="1" dirty="0">
              <a:solidFill>
                <a:prstClr val="white"/>
              </a:solidFill>
              <a:cs typeface="Arial" panose="020B0604020202020204" pitchFamily="34" charset="0"/>
            </a:endParaRPr>
          </a:p>
        </p:txBody>
      </p:sp>
      <p:sp>
        <p:nvSpPr>
          <p:cNvPr id="17" name="Google Shape;243;p19" descr="n zalo Nguyen Thi Van"/>
          <p:cNvSpPr/>
          <p:nvPr/>
        </p:nvSpPr>
        <p:spPr>
          <a:xfrm>
            <a:off x="1020688" y="4704817"/>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a:solidFill>
                <a:prstClr val="black"/>
              </a:solidFill>
              <a:latin typeface="Calibri" panose="020F0502020204030204"/>
            </a:endParaRPr>
          </a:p>
        </p:txBody>
      </p:sp>
      <p:sp>
        <p:nvSpPr>
          <p:cNvPr id="18" name="Google Shape;243;p19" descr="n zalo Nguyen Thi Van"/>
          <p:cNvSpPr/>
          <p:nvPr/>
        </p:nvSpPr>
        <p:spPr>
          <a:xfrm>
            <a:off x="7290859" y="2872166"/>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a:solidFill>
                <a:prstClr val="black"/>
              </a:solidFill>
              <a:latin typeface="Calibri" panose="020F0502020204030204"/>
            </a:endParaRPr>
          </a:p>
        </p:txBody>
      </p:sp>
      <p:sp>
        <p:nvSpPr>
          <p:cNvPr id="19" name="Google Shape;243;p19" descr="n zalo Nguyen Thi Van"/>
          <p:cNvSpPr/>
          <p:nvPr/>
        </p:nvSpPr>
        <p:spPr>
          <a:xfrm>
            <a:off x="7290859" y="4688482"/>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dirty="0">
              <a:solidFill>
                <a:prstClr val="black"/>
              </a:solidFill>
              <a:latin typeface="Calibri" panose="020F0502020204030204"/>
            </a:endParaRPr>
          </a:p>
        </p:txBody>
      </p:sp>
      <p:sp>
        <p:nvSpPr>
          <p:cNvPr id="20" name="Google Shape;243;p19" descr="n zalo Nguyen Thi Van"/>
          <p:cNvSpPr/>
          <p:nvPr/>
        </p:nvSpPr>
        <p:spPr>
          <a:xfrm>
            <a:off x="1020688" y="4688482"/>
            <a:ext cx="821934" cy="790763"/>
          </a:xfrm>
          <a:prstGeom prst="ellipse">
            <a:avLst/>
          </a:prstGeom>
          <a:solidFill>
            <a:srgbClr val="00B050">
              <a:alpha val="8700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B</a:t>
            </a:r>
            <a:endParaRPr sz="3600" b="1" dirty="0">
              <a:solidFill>
                <a:prstClr val="white"/>
              </a:solidFill>
              <a:cs typeface="Arial" panose="020B0604020202020204" pitchFamily="34" charset="0"/>
            </a:endParaRPr>
          </a:p>
        </p:txBody>
      </p:sp>
      <p:sp>
        <p:nvSpPr>
          <p:cNvPr id="21" name="Google Shape;243;p19" descr="n zalo Nguyen Thi Van"/>
          <p:cNvSpPr/>
          <p:nvPr/>
        </p:nvSpPr>
        <p:spPr>
          <a:xfrm>
            <a:off x="7290859" y="2855829"/>
            <a:ext cx="821934" cy="790763"/>
          </a:xfrm>
          <a:prstGeom prst="ellipse">
            <a:avLst/>
          </a:prstGeom>
          <a:solidFill>
            <a:srgbClr val="5B9BD5">
              <a:lumMod val="50000"/>
              <a:alpha val="87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cs typeface="Arial" panose="020B0604020202020204" pitchFamily="34" charset="0"/>
              </a:rPr>
              <a:t>C</a:t>
            </a:r>
            <a:endParaRPr kumimoji="0" sz="3600" b="1"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22" name="Google Shape;243;p19" descr="n zalo Nguyen Thi Van"/>
          <p:cNvSpPr/>
          <p:nvPr/>
        </p:nvSpPr>
        <p:spPr>
          <a:xfrm>
            <a:off x="7290859" y="4692888"/>
            <a:ext cx="821934" cy="790763"/>
          </a:xfrm>
          <a:prstGeom prst="ellipse">
            <a:avLst/>
          </a:prstGeom>
          <a:solidFill>
            <a:srgbClr val="FF0000">
              <a:alpha val="8700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D</a:t>
            </a:r>
            <a:endParaRPr sz="3600" b="1" dirty="0">
              <a:solidFill>
                <a:prstClr val="white"/>
              </a:solidFill>
              <a:cs typeface="Arial" panose="020B0604020202020204" pitchFamily="34" charset="0"/>
            </a:endParaRPr>
          </a:p>
        </p:txBody>
      </p:sp>
    </p:spTree>
    <p:extLst>
      <p:ext uri="{BB962C8B-B14F-4D97-AF65-F5344CB8AC3E}">
        <p14:creationId xmlns:p14="http://schemas.microsoft.com/office/powerpoint/2010/main" val="303175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14">
                                            <p:txEl>
                                              <p:pRg st="0" end="0"/>
                                            </p:txEl>
                                          </p:spTgt>
                                        </p:tgtEl>
                                        <p:attrNameLst>
                                          <p:attrName>style.color</p:attrName>
                                        </p:attrNameLst>
                                      </p:cBhvr>
                                      <p:by>
                                        <p:hsl h="7200000" s="0" l="0"/>
                                      </p:by>
                                    </p:animClr>
                                    <p:animClr clrSpc="hsl" dir="cw">
                                      <p:cBhvr>
                                        <p:cTn id="7" dur="500" fill="hold"/>
                                        <p:tgtEl>
                                          <p:spTgt spid="14">
                                            <p:txEl>
                                              <p:pRg st="0" end="0"/>
                                            </p:txEl>
                                          </p:spTgt>
                                        </p:tgtEl>
                                        <p:attrNameLst>
                                          <p:attrName>fillcolor</p:attrName>
                                        </p:attrNameLst>
                                      </p:cBhvr>
                                      <p:by>
                                        <p:hsl h="7200000" s="0" l="0"/>
                                      </p:by>
                                    </p:animClr>
                                    <p:animClr clrSpc="hsl" dir="cw">
                                      <p:cBhvr>
                                        <p:cTn id="8" dur="500" fill="hold"/>
                                        <p:tgtEl>
                                          <p:spTgt spid="14">
                                            <p:txEl>
                                              <p:pRg st="0" end="0"/>
                                            </p:txEl>
                                          </p:spTgt>
                                        </p:tgtEl>
                                        <p:attrNameLst>
                                          <p:attrName>stroke.color</p:attrName>
                                        </p:attrNameLst>
                                      </p:cBhvr>
                                      <p:by>
                                        <p:hsl h="7200000" s="0" l="0"/>
                                      </p:by>
                                    </p:animClr>
                                    <p:set>
                                      <p:cBhvr>
                                        <p:cTn id="9" dur="500" fill="hold"/>
                                        <p:tgtEl>
                                          <p:spTgt spid="1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27" descr="n zalo Nguyen Thi Van">
            <a:extLst>
              <a:ext uri="{FF2B5EF4-FFF2-40B4-BE49-F238E27FC236}">
                <a16:creationId xmlns:a16="http://schemas.microsoft.com/office/drawing/2014/main" id="{9A9B529E-ED43-4E7C-AEF5-6C4EFABAE7A1}"/>
              </a:ext>
            </a:extLst>
          </p:cNvPr>
          <p:cNvSpPr/>
          <p:nvPr/>
        </p:nvSpPr>
        <p:spPr>
          <a:xfrm>
            <a:off x="130964" y="123209"/>
            <a:ext cx="6015835" cy="4267358"/>
          </a:xfrm>
          <a:prstGeom prst="wedgeRoundRectCallout">
            <a:avLst>
              <a:gd name="adj1" fmla="val -12607"/>
              <a:gd name="adj2" fmla="val -1941"/>
              <a:gd name="adj3" fmla="val 16667"/>
            </a:avLst>
          </a:prstGeom>
          <a:solidFill>
            <a:srgbClr val="FFE9A3"/>
          </a:solidFill>
          <a:ln w="38100" cap="flat" cmpd="sng" algn="ctr">
            <a:solidFill>
              <a:srgbClr val="FF0000"/>
            </a:solidFill>
            <a:prstDash val="dash"/>
            <a:miter lim="800000"/>
          </a:ln>
          <a:effectLst/>
        </p:spPr>
        <p:txBody>
          <a:bodyPr rtlCol="0" anchor="ct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Trong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hình</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một</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chiếc</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lang="en-US" sz="26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M</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otoGP</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xuất</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hiện</a:t>
            </a:r>
            <a:r>
              <a:rPr lang="en-US" sz="26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6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trong</a:t>
            </a:r>
            <a:r>
              <a:rPr lang="en-US" sz="26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cá</a:t>
            </a:r>
            <a:r>
              <a:rPr lang="en-US" sz="26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c </a:t>
            </a:r>
            <a:r>
              <a:rPr lang="en-US" sz="26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cuộc</a:t>
            </a:r>
            <a:r>
              <a:rPr lang="en-US" sz="26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6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đua</a:t>
            </a:r>
            <a:r>
              <a:rPr lang="en-US" sz="26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2600" b="1"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xe</a:t>
            </a:r>
            <a:r>
              <a:rPr lang="en-US" sz="26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F1</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Nhà</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sản</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xuất</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công</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bố</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nó</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thể</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tăng</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tốc</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từ</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0 km/h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đến</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100 km/h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trong</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khoảng</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thời</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gian</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2,6s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giây</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tăng</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tốc</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từ</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0 km/h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đến</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300 km/h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trong</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khoảng</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thời</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gian</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11,8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giây</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Tốc</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độ</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tối</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đa</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356 km/h. </a:t>
            </a:r>
          </a:p>
        </p:txBody>
      </p:sp>
      <p:sp>
        <p:nvSpPr>
          <p:cNvPr id="7" name="Rounded Rectangular Callout 27" descr="n zalo Nguyen Thi Van">
            <a:extLst>
              <a:ext uri="{FF2B5EF4-FFF2-40B4-BE49-F238E27FC236}">
                <a16:creationId xmlns:a16="http://schemas.microsoft.com/office/drawing/2014/main" id="{9A9B529E-ED43-4E7C-AEF5-6C4EFABAE7A1}"/>
              </a:ext>
            </a:extLst>
          </p:cNvPr>
          <p:cNvSpPr/>
          <p:nvPr/>
        </p:nvSpPr>
        <p:spPr>
          <a:xfrm>
            <a:off x="317203" y="4688113"/>
            <a:ext cx="11599025" cy="1538515"/>
          </a:xfrm>
          <a:prstGeom prst="wedgeRoundRectCallout">
            <a:avLst>
              <a:gd name="adj1" fmla="val -12607"/>
              <a:gd name="adj2" fmla="val -1941"/>
              <a:gd name="adj3" fmla="val 16667"/>
            </a:avLst>
          </a:prstGeom>
          <a:solidFill>
            <a:srgbClr val="FFE9A3"/>
          </a:solidFill>
          <a:ln w="38100" cap="flat" cmpd="sng" algn="ctr">
            <a:solidFill>
              <a:srgbClr val="FF0000"/>
            </a:solidFill>
            <a:prstDash val="dash"/>
            <a:miter lim="800000"/>
          </a:ln>
          <a:effectLst/>
        </p:spPr>
        <p:txBody>
          <a:bodyPr rtlCol="0" anchor="ct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Một</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trong</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những</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thông</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số</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mà</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các</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nhà</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sản</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xuất</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ô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tô</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thường</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tranh</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giảm</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thời</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gian</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t</a:t>
            </a:r>
            <a:r>
              <a:rPr lang="en-US" sz="2600" b="1"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ă</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ng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tốc</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Mối</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liên</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hệ</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giữa</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lực</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gia</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tốc</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cơ</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sở</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để</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các</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nhà</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sản</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xuất</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cải</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tiến</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ô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tô</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nhằm</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giảm</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thời</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gian</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tăng</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tốc</a:t>
            </a:r>
            <a:r>
              <a:rPr kumimoji="0" lang="en-US" sz="2600" b="1" i="1"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p>
        </p:txBody>
      </p:sp>
      <p:sp>
        <p:nvSpPr>
          <p:cNvPr id="8" name="Rounded Rectangular Callout 27" descr="n zalo Nguyen Thi Van">
            <a:extLst>
              <a:ext uri="{FF2B5EF4-FFF2-40B4-BE49-F238E27FC236}">
                <a16:creationId xmlns:a16="http://schemas.microsoft.com/office/drawing/2014/main" id="{9A9B529E-ED43-4E7C-AEF5-6C4EFABAE7A1}"/>
              </a:ext>
            </a:extLst>
          </p:cNvPr>
          <p:cNvSpPr/>
          <p:nvPr/>
        </p:nvSpPr>
        <p:spPr>
          <a:xfrm>
            <a:off x="210794" y="4579249"/>
            <a:ext cx="11811842" cy="1886856"/>
          </a:xfrm>
          <a:prstGeom prst="wedgeRoundRectCallout">
            <a:avLst>
              <a:gd name="adj1" fmla="val -12607"/>
              <a:gd name="adj2" fmla="val -1941"/>
              <a:gd name="adj3" fmla="val 16667"/>
            </a:avLst>
          </a:prstGeom>
          <a:solidFill>
            <a:srgbClr val="FFE9A3"/>
          </a:solidFill>
          <a:ln w="38100" cap="flat" cmpd="sng" algn="ctr">
            <a:noFill/>
            <a:prstDash val="dash"/>
            <a:miter lim="800000"/>
          </a:ln>
          <a:effectLst/>
        </p:spPr>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Vậy</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làm</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thế</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nào</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để</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rút</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ngắn</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thời</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gian</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tăng</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tốc</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5400" b="1" i="1" u="none" strike="noStrike" kern="1200" cap="none" spc="0" normalizeH="0" baseline="0" noProof="0" dirty="0" err="1">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xe</a:t>
            </a:r>
            <a:r>
              <a:rPr kumimoji="0" lang="en-US" sz="5400" b="1" i="1" u="none" strike="noStrike" kern="1200" cap="none" spc="0" normalizeH="0" baseline="0" noProof="0" dirty="0">
                <a:ln>
                  <a:noFill/>
                </a:ln>
                <a:solidFill>
                  <a:srgbClr val="00B05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3559D283-C44A-9483-C62B-26D991B6B051}"/>
              </a:ext>
            </a:extLst>
          </p:cNvPr>
          <p:cNvPicPr>
            <a:picLocks noChangeAspect="1"/>
          </p:cNvPicPr>
          <p:nvPr/>
        </p:nvPicPr>
        <p:blipFill>
          <a:blip r:embed="rId2"/>
          <a:stretch>
            <a:fillRect/>
          </a:stretch>
        </p:blipFill>
        <p:spPr>
          <a:xfrm>
            <a:off x="6255656" y="219384"/>
            <a:ext cx="5617281" cy="4120388"/>
          </a:xfrm>
          <a:prstGeom prst="rect">
            <a:avLst/>
          </a:prstGeom>
        </p:spPr>
      </p:pic>
    </p:spTree>
    <p:extLst>
      <p:ext uri="{BB962C8B-B14F-4D97-AF65-F5344CB8AC3E}">
        <p14:creationId xmlns:p14="http://schemas.microsoft.com/office/powerpoint/2010/main" val="120623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 zalo Nguyen Thi Va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9737" y="5625737"/>
            <a:ext cx="1232263" cy="12322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n zalo Nguyen Thi Van"/>
          <p:cNvSpPr txBox="1"/>
          <p:nvPr/>
        </p:nvSpPr>
        <p:spPr>
          <a:xfrm>
            <a:off x="871192" y="558896"/>
            <a:ext cx="10989881" cy="1200329"/>
          </a:xfrm>
          <a:prstGeom prst="rect">
            <a:avLst/>
          </a:prstGeom>
          <a:solidFill>
            <a:srgbClr val="FFFF00"/>
          </a:solidFill>
        </p:spPr>
        <p:txBody>
          <a:bodyPr wrap="square" rtlCol="0">
            <a:spAutoFit/>
          </a:bodyPr>
          <a:lstStyle/>
          <a:p>
            <a:pPr lvl="0" algn="just"/>
            <a:r>
              <a:rPr lang="vi-VN" sz="3600" b="1" kern="0" dirty="0">
                <a:solidFill>
                  <a:srgbClr val="0070C0"/>
                </a:solidFill>
                <a:cs typeface="Arial" panose="020B0604020202020204" pitchFamily="34" charset="0"/>
              </a:rPr>
              <a:t>Đơn vị đo lực niutơn được viết theo các đơn vị cơ bản trong hệ SI là</a:t>
            </a:r>
            <a:endParaRPr kumimoji="0" lang="vi-VN" sz="3600" b="1" i="0" u="none" strike="noStrike" kern="0" cap="none" spc="0" normalizeH="0" baseline="0" noProof="0" dirty="0">
              <a:ln>
                <a:noFill/>
              </a:ln>
              <a:solidFill>
                <a:srgbClr val="0070C0"/>
              </a:solidFill>
              <a:effectLst/>
              <a:uLnTx/>
              <a:uFillTx/>
              <a:cs typeface="Arial" panose="020B0604020202020204" pitchFamily="34" charset="0"/>
            </a:endParaRPr>
          </a:p>
        </p:txBody>
      </p:sp>
      <p:sp>
        <p:nvSpPr>
          <p:cNvPr id="4" name="Rectangle 3" descr="n zalo Nguyen Thi Van"/>
          <p:cNvSpPr/>
          <p:nvPr/>
        </p:nvSpPr>
        <p:spPr>
          <a:xfrm>
            <a:off x="2044522" y="2873195"/>
            <a:ext cx="1926587"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en-US" sz="3600" b="1" kern="0" dirty="0">
                <a:solidFill>
                  <a:srgbClr val="0070C0"/>
                </a:solidFill>
                <a:cs typeface="Arial" panose="020B0604020202020204" pitchFamily="34" charset="0"/>
              </a:rPr>
              <a:t>kg/m</a:t>
            </a:r>
            <a:r>
              <a:rPr lang="en-US" sz="3600" b="1" kern="0" baseline="30000" dirty="0">
                <a:solidFill>
                  <a:srgbClr val="0070C0"/>
                </a:solidFill>
                <a:cs typeface="Arial" panose="020B0604020202020204" pitchFamily="34" charset="0"/>
              </a:rPr>
              <a:t>2</a:t>
            </a:r>
            <a:endParaRPr kumimoji="0" lang="vi-VN" sz="3600" b="1" i="0" u="none" strike="noStrike" kern="0" cap="none" spc="0" normalizeH="0" baseline="30000" noProof="0" dirty="0">
              <a:ln>
                <a:noFill/>
              </a:ln>
              <a:solidFill>
                <a:srgbClr val="0070C0"/>
              </a:solidFill>
              <a:effectLst/>
              <a:uLnTx/>
              <a:uFillTx/>
              <a:cs typeface="Arial" panose="020B0604020202020204" pitchFamily="34" charset="0"/>
            </a:endParaRPr>
          </a:p>
        </p:txBody>
      </p:sp>
      <p:sp>
        <p:nvSpPr>
          <p:cNvPr id="5" name="Rectangle 4" descr="n zalo Nguyen Thi Van"/>
          <p:cNvSpPr/>
          <p:nvPr/>
        </p:nvSpPr>
        <p:spPr>
          <a:xfrm>
            <a:off x="2044522" y="4704818"/>
            <a:ext cx="1926587"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en-US" sz="3600" b="1" dirty="0">
                <a:solidFill>
                  <a:srgbClr val="0070C0"/>
                </a:solidFill>
              </a:rPr>
              <a:t>kg/s</a:t>
            </a:r>
            <a:r>
              <a:rPr lang="en-US" sz="3600" b="1" baseline="30000" dirty="0">
                <a:solidFill>
                  <a:srgbClr val="0070C0"/>
                </a:solidFill>
              </a:rPr>
              <a:t>2</a:t>
            </a:r>
          </a:p>
        </p:txBody>
      </p:sp>
      <p:sp>
        <p:nvSpPr>
          <p:cNvPr id="6" name="Rectangle 5" descr="n zalo Nguyen Thi Van"/>
          <p:cNvSpPr/>
          <p:nvPr/>
        </p:nvSpPr>
        <p:spPr>
          <a:xfrm>
            <a:off x="8314693" y="2872166"/>
            <a:ext cx="1926587"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en-US" sz="3600" b="1" dirty="0">
                <a:solidFill>
                  <a:srgbClr val="0070C0"/>
                </a:solidFill>
              </a:rPr>
              <a:t>kg.m</a:t>
            </a:r>
            <a:r>
              <a:rPr lang="en-US" sz="3600" b="1" baseline="30000" dirty="0">
                <a:solidFill>
                  <a:srgbClr val="0070C0"/>
                </a:solidFill>
              </a:rPr>
              <a:t>2</a:t>
            </a:r>
            <a:r>
              <a:rPr lang="en-US" sz="3600" b="1" dirty="0">
                <a:solidFill>
                  <a:srgbClr val="0070C0"/>
                </a:solidFill>
              </a:rPr>
              <a:t>/s</a:t>
            </a:r>
          </a:p>
        </p:txBody>
      </p:sp>
      <p:sp>
        <p:nvSpPr>
          <p:cNvPr id="7" name="Rectangle 6" descr="n zalo Nguyen Thi Van"/>
          <p:cNvSpPr/>
          <p:nvPr/>
        </p:nvSpPr>
        <p:spPr>
          <a:xfrm>
            <a:off x="8314694" y="4688483"/>
            <a:ext cx="1926586"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en-US" sz="3600" b="1" dirty="0" err="1">
                <a:solidFill>
                  <a:srgbClr val="0070C0"/>
                </a:solidFill>
              </a:rPr>
              <a:t>kg.m</a:t>
            </a:r>
            <a:r>
              <a:rPr lang="en-US" sz="3600" b="1" dirty="0">
                <a:solidFill>
                  <a:srgbClr val="0070C0"/>
                </a:solidFill>
              </a:rPr>
              <a:t>/s</a:t>
            </a:r>
            <a:r>
              <a:rPr lang="en-US" sz="3600" b="1" baseline="30000" dirty="0">
                <a:solidFill>
                  <a:srgbClr val="0070C0"/>
                </a:solidFill>
              </a:rPr>
              <a:t>2</a:t>
            </a:r>
          </a:p>
        </p:txBody>
      </p:sp>
      <p:sp>
        <p:nvSpPr>
          <p:cNvPr id="8" name="Google Shape;243;p19" descr="n zalo Nguyen Thi Van"/>
          <p:cNvSpPr/>
          <p:nvPr/>
        </p:nvSpPr>
        <p:spPr>
          <a:xfrm>
            <a:off x="1020688" y="2872166"/>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A</a:t>
            </a:r>
            <a:endParaRPr sz="3600" b="1" dirty="0">
              <a:solidFill>
                <a:prstClr val="white"/>
              </a:solidFill>
              <a:cs typeface="Arial" panose="020B0604020202020204" pitchFamily="34" charset="0"/>
            </a:endParaRPr>
          </a:p>
        </p:txBody>
      </p:sp>
      <p:sp>
        <p:nvSpPr>
          <p:cNvPr id="9" name="Google Shape;243;p19" descr="n zalo Nguyen Thi Van"/>
          <p:cNvSpPr/>
          <p:nvPr/>
        </p:nvSpPr>
        <p:spPr>
          <a:xfrm>
            <a:off x="1020688" y="4704817"/>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a:solidFill>
                <a:prstClr val="black"/>
              </a:solidFill>
              <a:latin typeface="Calibri" panose="020F0502020204030204"/>
            </a:endParaRPr>
          </a:p>
        </p:txBody>
      </p:sp>
      <p:sp>
        <p:nvSpPr>
          <p:cNvPr id="10" name="Google Shape;243;p19" descr="n zalo Nguyen Thi Van"/>
          <p:cNvSpPr/>
          <p:nvPr/>
        </p:nvSpPr>
        <p:spPr>
          <a:xfrm>
            <a:off x="7290859" y="2872166"/>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a:solidFill>
                <a:prstClr val="black"/>
              </a:solidFill>
              <a:latin typeface="Calibri" panose="020F0502020204030204"/>
            </a:endParaRPr>
          </a:p>
        </p:txBody>
      </p:sp>
      <p:sp>
        <p:nvSpPr>
          <p:cNvPr id="11" name="Google Shape;243;p19" descr="n zalo Nguyen Thi Van"/>
          <p:cNvSpPr/>
          <p:nvPr/>
        </p:nvSpPr>
        <p:spPr>
          <a:xfrm>
            <a:off x="7290859" y="4688482"/>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dirty="0">
              <a:solidFill>
                <a:prstClr val="black"/>
              </a:solidFill>
              <a:latin typeface="Calibri" panose="020F0502020204030204"/>
            </a:endParaRPr>
          </a:p>
        </p:txBody>
      </p:sp>
      <p:sp>
        <p:nvSpPr>
          <p:cNvPr id="12" name="Google Shape;243;p19" descr="n zalo Nguyen Thi Van"/>
          <p:cNvSpPr/>
          <p:nvPr/>
        </p:nvSpPr>
        <p:spPr>
          <a:xfrm>
            <a:off x="1020688" y="4688482"/>
            <a:ext cx="821934" cy="790763"/>
          </a:xfrm>
          <a:prstGeom prst="ellipse">
            <a:avLst/>
          </a:prstGeom>
          <a:solidFill>
            <a:srgbClr val="00B050">
              <a:alpha val="8700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B</a:t>
            </a:r>
            <a:endParaRPr sz="3600" b="1" dirty="0">
              <a:solidFill>
                <a:prstClr val="white"/>
              </a:solidFill>
              <a:cs typeface="Arial" panose="020B0604020202020204" pitchFamily="34" charset="0"/>
            </a:endParaRPr>
          </a:p>
        </p:txBody>
      </p:sp>
      <p:sp>
        <p:nvSpPr>
          <p:cNvPr id="13" name="Google Shape;243;p19" descr="n zalo Nguyen Thi Van"/>
          <p:cNvSpPr/>
          <p:nvPr/>
        </p:nvSpPr>
        <p:spPr>
          <a:xfrm>
            <a:off x="7290859" y="2855829"/>
            <a:ext cx="821934" cy="790763"/>
          </a:xfrm>
          <a:prstGeom prst="ellipse">
            <a:avLst/>
          </a:prstGeom>
          <a:solidFill>
            <a:srgbClr val="5B9BD5">
              <a:lumMod val="50000"/>
              <a:alpha val="87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cs typeface="Arial" panose="020B0604020202020204" pitchFamily="34" charset="0"/>
              </a:rPr>
              <a:t>C</a:t>
            </a:r>
            <a:endParaRPr kumimoji="0" sz="3600" b="1"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14" name="Google Shape;243;p19" descr="n zalo Nguyen Thi Van"/>
          <p:cNvSpPr/>
          <p:nvPr/>
        </p:nvSpPr>
        <p:spPr>
          <a:xfrm>
            <a:off x="7290859" y="4692888"/>
            <a:ext cx="821934" cy="790763"/>
          </a:xfrm>
          <a:prstGeom prst="ellipse">
            <a:avLst/>
          </a:prstGeom>
          <a:solidFill>
            <a:srgbClr val="FF0000">
              <a:alpha val="8700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D</a:t>
            </a:r>
            <a:endParaRPr sz="3600" b="1" dirty="0">
              <a:solidFill>
                <a:prstClr val="white"/>
              </a:solidFill>
              <a:cs typeface="Arial" panose="020B0604020202020204" pitchFamily="34" charset="0"/>
            </a:endParaRPr>
          </a:p>
        </p:txBody>
      </p:sp>
    </p:spTree>
    <p:extLst>
      <p:ext uri="{BB962C8B-B14F-4D97-AF65-F5344CB8AC3E}">
        <p14:creationId xmlns:p14="http://schemas.microsoft.com/office/powerpoint/2010/main" val="405001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7">
                                            <p:txEl>
                                              <p:pRg st="0" end="0"/>
                                            </p:txEl>
                                          </p:spTgt>
                                        </p:tgtEl>
                                        <p:attrNameLst>
                                          <p:attrName>style.color</p:attrName>
                                        </p:attrNameLst>
                                      </p:cBhvr>
                                      <p:by>
                                        <p:hsl h="7200000" s="0" l="0"/>
                                      </p:by>
                                    </p:animClr>
                                    <p:animClr clrSpc="hsl" dir="cw">
                                      <p:cBhvr>
                                        <p:cTn id="7" dur="500" fill="hold"/>
                                        <p:tgtEl>
                                          <p:spTgt spid="7">
                                            <p:txEl>
                                              <p:pRg st="0" end="0"/>
                                            </p:txEl>
                                          </p:spTgt>
                                        </p:tgtEl>
                                        <p:attrNameLst>
                                          <p:attrName>fillcolor</p:attrName>
                                        </p:attrNameLst>
                                      </p:cBhvr>
                                      <p:by>
                                        <p:hsl h="7200000" s="0" l="0"/>
                                      </p:by>
                                    </p:animClr>
                                    <p:animClr clrSpc="hsl" dir="cw">
                                      <p:cBhvr>
                                        <p:cTn id="8" dur="500" fill="hold"/>
                                        <p:tgtEl>
                                          <p:spTgt spid="7">
                                            <p:txEl>
                                              <p:pRg st="0" end="0"/>
                                            </p:txEl>
                                          </p:spTgt>
                                        </p:tgtEl>
                                        <p:attrNameLst>
                                          <p:attrName>stroke.color</p:attrName>
                                        </p:attrNameLst>
                                      </p:cBhvr>
                                      <p:by>
                                        <p:hsl h="7200000" s="0" l="0"/>
                                      </p:by>
                                    </p:animClr>
                                    <p:set>
                                      <p:cBhvr>
                                        <p:cTn id="9" dur="500" fill="hold"/>
                                        <p:tgtEl>
                                          <p:spTgt spid="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 zalo Nguyen Thi Va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9737" y="5625737"/>
            <a:ext cx="1232263" cy="12322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n zalo Nguyen Thi Van"/>
          <p:cNvSpPr txBox="1"/>
          <p:nvPr/>
        </p:nvSpPr>
        <p:spPr>
          <a:xfrm>
            <a:off x="858129" y="646283"/>
            <a:ext cx="10989881" cy="1200329"/>
          </a:xfrm>
          <a:prstGeom prst="rect">
            <a:avLst/>
          </a:prstGeom>
          <a:solidFill>
            <a:srgbClr val="FFFF00"/>
          </a:solidFill>
        </p:spPr>
        <p:txBody>
          <a:bodyPr wrap="square" rtlCol="0">
            <a:spAutoFit/>
          </a:bodyPr>
          <a:lstStyle/>
          <a:p>
            <a:pPr lvl="0" algn="just"/>
            <a:r>
              <a:rPr lang="vi-VN" sz="3600" b="1" kern="0" dirty="0">
                <a:solidFill>
                  <a:srgbClr val="0070C0"/>
                </a:solidFill>
                <a:cs typeface="Arial" panose="020B0604020202020204" pitchFamily="34" charset="0"/>
              </a:rPr>
              <a:t>Đơn vị nào sau đây đúng với đại lượng chiều dài độ dài theo hệ SI</a:t>
            </a:r>
            <a:endParaRPr kumimoji="0" lang="vi-VN" sz="3600" b="1" i="0" u="none" strike="noStrike" kern="0" cap="none" spc="0" normalizeH="0" baseline="0" noProof="0" dirty="0">
              <a:ln>
                <a:noFill/>
              </a:ln>
              <a:solidFill>
                <a:srgbClr val="0070C0"/>
              </a:solidFill>
              <a:effectLst/>
              <a:uLnTx/>
              <a:uFillTx/>
              <a:cs typeface="Arial" panose="020B0604020202020204" pitchFamily="34" charset="0"/>
            </a:endParaRPr>
          </a:p>
        </p:txBody>
      </p:sp>
      <p:sp>
        <p:nvSpPr>
          <p:cNvPr id="4" name="Rectangle 3" descr="n zalo Nguyen Thi Van"/>
          <p:cNvSpPr/>
          <p:nvPr/>
        </p:nvSpPr>
        <p:spPr>
          <a:xfrm>
            <a:off x="2044523" y="2873195"/>
            <a:ext cx="999124"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en-US" sz="3600" b="1" kern="0" dirty="0">
                <a:solidFill>
                  <a:srgbClr val="0070C0"/>
                </a:solidFill>
                <a:cs typeface="Arial" panose="020B0604020202020204" pitchFamily="34" charset="0"/>
              </a:rPr>
              <a:t>km</a:t>
            </a:r>
            <a:endParaRPr kumimoji="0" lang="vi-VN" sz="3600" b="1" i="0" u="none" strike="noStrike" kern="0" cap="none" spc="0" normalizeH="0" baseline="0" noProof="0" dirty="0">
              <a:ln>
                <a:noFill/>
              </a:ln>
              <a:solidFill>
                <a:srgbClr val="0070C0"/>
              </a:solidFill>
              <a:effectLst/>
              <a:uLnTx/>
              <a:uFillTx/>
              <a:cs typeface="Arial" panose="020B0604020202020204" pitchFamily="34" charset="0"/>
            </a:endParaRPr>
          </a:p>
        </p:txBody>
      </p:sp>
      <p:sp>
        <p:nvSpPr>
          <p:cNvPr id="5" name="Rectangle 4" descr="n zalo Nguyen Thi Van"/>
          <p:cNvSpPr/>
          <p:nvPr/>
        </p:nvSpPr>
        <p:spPr>
          <a:xfrm>
            <a:off x="2044523" y="4704818"/>
            <a:ext cx="999124"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en-US" sz="3600" b="1" dirty="0">
                <a:solidFill>
                  <a:srgbClr val="0070C0"/>
                </a:solidFill>
              </a:rPr>
              <a:t>m</a:t>
            </a:r>
          </a:p>
        </p:txBody>
      </p:sp>
      <p:sp>
        <p:nvSpPr>
          <p:cNvPr id="6" name="Rectangle 5" descr="n zalo Nguyen Thi Van"/>
          <p:cNvSpPr/>
          <p:nvPr/>
        </p:nvSpPr>
        <p:spPr>
          <a:xfrm>
            <a:off x="8314694" y="2872166"/>
            <a:ext cx="999124"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en-US" sz="3600" b="1" dirty="0">
                <a:solidFill>
                  <a:srgbClr val="0070C0"/>
                </a:solidFill>
              </a:rPr>
              <a:t>cm</a:t>
            </a:r>
          </a:p>
        </p:txBody>
      </p:sp>
      <p:sp>
        <p:nvSpPr>
          <p:cNvPr id="7" name="Rectangle 6" descr="n zalo Nguyen Thi Van"/>
          <p:cNvSpPr/>
          <p:nvPr/>
        </p:nvSpPr>
        <p:spPr>
          <a:xfrm>
            <a:off x="8314694" y="4688483"/>
            <a:ext cx="999124" cy="790763"/>
          </a:xfrm>
          <a:prstGeom prst="rect">
            <a:avLst/>
          </a:prstGeom>
          <a:noFill/>
          <a:ln w="38100" cap="flat" cmpd="sng" algn="ctr">
            <a:solidFill>
              <a:srgbClr val="5B9BD5">
                <a:shade val="50000"/>
              </a:srgbClr>
            </a:solidFill>
            <a:prstDash val="sysDash"/>
            <a:miter lim="800000"/>
          </a:ln>
          <a:effectLst/>
        </p:spPr>
        <p:txBody>
          <a:bodyPr rtlCol="0" anchor="ctr"/>
          <a:lstStyle/>
          <a:p>
            <a:pPr lvl="0"/>
            <a:r>
              <a:rPr lang="en-US" sz="3600" b="1" dirty="0">
                <a:solidFill>
                  <a:srgbClr val="0070C0"/>
                </a:solidFill>
              </a:rPr>
              <a:t>mm</a:t>
            </a:r>
          </a:p>
        </p:txBody>
      </p:sp>
      <p:sp>
        <p:nvSpPr>
          <p:cNvPr id="8" name="Google Shape;243;p19" descr="n zalo Nguyen Thi Van"/>
          <p:cNvSpPr/>
          <p:nvPr/>
        </p:nvSpPr>
        <p:spPr>
          <a:xfrm>
            <a:off x="1020688" y="2872166"/>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A</a:t>
            </a:r>
            <a:endParaRPr sz="3600" b="1" dirty="0">
              <a:solidFill>
                <a:prstClr val="white"/>
              </a:solidFill>
              <a:cs typeface="Arial" panose="020B0604020202020204" pitchFamily="34" charset="0"/>
            </a:endParaRPr>
          </a:p>
        </p:txBody>
      </p:sp>
      <p:sp>
        <p:nvSpPr>
          <p:cNvPr id="9" name="Google Shape;243;p19" descr="n zalo Nguyen Thi Van"/>
          <p:cNvSpPr/>
          <p:nvPr/>
        </p:nvSpPr>
        <p:spPr>
          <a:xfrm>
            <a:off x="1020688" y="4704817"/>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a:solidFill>
                <a:prstClr val="black"/>
              </a:solidFill>
              <a:latin typeface="Calibri" panose="020F0502020204030204"/>
            </a:endParaRPr>
          </a:p>
        </p:txBody>
      </p:sp>
      <p:sp>
        <p:nvSpPr>
          <p:cNvPr id="10" name="Google Shape;243;p19" descr="n zalo Nguyen Thi Van"/>
          <p:cNvSpPr/>
          <p:nvPr/>
        </p:nvSpPr>
        <p:spPr>
          <a:xfrm>
            <a:off x="7290859" y="2872166"/>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a:solidFill>
                <a:prstClr val="black"/>
              </a:solidFill>
              <a:latin typeface="Calibri" panose="020F0502020204030204"/>
            </a:endParaRPr>
          </a:p>
        </p:txBody>
      </p:sp>
      <p:sp>
        <p:nvSpPr>
          <p:cNvPr id="11" name="Google Shape;243;p19" descr="n zalo Nguyen Thi Van"/>
          <p:cNvSpPr/>
          <p:nvPr/>
        </p:nvSpPr>
        <p:spPr>
          <a:xfrm>
            <a:off x="7290859" y="4688482"/>
            <a:ext cx="821934" cy="790763"/>
          </a:xfrm>
          <a:prstGeom prst="ellipse">
            <a:avLst/>
          </a:prstGeom>
          <a:solidFill>
            <a:srgbClr val="F8BB00">
              <a:alpha val="86670"/>
            </a:srgbClr>
          </a:solidFill>
          <a:ln>
            <a:noFill/>
          </a:ln>
        </p:spPr>
        <p:txBody>
          <a:bodyPr spcFirstLastPara="1" wrap="square" lIns="91425" tIns="91425" rIns="91425" bIns="91425" anchor="ctr" anchorCtr="0">
            <a:noAutofit/>
          </a:bodyPr>
          <a:lstStyle/>
          <a:p>
            <a:endParaRPr dirty="0">
              <a:solidFill>
                <a:prstClr val="black"/>
              </a:solidFill>
              <a:latin typeface="Calibri" panose="020F0502020204030204"/>
            </a:endParaRPr>
          </a:p>
        </p:txBody>
      </p:sp>
      <p:sp>
        <p:nvSpPr>
          <p:cNvPr id="12" name="Google Shape;243;p19" descr="n zalo Nguyen Thi Van"/>
          <p:cNvSpPr/>
          <p:nvPr/>
        </p:nvSpPr>
        <p:spPr>
          <a:xfrm>
            <a:off x="1020688" y="4688482"/>
            <a:ext cx="821934" cy="790763"/>
          </a:xfrm>
          <a:prstGeom prst="ellipse">
            <a:avLst/>
          </a:prstGeom>
          <a:solidFill>
            <a:srgbClr val="00B050">
              <a:alpha val="8700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B</a:t>
            </a:r>
            <a:endParaRPr sz="3600" b="1" dirty="0">
              <a:solidFill>
                <a:prstClr val="white"/>
              </a:solidFill>
              <a:cs typeface="Arial" panose="020B0604020202020204" pitchFamily="34" charset="0"/>
            </a:endParaRPr>
          </a:p>
        </p:txBody>
      </p:sp>
      <p:sp>
        <p:nvSpPr>
          <p:cNvPr id="13" name="Google Shape;243;p19" descr="n zalo Nguyen Thi Van"/>
          <p:cNvSpPr/>
          <p:nvPr/>
        </p:nvSpPr>
        <p:spPr>
          <a:xfrm>
            <a:off x="7290859" y="2855829"/>
            <a:ext cx="821934" cy="790763"/>
          </a:xfrm>
          <a:prstGeom prst="ellipse">
            <a:avLst/>
          </a:prstGeom>
          <a:solidFill>
            <a:srgbClr val="5B9BD5">
              <a:lumMod val="50000"/>
              <a:alpha val="87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cs typeface="Arial" panose="020B0604020202020204" pitchFamily="34" charset="0"/>
              </a:rPr>
              <a:t>C</a:t>
            </a:r>
            <a:endParaRPr kumimoji="0" sz="3600" b="1" i="0" u="none" strike="noStrike" kern="0" cap="none" spc="0" normalizeH="0" baseline="0" noProof="0" dirty="0">
              <a:ln>
                <a:noFill/>
              </a:ln>
              <a:solidFill>
                <a:prstClr val="white"/>
              </a:solidFill>
              <a:effectLst/>
              <a:uLnTx/>
              <a:uFillTx/>
              <a:cs typeface="Arial" panose="020B0604020202020204" pitchFamily="34" charset="0"/>
            </a:endParaRPr>
          </a:p>
        </p:txBody>
      </p:sp>
      <p:sp>
        <p:nvSpPr>
          <p:cNvPr id="14" name="Google Shape;243;p19" descr="n zalo Nguyen Thi Van"/>
          <p:cNvSpPr/>
          <p:nvPr/>
        </p:nvSpPr>
        <p:spPr>
          <a:xfrm>
            <a:off x="7290859" y="4692888"/>
            <a:ext cx="821934" cy="790763"/>
          </a:xfrm>
          <a:prstGeom prst="ellipse">
            <a:avLst/>
          </a:prstGeom>
          <a:solidFill>
            <a:srgbClr val="FF0000">
              <a:alpha val="87000"/>
            </a:srgbClr>
          </a:solidFill>
          <a:ln>
            <a:noFill/>
          </a:ln>
        </p:spPr>
        <p:txBody>
          <a:bodyPr spcFirstLastPara="1" wrap="square" lIns="91425" tIns="91425" rIns="91425" bIns="91425" anchor="ctr" anchorCtr="0">
            <a:noAutofit/>
          </a:bodyPr>
          <a:lstStyle/>
          <a:p>
            <a:r>
              <a:rPr lang="en-US" sz="3600" b="1" dirty="0">
                <a:solidFill>
                  <a:prstClr val="white"/>
                </a:solidFill>
                <a:cs typeface="Arial" panose="020B0604020202020204" pitchFamily="34" charset="0"/>
              </a:rPr>
              <a:t>D</a:t>
            </a:r>
            <a:endParaRPr sz="3600" b="1" dirty="0">
              <a:solidFill>
                <a:prstClr val="white"/>
              </a:solidFill>
              <a:cs typeface="Arial" panose="020B0604020202020204" pitchFamily="34" charset="0"/>
            </a:endParaRPr>
          </a:p>
        </p:txBody>
      </p:sp>
    </p:spTree>
    <p:extLst>
      <p:ext uri="{BB962C8B-B14F-4D97-AF65-F5344CB8AC3E}">
        <p14:creationId xmlns:p14="http://schemas.microsoft.com/office/powerpoint/2010/main" val="420955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5">
                                            <p:txEl>
                                              <p:pRg st="0" end="0"/>
                                            </p:txEl>
                                          </p:spTgt>
                                        </p:tgtEl>
                                        <p:attrNameLst>
                                          <p:attrName>style.color</p:attrName>
                                        </p:attrNameLst>
                                      </p:cBhvr>
                                      <p:by>
                                        <p:hsl h="7200000" s="0" l="0"/>
                                      </p:by>
                                    </p:animClr>
                                    <p:animClr clrSpc="hsl" dir="cw">
                                      <p:cBhvr>
                                        <p:cTn id="7" dur="500" fill="hold"/>
                                        <p:tgtEl>
                                          <p:spTgt spid="5">
                                            <p:txEl>
                                              <p:pRg st="0" end="0"/>
                                            </p:txEl>
                                          </p:spTgt>
                                        </p:tgtEl>
                                        <p:attrNameLst>
                                          <p:attrName>fillcolor</p:attrName>
                                        </p:attrNameLst>
                                      </p:cBhvr>
                                      <p:by>
                                        <p:hsl h="7200000" s="0" l="0"/>
                                      </p:by>
                                    </p:animClr>
                                    <p:animClr clrSpc="hsl" dir="cw">
                                      <p:cBhvr>
                                        <p:cTn id="8" dur="500" fill="hold"/>
                                        <p:tgtEl>
                                          <p:spTgt spid="5">
                                            <p:txEl>
                                              <p:pRg st="0" end="0"/>
                                            </p:txEl>
                                          </p:spTgt>
                                        </p:tgtEl>
                                        <p:attrNameLst>
                                          <p:attrName>stroke.color</p:attrName>
                                        </p:attrNameLst>
                                      </p:cBhvr>
                                      <p:by>
                                        <p:hsl h="7200000" s="0" l="0"/>
                                      </p:by>
                                    </p:animClr>
                                    <p:set>
                                      <p:cBhvr>
                                        <p:cTn id="9" dur="500" fill="hold"/>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 zalo Nguyen Thi Van">
            <a:extLst>
              <a:ext uri="{FF2B5EF4-FFF2-40B4-BE49-F238E27FC236}">
                <a16:creationId xmlns:a16="http://schemas.microsoft.com/office/drawing/2014/main" id="{551311A4-B08E-2C5A-5166-DDD7AE79D467}"/>
              </a:ext>
            </a:extLst>
          </p:cNvPr>
          <p:cNvSpPr>
            <a:spLocks noGrp="1"/>
          </p:cNvSpPr>
          <p:nvPr>
            <p:ph type="title"/>
          </p:nvPr>
        </p:nvSpPr>
        <p:spPr/>
        <p:txBody>
          <a:bodyPr/>
          <a:lstStyle/>
          <a:p>
            <a:endParaRPr lang="en-US"/>
          </a:p>
        </p:txBody>
      </p:sp>
      <p:pic>
        <p:nvPicPr>
          <p:cNvPr id="5" name="Content Placeholder 4" descr="n zalo Nguyen Thi Van">
            <a:extLst>
              <a:ext uri="{FF2B5EF4-FFF2-40B4-BE49-F238E27FC236}">
                <a16:creationId xmlns:a16="http://schemas.microsoft.com/office/drawing/2014/main" id="{C18EE7ED-D3AC-C70D-6669-F3C87DFB7C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7953" cy="6858000"/>
          </a:xfrm>
        </p:spPr>
      </p:pic>
    </p:spTree>
    <p:extLst>
      <p:ext uri="{BB962C8B-B14F-4D97-AF65-F5344CB8AC3E}">
        <p14:creationId xmlns:p14="http://schemas.microsoft.com/office/powerpoint/2010/main" val="343819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 zalo Nguyen Thi Van">
            <a:extLst>
              <a:ext uri="{FF2B5EF4-FFF2-40B4-BE49-F238E27FC236}">
                <a16:creationId xmlns:a16="http://schemas.microsoft.com/office/drawing/2014/main" id="{388062CA-7D8E-46DC-9BC6-364F0BDFA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64" r="-1" b="1317"/>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085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2" name="TextBox 1" descr="n zalo Nguyen Thi Van">
            <a:extLst>
              <a:ext uri="{FF2B5EF4-FFF2-40B4-BE49-F238E27FC236}">
                <a16:creationId xmlns:a16="http://schemas.microsoft.com/office/drawing/2014/main" id="{EE778A29-C24B-4CFA-9C90-D37534384482}"/>
              </a:ext>
            </a:extLst>
          </p:cNvPr>
          <p:cNvSpPr txBox="1"/>
          <p:nvPr/>
        </p:nvSpPr>
        <p:spPr>
          <a:xfrm>
            <a:off x="492620" y="301160"/>
            <a:ext cx="11390813"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mj-lt"/>
              </a:rPr>
              <a:t>CHỦ</a:t>
            </a:r>
            <a:r>
              <a:rPr kumimoji="0" lang="en-US" sz="4400" b="1" i="0" u="none" strike="noStrike" kern="1200" cap="none" spc="0" normalizeH="0" noProof="0" dirty="0">
                <a:ln>
                  <a:noFill/>
                </a:ln>
                <a:solidFill>
                  <a:srgbClr val="00B050"/>
                </a:solidFill>
                <a:effectLst/>
                <a:uLnTx/>
                <a:uFillTx/>
                <a:latin typeface="+mj-lt"/>
              </a:rPr>
              <a:t> ĐỀ 2. LỰC VÀ CHUYỂN ĐỘNG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0070C0"/>
                </a:solidFill>
                <a:latin typeface="+mj-lt"/>
              </a:rPr>
              <a:t>BÀI 1.</a:t>
            </a:r>
            <a:r>
              <a:rPr lang="en-US" sz="6000" b="1" baseline="0" dirty="0">
                <a:solidFill>
                  <a:srgbClr val="0070C0"/>
                </a:solidFill>
                <a:latin typeface="+mj-lt"/>
              </a:rPr>
              <a:t> LỰC</a:t>
            </a:r>
            <a:r>
              <a:rPr lang="en-US" sz="6000" b="1" dirty="0">
                <a:solidFill>
                  <a:srgbClr val="0070C0"/>
                </a:solidFill>
                <a:latin typeface="+mj-lt"/>
              </a:rPr>
              <a:t> VÀ GIA TỐC</a:t>
            </a:r>
            <a:endParaRPr kumimoji="0" lang="vi-VN" sz="6000" b="1" i="0" u="none" strike="noStrike" kern="1200" cap="none" spc="0" normalizeH="0" baseline="0" noProof="0" dirty="0">
              <a:ln>
                <a:noFill/>
              </a:ln>
              <a:solidFill>
                <a:srgbClr val="0070C0"/>
              </a:solidFill>
              <a:effectLst/>
              <a:uLnTx/>
              <a:uFillTx/>
              <a:latin typeface="+mj-lt"/>
            </a:endParaRPr>
          </a:p>
        </p:txBody>
      </p:sp>
      <p:pic>
        <p:nvPicPr>
          <p:cNvPr id="2050" name="Picture 2" descr="n zalo Nguyen Thi V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345" y="2185565"/>
            <a:ext cx="10255468" cy="41608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21" descr="n zalo Nguyen Thi Van">
            <a:extLst>
              <a:ext uri="{FF2B5EF4-FFF2-40B4-BE49-F238E27FC236}">
                <a16:creationId xmlns:a16="http://schemas.microsoft.com/office/drawing/2014/main" id="{4EC2A6DC-7BB3-421C-BCBF-190C79610415}"/>
              </a:ext>
            </a:extLst>
          </p:cNvPr>
          <p:cNvSpPr/>
          <p:nvPr/>
        </p:nvSpPr>
        <p:spPr>
          <a:xfrm>
            <a:off x="201705" y="182259"/>
            <a:ext cx="11669159"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rPr>
              <a:t>       </a:t>
            </a:r>
            <a:r>
              <a:rPr kumimoji="0" lang="en-US" sz="3200" b="1" i="0" u="none" strike="noStrike" kern="0" cap="none" spc="0" normalizeH="0" baseline="0" noProof="0" dirty="0">
                <a:ln>
                  <a:noFill/>
                </a:ln>
                <a:solidFill>
                  <a:srgbClr val="FFFF00"/>
                </a:solidFill>
                <a:effectLst/>
                <a:uLnTx/>
                <a:uFillTx/>
                <a:latin typeface="+mj-lt"/>
              </a:rPr>
              <a:t>LIÊN</a:t>
            </a:r>
            <a:r>
              <a:rPr kumimoji="0" lang="en-US" sz="3200" b="1" i="0" u="none" strike="noStrike" kern="0" cap="none" spc="0" normalizeH="0" noProof="0" dirty="0">
                <a:ln>
                  <a:noFill/>
                </a:ln>
                <a:solidFill>
                  <a:srgbClr val="FFFF00"/>
                </a:solidFill>
                <a:effectLst/>
                <a:uLnTx/>
                <a:uFillTx/>
                <a:latin typeface="+mj-lt"/>
              </a:rPr>
              <a:t> HỆ GIỮA GIA TỐC VỚI LỰC VÀ KHỐI LƯỢNG</a:t>
            </a:r>
            <a:endParaRPr kumimoji="0" lang="en-US" sz="3200" b="1" i="0" u="none" strike="noStrike" kern="0" cap="none" spc="0" normalizeH="0" baseline="0" noProof="0" dirty="0">
              <a:ln>
                <a:noFill/>
              </a:ln>
              <a:solidFill>
                <a:srgbClr val="FFFF00"/>
              </a:solidFill>
              <a:effectLst/>
              <a:uLnTx/>
              <a:uFillTx/>
              <a:latin typeface="+mj-lt"/>
              <a:ea typeface="Tahoma" panose="020B0604030504040204" pitchFamily="34" charset="0"/>
              <a:cs typeface="#9Slide03 Arima Madurai Black" panose="00000A00000000000000" pitchFamily="2" charset="-93"/>
            </a:endParaRPr>
          </a:p>
        </p:txBody>
      </p:sp>
      <p:sp>
        <p:nvSpPr>
          <p:cNvPr id="11" name="Hình chữ nhật: Góc Tròn 5" descr="n zalo Nguyen Thi Van">
            <a:extLst>
              <a:ext uri="{FF2B5EF4-FFF2-40B4-BE49-F238E27FC236}">
                <a16:creationId xmlns:a16="http://schemas.microsoft.com/office/drawing/2014/main" id="{0CF6858F-84F5-442F-873F-A411B8C05A66}"/>
              </a:ext>
            </a:extLst>
          </p:cNvPr>
          <p:cNvSpPr/>
          <p:nvPr/>
        </p:nvSpPr>
        <p:spPr>
          <a:xfrm>
            <a:off x="411659" y="121024"/>
            <a:ext cx="829150" cy="7879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FF"/>
                </a:solidFill>
                <a:effectLst>
                  <a:outerShdw blurRad="38100" dist="38100" dir="2700000" algn="tl">
                    <a:srgbClr val="000000">
                      <a:alpha val="43137"/>
                    </a:srgbClr>
                  </a:outerShdw>
                </a:effectLst>
                <a:latin typeface="#9Slide03 AmpleSoft Bold" panose="02000000000000000000" pitchFamily="2" charset="-93"/>
                <a:ea typeface="#9Slide04 Abraham Lincoln" pitchFamily="2" charset="0"/>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pic>
        <p:nvPicPr>
          <p:cNvPr id="3" name="Picture 2">
            <a:extLst>
              <a:ext uri="{FF2B5EF4-FFF2-40B4-BE49-F238E27FC236}">
                <a16:creationId xmlns:a16="http://schemas.microsoft.com/office/drawing/2014/main" id="{7667F398-FBC1-C54B-4B8F-8B359B365F2F}"/>
              </a:ext>
            </a:extLst>
          </p:cNvPr>
          <p:cNvPicPr>
            <a:picLocks noChangeAspect="1"/>
          </p:cNvPicPr>
          <p:nvPr/>
        </p:nvPicPr>
        <p:blipFill>
          <a:blip r:embed="rId2"/>
          <a:stretch>
            <a:fillRect/>
          </a:stretch>
        </p:blipFill>
        <p:spPr>
          <a:xfrm>
            <a:off x="1584434" y="2301971"/>
            <a:ext cx="8600090" cy="2790496"/>
          </a:xfrm>
          <a:prstGeom prst="rect">
            <a:avLst/>
          </a:prstGeom>
        </p:spPr>
      </p:pic>
      <p:sp>
        <p:nvSpPr>
          <p:cNvPr id="4" name="Rectangle: Rounded Corners 21" descr="n zalo Nguyen Thi Van">
            <a:extLst>
              <a:ext uri="{FF2B5EF4-FFF2-40B4-BE49-F238E27FC236}">
                <a16:creationId xmlns:a16="http://schemas.microsoft.com/office/drawing/2014/main" id="{59AC4919-3568-DAE4-FF53-3C98FCCFAE97}"/>
              </a:ext>
            </a:extLst>
          </p:cNvPr>
          <p:cNvSpPr/>
          <p:nvPr/>
        </p:nvSpPr>
        <p:spPr>
          <a:xfrm>
            <a:off x="720191" y="970211"/>
            <a:ext cx="8755582" cy="961140"/>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rPr>
              <a:t>* </a:t>
            </a:r>
            <a:r>
              <a:rPr lang="en-US" sz="3200" b="1" kern="0" dirty="0" err="1">
                <a:solidFill>
                  <a:srgbClr val="FFFF00"/>
                </a:solidFill>
                <a:latin typeface="+mj-lt"/>
              </a:rPr>
              <a:t>Khảo</a:t>
            </a:r>
            <a:r>
              <a:rPr lang="en-US" sz="3200" b="1" kern="0" dirty="0">
                <a:solidFill>
                  <a:srgbClr val="FFFF00"/>
                </a:solidFill>
                <a:latin typeface="+mj-lt"/>
              </a:rPr>
              <a:t> </a:t>
            </a:r>
            <a:r>
              <a:rPr lang="en-US" sz="3200" b="1" kern="0" dirty="0" err="1">
                <a:solidFill>
                  <a:srgbClr val="FFFF00"/>
                </a:solidFill>
                <a:latin typeface="+mj-lt"/>
              </a:rPr>
              <a:t>sát</a:t>
            </a:r>
            <a:r>
              <a:rPr lang="en-US" sz="3200" b="1" kern="0" dirty="0">
                <a:solidFill>
                  <a:srgbClr val="FFFF00"/>
                </a:solidFill>
                <a:latin typeface="+mj-lt"/>
              </a:rPr>
              <a:t> </a:t>
            </a:r>
            <a:r>
              <a:rPr lang="en-US" sz="3200" b="1" kern="0" dirty="0" err="1">
                <a:solidFill>
                  <a:srgbClr val="FFFF00"/>
                </a:solidFill>
                <a:latin typeface="+mj-lt"/>
              </a:rPr>
              <a:t>mối</a:t>
            </a:r>
            <a:r>
              <a:rPr lang="en-US" sz="3200" b="1" kern="0" dirty="0">
                <a:solidFill>
                  <a:srgbClr val="FFFF00"/>
                </a:solidFill>
                <a:latin typeface="+mj-lt"/>
              </a:rPr>
              <a:t> </a:t>
            </a:r>
            <a:r>
              <a:rPr lang="en-US" sz="3200" b="1" kern="0" dirty="0" err="1">
                <a:solidFill>
                  <a:srgbClr val="FFFF00"/>
                </a:solidFill>
                <a:latin typeface="+mj-lt"/>
              </a:rPr>
              <a:t>liên</a:t>
            </a:r>
            <a:r>
              <a:rPr lang="en-US" sz="3200" b="1" kern="0" dirty="0">
                <a:solidFill>
                  <a:srgbClr val="FFFF00"/>
                </a:solidFill>
                <a:latin typeface="+mj-lt"/>
              </a:rPr>
              <a:t> </a:t>
            </a:r>
            <a:r>
              <a:rPr lang="en-US" sz="3200" b="1" kern="0" dirty="0" err="1">
                <a:solidFill>
                  <a:srgbClr val="FFFF00"/>
                </a:solidFill>
                <a:latin typeface="+mj-lt"/>
              </a:rPr>
              <a:t>hệ</a:t>
            </a:r>
            <a:r>
              <a:rPr lang="en-US" sz="3200" b="1" kern="0" dirty="0">
                <a:solidFill>
                  <a:srgbClr val="FFFF00"/>
                </a:solidFill>
                <a:latin typeface="+mj-lt"/>
              </a:rPr>
              <a:t> </a:t>
            </a:r>
            <a:r>
              <a:rPr lang="en-US" sz="3200" b="1" kern="0" dirty="0" err="1">
                <a:solidFill>
                  <a:srgbClr val="FFFF00"/>
                </a:solidFill>
                <a:latin typeface="+mj-lt"/>
              </a:rPr>
              <a:t>giữa</a:t>
            </a:r>
            <a:r>
              <a:rPr lang="en-US" sz="3200" b="1" kern="0" dirty="0">
                <a:solidFill>
                  <a:srgbClr val="FFFF00"/>
                </a:solidFill>
                <a:latin typeface="+mj-lt"/>
              </a:rPr>
              <a:t> </a:t>
            </a:r>
            <a:r>
              <a:rPr lang="en-US" sz="3200" b="1" kern="0" dirty="0" err="1">
                <a:solidFill>
                  <a:srgbClr val="FFFF00"/>
                </a:solidFill>
                <a:latin typeface="+mj-lt"/>
              </a:rPr>
              <a:t>lực</a:t>
            </a:r>
            <a:r>
              <a:rPr lang="en-US" sz="3200" b="1" kern="0" dirty="0">
                <a:solidFill>
                  <a:srgbClr val="FFFF00"/>
                </a:solidFill>
                <a:latin typeface="+mj-lt"/>
              </a:rPr>
              <a:t> </a:t>
            </a:r>
            <a:r>
              <a:rPr lang="en-US" sz="3200" b="1" kern="0" dirty="0" err="1">
                <a:solidFill>
                  <a:srgbClr val="FFFF00"/>
                </a:solidFill>
                <a:latin typeface="+mj-lt"/>
              </a:rPr>
              <a:t>và</a:t>
            </a:r>
            <a:r>
              <a:rPr lang="en-US" sz="3200" b="1" kern="0" dirty="0">
                <a:solidFill>
                  <a:srgbClr val="FFFF00"/>
                </a:solidFill>
                <a:latin typeface="+mj-lt"/>
              </a:rPr>
              <a:t> </a:t>
            </a:r>
            <a:r>
              <a:rPr lang="en-US" sz="3200" b="1" kern="0" dirty="0" err="1">
                <a:solidFill>
                  <a:srgbClr val="FFFF00"/>
                </a:solidFill>
                <a:latin typeface="+mj-lt"/>
              </a:rPr>
              <a:t>gia</a:t>
            </a:r>
            <a:r>
              <a:rPr lang="en-US" sz="3200" b="1" kern="0" dirty="0">
                <a:solidFill>
                  <a:srgbClr val="FFFF00"/>
                </a:solidFill>
                <a:latin typeface="+mj-lt"/>
              </a:rPr>
              <a:t> </a:t>
            </a:r>
            <a:r>
              <a:rPr lang="en-US" sz="3200" b="1" kern="0" dirty="0" err="1">
                <a:solidFill>
                  <a:srgbClr val="FFFF00"/>
                </a:solidFill>
                <a:latin typeface="+mj-lt"/>
              </a:rPr>
              <a:t>tốc</a:t>
            </a:r>
            <a:endParaRPr kumimoji="0" lang="en-US" sz="3200" b="1" i="0" u="none" strike="noStrike" kern="0" cap="none" spc="0" normalizeH="0" baseline="0" noProof="0" dirty="0">
              <a:ln>
                <a:noFill/>
              </a:ln>
              <a:solidFill>
                <a:srgbClr val="FFFF00"/>
              </a:solidFill>
              <a:effectLst/>
              <a:uLnTx/>
              <a:uFillTx/>
              <a:latin typeface="+mj-lt"/>
              <a:ea typeface="Tahoma" panose="020B0604030504040204" pitchFamily="34" charset="0"/>
              <a:cs typeface="#9Slide03 Arima Madurai Black" panose="00000A00000000000000" pitchFamily="2" charset="-93"/>
            </a:endParaRPr>
          </a:p>
        </p:txBody>
      </p:sp>
    </p:spTree>
    <p:extLst>
      <p:ext uri="{BB962C8B-B14F-4D97-AF65-F5344CB8AC3E}">
        <p14:creationId xmlns:p14="http://schemas.microsoft.com/office/powerpoint/2010/main" val="97036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2CC6-455B-2264-9C6A-3ECBBE1B5555}"/>
              </a:ext>
            </a:extLst>
          </p:cNvPr>
          <p:cNvSpPr>
            <a:spLocks noGrp="1"/>
          </p:cNvSpPr>
          <p:nvPr>
            <p:ph type="title"/>
          </p:nvPr>
        </p:nvSpPr>
        <p:spPr/>
        <p:txBody>
          <a:bodyPr/>
          <a:lstStyle/>
          <a:p>
            <a:endParaRPr lang="en-US"/>
          </a:p>
        </p:txBody>
      </p:sp>
      <p:pic>
        <p:nvPicPr>
          <p:cNvPr id="4" name="Vật lý lớp 10 - Chủ đề 2 - Bài 1_ Lực và gia tốc - Cánh diều (online-video-cutter.com)">
            <a:hlinkClick r:id="" action="ppaction://media"/>
            <a:extLst>
              <a:ext uri="{FF2B5EF4-FFF2-40B4-BE49-F238E27FC236}">
                <a16:creationId xmlns:a16="http://schemas.microsoft.com/office/drawing/2014/main" id="{A128E91B-36D2-BE43-A161-2E7EB4BD0A4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98575" y="337457"/>
            <a:ext cx="9594850" cy="6183086"/>
          </a:xfrm>
        </p:spPr>
      </p:pic>
    </p:spTree>
    <p:extLst>
      <p:ext uri="{BB962C8B-B14F-4D97-AF65-F5344CB8AC3E}">
        <p14:creationId xmlns:p14="http://schemas.microsoft.com/office/powerpoint/2010/main" val="165805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descr="n zalo Nguyen Thi Van"/>
          <p:cNvSpPr/>
          <p:nvPr/>
        </p:nvSpPr>
        <p:spPr>
          <a:xfrm>
            <a:off x="306689" y="1978572"/>
            <a:ext cx="11549215" cy="3753691"/>
          </a:xfrm>
          <a:prstGeom prst="round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rPr>
              <a:t>Bảng</a:t>
            </a:r>
            <a:r>
              <a:rPr lang="en-US" sz="2400" b="1" dirty="0">
                <a:solidFill>
                  <a:srgbClr val="0070C0"/>
                </a:solidFill>
              </a:rPr>
              <a:t> 1.1: </a:t>
            </a:r>
            <a:r>
              <a:rPr lang="en-US" sz="2400" b="1" dirty="0" err="1">
                <a:solidFill>
                  <a:srgbClr val="0070C0"/>
                </a:solidFill>
              </a:rPr>
              <a:t>Khảo</a:t>
            </a:r>
            <a:r>
              <a:rPr lang="en-US" sz="2400" b="1" dirty="0">
                <a:solidFill>
                  <a:srgbClr val="0070C0"/>
                </a:solidFill>
              </a:rPr>
              <a:t> </a:t>
            </a:r>
            <a:r>
              <a:rPr lang="en-US" sz="2400" b="1" dirty="0" err="1">
                <a:solidFill>
                  <a:srgbClr val="0070C0"/>
                </a:solidFill>
              </a:rPr>
              <a:t>sát</a:t>
            </a:r>
            <a:r>
              <a:rPr lang="en-US" sz="2400" b="1" dirty="0">
                <a:solidFill>
                  <a:srgbClr val="0070C0"/>
                </a:solidFill>
              </a:rPr>
              <a:t> </a:t>
            </a:r>
            <a:r>
              <a:rPr lang="en-US" sz="2400" b="1" dirty="0" err="1">
                <a:solidFill>
                  <a:srgbClr val="0070C0"/>
                </a:solidFill>
              </a:rPr>
              <a:t>gia</a:t>
            </a:r>
            <a:r>
              <a:rPr lang="en-US" sz="2400" b="1" dirty="0">
                <a:solidFill>
                  <a:srgbClr val="0070C0"/>
                </a:solidFill>
              </a:rPr>
              <a:t> </a:t>
            </a:r>
            <a:r>
              <a:rPr lang="en-US" sz="2400" b="1" dirty="0" err="1">
                <a:solidFill>
                  <a:srgbClr val="0070C0"/>
                </a:solidFill>
              </a:rPr>
              <a:t>tốc</a:t>
            </a:r>
            <a:r>
              <a:rPr lang="en-US" sz="2400" b="1" dirty="0">
                <a:solidFill>
                  <a:srgbClr val="0070C0"/>
                </a:solidFill>
              </a:rPr>
              <a:t> </a:t>
            </a:r>
            <a:r>
              <a:rPr lang="en-US" sz="2400" b="1" dirty="0" err="1">
                <a:solidFill>
                  <a:srgbClr val="0070C0"/>
                </a:solidFill>
              </a:rPr>
              <a:t>theo</a:t>
            </a:r>
            <a:r>
              <a:rPr lang="en-US" sz="2400" b="1" dirty="0">
                <a:solidFill>
                  <a:srgbClr val="0070C0"/>
                </a:solidFill>
              </a:rPr>
              <a:t> </a:t>
            </a:r>
            <a:r>
              <a:rPr lang="en-US" sz="2400" b="1" dirty="0" err="1">
                <a:solidFill>
                  <a:srgbClr val="0070C0"/>
                </a:solidFill>
              </a:rPr>
              <a:t>lực</a:t>
            </a:r>
            <a:r>
              <a:rPr lang="en-US" sz="2400" b="1" dirty="0">
                <a:solidFill>
                  <a:srgbClr val="0070C0"/>
                </a:solidFill>
              </a:rPr>
              <a:t> </a:t>
            </a:r>
            <a:r>
              <a:rPr lang="en-US" sz="2400" b="1" dirty="0" err="1">
                <a:solidFill>
                  <a:srgbClr val="0070C0"/>
                </a:solidFill>
              </a:rPr>
              <a:t>tác</a:t>
            </a:r>
            <a:r>
              <a:rPr lang="en-US" sz="2400" b="1" dirty="0">
                <a:solidFill>
                  <a:srgbClr val="0070C0"/>
                </a:solidFill>
              </a:rPr>
              <a:t> </a:t>
            </a:r>
            <a:r>
              <a:rPr lang="en-US" sz="2400" b="1" dirty="0" err="1">
                <a:solidFill>
                  <a:srgbClr val="0070C0"/>
                </a:solidFill>
              </a:rPr>
              <a:t>dụng</a:t>
            </a:r>
            <a:r>
              <a:rPr lang="en-US" sz="2400" b="1" dirty="0">
                <a:solidFill>
                  <a:srgbClr val="0070C0"/>
                </a:solidFill>
              </a:rPr>
              <a:t>, </a:t>
            </a:r>
            <a:r>
              <a:rPr lang="en-US" sz="2400" b="1" dirty="0" err="1">
                <a:solidFill>
                  <a:srgbClr val="0070C0"/>
                </a:solidFill>
              </a:rPr>
              <a:t>xe</a:t>
            </a:r>
            <a:r>
              <a:rPr lang="en-US" sz="2400" b="1" dirty="0">
                <a:solidFill>
                  <a:srgbClr val="0070C0"/>
                </a:solidFill>
              </a:rPr>
              <a:t> </a:t>
            </a:r>
            <a:r>
              <a:rPr lang="en-US" sz="2400" b="1" dirty="0" err="1">
                <a:solidFill>
                  <a:srgbClr val="0070C0"/>
                </a:solidFill>
              </a:rPr>
              <a:t>có</a:t>
            </a:r>
            <a:r>
              <a:rPr lang="en-US" sz="2400" b="1" dirty="0">
                <a:solidFill>
                  <a:srgbClr val="0070C0"/>
                </a:solidFill>
              </a:rPr>
              <a:t> </a:t>
            </a:r>
            <a:r>
              <a:rPr lang="en-US" sz="2400" b="1" dirty="0" err="1">
                <a:solidFill>
                  <a:srgbClr val="0070C0"/>
                </a:solidFill>
              </a:rPr>
              <a:t>khối</a:t>
            </a:r>
            <a:r>
              <a:rPr lang="en-US" sz="2400" b="1" dirty="0">
                <a:solidFill>
                  <a:srgbClr val="0070C0"/>
                </a:solidFill>
              </a:rPr>
              <a:t> </a:t>
            </a:r>
            <a:r>
              <a:rPr lang="en-US" sz="2400" b="1" dirty="0" err="1">
                <a:solidFill>
                  <a:srgbClr val="0070C0"/>
                </a:solidFill>
              </a:rPr>
              <a:t>lượng</a:t>
            </a:r>
            <a:r>
              <a:rPr lang="en-US" sz="2400" b="1" dirty="0">
                <a:solidFill>
                  <a:srgbClr val="0070C0"/>
                </a:solidFill>
              </a:rPr>
              <a:t> m = 0,334kg</a:t>
            </a:r>
          </a:p>
          <a:p>
            <a:pPr algn="just"/>
            <a:endParaRPr lang="en-US" sz="2400" b="1" dirty="0">
              <a:solidFill>
                <a:srgbClr val="0070C0"/>
              </a:solidFill>
            </a:endParaRPr>
          </a:p>
          <a:p>
            <a:pPr algn="just"/>
            <a:endParaRPr lang="en-US" sz="2400" b="1" dirty="0">
              <a:solidFill>
                <a:srgbClr val="0070C0"/>
              </a:solidFill>
            </a:endParaRPr>
          </a:p>
          <a:p>
            <a:pPr algn="just"/>
            <a:endParaRPr lang="en-US" sz="2400" b="1" dirty="0">
              <a:solidFill>
                <a:srgbClr val="0070C0"/>
              </a:solidFill>
            </a:endParaRPr>
          </a:p>
          <a:p>
            <a:pPr algn="just"/>
            <a:endParaRPr lang="vi-VN" sz="2400" b="1" dirty="0">
              <a:solidFill>
                <a:srgbClr val="0070C0"/>
              </a:solidFill>
            </a:endParaRPr>
          </a:p>
        </p:txBody>
      </p:sp>
      <p:graphicFrame>
        <p:nvGraphicFramePr>
          <p:cNvPr id="3" name="Table 2" descr="n zalo Nguyen Thi Van"/>
          <p:cNvGraphicFramePr>
            <a:graphicFrameLocks noGrp="1"/>
          </p:cNvGraphicFramePr>
          <p:nvPr>
            <p:extLst>
              <p:ext uri="{D42A27DB-BD31-4B8C-83A1-F6EECF244321}">
                <p14:modId xmlns:p14="http://schemas.microsoft.com/office/powerpoint/2010/main" val="327745858"/>
              </p:ext>
            </p:extLst>
          </p:nvPr>
        </p:nvGraphicFramePr>
        <p:xfrm>
          <a:off x="1240781" y="3469835"/>
          <a:ext cx="10029372" cy="1097280"/>
        </p:xfrm>
        <a:graphic>
          <a:graphicData uri="http://schemas.openxmlformats.org/drawingml/2006/table">
            <a:tbl>
              <a:tblPr firstRow="1" firstCol="1" bandRow="1"/>
              <a:tblGrid>
                <a:gridCol w="1671562">
                  <a:extLst>
                    <a:ext uri="{9D8B030D-6E8A-4147-A177-3AD203B41FA5}">
                      <a16:colId xmlns:a16="http://schemas.microsoft.com/office/drawing/2014/main" val="705906118"/>
                    </a:ext>
                  </a:extLst>
                </a:gridCol>
                <a:gridCol w="1671562">
                  <a:extLst>
                    <a:ext uri="{9D8B030D-6E8A-4147-A177-3AD203B41FA5}">
                      <a16:colId xmlns:a16="http://schemas.microsoft.com/office/drawing/2014/main" val="2333057126"/>
                    </a:ext>
                  </a:extLst>
                </a:gridCol>
                <a:gridCol w="1671562">
                  <a:extLst>
                    <a:ext uri="{9D8B030D-6E8A-4147-A177-3AD203B41FA5}">
                      <a16:colId xmlns:a16="http://schemas.microsoft.com/office/drawing/2014/main" val="4294467649"/>
                    </a:ext>
                  </a:extLst>
                </a:gridCol>
                <a:gridCol w="1671562">
                  <a:extLst>
                    <a:ext uri="{9D8B030D-6E8A-4147-A177-3AD203B41FA5}">
                      <a16:colId xmlns:a16="http://schemas.microsoft.com/office/drawing/2014/main" val="1135530040"/>
                    </a:ext>
                  </a:extLst>
                </a:gridCol>
                <a:gridCol w="1671562">
                  <a:extLst>
                    <a:ext uri="{9D8B030D-6E8A-4147-A177-3AD203B41FA5}">
                      <a16:colId xmlns:a16="http://schemas.microsoft.com/office/drawing/2014/main" val="920349006"/>
                    </a:ext>
                  </a:extLst>
                </a:gridCol>
                <a:gridCol w="1671562">
                  <a:extLst>
                    <a:ext uri="{9D8B030D-6E8A-4147-A177-3AD203B41FA5}">
                      <a16:colId xmlns:a16="http://schemas.microsoft.com/office/drawing/2014/main" val="4237427408"/>
                    </a:ext>
                  </a:extLst>
                </a:gridCol>
              </a:tblGrid>
              <a:tr h="0">
                <a:tc>
                  <a:txBody>
                    <a:bodyPr/>
                    <a:lstStyle/>
                    <a:p>
                      <a:pPr algn="ctr">
                        <a:spcAft>
                          <a:spcPts val="0"/>
                        </a:spcAft>
                      </a:pPr>
                      <a:r>
                        <a:rPr lang="nl-NL" sz="2400" b="1" dirty="0">
                          <a:solidFill>
                            <a:srgbClr val="003300"/>
                          </a:solidFill>
                          <a:effectLst/>
                          <a:latin typeface="Times New Roman" panose="02020603050405020304" pitchFamily="18" charset="0"/>
                          <a:ea typeface="Times New Roman" panose="02020603050405020304" pitchFamily="18" charset="0"/>
                        </a:rPr>
                        <a:t>F</a:t>
                      </a:r>
                      <a:r>
                        <a:rPr lang="vi-VN" sz="2400" b="1" dirty="0">
                          <a:solidFill>
                            <a:srgbClr val="003300"/>
                          </a:solidFill>
                          <a:effectLst/>
                          <a:latin typeface="Times New Roman" panose="02020603050405020304" pitchFamily="18" charset="0"/>
                          <a:ea typeface="Times New Roman" panose="02020603050405020304" pitchFamily="18" charset="0"/>
                        </a:rPr>
                        <a:t> (N)</a:t>
                      </a:r>
                      <a:endParaRPr lang="en-US" sz="2400" b="1"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000"/>
                    </a:solidFill>
                  </a:tcPr>
                </a:tc>
                <a:tc>
                  <a:txBody>
                    <a:bodyPr/>
                    <a:lstStyle/>
                    <a:p>
                      <a:pPr algn="ctr">
                        <a:spcAft>
                          <a:spcPts val="0"/>
                        </a:spcAft>
                      </a:pPr>
                      <a:r>
                        <a:rPr lang="nl-NL" sz="2400">
                          <a:solidFill>
                            <a:srgbClr val="003300"/>
                          </a:solidFill>
                          <a:effectLst/>
                          <a:latin typeface="Times New Roman" panose="02020603050405020304" pitchFamily="18" charset="0"/>
                          <a:ea typeface="Times New Roman" panose="02020603050405020304" pitchFamily="18" charset="0"/>
                        </a:rPr>
                        <a:t>0</a:t>
                      </a:r>
                      <a:r>
                        <a:rPr lang="vi-VN" sz="2400">
                          <a:solidFill>
                            <a:srgbClr val="003300"/>
                          </a:solidFill>
                          <a:effectLst/>
                          <a:latin typeface="Times New Roman" panose="02020603050405020304" pitchFamily="18" charset="0"/>
                          <a:ea typeface="Times New Roman" panose="02020603050405020304" pitchFamily="18" charset="0"/>
                        </a:rPr>
                        <a:t>,071</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nl-NL" sz="2400" dirty="0">
                          <a:solidFill>
                            <a:srgbClr val="003300"/>
                          </a:solidFill>
                          <a:effectLst/>
                          <a:latin typeface="Times New Roman" panose="02020603050405020304" pitchFamily="18" charset="0"/>
                          <a:ea typeface="Times New Roman" panose="02020603050405020304" pitchFamily="18" charset="0"/>
                        </a:rPr>
                        <a:t>0</a:t>
                      </a:r>
                      <a:r>
                        <a:rPr lang="vi-VN" sz="2400" dirty="0">
                          <a:solidFill>
                            <a:srgbClr val="003300"/>
                          </a:solidFill>
                          <a:effectLst/>
                          <a:latin typeface="Times New Roman" panose="02020603050405020304" pitchFamily="18" charset="0"/>
                          <a:ea typeface="Times New Roman" panose="02020603050405020304" pitchFamily="18" charset="0"/>
                        </a:rPr>
                        <a:t>,089</a:t>
                      </a:r>
                      <a:endParaRPr lang="en-US" sz="24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nl-NL" sz="2400" dirty="0">
                          <a:solidFill>
                            <a:srgbClr val="003300"/>
                          </a:solidFill>
                          <a:effectLst/>
                          <a:latin typeface="Times New Roman" panose="02020603050405020304" pitchFamily="18" charset="0"/>
                          <a:ea typeface="Times New Roman" panose="02020603050405020304" pitchFamily="18" charset="0"/>
                        </a:rPr>
                        <a:t>0</a:t>
                      </a:r>
                      <a:r>
                        <a:rPr lang="vi-VN" sz="2400" dirty="0">
                          <a:solidFill>
                            <a:srgbClr val="003300"/>
                          </a:solidFill>
                          <a:effectLst/>
                          <a:latin typeface="Times New Roman" panose="02020603050405020304" pitchFamily="18" charset="0"/>
                          <a:ea typeface="Times New Roman" panose="02020603050405020304" pitchFamily="18" charset="0"/>
                        </a:rPr>
                        <a:t>,108</a:t>
                      </a:r>
                      <a:endParaRPr lang="en-US" sz="24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nl-NL" sz="2400">
                          <a:solidFill>
                            <a:srgbClr val="003300"/>
                          </a:solidFill>
                          <a:effectLst/>
                          <a:latin typeface="Times New Roman" panose="02020603050405020304" pitchFamily="18" charset="0"/>
                          <a:ea typeface="Times New Roman" panose="02020603050405020304" pitchFamily="18" charset="0"/>
                        </a:rPr>
                        <a:t>0</a:t>
                      </a:r>
                      <a:r>
                        <a:rPr lang="vi-VN" sz="2400">
                          <a:solidFill>
                            <a:srgbClr val="003300"/>
                          </a:solidFill>
                          <a:effectLst/>
                          <a:latin typeface="Times New Roman" panose="02020603050405020304" pitchFamily="18" charset="0"/>
                          <a:ea typeface="Times New Roman" panose="02020603050405020304" pitchFamily="18" charset="0"/>
                        </a:rPr>
                        <a:t>,127</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nl-NL" sz="2400">
                          <a:solidFill>
                            <a:srgbClr val="003300"/>
                          </a:solidFill>
                          <a:effectLst/>
                          <a:latin typeface="Times New Roman" panose="02020603050405020304" pitchFamily="18" charset="0"/>
                          <a:ea typeface="Times New Roman" panose="02020603050405020304" pitchFamily="18" charset="0"/>
                        </a:rPr>
                        <a:t>0</a:t>
                      </a:r>
                      <a:r>
                        <a:rPr lang="vi-VN" sz="2400">
                          <a:solidFill>
                            <a:srgbClr val="003300"/>
                          </a:solidFill>
                          <a:effectLst/>
                          <a:latin typeface="Times New Roman" panose="02020603050405020304" pitchFamily="18" charset="0"/>
                          <a:ea typeface="Times New Roman" panose="02020603050405020304" pitchFamily="18" charset="0"/>
                        </a:rPr>
                        <a:t>,144</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222473643"/>
                  </a:ext>
                </a:extLst>
              </a:tr>
              <a:tr h="0">
                <a:tc>
                  <a:txBody>
                    <a:bodyPr/>
                    <a:lstStyle/>
                    <a:p>
                      <a:pPr algn="ctr">
                        <a:spcAft>
                          <a:spcPts val="0"/>
                        </a:spcAft>
                      </a:pPr>
                      <a:r>
                        <a:rPr lang="vi-VN" sz="2400" b="1" dirty="0">
                          <a:solidFill>
                            <a:srgbClr val="003300"/>
                          </a:solidFill>
                          <a:effectLst/>
                          <a:latin typeface="Times New Roman" panose="02020603050405020304" pitchFamily="18" charset="0"/>
                          <a:ea typeface="Times New Roman" panose="02020603050405020304" pitchFamily="18" charset="0"/>
                        </a:rPr>
                        <a:t>a (m/s</a:t>
                      </a:r>
                      <a:r>
                        <a:rPr lang="vi-VN" sz="2400" b="1" baseline="30000" dirty="0">
                          <a:solidFill>
                            <a:srgbClr val="003300"/>
                          </a:solidFill>
                          <a:effectLst/>
                          <a:latin typeface="Times New Roman" panose="02020603050405020304" pitchFamily="18" charset="0"/>
                          <a:ea typeface="Times New Roman" panose="02020603050405020304" pitchFamily="18" charset="0"/>
                        </a:rPr>
                        <a:t>2</a:t>
                      </a:r>
                      <a:r>
                        <a:rPr lang="vi-VN" sz="2400" b="1" dirty="0">
                          <a:solidFill>
                            <a:srgbClr val="003300"/>
                          </a:solidFill>
                          <a:effectLst/>
                          <a:latin typeface="Times New Roman" panose="02020603050405020304" pitchFamily="18" charset="0"/>
                          <a:ea typeface="Times New Roman" panose="02020603050405020304" pitchFamily="18" charset="0"/>
                        </a:rPr>
                        <a:t>)</a:t>
                      </a:r>
                      <a:endParaRPr lang="en-US" sz="2400" b="1"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000"/>
                    </a:solidFill>
                  </a:tcPr>
                </a:tc>
                <a:tc>
                  <a:txBody>
                    <a:bodyPr/>
                    <a:lstStyle/>
                    <a:p>
                      <a:pPr algn="ctr">
                        <a:spcAft>
                          <a:spcPts val="0"/>
                        </a:spcAft>
                      </a:pPr>
                      <a:r>
                        <a:rPr lang="nl-NL" sz="2400" dirty="0">
                          <a:solidFill>
                            <a:srgbClr val="003300"/>
                          </a:solidFill>
                          <a:effectLst/>
                          <a:latin typeface="Times New Roman" panose="02020603050405020304" pitchFamily="18" charset="0"/>
                          <a:ea typeface="Times New Roman" panose="02020603050405020304" pitchFamily="18" charset="0"/>
                        </a:rPr>
                        <a:t>0</a:t>
                      </a:r>
                      <a:r>
                        <a:rPr lang="vi-VN" sz="2400" dirty="0">
                          <a:solidFill>
                            <a:srgbClr val="003300"/>
                          </a:solidFill>
                          <a:effectLst/>
                          <a:latin typeface="Times New Roman" panose="02020603050405020304" pitchFamily="18" charset="0"/>
                          <a:ea typeface="Times New Roman" panose="02020603050405020304" pitchFamily="18" charset="0"/>
                        </a:rPr>
                        <a:t>,206</a:t>
                      </a:r>
                      <a:endParaRPr lang="en-US" sz="24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nl-NL" sz="2400" dirty="0">
                          <a:solidFill>
                            <a:srgbClr val="003300"/>
                          </a:solidFill>
                          <a:effectLst/>
                          <a:latin typeface="Times New Roman" panose="02020603050405020304" pitchFamily="18" charset="0"/>
                          <a:ea typeface="Times New Roman" panose="02020603050405020304" pitchFamily="18" charset="0"/>
                        </a:rPr>
                        <a:t>0</a:t>
                      </a:r>
                      <a:r>
                        <a:rPr lang="vi-VN" sz="2400" dirty="0">
                          <a:solidFill>
                            <a:srgbClr val="003300"/>
                          </a:solidFill>
                          <a:effectLst/>
                          <a:latin typeface="Times New Roman" panose="02020603050405020304" pitchFamily="18" charset="0"/>
                          <a:ea typeface="Times New Roman" panose="02020603050405020304" pitchFamily="18" charset="0"/>
                        </a:rPr>
                        <a:t>,263</a:t>
                      </a:r>
                      <a:endParaRPr lang="en-US" sz="24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nl-NL" sz="2400" dirty="0">
                          <a:solidFill>
                            <a:srgbClr val="003300"/>
                          </a:solidFill>
                          <a:effectLst/>
                          <a:latin typeface="Times New Roman" panose="02020603050405020304" pitchFamily="18" charset="0"/>
                          <a:ea typeface="Times New Roman" panose="02020603050405020304" pitchFamily="18" charset="0"/>
                        </a:rPr>
                        <a:t>0</a:t>
                      </a:r>
                      <a:r>
                        <a:rPr lang="vi-VN" sz="2400" dirty="0">
                          <a:solidFill>
                            <a:srgbClr val="003300"/>
                          </a:solidFill>
                          <a:effectLst/>
                          <a:latin typeface="Times New Roman" panose="02020603050405020304" pitchFamily="18" charset="0"/>
                          <a:ea typeface="Times New Roman" panose="02020603050405020304" pitchFamily="18" charset="0"/>
                        </a:rPr>
                        <a:t>,315</a:t>
                      </a:r>
                      <a:endParaRPr lang="en-US" sz="24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nl-NL" sz="2400" dirty="0">
                          <a:solidFill>
                            <a:srgbClr val="003300"/>
                          </a:solidFill>
                          <a:effectLst/>
                          <a:latin typeface="Times New Roman" panose="02020603050405020304" pitchFamily="18" charset="0"/>
                          <a:ea typeface="Times New Roman" panose="02020603050405020304" pitchFamily="18" charset="0"/>
                        </a:rPr>
                        <a:t>0</a:t>
                      </a:r>
                      <a:r>
                        <a:rPr lang="vi-VN" sz="2400" dirty="0">
                          <a:solidFill>
                            <a:srgbClr val="003300"/>
                          </a:solidFill>
                          <a:effectLst/>
                          <a:latin typeface="Times New Roman" panose="02020603050405020304" pitchFamily="18" charset="0"/>
                          <a:ea typeface="Times New Roman" panose="02020603050405020304" pitchFamily="18" charset="0"/>
                        </a:rPr>
                        <a:t>,369</a:t>
                      </a:r>
                      <a:endParaRPr lang="en-US" sz="24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nl-NL" sz="2400" dirty="0">
                          <a:solidFill>
                            <a:srgbClr val="003300"/>
                          </a:solidFill>
                          <a:effectLst/>
                          <a:latin typeface="Times New Roman" panose="02020603050405020304" pitchFamily="18" charset="0"/>
                          <a:ea typeface="Times New Roman" panose="02020603050405020304" pitchFamily="18" charset="0"/>
                        </a:rPr>
                        <a:t>0</a:t>
                      </a:r>
                      <a:r>
                        <a:rPr lang="vi-VN" sz="2400" dirty="0">
                          <a:solidFill>
                            <a:srgbClr val="003300"/>
                          </a:solidFill>
                          <a:effectLst/>
                          <a:latin typeface="Times New Roman" panose="02020603050405020304" pitchFamily="18" charset="0"/>
                          <a:ea typeface="Times New Roman" panose="02020603050405020304" pitchFamily="18" charset="0"/>
                        </a:rPr>
                        <a:t>,423</a:t>
                      </a:r>
                      <a:endParaRPr lang="en-US" sz="24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14334106"/>
                  </a:ext>
                </a:extLst>
              </a:tr>
              <a:tr h="0">
                <a:tc>
                  <a:txBody>
                    <a:bodyPr/>
                    <a:lstStyle/>
                    <a:p>
                      <a:pPr algn="ctr">
                        <a:spcAft>
                          <a:spcPts val="0"/>
                        </a:spcAft>
                      </a:pPr>
                      <a:r>
                        <a:rPr lang="nl-NL" sz="2400" b="1" dirty="0">
                          <a:solidFill>
                            <a:srgbClr val="003300"/>
                          </a:solidFill>
                          <a:effectLst/>
                          <a:latin typeface="Times New Roman" panose="02020603050405020304" pitchFamily="18" charset="0"/>
                          <a:ea typeface="Times New Roman" panose="02020603050405020304" pitchFamily="18" charset="0"/>
                        </a:rPr>
                        <a:t>F</a:t>
                      </a:r>
                      <a:r>
                        <a:rPr lang="vi-VN" sz="2400" b="1" dirty="0">
                          <a:solidFill>
                            <a:srgbClr val="003300"/>
                          </a:solidFill>
                          <a:effectLst/>
                          <a:latin typeface="Times New Roman" panose="02020603050405020304" pitchFamily="18" charset="0"/>
                          <a:ea typeface="Times New Roman" panose="02020603050405020304" pitchFamily="18" charset="0"/>
                        </a:rPr>
                        <a:t>/a</a:t>
                      </a:r>
                      <a:endParaRPr lang="en-US" sz="2400" b="1"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6000"/>
                    </a:solidFill>
                  </a:tcPr>
                </a:tc>
                <a:tc>
                  <a:txBody>
                    <a:bodyPr/>
                    <a:lstStyle/>
                    <a:p>
                      <a:pPr>
                        <a:spcAft>
                          <a:spcPts val="0"/>
                        </a:spcAft>
                      </a:pPr>
                      <a:r>
                        <a:rPr lang="nl-NL" sz="2400" dirty="0">
                          <a:solidFill>
                            <a:srgbClr val="003300"/>
                          </a:solidFill>
                          <a:effectLst/>
                          <a:latin typeface="Times New Roman" panose="02020603050405020304" pitchFamily="18" charset="0"/>
                          <a:ea typeface="Times New Roman" panose="02020603050405020304" pitchFamily="18" charset="0"/>
                        </a:rPr>
                        <a:t> </a:t>
                      </a:r>
                      <a:endParaRPr lang="en-US" sz="24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2400" dirty="0">
                          <a:solidFill>
                            <a:srgbClr val="003300"/>
                          </a:solidFill>
                          <a:effectLst/>
                          <a:latin typeface="Times New Roman" panose="02020603050405020304" pitchFamily="18" charset="0"/>
                          <a:ea typeface="Times New Roman" panose="02020603050405020304" pitchFamily="18" charset="0"/>
                        </a:rPr>
                        <a:t> </a:t>
                      </a:r>
                      <a:endParaRPr lang="en-US" sz="24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2400" dirty="0">
                          <a:solidFill>
                            <a:srgbClr val="003300"/>
                          </a:solidFill>
                          <a:effectLst/>
                          <a:latin typeface="Times New Roman" panose="02020603050405020304" pitchFamily="18" charset="0"/>
                          <a:ea typeface="Times New Roman" panose="02020603050405020304" pitchFamily="18" charset="0"/>
                        </a:rPr>
                        <a:t> </a:t>
                      </a:r>
                      <a:endParaRPr lang="en-US" sz="24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2400">
                          <a:solidFill>
                            <a:srgbClr val="003300"/>
                          </a:solidFill>
                          <a:effectLst/>
                          <a:latin typeface="Times New Roman" panose="02020603050405020304" pitchFamily="18" charset="0"/>
                          <a:ea typeface="Times New Roman" panose="02020603050405020304" pitchFamily="18" charset="0"/>
                        </a:rPr>
                        <a:t> </a:t>
                      </a: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2400" dirty="0">
                          <a:solidFill>
                            <a:srgbClr val="003300"/>
                          </a:solidFill>
                          <a:effectLst/>
                          <a:latin typeface="Times New Roman" panose="02020603050405020304" pitchFamily="18" charset="0"/>
                          <a:ea typeface="Times New Roman" panose="02020603050405020304" pitchFamily="18" charset="0"/>
                        </a:rPr>
                        <a:t> </a:t>
                      </a:r>
                      <a:endParaRPr lang="en-US" sz="2400" dirty="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3149900"/>
                  </a:ext>
                </a:extLst>
              </a:tr>
            </a:tbl>
          </a:graphicData>
        </a:graphic>
      </p:graphicFrame>
      <p:sp>
        <p:nvSpPr>
          <p:cNvPr id="7" name="Rectangle: Rounded Corners 3" descr="n zalo Nguyen Thi Van">
            <a:extLst>
              <a:ext uri="{FF2B5EF4-FFF2-40B4-BE49-F238E27FC236}">
                <a16:creationId xmlns:a16="http://schemas.microsoft.com/office/drawing/2014/main" id="{1DB20B84-5A5D-4A0C-BFB4-E7E34EC2C779}"/>
              </a:ext>
            </a:extLst>
          </p:cNvPr>
          <p:cNvSpPr/>
          <p:nvPr/>
        </p:nvSpPr>
        <p:spPr>
          <a:xfrm>
            <a:off x="66609" y="183961"/>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NHIỆM VỤ</a:t>
            </a:r>
          </a:p>
        </p:txBody>
      </p:sp>
      <p:sp>
        <p:nvSpPr>
          <p:cNvPr id="8" name="Oval 7" descr="n zalo Nguyen Thi Van">
            <a:extLst>
              <a:ext uri="{FF2B5EF4-FFF2-40B4-BE49-F238E27FC236}">
                <a16:creationId xmlns:a16="http://schemas.microsoft.com/office/drawing/2014/main" id="{492902CF-EE1A-42BB-A90A-7CE433CD81C5}"/>
              </a:ext>
            </a:extLst>
          </p:cNvPr>
          <p:cNvSpPr/>
          <p:nvPr/>
        </p:nvSpPr>
        <p:spPr>
          <a:xfrm>
            <a:off x="3808420" y="193382"/>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0" name="TextBox 9">
            <a:extLst>
              <a:ext uri="{FF2B5EF4-FFF2-40B4-BE49-F238E27FC236}">
                <a16:creationId xmlns:a16="http://schemas.microsoft.com/office/drawing/2014/main" id="{3F2C68E2-2B7F-ECF5-4446-6CA84432E0A4}"/>
              </a:ext>
            </a:extLst>
          </p:cNvPr>
          <p:cNvSpPr txBox="1"/>
          <p:nvPr/>
        </p:nvSpPr>
        <p:spPr>
          <a:xfrm>
            <a:off x="655030" y="4823183"/>
            <a:ext cx="10751322"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Tính giá trị F/a và nhận xét hãy mối liên hệ giữa gia tốc của xe với lực tác dụng lên nó</a:t>
            </a:r>
            <a:r>
              <a:rPr lang="en-US" sz="2400" b="1" dirty="0">
                <a:solidFill>
                  <a:srgbClr val="0070C0"/>
                </a:solidFill>
                <a:latin typeface="Arial" panose="020B0604020202020204" pitchFamily="34" charset="0"/>
              </a:rPr>
              <a:t>?</a:t>
            </a:r>
            <a:endParaRPr kumimoji="0" lang="en-US" sz="24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1750368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 zalo Nguyen Thi Van"/>
          <p:cNvPicPr>
            <a:picLocks noChangeAspect="1"/>
          </p:cNvPicPr>
          <p:nvPr/>
        </p:nvPicPr>
        <p:blipFill>
          <a:blip r:embed="rId2"/>
          <a:stretch>
            <a:fillRect/>
          </a:stretch>
        </p:blipFill>
        <p:spPr>
          <a:xfrm>
            <a:off x="177467" y="1920318"/>
            <a:ext cx="11854467" cy="3547241"/>
          </a:xfrm>
          <a:prstGeom prst="rect">
            <a:avLst/>
          </a:prstGeom>
        </p:spPr>
      </p:pic>
      <p:pic>
        <p:nvPicPr>
          <p:cNvPr id="1028" name="Picture 4" descr="n zalo Nguyen Thi Van"/>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3108" r="96115"/>
                    </a14:imgEffect>
                  </a14:imgLayer>
                </a14:imgProps>
              </a:ext>
              <a:ext uri="{28A0092B-C50C-407E-A947-70E740481C1C}">
                <a14:useLocalDpi xmlns:a14="http://schemas.microsoft.com/office/drawing/2010/main" val="0"/>
              </a:ext>
            </a:extLst>
          </a:blip>
          <a:srcRect/>
          <a:stretch>
            <a:fillRect/>
          </a:stretch>
        </p:blipFill>
        <p:spPr bwMode="auto">
          <a:xfrm rot="20905873">
            <a:off x="4233699" y="2195646"/>
            <a:ext cx="560000" cy="5593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n zalo Nguyen Thi Van"/>
          <p:cNvPicPr>
            <a:picLocks noChangeAspect="1"/>
          </p:cNvPicPr>
          <p:nvPr/>
        </p:nvPicPr>
        <p:blipFill>
          <a:blip r:embed="rId5"/>
          <a:stretch>
            <a:fillRect/>
          </a:stretch>
        </p:blipFill>
        <p:spPr>
          <a:xfrm>
            <a:off x="9405257" y="5277484"/>
            <a:ext cx="1876694" cy="1520843"/>
          </a:xfrm>
          <a:prstGeom prst="rect">
            <a:avLst/>
          </a:prstGeom>
        </p:spPr>
      </p:pic>
      <p:sp>
        <p:nvSpPr>
          <p:cNvPr id="3" name="Rectangle: Rounded Corners 21" descr="n zalo Nguyen Thi Van">
            <a:extLst>
              <a:ext uri="{FF2B5EF4-FFF2-40B4-BE49-F238E27FC236}">
                <a16:creationId xmlns:a16="http://schemas.microsoft.com/office/drawing/2014/main" id="{41541CEF-C23D-79BD-9E16-AA010C7EA9B6}"/>
              </a:ext>
            </a:extLst>
          </p:cNvPr>
          <p:cNvSpPr/>
          <p:nvPr/>
        </p:nvSpPr>
        <p:spPr>
          <a:xfrm>
            <a:off x="226579" y="500875"/>
            <a:ext cx="10009846" cy="961140"/>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rPr>
              <a:t>* </a:t>
            </a:r>
            <a:r>
              <a:rPr lang="en-US" sz="3200" b="1" kern="0" dirty="0" err="1">
                <a:solidFill>
                  <a:srgbClr val="FFFF00"/>
                </a:solidFill>
                <a:latin typeface="+mj-lt"/>
              </a:rPr>
              <a:t>Khảo</a:t>
            </a:r>
            <a:r>
              <a:rPr lang="en-US" sz="3200" b="1" kern="0" dirty="0">
                <a:solidFill>
                  <a:srgbClr val="FFFF00"/>
                </a:solidFill>
                <a:latin typeface="+mj-lt"/>
              </a:rPr>
              <a:t> </a:t>
            </a:r>
            <a:r>
              <a:rPr lang="en-US" sz="3200" b="1" kern="0" dirty="0" err="1">
                <a:solidFill>
                  <a:srgbClr val="FFFF00"/>
                </a:solidFill>
                <a:latin typeface="+mj-lt"/>
              </a:rPr>
              <a:t>sát</a:t>
            </a:r>
            <a:r>
              <a:rPr lang="en-US" sz="3200" b="1" kern="0" dirty="0">
                <a:solidFill>
                  <a:srgbClr val="FFFF00"/>
                </a:solidFill>
                <a:latin typeface="+mj-lt"/>
              </a:rPr>
              <a:t> </a:t>
            </a:r>
            <a:r>
              <a:rPr lang="en-US" sz="3200" b="1" kern="0" dirty="0" err="1">
                <a:solidFill>
                  <a:srgbClr val="FFFF00"/>
                </a:solidFill>
                <a:latin typeface="+mj-lt"/>
              </a:rPr>
              <a:t>mối</a:t>
            </a:r>
            <a:r>
              <a:rPr lang="en-US" sz="3200" b="1" kern="0" dirty="0">
                <a:solidFill>
                  <a:srgbClr val="FFFF00"/>
                </a:solidFill>
                <a:latin typeface="+mj-lt"/>
              </a:rPr>
              <a:t> </a:t>
            </a:r>
            <a:r>
              <a:rPr lang="en-US" sz="3200" b="1" kern="0" dirty="0" err="1">
                <a:solidFill>
                  <a:srgbClr val="FFFF00"/>
                </a:solidFill>
                <a:latin typeface="+mj-lt"/>
              </a:rPr>
              <a:t>liên</a:t>
            </a:r>
            <a:r>
              <a:rPr lang="en-US" sz="3200" b="1" kern="0" dirty="0">
                <a:solidFill>
                  <a:srgbClr val="FFFF00"/>
                </a:solidFill>
                <a:latin typeface="+mj-lt"/>
              </a:rPr>
              <a:t> </a:t>
            </a:r>
            <a:r>
              <a:rPr lang="en-US" sz="3200" b="1" kern="0" dirty="0" err="1">
                <a:solidFill>
                  <a:srgbClr val="FFFF00"/>
                </a:solidFill>
                <a:latin typeface="+mj-lt"/>
              </a:rPr>
              <a:t>hệ</a:t>
            </a:r>
            <a:r>
              <a:rPr lang="en-US" sz="3200" b="1" kern="0" dirty="0">
                <a:solidFill>
                  <a:srgbClr val="FFFF00"/>
                </a:solidFill>
                <a:latin typeface="+mj-lt"/>
              </a:rPr>
              <a:t> </a:t>
            </a:r>
            <a:r>
              <a:rPr lang="en-US" sz="3200" b="1" kern="0" dirty="0" err="1">
                <a:solidFill>
                  <a:srgbClr val="FFFF00"/>
                </a:solidFill>
                <a:latin typeface="+mj-lt"/>
              </a:rPr>
              <a:t>giữa</a:t>
            </a:r>
            <a:r>
              <a:rPr lang="en-US" sz="3200" b="1" kern="0" dirty="0">
                <a:solidFill>
                  <a:srgbClr val="FFFF00"/>
                </a:solidFill>
                <a:latin typeface="+mj-lt"/>
              </a:rPr>
              <a:t> </a:t>
            </a:r>
            <a:r>
              <a:rPr lang="en-US" sz="3200" b="1" kern="0" dirty="0" err="1">
                <a:solidFill>
                  <a:srgbClr val="FFFF00"/>
                </a:solidFill>
                <a:latin typeface="+mj-lt"/>
              </a:rPr>
              <a:t>khối</a:t>
            </a:r>
            <a:r>
              <a:rPr lang="en-US" sz="3200" b="1" kern="0" dirty="0">
                <a:solidFill>
                  <a:srgbClr val="FFFF00"/>
                </a:solidFill>
                <a:latin typeface="+mj-lt"/>
              </a:rPr>
              <a:t> </a:t>
            </a:r>
            <a:r>
              <a:rPr lang="en-US" sz="3200" b="1" kern="0" dirty="0" err="1">
                <a:solidFill>
                  <a:srgbClr val="FFFF00"/>
                </a:solidFill>
                <a:latin typeface="+mj-lt"/>
              </a:rPr>
              <a:t>lượng</a:t>
            </a:r>
            <a:r>
              <a:rPr lang="en-US" sz="3200" b="1" kern="0" dirty="0">
                <a:solidFill>
                  <a:srgbClr val="FFFF00"/>
                </a:solidFill>
                <a:latin typeface="+mj-lt"/>
              </a:rPr>
              <a:t> </a:t>
            </a:r>
            <a:r>
              <a:rPr lang="en-US" sz="3200" b="1" kern="0" dirty="0" err="1">
                <a:solidFill>
                  <a:srgbClr val="FFFF00"/>
                </a:solidFill>
                <a:latin typeface="+mj-lt"/>
              </a:rPr>
              <a:t>và</a:t>
            </a:r>
            <a:r>
              <a:rPr lang="en-US" sz="3200" b="1" kern="0" dirty="0">
                <a:solidFill>
                  <a:srgbClr val="FFFF00"/>
                </a:solidFill>
                <a:latin typeface="+mj-lt"/>
              </a:rPr>
              <a:t> </a:t>
            </a:r>
            <a:r>
              <a:rPr lang="en-US" sz="3200" b="1" kern="0" dirty="0" err="1">
                <a:solidFill>
                  <a:srgbClr val="FFFF00"/>
                </a:solidFill>
                <a:latin typeface="+mj-lt"/>
              </a:rPr>
              <a:t>gia</a:t>
            </a:r>
            <a:r>
              <a:rPr lang="en-US" sz="3200" b="1" kern="0" dirty="0">
                <a:solidFill>
                  <a:srgbClr val="FFFF00"/>
                </a:solidFill>
                <a:latin typeface="+mj-lt"/>
              </a:rPr>
              <a:t> </a:t>
            </a:r>
            <a:r>
              <a:rPr lang="en-US" sz="3200" b="1" kern="0" dirty="0" err="1">
                <a:solidFill>
                  <a:srgbClr val="FFFF00"/>
                </a:solidFill>
                <a:latin typeface="+mj-lt"/>
              </a:rPr>
              <a:t>tốc</a:t>
            </a:r>
            <a:endParaRPr kumimoji="0" lang="en-US" sz="3200" b="1" i="0" u="none" strike="noStrike" kern="0" cap="none" spc="0" normalizeH="0" baseline="0" noProof="0" dirty="0">
              <a:ln>
                <a:noFill/>
              </a:ln>
              <a:solidFill>
                <a:srgbClr val="FFFF00"/>
              </a:solidFill>
              <a:effectLst/>
              <a:uLnTx/>
              <a:uFillTx/>
              <a:latin typeface="+mj-lt"/>
              <a:ea typeface="Tahoma" panose="020B0604030504040204" pitchFamily="34" charset="0"/>
              <a:cs typeface="#9Slide03 Arima Madurai Black" panose="00000A00000000000000" pitchFamily="2" charset="-93"/>
            </a:endParaRPr>
          </a:p>
        </p:txBody>
      </p:sp>
    </p:spTree>
    <p:extLst>
      <p:ext uri="{BB962C8B-B14F-4D97-AF65-F5344CB8AC3E}">
        <p14:creationId xmlns:p14="http://schemas.microsoft.com/office/powerpoint/2010/main" val="395838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ppt_x"/>
                                          </p:val>
                                        </p:tav>
                                        <p:tav tm="100000">
                                          <p:val>
                                            <p:strVal val="#ppt_x"/>
                                          </p:val>
                                        </p:tav>
                                      </p:tavLst>
                                    </p:anim>
                                    <p:anim calcmode="lin" valueType="num">
                                      <p:cBhvr additive="base">
                                        <p:cTn id="1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descr="n zalo Nguyen Thi Van"/>
          <p:cNvSpPr/>
          <p:nvPr/>
        </p:nvSpPr>
        <p:spPr>
          <a:xfrm>
            <a:off x="66609" y="1116148"/>
            <a:ext cx="11549215" cy="4464846"/>
          </a:xfrm>
          <a:prstGeom prst="round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70C0"/>
                </a:solidFill>
                <a:latin typeface="Arial"/>
              </a:rPr>
              <a:t>Bảng</a:t>
            </a:r>
            <a:r>
              <a:rPr lang="en-US" sz="3200" b="1" dirty="0">
                <a:solidFill>
                  <a:srgbClr val="0070C0"/>
                </a:solidFill>
                <a:latin typeface="Arial"/>
              </a:rPr>
              <a:t> 1.2: </a:t>
            </a:r>
            <a:r>
              <a:rPr lang="en-US" sz="3200" b="1" dirty="0" err="1">
                <a:solidFill>
                  <a:srgbClr val="0070C0"/>
                </a:solidFill>
                <a:latin typeface="Arial"/>
              </a:rPr>
              <a:t>Khảo</a:t>
            </a:r>
            <a:r>
              <a:rPr lang="en-US" sz="3200" b="1" dirty="0">
                <a:solidFill>
                  <a:srgbClr val="0070C0"/>
                </a:solidFill>
                <a:latin typeface="Arial"/>
              </a:rPr>
              <a:t> </a:t>
            </a:r>
            <a:r>
              <a:rPr lang="en-US" sz="3200" b="1" dirty="0" err="1">
                <a:solidFill>
                  <a:srgbClr val="0070C0"/>
                </a:solidFill>
                <a:latin typeface="Arial"/>
              </a:rPr>
              <a:t>sát</a:t>
            </a:r>
            <a:r>
              <a:rPr lang="en-US" sz="3200" b="1" dirty="0">
                <a:solidFill>
                  <a:srgbClr val="0070C0"/>
                </a:solidFill>
                <a:latin typeface="Arial"/>
              </a:rPr>
              <a:t> </a:t>
            </a:r>
            <a:r>
              <a:rPr lang="en-US" sz="3200" b="1" dirty="0" err="1">
                <a:solidFill>
                  <a:srgbClr val="0070C0"/>
                </a:solidFill>
                <a:latin typeface="Arial"/>
              </a:rPr>
              <a:t>gia</a:t>
            </a:r>
            <a:r>
              <a:rPr lang="en-US" sz="3200" b="1" dirty="0">
                <a:solidFill>
                  <a:srgbClr val="0070C0"/>
                </a:solidFill>
                <a:latin typeface="Arial"/>
              </a:rPr>
              <a:t> </a:t>
            </a:r>
            <a:r>
              <a:rPr lang="en-US" sz="3200" b="1" dirty="0" err="1">
                <a:solidFill>
                  <a:srgbClr val="0070C0"/>
                </a:solidFill>
                <a:latin typeface="Arial"/>
              </a:rPr>
              <a:t>tốc</a:t>
            </a:r>
            <a:r>
              <a:rPr lang="en-US" sz="3200" b="1" dirty="0">
                <a:solidFill>
                  <a:srgbClr val="0070C0"/>
                </a:solidFill>
                <a:latin typeface="Arial"/>
              </a:rPr>
              <a:t> </a:t>
            </a:r>
            <a:r>
              <a:rPr lang="en-US" sz="3200" b="1" dirty="0" err="1">
                <a:solidFill>
                  <a:srgbClr val="0070C0"/>
                </a:solidFill>
                <a:latin typeface="Arial"/>
              </a:rPr>
              <a:t>theo</a:t>
            </a:r>
            <a:r>
              <a:rPr lang="en-US" sz="3200" b="1" dirty="0">
                <a:solidFill>
                  <a:srgbClr val="0070C0"/>
                </a:solidFill>
                <a:latin typeface="Arial"/>
              </a:rPr>
              <a:t> </a:t>
            </a:r>
            <a:r>
              <a:rPr lang="en-US" sz="3200" b="1" dirty="0" err="1">
                <a:solidFill>
                  <a:srgbClr val="0070C0"/>
                </a:solidFill>
                <a:latin typeface="Arial"/>
              </a:rPr>
              <a:t>khối</a:t>
            </a:r>
            <a:r>
              <a:rPr lang="en-US" sz="3200" b="1" dirty="0">
                <a:solidFill>
                  <a:srgbClr val="0070C0"/>
                </a:solidFill>
                <a:latin typeface="Arial"/>
              </a:rPr>
              <a:t> </a:t>
            </a:r>
            <a:r>
              <a:rPr lang="en-US" sz="3200" b="1" dirty="0" err="1">
                <a:solidFill>
                  <a:srgbClr val="0070C0"/>
                </a:solidFill>
                <a:latin typeface="Arial"/>
              </a:rPr>
              <a:t>lượng</a:t>
            </a:r>
            <a:r>
              <a:rPr lang="en-US" sz="3200" b="1" dirty="0">
                <a:solidFill>
                  <a:srgbClr val="0070C0"/>
                </a:solidFill>
                <a:latin typeface="Arial"/>
              </a:rPr>
              <a:t> </a:t>
            </a:r>
            <a:r>
              <a:rPr lang="en-US" sz="3200" b="1" dirty="0" err="1">
                <a:solidFill>
                  <a:srgbClr val="0070C0"/>
                </a:solidFill>
                <a:latin typeface="Arial"/>
              </a:rPr>
              <a:t>khi</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tác</a:t>
            </a:r>
            <a:r>
              <a:rPr lang="en-US" sz="3200" b="1" dirty="0">
                <a:solidFill>
                  <a:srgbClr val="0070C0"/>
                </a:solidFill>
                <a:latin typeface="Arial"/>
              </a:rPr>
              <a:t> </a:t>
            </a:r>
            <a:r>
              <a:rPr lang="en-US" sz="3200" b="1" dirty="0" err="1">
                <a:solidFill>
                  <a:srgbClr val="0070C0"/>
                </a:solidFill>
                <a:latin typeface="Arial"/>
              </a:rPr>
              <a:t>dụng</a:t>
            </a:r>
            <a:r>
              <a:rPr lang="en-US" sz="3200" b="1" dirty="0">
                <a:solidFill>
                  <a:srgbClr val="0070C0"/>
                </a:solidFill>
                <a:latin typeface="Arial"/>
              </a:rPr>
              <a:t> </a:t>
            </a:r>
            <a:r>
              <a:rPr lang="en-US" sz="3200" b="1" dirty="0" err="1">
                <a:solidFill>
                  <a:srgbClr val="0070C0"/>
                </a:solidFill>
                <a:latin typeface="Arial"/>
              </a:rPr>
              <a:t>là</a:t>
            </a:r>
            <a:r>
              <a:rPr lang="en-US" sz="3200" b="1" dirty="0">
                <a:solidFill>
                  <a:srgbClr val="0070C0"/>
                </a:solidFill>
                <a:latin typeface="Arial"/>
              </a:rPr>
              <a:t> 0,071N</a:t>
            </a:r>
          </a:p>
          <a:p>
            <a:pPr lvl="0" algn="ctr">
              <a:defRPr/>
            </a:pPr>
            <a:endParaRPr lang="en-US" sz="3200" b="1" dirty="0">
              <a:solidFill>
                <a:srgbClr val="0070C0"/>
              </a:solidFill>
              <a:latin typeface="Arial"/>
            </a:endParaRPr>
          </a:p>
          <a:p>
            <a:pPr lvl="0" algn="ctr">
              <a:defRPr/>
            </a:pPr>
            <a:endParaRPr lang="vi-VN" sz="3200" b="1" dirty="0">
              <a:solidFill>
                <a:srgbClr val="0070C0"/>
              </a:solidFill>
              <a:latin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
        <p:nvSpPr>
          <p:cNvPr id="7" name="Rectangle: Rounded Corners 3" descr="n zalo Nguyen Thi Van">
            <a:extLst>
              <a:ext uri="{FF2B5EF4-FFF2-40B4-BE49-F238E27FC236}">
                <a16:creationId xmlns:a16="http://schemas.microsoft.com/office/drawing/2014/main" id="{1DB20B84-5A5D-4A0C-BFB4-E7E34EC2C779}"/>
              </a:ext>
            </a:extLst>
          </p:cNvPr>
          <p:cNvSpPr/>
          <p:nvPr/>
        </p:nvSpPr>
        <p:spPr>
          <a:xfrm>
            <a:off x="66609" y="183961"/>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NHIỆM VỤ </a:t>
            </a:r>
          </a:p>
        </p:txBody>
      </p:sp>
      <p:sp>
        <p:nvSpPr>
          <p:cNvPr id="8" name="Oval 7" descr="n zalo Nguyen Thi Van">
            <a:extLst>
              <a:ext uri="{FF2B5EF4-FFF2-40B4-BE49-F238E27FC236}">
                <a16:creationId xmlns:a16="http://schemas.microsoft.com/office/drawing/2014/main" id="{492902CF-EE1A-42BB-A90A-7CE433CD81C5}"/>
              </a:ext>
            </a:extLst>
          </p:cNvPr>
          <p:cNvSpPr/>
          <p:nvPr/>
        </p:nvSpPr>
        <p:spPr>
          <a:xfrm>
            <a:off x="3808420" y="193382"/>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Table 1" descr="n zalo Nguyen Thi Van"/>
          <p:cNvGraphicFramePr>
            <a:graphicFrameLocks noGrp="1"/>
          </p:cNvGraphicFramePr>
          <p:nvPr>
            <p:extLst>
              <p:ext uri="{D42A27DB-BD31-4B8C-83A1-F6EECF244321}">
                <p14:modId xmlns:p14="http://schemas.microsoft.com/office/powerpoint/2010/main" val="3808442831"/>
              </p:ext>
            </p:extLst>
          </p:nvPr>
        </p:nvGraphicFramePr>
        <p:xfrm>
          <a:off x="1629708" y="2769603"/>
          <a:ext cx="8820576" cy="1463040"/>
        </p:xfrm>
        <a:graphic>
          <a:graphicData uri="http://schemas.openxmlformats.org/drawingml/2006/table">
            <a:tbl>
              <a:tblPr firstRow="1" firstCol="1" bandRow="1"/>
              <a:tblGrid>
                <a:gridCol w="2205144">
                  <a:extLst>
                    <a:ext uri="{9D8B030D-6E8A-4147-A177-3AD203B41FA5}">
                      <a16:colId xmlns:a16="http://schemas.microsoft.com/office/drawing/2014/main" val="2924105691"/>
                    </a:ext>
                  </a:extLst>
                </a:gridCol>
                <a:gridCol w="2205144">
                  <a:extLst>
                    <a:ext uri="{9D8B030D-6E8A-4147-A177-3AD203B41FA5}">
                      <a16:colId xmlns:a16="http://schemas.microsoft.com/office/drawing/2014/main" val="396153037"/>
                    </a:ext>
                  </a:extLst>
                </a:gridCol>
                <a:gridCol w="2205144">
                  <a:extLst>
                    <a:ext uri="{9D8B030D-6E8A-4147-A177-3AD203B41FA5}">
                      <a16:colId xmlns:a16="http://schemas.microsoft.com/office/drawing/2014/main" val="890520924"/>
                    </a:ext>
                  </a:extLst>
                </a:gridCol>
                <a:gridCol w="2205144">
                  <a:extLst>
                    <a:ext uri="{9D8B030D-6E8A-4147-A177-3AD203B41FA5}">
                      <a16:colId xmlns:a16="http://schemas.microsoft.com/office/drawing/2014/main" val="3145118402"/>
                    </a:ext>
                  </a:extLst>
                </a:gridCol>
              </a:tblGrid>
              <a:tr h="0">
                <a:tc>
                  <a:txBody>
                    <a:bodyPr/>
                    <a:lstStyle/>
                    <a:p>
                      <a:pPr>
                        <a:spcAft>
                          <a:spcPts val="0"/>
                        </a:spcAft>
                      </a:pPr>
                      <a:r>
                        <a:rPr lang="vi-VN" sz="3200" b="1" dirty="0">
                          <a:solidFill>
                            <a:srgbClr val="003300"/>
                          </a:solidFill>
                          <a:effectLst/>
                          <a:latin typeface="+mn-lt"/>
                          <a:ea typeface="Times New Roman" panose="02020603050405020304" pitchFamily="18" charset="0"/>
                        </a:rPr>
                        <a:t>m (kg)</a:t>
                      </a:r>
                      <a:endParaRPr lang="en-US" sz="3200" b="1" dirty="0">
                        <a:solidFill>
                          <a:srgbClr val="0033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spcAft>
                          <a:spcPts val="0"/>
                        </a:spcAft>
                      </a:pPr>
                      <a:r>
                        <a:rPr lang="nl-NL" sz="3200" b="1" dirty="0">
                          <a:solidFill>
                            <a:srgbClr val="003300"/>
                          </a:solidFill>
                          <a:effectLst/>
                          <a:latin typeface="+mn-lt"/>
                          <a:ea typeface="Times New Roman" panose="02020603050405020304" pitchFamily="18" charset="0"/>
                        </a:rPr>
                        <a:t>0</a:t>
                      </a:r>
                      <a:r>
                        <a:rPr lang="vi-VN" sz="3200" b="1" dirty="0">
                          <a:solidFill>
                            <a:srgbClr val="003300"/>
                          </a:solidFill>
                          <a:effectLst/>
                          <a:latin typeface="+mn-lt"/>
                          <a:ea typeface="Times New Roman" panose="02020603050405020304" pitchFamily="18" charset="0"/>
                        </a:rPr>
                        <a:t>,225</a:t>
                      </a:r>
                      <a:endParaRPr lang="en-US" sz="3200" b="1" dirty="0">
                        <a:solidFill>
                          <a:srgbClr val="0033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nl-NL" sz="3200" b="1">
                          <a:solidFill>
                            <a:srgbClr val="003300"/>
                          </a:solidFill>
                          <a:effectLst/>
                          <a:latin typeface="+mn-lt"/>
                          <a:ea typeface="Times New Roman" panose="02020603050405020304" pitchFamily="18" charset="0"/>
                        </a:rPr>
                        <a:t>0</a:t>
                      </a:r>
                      <a:r>
                        <a:rPr lang="vi-VN" sz="3200" b="1">
                          <a:solidFill>
                            <a:srgbClr val="003300"/>
                          </a:solidFill>
                          <a:effectLst/>
                          <a:latin typeface="+mn-lt"/>
                          <a:ea typeface="Times New Roman" panose="02020603050405020304" pitchFamily="18" charset="0"/>
                        </a:rPr>
                        <a:t>,280</a:t>
                      </a:r>
                      <a:endParaRPr lang="en-US" sz="3200" b="1">
                        <a:solidFill>
                          <a:srgbClr val="0033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nl-NL" sz="3200" b="1">
                          <a:solidFill>
                            <a:srgbClr val="003300"/>
                          </a:solidFill>
                          <a:effectLst/>
                          <a:latin typeface="+mn-lt"/>
                          <a:ea typeface="Times New Roman" panose="02020603050405020304" pitchFamily="18" charset="0"/>
                        </a:rPr>
                        <a:t>0</a:t>
                      </a:r>
                      <a:r>
                        <a:rPr lang="vi-VN" sz="3200" b="1">
                          <a:solidFill>
                            <a:srgbClr val="003300"/>
                          </a:solidFill>
                          <a:effectLst/>
                          <a:latin typeface="+mn-lt"/>
                          <a:ea typeface="Times New Roman" panose="02020603050405020304" pitchFamily="18" charset="0"/>
                        </a:rPr>
                        <a:t>,334</a:t>
                      </a:r>
                      <a:endParaRPr lang="en-US" sz="3200" b="1">
                        <a:solidFill>
                          <a:srgbClr val="0033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77593443"/>
                  </a:ext>
                </a:extLst>
              </a:tr>
              <a:tr h="0">
                <a:tc>
                  <a:txBody>
                    <a:bodyPr/>
                    <a:lstStyle/>
                    <a:p>
                      <a:pPr>
                        <a:spcAft>
                          <a:spcPts val="0"/>
                        </a:spcAft>
                      </a:pPr>
                      <a:r>
                        <a:rPr lang="vi-VN" sz="3200" b="1">
                          <a:solidFill>
                            <a:srgbClr val="003300"/>
                          </a:solidFill>
                          <a:effectLst/>
                          <a:latin typeface="+mn-lt"/>
                          <a:ea typeface="Times New Roman" panose="02020603050405020304" pitchFamily="18" charset="0"/>
                        </a:rPr>
                        <a:t>a (m/s</a:t>
                      </a:r>
                      <a:r>
                        <a:rPr lang="vi-VN" sz="3200" b="1" baseline="30000">
                          <a:solidFill>
                            <a:srgbClr val="003300"/>
                          </a:solidFill>
                          <a:effectLst/>
                          <a:latin typeface="+mn-lt"/>
                          <a:ea typeface="Times New Roman" panose="02020603050405020304" pitchFamily="18" charset="0"/>
                        </a:rPr>
                        <a:t>2</a:t>
                      </a:r>
                      <a:r>
                        <a:rPr lang="vi-VN" sz="3200" b="1">
                          <a:solidFill>
                            <a:srgbClr val="003300"/>
                          </a:solidFill>
                          <a:effectLst/>
                          <a:latin typeface="+mn-lt"/>
                          <a:ea typeface="Times New Roman" panose="02020603050405020304" pitchFamily="18" charset="0"/>
                        </a:rPr>
                        <a:t>)</a:t>
                      </a:r>
                      <a:endParaRPr lang="en-US" sz="3200" b="1">
                        <a:solidFill>
                          <a:srgbClr val="0033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spcAft>
                          <a:spcPts val="0"/>
                        </a:spcAft>
                      </a:pPr>
                      <a:r>
                        <a:rPr lang="nl-NL" sz="3200" b="1" dirty="0">
                          <a:solidFill>
                            <a:srgbClr val="003300"/>
                          </a:solidFill>
                          <a:effectLst/>
                          <a:latin typeface="+mn-lt"/>
                          <a:ea typeface="Times New Roman" panose="02020603050405020304" pitchFamily="18" charset="0"/>
                        </a:rPr>
                        <a:t>0</a:t>
                      </a:r>
                      <a:r>
                        <a:rPr lang="vi-VN" sz="3200" b="1" dirty="0">
                          <a:solidFill>
                            <a:srgbClr val="003300"/>
                          </a:solidFill>
                          <a:effectLst/>
                          <a:latin typeface="+mn-lt"/>
                          <a:ea typeface="Times New Roman" panose="02020603050405020304" pitchFamily="18" charset="0"/>
                        </a:rPr>
                        <a:t>,306</a:t>
                      </a:r>
                      <a:endParaRPr lang="en-US" sz="3200" b="1" dirty="0">
                        <a:solidFill>
                          <a:srgbClr val="0033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nl-NL" sz="3200" b="1" dirty="0">
                          <a:solidFill>
                            <a:srgbClr val="003300"/>
                          </a:solidFill>
                          <a:effectLst/>
                          <a:latin typeface="+mn-lt"/>
                          <a:ea typeface="Times New Roman" panose="02020603050405020304" pitchFamily="18" charset="0"/>
                        </a:rPr>
                        <a:t>0</a:t>
                      </a:r>
                      <a:r>
                        <a:rPr lang="vi-VN" sz="3200" b="1" dirty="0">
                          <a:solidFill>
                            <a:srgbClr val="003300"/>
                          </a:solidFill>
                          <a:effectLst/>
                          <a:latin typeface="+mn-lt"/>
                          <a:ea typeface="Times New Roman" panose="02020603050405020304" pitchFamily="18" charset="0"/>
                        </a:rPr>
                        <a:t>,248</a:t>
                      </a:r>
                      <a:endParaRPr lang="en-US" sz="3200" b="1" dirty="0">
                        <a:solidFill>
                          <a:srgbClr val="0033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nl-NL" sz="3200" b="1">
                          <a:solidFill>
                            <a:srgbClr val="003300"/>
                          </a:solidFill>
                          <a:effectLst/>
                          <a:latin typeface="+mn-lt"/>
                          <a:ea typeface="Times New Roman" panose="02020603050405020304" pitchFamily="18" charset="0"/>
                        </a:rPr>
                        <a:t>0</a:t>
                      </a:r>
                      <a:r>
                        <a:rPr lang="vi-VN" sz="3200" b="1">
                          <a:solidFill>
                            <a:srgbClr val="003300"/>
                          </a:solidFill>
                          <a:effectLst/>
                          <a:latin typeface="+mn-lt"/>
                          <a:ea typeface="Times New Roman" panose="02020603050405020304" pitchFamily="18" charset="0"/>
                        </a:rPr>
                        <a:t>,206</a:t>
                      </a:r>
                      <a:endParaRPr lang="en-US" sz="3200" b="1">
                        <a:solidFill>
                          <a:srgbClr val="0033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95721252"/>
                  </a:ext>
                </a:extLst>
              </a:tr>
              <a:tr h="0">
                <a:tc>
                  <a:txBody>
                    <a:bodyPr/>
                    <a:lstStyle/>
                    <a:p>
                      <a:pPr>
                        <a:spcAft>
                          <a:spcPts val="0"/>
                        </a:spcAft>
                      </a:pPr>
                      <a:r>
                        <a:rPr lang="vi-VN" sz="3200" b="1">
                          <a:solidFill>
                            <a:srgbClr val="003300"/>
                          </a:solidFill>
                          <a:effectLst/>
                          <a:latin typeface="+mn-lt"/>
                          <a:ea typeface="Times New Roman" panose="02020603050405020304" pitchFamily="18" charset="0"/>
                        </a:rPr>
                        <a:t>a.m</a:t>
                      </a:r>
                      <a:endParaRPr lang="en-US" sz="3200" b="1">
                        <a:solidFill>
                          <a:srgbClr val="0033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spcAft>
                          <a:spcPts val="0"/>
                        </a:spcAft>
                      </a:pPr>
                      <a:r>
                        <a:rPr lang="nl-NL" sz="3200" b="1" dirty="0">
                          <a:solidFill>
                            <a:srgbClr val="003300"/>
                          </a:solidFill>
                          <a:effectLst/>
                          <a:latin typeface="+mn-lt"/>
                          <a:ea typeface="Times New Roman" panose="02020603050405020304" pitchFamily="18" charset="0"/>
                        </a:rPr>
                        <a:t> </a:t>
                      </a:r>
                      <a:endParaRPr lang="en-US" sz="3200" b="1" dirty="0">
                        <a:solidFill>
                          <a:srgbClr val="0033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3200" b="1" dirty="0">
                          <a:solidFill>
                            <a:srgbClr val="003300"/>
                          </a:solidFill>
                          <a:effectLst/>
                          <a:latin typeface="+mn-lt"/>
                          <a:ea typeface="Times New Roman" panose="02020603050405020304" pitchFamily="18" charset="0"/>
                        </a:rPr>
                        <a:t> </a:t>
                      </a:r>
                      <a:endParaRPr lang="en-US" sz="3200" b="1" dirty="0">
                        <a:solidFill>
                          <a:srgbClr val="0033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3200" b="1" dirty="0">
                          <a:solidFill>
                            <a:srgbClr val="003300"/>
                          </a:solidFill>
                          <a:effectLst/>
                          <a:latin typeface="+mn-lt"/>
                          <a:ea typeface="Times New Roman" panose="02020603050405020304" pitchFamily="18" charset="0"/>
                        </a:rPr>
                        <a:t> </a:t>
                      </a:r>
                      <a:endParaRPr lang="en-US" sz="3200" b="1" dirty="0">
                        <a:solidFill>
                          <a:srgbClr val="0033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0527809"/>
                  </a:ext>
                </a:extLst>
              </a:tr>
            </a:tbl>
          </a:graphicData>
        </a:graphic>
      </p:graphicFrame>
      <p:sp>
        <p:nvSpPr>
          <p:cNvPr id="4" name="TextBox 3">
            <a:extLst>
              <a:ext uri="{FF2B5EF4-FFF2-40B4-BE49-F238E27FC236}">
                <a16:creationId xmlns:a16="http://schemas.microsoft.com/office/drawing/2014/main" id="{F123A633-EFF6-FD05-FA71-6FC8611D77E0}"/>
              </a:ext>
            </a:extLst>
          </p:cNvPr>
          <p:cNvSpPr txBox="1"/>
          <p:nvPr/>
        </p:nvSpPr>
        <p:spPr>
          <a:xfrm>
            <a:off x="417787" y="4528157"/>
            <a:ext cx="10893972"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Arial"/>
                <a:ea typeface="+mn-ea"/>
                <a:cs typeface="+mn-cs"/>
              </a:rPr>
              <a:t>Tính giá trị a.m và nhận xét hãy mối liên hệ giữa gia tốc của xe với </a:t>
            </a:r>
            <a:r>
              <a:rPr kumimoji="0" lang="en-US" sz="3200" b="1" i="0" u="none" strike="noStrike" kern="1200" cap="none" spc="0" normalizeH="0" baseline="0" noProof="0" dirty="0" err="1">
                <a:ln>
                  <a:noFill/>
                </a:ln>
                <a:solidFill>
                  <a:srgbClr val="0070C0"/>
                </a:solidFill>
                <a:effectLst/>
                <a:uLnTx/>
                <a:uFillTx/>
                <a:latin typeface="Arial"/>
                <a:ea typeface="+mn-ea"/>
                <a:cs typeface="+mn-cs"/>
              </a:rPr>
              <a:t>khối</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lượng</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của</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xe</a:t>
            </a:r>
            <a:r>
              <a:rPr lang="en-US" sz="3200" b="1" dirty="0">
                <a:solidFill>
                  <a:srgbClr val="0070C0"/>
                </a:solidFill>
                <a:latin typeface="Arial"/>
              </a:rPr>
              <a:t>?</a:t>
            </a:r>
            <a:endParaRPr kumimoji="0" lang="vi-VN" sz="32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637567915"/>
      </p:ext>
    </p:extLst>
  </p:cSld>
  <p:clrMapOvr>
    <a:masterClrMapping/>
  </p:clrMapOvr>
</p:sld>
</file>

<file path=ppt/theme/theme1.xml><?xml version="1.0" encoding="utf-8"?>
<a:theme xmlns:a="http://schemas.openxmlformats.org/drawingml/2006/main" name="1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Custom 28">
      <a:dk1>
        <a:sysClr val="windowText" lastClr="000000"/>
      </a:dk1>
      <a:lt1>
        <a:sysClr val="window" lastClr="FFFFFF"/>
      </a:lt1>
      <a:dk2>
        <a:srgbClr val="7E8891"/>
      </a:dk2>
      <a:lt2>
        <a:srgbClr val="E7E6E6"/>
      </a:lt2>
      <a:accent1>
        <a:srgbClr val="131C2B"/>
      </a:accent1>
      <a:accent2>
        <a:srgbClr val="ED1B24"/>
      </a:accent2>
      <a:accent3>
        <a:srgbClr val="FD9483"/>
      </a:accent3>
      <a:accent4>
        <a:srgbClr val="EABCBC"/>
      </a:accent4>
      <a:accent5>
        <a:srgbClr val="F02314"/>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7399</TotalTime>
  <Words>1612</Words>
  <Application>Microsoft Office PowerPoint</Application>
  <PresentationFormat>Widescreen</PresentationFormat>
  <Paragraphs>289</Paragraphs>
  <Slides>33</Slides>
  <Notes>1</Notes>
  <HiddenSlides>0</HiddenSlides>
  <MMClips>4</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33</vt:i4>
      </vt:variant>
    </vt:vector>
  </HeadingPairs>
  <TitlesOfParts>
    <vt:vector size="53" baseType="lpstr">
      <vt:lpstr>#9Slide03 AmpleSoft Bold</vt:lpstr>
      <vt:lpstr>Amatic SC</vt:lpstr>
      <vt:lpstr>American Captain</vt:lpstr>
      <vt:lpstr>Arial</vt:lpstr>
      <vt:lpstr>Calibri</vt:lpstr>
      <vt:lpstr>Calibri Light</vt:lpstr>
      <vt:lpstr>Cambria Math</vt:lpstr>
      <vt:lpstr>Happy Monkey</vt:lpstr>
      <vt:lpstr>Livvic</vt:lpstr>
      <vt:lpstr>Mallanna</vt:lpstr>
      <vt:lpstr>Roboto Condensed Light</vt:lpstr>
      <vt:lpstr>Tahoma</vt:lpstr>
      <vt:lpstr>Times New Roman</vt:lpstr>
      <vt:lpstr>UVF Bebas Neue</vt:lpstr>
      <vt:lpstr>Varela Round</vt:lpstr>
      <vt:lpstr>1_Estival Flowers by Slidesgo</vt:lpstr>
      <vt:lpstr>1_Office Theme</vt:lpstr>
      <vt:lpstr>2_Estival Flowers by Slidesgo</vt:lpstr>
      <vt:lpstr>6_Office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Vui Nguyen</cp:lastModifiedBy>
  <cp:revision>448</cp:revision>
  <dcterms:created xsi:type="dcterms:W3CDTF">2022-03-24T13:10:16Z</dcterms:created>
  <dcterms:modified xsi:type="dcterms:W3CDTF">2023-11-12T08:37:25Z</dcterms:modified>
</cp:coreProperties>
</file>