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557" r:id="rId2"/>
    <p:sldId id="556" r:id="rId3"/>
    <p:sldId id="553" r:id="rId4"/>
    <p:sldId id="558" r:id="rId5"/>
    <p:sldId id="258" r:id="rId6"/>
    <p:sldId id="532" r:id="rId7"/>
    <p:sldId id="559" r:id="rId8"/>
    <p:sldId id="533" r:id="rId9"/>
    <p:sldId id="262" r:id="rId10"/>
    <p:sldId id="535" r:id="rId11"/>
    <p:sldId id="549" r:id="rId12"/>
    <p:sldId id="542" r:id="rId13"/>
    <p:sldId id="538" r:id="rId14"/>
    <p:sldId id="265" r:id="rId15"/>
    <p:sldId id="539" r:id="rId16"/>
    <p:sldId id="551" r:id="rId17"/>
    <p:sldId id="267" r:id="rId18"/>
    <p:sldId id="341" r:id="rId19"/>
    <p:sldId id="342" r:id="rId20"/>
    <p:sldId id="345" r:id="rId21"/>
    <p:sldId id="550" r:id="rId22"/>
    <p:sldId id="368" r:id="rId23"/>
    <p:sldId id="548" r:id="rId24"/>
    <p:sldId id="295" r:id="rId25"/>
    <p:sldId id="273" r:id="rId26"/>
    <p:sldId id="274" r:id="rId27"/>
    <p:sldId id="275" r:id="rId28"/>
    <p:sldId id="278" r:id="rId29"/>
    <p:sldId id="27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78" autoAdjust="0"/>
  </p:normalViewPr>
  <p:slideViewPr>
    <p:cSldViewPr snapToGrid="0">
      <p:cViewPr varScale="1">
        <p:scale>
          <a:sx n="88" d="100"/>
          <a:sy n="88" d="100"/>
        </p:scale>
        <p:origin x="41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68F413-F3A4-476C-AC87-37C3F1494E9E}" type="doc">
      <dgm:prSet loTypeId="urn:microsoft.com/office/officeart/2005/8/layout/chevron2" loCatId="list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E7BFD1D3-D75D-41B6-A3AF-E3AA77C62B4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486F83A8-BC87-4B84-AA82-091B30256A64}" type="parTrans" cxnId="{5AC6F0C5-BE26-4F42-BDD3-21702D289932}">
      <dgm:prSet/>
      <dgm:spPr/>
      <dgm:t>
        <a:bodyPr/>
        <a:lstStyle/>
        <a:p>
          <a:endParaRPr lang="en-US"/>
        </a:p>
      </dgm:t>
    </dgm:pt>
    <dgm:pt modelId="{CD295C5C-0DE3-452B-BEE1-44DA7E47D65D}" type="sibTrans" cxnId="{5AC6F0C5-BE26-4F42-BDD3-21702D289932}">
      <dgm:prSet/>
      <dgm:spPr/>
      <dgm:t>
        <a:bodyPr/>
        <a:lstStyle/>
        <a:p>
          <a:endParaRPr lang="en-US"/>
        </a:p>
      </dgm:t>
    </dgm:pt>
    <dgm:pt modelId="{D1BF5A13-E6BB-45C2-8ADE-DB684167F65C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1AA9C7BF-A4A6-467F-974A-217FAF4FB08F}" type="parTrans" cxnId="{B44D4266-76EF-4501-A184-4ED7EDC38161}">
      <dgm:prSet/>
      <dgm:spPr/>
      <dgm:t>
        <a:bodyPr/>
        <a:lstStyle/>
        <a:p>
          <a:endParaRPr lang="en-US"/>
        </a:p>
      </dgm:t>
    </dgm:pt>
    <dgm:pt modelId="{36ECCF3B-C1B7-4E2B-84BC-6455F0B60196}" type="sibTrans" cxnId="{B44D4266-76EF-4501-A184-4ED7EDC38161}">
      <dgm:prSet/>
      <dgm:spPr/>
      <dgm:t>
        <a:bodyPr/>
        <a:lstStyle/>
        <a:p>
          <a:endParaRPr lang="en-US"/>
        </a:p>
      </dgm:t>
    </dgm:pt>
    <dgm:pt modelId="{37AF7E2D-2134-4180-AC75-8E234F1C03BC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CM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tháng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8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1945</a:t>
          </a:r>
        </a:p>
      </dgm:t>
    </dgm:pt>
    <dgm:pt modelId="{99379925-79D9-4DA8-9159-B3E24407EDC2}" type="parTrans" cxnId="{DB52A0C6-25C8-4F47-853B-C1E62FBF163D}">
      <dgm:prSet/>
      <dgm:spPr/>
      <dgm:t>
        <a:bodyPr/>
        <a:lstStyle/>
        <a:p>
          <a:endParaRPr lang="en-US"/>
        </a:p>
      </dgm:t>
    </dgm:pt>
    <dgm:pt modelId="{EB59641F-4F08-4997-98DA-83A7268BA027}" type="sibTrans" cxnId="{DB52A0C6-25C8-4F47-853B-C1E62FBF163D}">
      <dgm:prSet/>
      <dgm:spPr/>
      <dgm:t>
        <a:bodyPr/>
        <a:lstStyle/>
        <a:p>
          <a:endParaRPr lang="en-US"/>
        </a:p>
      </dgm:t>
    </dgm:pt>
    <dgm:pt modelId="{AAE4EA1A-C0F5-4972-905B-9BB8BEA3BB72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78E59030-7889-4A91-BF8C-774D424063C8}" type="parTrans" cxnId="{DB890956-B107-40FC-B42B-164C6365447C}">
      <dgm:prSet/>
      <dgm:spPr/>
      <dgm:t>
        <a:bodyPr/>
        <a:lstStyle/>
        <a:p>
          <a:endParaRPr lang="en-US"/>
        </a:p>
      </dgm:t>
    </dgm:pt>
    <dgm:pt modelId="{BF5D7031-6AAA-45F2-AC33-73A39AF65063}" type="sibTrans" cxnId="{DB890956-B107-40FC-B42B-164C6365447C}">
      <dgm:prSet/>
      <dgm:spPr/>
      <dgm:t>
        <a:bodyPr/>
        <a:lstStyle/>
        <a:p>
          <a:endParaRPr lang="en-US"/>
        </a:p>
      </dgm:t>
    </dgm:pt>
    <dgm:pt modelId="{F5025DB8-2BDC-4D0D-83EB-AD7B7A7EF282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thắng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ý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</a:p>
      </dgm:t>
    </dgm:pt>
    <dgm:pt modelId="{081768E2-B4C7-4671-B8AF-215B3AD327D4}" type="parTrans" cxnId="{DB38FC67-E7FA-42FD-ACA6-7CAE64CA1F3E}">
      <dgm:prSet/>
      <dgm:spPr/>
      <dgm:t>
        <a:bodyPr/>
        <a:lstStyle/>
        <a:p>
          <a:endParaRPr lang="en-US"/>
        </a:p>
      </dgm:t>
    </dgm:pt>
    <dgm:pt modelId="{85D4CC36-BBFA-499A-9902-1712A83449E4}" type="sibTrans" cxnId="{DB38FC67-E7FA-42FD-ACA6-7CAE64CA1F3E}">
      <dgm:prSet/>
      <dgm:spPr/>
      <dgm:t>
        <a:bodyPr/>
        <a:lstStyle/>
        <a:p>
          <a:endParaRPr lang="en-US"/>
        </a:p>
      </dgm:t>
    </dgm:pt>
    <dgm:pt modelId="{39905534-CDD3-4E87-ADC1-44361C641D1C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vi-V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ối cảnh lịch sử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E226E-264C-4E3C-993E-D4242FB23833}" type="sibTrans" cxnId="{64D876D8-1797-4F1C-8EC5-09463B55275B}">
      <dgm:prSet/>
      <dgm:spPr/>
      <dgm:t>
        <a:bodyPr/>
        <a:lstStyle/>
        <a:p>
          <a:endParaRPr lang="en-US"/>
        </a:p>
      </dgm:t>
    </dgm:pt>
    <dgm:pt modelId="{F9EA8045-4A93-40BA-B36E-79AFC20906D1}" type="parTrans" cxnId="{64D876D8-1797-4F1C-8EC5-09463B55275B}">
      <dgm:prSet/>
      <dgm:spPr/>
      <dgm:t>
        <a:bodyPr/>
        <a:lstStyle/>
        <a:p>
          <a:endParaRPr lang="en-US"/>
        </a:p>
      </dgm:t>
    </dgm:pt>
    <dgm:pt modelId="{A845BB18-F916-4232-A1D5-964C6DC9390A}" type="pres">
      <dgm:prSet presAssocID="{6B68F413-F3A4-476C-AC87-37C3F1494E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240306-E732-4325-B5A6-DF9C8B4FCE46}" type="pres">
      <dgm:prSet presAssocID="{E7BFD1D3-D75D-41B6-A3AF-E3AA77C62B4A}" presName="composite" presStyleCnt="0"/>
      <dgm:spPr/>
    </dgm:pt>
    <dgm:pt modelId="{BE5463DE-F071-4047-A2AF-DCB1C4B5C6D5}" type="pres">
      <dgm:prSet presAssocID="{E7BFD1D3-D75D-41B6-A3AF-E3AA77C62B4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776912-238D-417A-97E4-688E423E6A65}" type="pres">
      <dgm:prSet presAssocID="{E7BFD1D3-D75D-41B6-A3AF-E3AA77C62B4A}" presName="descendantText" presStyleLbl="alignAcc1" presStyleIdx="0" presStyleCnt="3" custLinFactNeighborX="39" custLinFactNeighborY="-26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596343-6717-4568-85FD-F8EC1CF48030}" type="pres">
      <dgm:prSet presAssocID="{CD295C5C-0DE3-452B-BEE1-44DA7E47D65D}" presName="sp" presStyleCnt="0"/>
      <dgm:spPr/>
    </dgm:pt>
    <dgm:pt modelId="{48793129-F52F-46F8-B722-F632B5684E53}" type="pres">
      <dgm:prSet presAssocID="{D1BF5A13-E6BB-45C2-8ADE-DB684167F65C}" presName="composite" presStyleCnt="0"/>
      <dgm:spPr/>
    </dgm:pt>
    <dgm:pt modelId="{F4A2DFB3-7C34-4953-8533-4C9EFCD114A0}" type="pres">
      <dgm:prSet presAssocID="{D1BF5A13-E6BB-45C2-8ADE-DB684167F65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60E9C-BD52-4A43-9BD8-9F6047B29DFA}" type="pres">
      <dgm:prSet presAssocID="{D1BF5A13-E6BB-45C2-8ADE-DB684167F65C}" presName="descendantText" presStyleLbl="alignAcc1" presStyleIdx="1" presStyleCnt="3" custScaleY="1032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41AEF4-457B-44D1-BD94-9AE52E98CFF6}" type="pres">
      <dgm:prSet presAssocID="{36ECCF3B-C1B7-4E2B-84BC-6455F0B60196}" presName="sp" presStyleCnt="0"/>
      <dgm:spPr/>
    </dgm:pt>
    <dgm:pt modelId="{28E58505-0A5E-48D1-A24A-CDC2D9ABBBE9}" type="pres">
      <dgm:prSet presAssocID="{AAE4EA1A-C0F5-4972-905B-9BB8BEA3BB72}" presName="composite" presStyleCnt="0"/>
      <dgm:spPr/>
    </dgm:pt>
    <dgm:pt modelId="{34E872A7-7BC1-4632-97AA-C99230DC52BF}" type="pres">
      <dgm:prSet presAssocID="{AAE4EA1A-C0F5-4972-905B-9BB8BEA3BB72}" presName="parentText" presStyleLbl="alignNode1" presStyleIdx="2" presStyleCnt="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8D0CF-6453-4C46-9CFC-C36BEDB4950E}" type="pres">
      <dgm:prSet presAssocID="{AAE4EA1A-C0F5-4972-905B-9BB8BEA3BB72}" presName="descendantText" presStyleLbl="alignAcc1" presStyleIdx="2" presStyleCnt="3" custLinFactNeighborY="101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6FE824-5FCC-4A43-944B-ADA362C60CAE}" type="presOf" srcId="{E7BFD1D3-D75D-41B6-A3AF-E3AA77C62B4A}" destId="{BE5463DE-F071-4047-A2AF-DCB1C4B5C6D5}" srcOrd="0" destOrd="0" presId="urn:microsoft.com/office/officeart/2005/8/layout/chevron2"/>
    <dgm:cxn modelId="{8CE68B31-883B-49E7-B6AE-FC70F3889504}" type="presOf" srcId="{F5025DB8-2BDC-4D0D-83EB-AD7B7A7EF282}" destId="{FCB8D0CF-6453-4C46-9CFC-C36BEDB4950E}" srcOrd="0" destOrd="0" presId="urn:microsoft.com/office/officeart/2005/8/layout/chevron2"/>
    <dgm:cxn modelId="{DB890956-B107-40FC-B42B-164C6365447C}" srcId="{6B68F413-F3A4-476C-AC87-37C3F1494E9E}" destId="{AAE4EA1A-C0F5-4972-905B-9BB8BEA3BB72}" srcOrd="2" destOrd="0" parTransId="{78E59030-7889-4A91-BF8C-774D424063C8}" sibTransId="{BF5D7031-6AAA-45F2-AC33-73A39AF65063}"/>
    <dgm:cxn modelId="{429D5836-54FD-4441-B331-3BFD9AC5378C}" type="presOf" srcId="{39905534-CDD3-4E87-ADC1-44361C641D1C}" destId="{AD776912-238D-417A-97E4-688E423E6A65}" srcOrd="0" destOrd="0" presId="urn:microsoft.com/office/officeart/2005/8/layout/chevron2"/>
    <dgm:cxn modelId="{DB38FC67-E7FA-42FD-ACA6-7CAE64CA1F3E}" srcId="{AAE4EA1A-C0F5-4972-905B-9BB8BEA3BB72}" destId="{F5025DB8-2BDC-4D0D-83EB-AD7B7A7EF282}" srcOrd="0" destOrd="0" parTransId="{081768E2-B4C7-4671-B8AF-215B3AD327D4}" sibTransId="{85D4CC36-BBFA-499A-9902-1712A83449E4}"/>
    <dgm:cxn modelId="{AB54FD70-46B0-4703-A939-27C5E3B5081E}" type="presOf" srcId="{6B68F413-F3A4-476C-AC87-37C3F1494E9E}" destId="{A845BB18-F916-4232-A1D5-964C6DC9390A}" srcOrd="0" destOrd="0" presId="urn:microsoft.com/office/officeart/2005/8/layout/chevron2"/>
    <dgm:cxn modelId="{49DFA4F7-B490-42D5-97C4-1D2EF208E097}" type="presOf" srcId="{AAE4EA1A-C0F5-4972-905B-9BB8BEA3BB72}" destId="{34E872A7-7BC1-4632-97AA-C99230DC52BF}" srcOrd="0" destOrd="0" presId="urn:microsoft.com/office/officeart/2005/8/layout/chevron2"/>
    <dgm:cxn modelId="{B44D4266-76EF-4501-A184-4ED7EDC38161}" srcId="{6B68F413-F3A4-476C-AC87-37C3F1494E9E}" destId="{D1BF5A13-E6BB-45C2-8ADE-DB684167F65C}" srcOrd="1" destOrd="0" parTransId="{1AA9C7BF-A4A6-467F-974A-217FAF4FB08F}" sibTransId="{36ECCF3B-C1B7-4E2B-84BC-6455F0B60196}"/>
    <dgm:cxn modelId="{DB52A0C6-25C8-4F47-853B-C1E62FBF163D}" srcId="{D1BF5A13-E6BB-45C2-8ADE-DB684167F65C}" destId="{37AF7E2D-2134-4180-AC75-8E234F1C03BC}" srcOrd="0" destOrd="0" parTransId="{99379925-79D9-4DA8-9159-B3E24407EDC2}" sibTransId="{EB59641F-4F08-4997-98DA-83A7268BA027}"/>
    <dgm:cxn modelId="{5AC6F0C5-BE26-4F42-BDD3-21702D289932}" srcId="{6B68F413-F3A4-476C-AC87-37C3F1494E9E}" destId="{E7BFD1D3-D75D-41B6-A3AF-E3AA77C62B4A}" srcOrd="0" destOrd="0" parTransId="{486F83A8-BC87-4B84-AA82-091B30256A64}" sibTransId="{CD295C5C-0DE3-452B-BEE1-44DA7E47D65D}"/>
    <dgm:cxn modelId="{64D876D8-1797-4F1C-8EC5-09463B55275B}" srcId="{E7BFD1D3-D75D-41B6-A3AF-E3AA77C62B4A}" destId="{39905534-CDD3-4E87-ADC1-44361C641D1C}" srcOrd="0" destOrd="0" parTransId="{F9EA8045-4A93-40BA-B36E-79AFC20906D1}" sibTransId="{45CE226E-264C-4E3C-993E-D4242FB23833}"/>
    <dgm:cxn modelId="{A2BFB4BF-9DFB-4EA3-AE1A-52AEFE1F1639}" type="presOf" srcId="{D1BF5A13-E6BB-45C2-8ADE-DB684167F65C}" destId="{F4A2DFB3-7C34-4953-8533-4C9EFCD114A0}" srcOrd="0" destOrd="0" presId="urn:microsoft.com/office/officeart/2005/8/layout/chevron2"/>
    <dgm:cxn modelId="{A49502A5-370A-4E06-A88A-DF49FED6A95A}" type="presOf" srcId="{37AF7E2D-2134-4180-AC75-8E234F1C03BC}" destId="{41B60E9C-BD52-4A43-9BD8-9F6047B29DFA}" srcOrd="0" destOrd="0" presId="urn:microsoft.com/office/officeart/2005/8/layout/chevron2"/>
    <dgm:cxn modelId="{B86AE088-1D93-46BA-9CBF-A98D739BB595}" type="presParOf" srcId="{A845BB18-F916-4232-A1D5-964C6DC9390A}" destId="{3B240306-E732-4325-B5A6-DF9C8B4FCE46}" srcOrd="0" destOrd="0" presId="urn:microsoft.com/office/officeart/2005/8/layout/chevron2"/>
    <dgm:cxn modelId="{7AB4246C-490D-4B01-A540-A3D7C3FD116F}" type="presParOf" srcId="{3B240306-E732-4325-B5A6-DF9C8B4FCE46}" destId="{BE5463DE-F071-4047-A2AF-DCB1C4B5C6D5}" srcOrd="0" destOrd="0" presId="urn:microsoft.com/office/officeart/2005/8/layout/chevron2"/>
    <dgm:cxn modelId="{933215E1-3BCF-41C4-A9C5-968F6099F6E2}" type="presParOf" srcId="{3B240306-E732-4325-B5A6-DF9C8B4FCE46}" destId="{AD776912-238D-417A-97E4-688E423E6A65}" srcOrd="1" destOrd="0" presId="urn:microsoft.com/office/officeart/2005/8/layout/chevron2"/>
    <dgm:cxn modelId="{B13E6984-5E09-4610-B747-4858F8F05367}" type="presParOf" srcId="{A845BB18-F916-4232-A1D5-964C6DC9390A}" destId="{63596343-6717-4568-85FD-F8EC1CF48030}" srcOrd="1" destOrd="0" presId="urn:microsoft.com/office/officeart/2005/8/layout/chevron2"/>
    <dgm:cxn modelId="{F58B2305-E202-4A1B-B9B8-4876CAE3A3ED}" type="presParOf" srcId="{A845BB18-F916-4232-A1D5-964C6DC9390A}" destId="{48793129-F52F-46F8-B722-F632B5684E53}" srcOrd="2" destOrd="0" presId="urn:microsoft.com/office/officeart/2005/8/layout/chevron2"/>
    <dgm:cxn modelId="{0ADCBF0B-7B6A-41F2-A5D6-FACCEF96E386}" type="presParOf" srcId="{48793129-F52F-46F8-B722-F632B5684E53}" destId="{F4A2DFB3-7C34-4953-8533-4C9EFCD114A0}" srcOrd="0" destOrd="0" presId="urn:microsoft.com/office/officeart/2005/8/layout/chevron2"/>
    <dgm:cxn modelId="{D8078E91-0605-41D2-8060-B7A3BD8F1454}" type="presParOf" srcId="{48793129-F52F-46F8-B722-F632B5684E53}" destId="{41B60E9C-BD52-4A43-9BD8-9F6047B29DFA}" srcOrd="1" destOrd="0" presId="urn:microsoft.com/office/officeart/2005/8/layout/chevron2"/>
    <dgm:cxn modelId="{9C6DC991-BEEA-4B80-86F4-C5AD81A067A6}" type="presParOf" srcId="{A845BB18-F916-4232-A1D5-964C6DC9390A}" destId="{C641AEF4-457B-44D1-BD94-9AE52E98CFF6}" srcOrd="3" destOrd="0" presId="urn:microsoft.com/office/officeart/2005/8/layout/chevron2"/>
    <dgm:cxn modelId="{3609EC88-5BB0-4857-8F24-77E9B6465AEB}" type="presParOf" srcId="{A845BB18-F916-4232-A1D5-964C6DC9390A}" destId="{28E58505-0A5E-48D1-A24A-CDC2D9ABBBE9}" srcOrd="4" destOrd="0" presId="urn:microsoft.com/office/officeart/2005/8/layout/chevron2"/>
    <dgm:cxn modelId="{44D80049-B4D4-4438-8E93-D121D59859E3}" type="presParOf" srcId="{28E58505-0A5E-48D1-A24A-CDC2D9ABBBE9}" destId="{34E872A7-7BC1-4632-97AA-C99230DC52BF}" srcOrd="0" destOrd="0" presId="urn:microsoft.com/office/officeart/2005/8/layout/chevron2"/>
    <dgm:cxn modelId="{94AE1415-1542-4574-A0C4-8B2E508EE12C}" type="presParOf" srcId="{28E58505-0A5E-48D1-A24A-CDC2D9ABBBE9}" destId="{FCB8D0CF-6453-4C46-9CFC-C36BEDB4950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68F413-F3A4-476C-AC87-37C3F1494E9E}" type="doc">
      <dgm:prSet loTypeId="urn:microsoft.com/office/officeart/2005/8/layout/chevron2" loCatId="list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E7BFD1D3-D75D-41B6-A3AF-E3AA77C62B4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486F83A8-BC87-4B84-AA82-091B30256A64}" type="parTrans" cxnId="{5AC6F0C5-BE26-4F42-BDD3-21702D289932}">
      <dgm:prSet/>
      <dgm:spPr/>
      <dgm:t>
        <a:bodyPr/>
        <a:lstStyle/>
        <a:p>
          <a:endParaRPr lang="en-US"/>
        </a:p>
      </dgm:t>
    </dgm:pt>
    <dgm:pt modelId="{CD295C5C-0DE3-452B-BEE1-44DA7E47D65D}" type="sibTrans" cxnId="{5AC6F0C5-BE26-4F42-BDD3-21702D289932}">
      <dgm:prSet/>
      <dgm:spPr/>
      <dgm:t>
        <a:bodyPr/>
        <a:lstStyle/>
        <a:p>
          <a:endParaRPr lang="en-US"/>
        </a:p>
      </dgm:t>
    </dgm:pt>
    <dgm:pt modelId="{D1BF5A13-E6BB-45C2-8ADE-DB684167F65C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1AA9C7BF-A4A6-467F-974A-217FAF4FB08F}" type="parTrans" cxnId="{B44D4266-76EF-4501-A184-4ED7EDC38161}">
      <dgm:prSet/>
      <dgm:spPr/>
      <dgm:t>
        <a:bodyPr/>
        <a:lstStyle/>
        <a:p>
          <a:endParaRPr lang="en-US"/>
        </a:p>
      </dgm:t>
    </dgm:pt>
    <dgm:pt modelId="{36ECCF3B-C1B7-4E2B-84BC-6455F0B60196}" type="sibTrans" cxnId="{B44D4266-76EF-4501-A184-4ED7EDC38161}">
      <dgm:prSet/>
      <dgm:spPr/>
      <dgm:t>
        <a:bodyPr/>
        <a:lstStyle/>
        <a:p>
          <a:endParaRPr lang="en-US"/>
        </a:p>
      </dgm:t>
    </dgm:pt>
    <dgm:pt modelId="{37AF7E2D-2134-4180-AC75-8E234F1C03BC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CM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tháng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8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1945</a:t>
          </a:r>
        </a:p>
      </dgm:t>
    </dgm:pt>
    <dgm:pt modelId="{99379925-79D9-4DA8-9159-B3E24407EDC2}" type="parTrans" cxnId="{DB52A0C6-25C8-4F47-853B-C1E62FBF163D}">
      <dgm:prSet/>
      <dgm:spPr/>
      <dgm:t>
        <a:bodyPr/>
        <a:lstStyle/>
        <a:p>
          <a:endParaRPr lang="en-US"/>
        </a:p>
      </dgm:t>
    </dgm:pt>
    <dgm:pt modelId="{EB59641F-4F08-4997-98DA-83A7268BA027}" type="sibTrans" cxnId="{DB52A0C6-25C8-4F47-853B-C1E62FBF163D}">
      <dgm:prSet/>
      <dgm:spPr/>
      <dgm:t>
        <a:bodyPr/>
        <a:lstStyle/>
        <a:p>
          <a:endParaRPr lang="en-US"/>
        </a:p>
      </dgm:t>
    </dgm:pt>
    <dgm:pt modelId="{39905534-CDD3-4E87-ADC1-44361C641D1C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vi-V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ối cảnh lịch sử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E226E-264C-4E3C-993E-D4242FB23833}" type="sibTrans" cxnId="{64D876D8-1797-4F1C-8EC5-09463B55275B}">
      <dgm:prSet/>
      <dgm:spPr/>
      <dgm:t>
        <a:bodyPr/>
        <a:lstStyle/>
        <a:p>
          <a:endParaRPr lang="en-US"/>
        </a:p>
      </dgm:t>
    </dgm:pt>
    <dgm:pt modelId="{F9EA8045-4A93-40BA-B36E-79AFC20906D1}" type="parTrans" cxnId="{64D876D8-1797-4F1C-8EC5-09463B55275B}">
      <dgm:prSet/>
      <dgm:spPr/>
      <dgm:t>
        <a:bodyPr/>
        <a:lstStyle/>
        <a:p>
          <a:endParaRPr lang="en-US"/>
        </a:p>
      </dgm:t>
    </dgm:pt>
    <dgm:pt modelId="{A845BB18-F916-4232-A1D5-964C6DC9390A}" type="pres">
      <dgm:prSet presAssocID="{6B68F413-F3A4-476C-AC87-37C3F1494E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240306-E732-4325-B5A6-DF9C8B4FCE46}" type="pres">
      <dgm:prSet presAssocID="{E7BFD1D3-D75D-41B6-A3AF-E3AA77C62B4A}" presName="composite" presStyleCnt="0"/>
      <dgm:spPr/>
    </dgm:pt>
    <dgm:pt modelId="{BE5463DE-F071-4047-A2AF-DCB1C4B5C6D5}" type="pres">
      <dgm:prSet presAssocID="{E7BFD1D3-D75D-41B6-A3AF-E3AA77C62B4A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776912-238D-417A-97E4-688E423E6A65}" type="pres">
      <dgm:prSet presAssocID="{E7BFD1D3-D75D-41B6-A3AF-E3AA77C62B4A}" presName="descendantText" presStyleLbl="alignAcc1" presStyleIdx="0" presStyleCnt="2" custLinFactNeighborX="39" custLinFactNeighborY="-26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596343-6717-4568-85FD-F8EC1CF48030}" type="pres">
      <dgm:prSet presAssocID="{CD295C5C-0DE3-452B-BEE1-44DA7E47D65D}" presName="sp" presStyleCnt="0"/>
      <dgm:spPr/>
    </dgm:pt>
    <dgm:pt modelId="{48793129-F52F-46F8-B722-F632B5684E53}" type="pres">
      <dgm:prSet presAssocID="{D1BF5A13-E6BB-45C2-8ADE-DB684167F65C}" presName="composite" presStyleCnt="0"/>
      <dgm:spPr/>
    </dgm:pt>
    <dgm:pt modelId="{F4A2DFB3-7C34-4953-8533-4C9EFCD114A0}" type="pres">
      <dgm:prSet presAssocID="{D1BF5A13-E6BB-45C2-8ADE-DB684167F65C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60E9C-BD52-4A43-9BD8-9F6047B29DFA}" type="pres">
      <dgm:prSet presAssocID="{D1BF5A13-E6BB-45C2-8ADE-DB684167F65C}" presName="descendantText" presStyleLbl="alignAcc1" presStyleIdx="1" presStyleCnt="2" custScaleY="1032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C6F0C5-BE26-4F42-BDD3-21702D289932}" srcId="{6B68F413-F3A4-476C-AC87-37C3F1494E9E}" destId="{E7BFD1D3-D75D-41B6-A3AF-E3AA77C62B4A}" srcOrd="0" destOrd="0" parTransId="{486F83A8-BC87-4B84-AA82-091B30256A64}" sibTransId="{CD295C5C-0DE3-452B-BEE1-44DA7E47D65D}"/>
    <dgm:cxn modelId="{4A6FE824-5FCC-4A43-944B-ADA362C60CAE}" type="presOf" srcId="{E7BFD1D3-D75D-41B6-A3AF-E3AA77C62B4A}" destId="{BE5463DE-F071-4047-A2AF-DCB1C4B5C6D5}" srcOrd="0" destOrd="0" presId="urn:microsoft.com/office/officeart/2005/8/layout/chevron2"/>
    <dgm:cxn modelId="{A49502A5-370A-4E06-A88A-DF49FED6A95A}" type="presOf" srcId="{37AF7E2D-2134-4180-AC75-8E234F1C03BC}" destId="{41B60E9C-BD52-4A43-9BD8-9F6047B29DFA}" srcOrd="0" destOrd="0" presId="urn:microsoft.com/office/officeart/2005/8/layout/chevron2"/>
    <dgm:cxn modelId="{AB54FD70-46B0-4703-A939-27C5E3B5081E}" type="presOf" srcId="{6B68F413-F3A4-476C-AC87-37C3F1494E9E}" destId="{A845BB18-F916-4232-A1D5-964C6DC9390A}" srcOrd="0" destOrd="0" presId="urn:microsoft.com/office/officeart/2005/8/layout/chevron2"/>
    <dgm:cxn modelId="{B44D4266-76EF-4501-A184-4ED7EDC38161}" srcId="{6B68F413-F3A4-476C-AC87-37C3F1494E9E}" destId="{D1BF5A13-E6BB-45C2-8ADE-DB684167F65C}" srcOrd="1" destOrd="0" parTransId="{1AA9C7BF-A4A6-467F-974A-217FAF4FB08F}" sibTransId="{36ECCF3B-C1B7-4E2B-84BC-6455F0B60196}"/>
    <dgm:cxn modelId="{DB52A0C6-25C8-4F47-853B-C1E62FBF163D}" srcId="{D1BF5A13-E6BB-45C2-8ADE-DB684167F65C}" destId="{37AF7E2D-2134-4180-AC75-8E234F1C03BC}" srcOrd="0" destOrd="0" parTransId="{99379925-79D9-4DA8-9159-B3E24407EDC2}" sibTransId="{EB59641F-4F08-4997-98DA-83A7268BA027}"/>
    <dgm:cxn modelId="{64D876D8-1797-4F1C-8EC5-09463B55275B}" srcId="{E7BFD1D3-D75D-41B6-A3AF-E3AA77C62B4A}" destId="{39905534-CDD3-4E87-ADC1-44361C641D1C}" srcOrd="0" destOrd="0" parTransId="{F9EA8045-4A93-40BA-B36E-79AFC20906D1}" sibTransId="{45CE226E-264C-4E3C-993E-D4242FB23833}"/>
    <dgm:cxn modelId="{A2BFB4BF-9DFB-4EA3-AE1A-52AEFE1F1639}" type="presOf" srcId="{D1BF5A13-E6BB-45C2-8ADE-DB684167F65C}" destId="{F4A2DFB3-7C34-4953-8533-4C9EFCD114A0}" srcOrd="0" destOrd="0" presId="urn:microsoft.com/office/officeart/2005/8/layout/chevron2"/>
    <dgm:cxn modelId="{429D5836-54FD-4441-B331-3BFD9AC5378C}" type="presOf" srcId="{39905534-CDD3-4E87-ADC1-44361C641D1C}" destId="{AD776912-238D-417A-97E4-688E423E6A65}" srcOrd="0" destOrd="0" presId="urn:microsoft.com/office/officeart/2005/8/layout/chevron2"/>
    <dgm:cxn modelId="{B86AE088-1D93-46BA-9CBF-A98D739BB595}" type="presParOf" srcId="{A845BB18-F916-4232-A1D5-964C6DC9390A}" destId="{3B240306-E732-4325-B5A6-DF9C8B4FCE46}" srcOrd="0" destOrd="0" presId="urn:microsoft.com/office/officeart/2005/8/layout/chevron2"/>
    <dgm:cxn modelId="{7AB4246C-490D-4B01-A540-A3D7C3FD116F}" type="presParOf" srcId="{3B240306-E732-4325-B5A6-DF9C8B4FCE46}" destId="{BE5463DE-F071-4047-A2AF-DCB1C4B5C6D5}" srcOrd="0" destOrd="0" presId="urn:microsoft.com/office/officeart/2005/8/layout/chevron2"/>
    <dgm:cxn modelId="{933215E1-3BCF-41C4-A9C5-968F6099F6E2}" type="presParOf" srcId="{3B240306-E732-4325-B5A6-DF9C8B4FCE46}" destId="{AD776912-238D-417A-97E4-688E423E6A65}" srcOrd="1" destOrd="0" presId="urn:microsoft.com/office/officeart/2005/8/layout/chevron2"/>
    <dgm:cxn modelId="{B13E6984-5E09-4610-B747-4858F8F05367}" type="presParOf" srcId="{A845BB18-F916-4232-A1D5-964C6DC9390A}" destId="{63596343-6717-4568-85FD-F8EC1CF48030}" srcOrd="1" destOrd="0" presId="urn:microsoft.com/office/officeart/2005/8/layout/chevron2"/>
    <dgm:cxn modelId="{F58B2305-E202-4A1B-B9B8-4876CAE3A3ED}" type="presParOf" srcId="{A845BB18-F916-4232-A1D5-964C6DC9390A}" destId="{48793129-F52F-46F8-B722-F632B5684E53}" srcOrd="2" destOrd="0" presId="urn:microsoft.com/office/officeart/2005/8/layout/chevron2"/>
    <dgm:cxn modelId="{0ADCBF0B-7B6A-41F2-A5D6-FACCEF96E386}" type="presParOf" srcId="{48793129-F52F-46F8-B722-F632B5684E53}" destId="{F4A2DFB3-7C34-4953-8533-4C9EFCD114A0}" srcOrd="0" destOrd="0" presId="urn:microsoft.com/office/officeart/2005/8/layout/chevron2"/>
    <dgm:cxn modelId="{D8078E91-0605-41D2-8060-B7A3BD8F1454}" type="presParOf" srcId="{48793129-F52F-46F8-B722-F632B5684E53}" destId="{41B60E9C-BD52-4A43-9BD8-9F6047B29DF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463DE-F071-4047-A2AF-DCB1C4B5C6D5}">
      <dsp:nvSpPr>
        <dsp:cNvPr id="0" name=""/>
        <dsp:cNvSpPr/>
      </dsp:nvSpPr>
      <dsp:spPr>
        <a:xfrm rot="5400000">
          <a:off x="-191704" y="194108"/>
          <a:ext cx="1278030" cy="894621"/>
        </a:xfrm>
        <a:prstGeom prst="chevron">
          <a:avLst/>
        </a:prstGeom>
        <a:gradFill rotWithShape="1">
          <a:gsLst>
            <a:gs pos="0">
              <a:schemeClr val="accent1">
                <a:tint val="60000"/>
                <a:lumMod val="110000"/>
              </a:schemeClr>
            </a:gs>
            <a:gs pos="100000">
              <a:schemeClr val="accent1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449715"/>
        <a:ext cx="894621" cy="383409"/>
      </dsp:txXfrm>
    </dsp:sp>
    <dsp:sp modelId="{AD776912-238D-417A-97E4-688E423E6A65}">
      <dsp:nvSpPr>
        <dsp:cNvPr id="0" name=""/>
        <dsp:cNvSpPr/>
      </dsp:nvSpPr>
      <dsp:spPr>
        <a:xfrm rot="5400000">
          <a:off x="4903089" y="-4008468"/>
          <a:ext cx="831156" cy="8848093"/>
        </a:xfrm>
        <a:prstGeom prst="round2SameRect">
          <a:avLst/>
        </a:prstGeom>
        <a:gradFill rotWithShape="1">
          <a:gsLst>
            <a:gs pos="0">
              <a:schemeClr val="accent1">
                <a:tint val="60000"/>
                <a:lumMod val="110000"/>
              </a:schemeClr>
            </a:gs>
            <a:gs pos="100000">
              <a:schemeClr val="accent1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vi-V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ối cảnh lịch sử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4621" y="40574"/>
        <a:ext cx="8807519" cy="750008"/>
      </dsp:txXfrm>
    </dsp:sp>
    <dsp:sp modelId="{F4A2DFB3-7C34-4953-8533-4C9EFCD114A0}">
      <dsp:nvSpPr>
        <dsp:cNvPr id="0" name=""/>
        <dsp:cNvSpPr/>
      </dsp:nvSpPr>
      <dsp:spPr>
        <a:xfrm rot="5400000">
          <a:off x="-191704" y="1287728"/>
          <a:ext cx="1278030" cy="894621"/>
        </a:xfrm>
        <a:prstGeom prst="chevron">
          <a:avLst/>
        </a:prstGeom>
        <a:gradFill rotWithShape="1">
          <a:gsLst>
            <a:gs pos="0">
              <a:schemeClr val="accent2">
                <a:tint val="60000"/>
                <a:lumMod val="110000"/>
              </a:schemeClr>
            </a:gs>
            <a:gs pos="100000">
              <a:schemeClr val="accent2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1543335"/>
        <a:ext cx="894621" cy="383409"/>
      </dsp:txXfrm>
    </dsp:sp>
    <dsp:sp modelId="{41B60E9C-BD52-4A43-9BD8-9F6047B29DFA}">
      <dsp:nvSpPr>
        <dsp:cNvPr id="0" name=""/>
        <dsp:cNvSpPr/>
      </dsp:nvSpPr>
      <dsp:spPr>
        <a:xfrm rot="5400000">
          <a:off x="4889647" y="-2912662"/>
          <a:ext cx="858042" cy="8848093"/>
        </a:xfrm>
        <a:prstGeom prst="round2SameRect">
          <a:avLst/>
        </a:prstGeom>
        <a:gradFill rotWithShape="1">
          <a:gsLst>
            <a:gs pos="0">
              <a:schemeClr val="accent2">
                <a:tint val="60000"/>
                <a:lumMod val="110000"/>
              </a:schemeClr>
            </a:gs>
            <a:gs pos="100000">
              <a:schemeClr val="accent2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CM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tháng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8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1945</a:t>
          </a:r>
        </a:p>
      </dsp:txBody>
      <dsp:txXfrm rot="-5400000">
        <a:off x="894622" y="1124249"/>
        <a:ext cx="8806207" cy="774270"/>
      </dsp:txXfrm>
    </dsp:sp>
    <dsp:sp modelId="{34E872A7-7BC1-4632-97AA-C99230DC52BF}">
      <dsp:nvSpPr>
        <dsp:cNvPr id="0" name=""/>
        <dsp:cNvSpPr/>
      </dsp:nvSpPr>
      <dsp:spPr>
        <a:xfrm rot="5400000">
          <a:off x="-191704" y="2367688"/>
          <a:ext cx="1278030" cy="894621"/>
        </a:xfrm>
        <a:prstGeom prst="chevron">
          <a:avLst/>
        </a:prstGeom>
        <a:gradFill rotWithShape="1">
          <a:gsLst>
            <a:gs pos="0">
              <a:schemeClr val="accent3">
                <a:tint val="60000"/>
                <a:lumMod val="110000"/>
              </a:schemeClr>
            </a:gs>
            <a:gs pos="100000">
              <a:schemeClr val="accent3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2623295"/>
        <a:ext cx="894621" cy="383409"/>
      </dsp:txXfrm>
    </dsp:sp>
    <dsp:sp modelId="{FCB8D0CF-6453-4C46-9CFC-C36BEDB4950E}">
      <dsp:nvSpPr>
        <dsp:cNvPr id="0" name=""/>
        <dsp:cNvSpPr/>
      </dsp:nvSpPr>
      <dsp:spPr>
        <a:xfrm rot="5400000">
          <a:off x="4903308" y="-1748260"/>
          <a:ext cx="830719" cy="8848093"/>
        </a:xfrm>
        <a:prstGeom prst="round2SameRect">
          <a:avLst/>
        </a:prstGeom>
        <a:gradFill rotWithShape="1">
          <a:gsLst>
            <a:gs pos="0">
              <a:schemeClr val="accent3">
                <a:tint val="60000"/>
                <a:lumMod val="110000"/>
              </a:schemeClr>
            </a:gs>
            <a:gs pos="100000">
              <a:schemeClr val="accent3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thắng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ý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</a:p>
      </dsp:txBody>
      <dsp:txXfrm rot="-5400000">
        <a:off x="894621" y="2300979"/>
        <a:ext cx="8807541" cy="7496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463DE-F071-4047-A2AF-DCB1C4B5C6D5}">
      <dsp:nvSpPr>
        <dsp:cNvPr id="0" name=""/>
        <dsp:cNvSpPr/>
      </dsp:nvSpPr>
      <dsp:spPr>
        <a:xfrm rot="5400000">
          <a:off x="-278977" y="281517"/>
          <a:ext cx="1859849" cy="1301894"/>
        </a:xfrm>
        <a:prstGeom prst="chevron">
          <a:avLst/>
        </a:prstGeom>
        <a:gradFill rotWithShape="1">
          <a:gsLst>
            <a:gs pos="0">
              <a:schemeClr val="accent1">
                <a:tint val="60000"/>
                <a:lumMod val="110000"/>
              </a:schemeClr>
            </a:gs>
            <a:gs pos="100000">
              <a:schemeClr val="accent1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653486"/>
        <a:ext cx="1301894" cy="557955"/>
      </dsp:txXfrm>
    </dsp:sp>
    <dsp:sp modelId="{AD776912-238D-417A-97E4-688E423E6A65}">
      <dsp:nvSpPr>
        <dsp:cNvPr id="0" name=""/>
        <dsp:cNvSpPr/>
      </dsp:nvSpPr>
      <dsp:spPr>
        <a:xfrm rot="5400000">
          <a:off x="4917853" y="-3615958"/>
          <a:ext cx="1208902" cy="8440820"/>
        </a:xfrm>
        <a:prstGeom prst="round2SameRect">
          <a:avLst/>
        </a:prstGeom>
        <a:gradFill rotWithShape="1">
          <a:gsLst>
            <a:gs pos="0">
              <a:schemeClr val="accent1">
                <a:tint val="60000"/>
                <a:lumMod val="110000"/>
              </a:schemeClr>
            </a:gs>
            <a:gs pos="100000">
              <a:schemeClr val="accent1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vi-V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ối cảnh lịch sử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01894" y="59015"/>
        <a:ext cx="8381806" cy="1090874"/>
      </dsp:txXfrm>
    </dsp:sp>
    <dsp:sp modelId="{F4A2DFB3-7C34-4953-8533-4C9EFCD114A0}">
      <dsp:nvSpPr>
        <dsp:cNvPr id="0" name=""/>
        <dsp:cNvSpPr/>
      </dsp:nvSpPr>
      <dsp:spPr>
        <a:xfrm rot="5400000">
          <a:off x="-278977" y="1873005"/>
          <a:ext cx="1859849" cy="1301894"/>
        </a:xfrm>
        <a:prstGeom prst="chevron">
          <a:avLst/>
        </a:prstGeom>
        <a:gradFill rotWithShape="1">
          <a:gsLst>
            <a:gs pos="0">
              <a:schemeClr val="accent2">
                <a:tint val="60000"/>
                <a:lumMod val="110000"/>
              </a:schemeClr>
            </a:gs>
            <a:gs pos="100000">
              <a:schemeClr val="accent2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2244974"/>
        <a:ext cx="1301894" cy="557955"/>
      </dsp:txXfrm>
    </dsp:sp>
    <dsp:sp modelId="{41B60E9C-BD52-4A43-9BD8-9F6047B29DFA}">
      <dsp:nvSpPr>
        <dsp:cNvPr id="0" name=""/>
        <dsp:cNvSpPr/>
      </dsp:nvSpPr>
      <dsp:spPr>
        <a:xfrm rot="5400000">
          <a:off x="4897973" y="-2021930"/>
          <a:ext cx="1248663" cy="8440820"/>
        </a:xfrm>
        <a:prstGeom prst="round2SameRect">
          <a:avLst/>
        </a:prstGeom>
        <a:gradFill rotWithShape="1">
          <a:gsLst>
            <a:gs pos="0">
              <a:schemeClr val="accent2">
                <a:tint val="60000"/>
                <a:lumMod val="110000"/>
              </a:schemeClr>
            </a:gs>
            <a:gs pos="100000">
              <a:schemeClr val="accent2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CM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tháng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8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1945</a:t>
          </a:r>
        </a:p>
      </dsp:txBody>
      <dsp:txXfrm rot="-5400000">
        <a:off x="1301895" y="1635103"/>
        <a:ext cx="8379865" cy="1126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81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1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19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17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49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045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030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494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55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7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64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5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312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24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7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05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6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E0B2E10-BF1D-4696-AEF5-18A1EF8B6558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B0D71EB-137D-4CE4-A2B7-F1071CCC7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6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hyperlink" Target="file:///C:\Documents%20and%20Settings\ClipArt\Anhdong\Nguoi_vat\ag00355_.gi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Ng&#224;y%20n&#224;y%20n&#259;m%20x&#432;a_%20Nh&#7853;t%20&#273;&#7847;u%20h&#224;ng%20&#273;&#7891;ng%20minh%20v&#224;%20th&#7901;i%20c&#417;%20c&#7911;a%20c&#225;ch%20m&#7841;ng%20th&#225;ng%20T&#225;m.mp4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" y="458032"/>
            <a:ext cx="1104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C2D7E4FB-AAE9-8C0C-58FF-CA8E1BA9E06D}"/>
              </a:ext>
            </a:extLst>
          </p:cNvPr>
          <p:cNvSpPr/>
          <p:nvPr/>
        </p:nvSpPr>
        <p:spPr>
          <a:xfrm>
            <a:off x="478972" y="-929249"/>
            <a:ext cx="11625844" cy="8198339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KHỐI 12 – TIẾT 13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3600" dirty="0">
              <a:solidFill>
                <a:srgbClr val="FFFF00"/>
              </a:solidFill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33988C58-404B-AC89-CD74-C30F98349537}"/>
              </a:ext>
            </a:extLst>
          </p:cNvPr>
          <p:cNvSpPr/>
          <p:nvPr/>
        </p:nvSpPr>
        <p:spPr>
          <a:xfrm>
            <a:off x="1471749" y="0"/>
            <a:ext cx="10036627" cy="3013166"/>
          </a:xfrm>
          <a:prstGeom prst="horizontalScroll">
            <a:avLst>
              <a:gd name="adj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MỘNG THIÊN</a:t>
            </a:r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" y="719056"/>
            <a:ext cx="122579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7ED0F7-5B67-8119-5310-BA1D4954FA6E}"/>
              </a:ext>
            </a:extLst>
          </p:cNvPr>
          <p:cNvSpPr txBox="1"/>
          <p:nvPr/>
        </p:nvSpPr>
        <p:spPr>
          <a:xfrm>
            <a:off x="3033032" y="422549"/>
            <a:ext cx="619669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6. CÁCH MẠNG THÁNG TÁM NĂM 1945</a:t>
            </a:r>
            <a:endParaRPr lang="en-US" sz="1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6D2FE5B-3EA1-EE3E-6AD9-354F9BF2B3E6}"/>
              </a:ext>
            </a:extLst>
          </p:cNvPr>
          <p:cNvSpPr/>
          <p:nvPr/>
        </p:nvSpPr>
        <p:spPr>
          <a:xfrm>
            <a:off x="94658" y="69550"/>
            <a:ext cx="12206871" cy="974274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6. CÁCH MẠNG THÁNG TÁM NĂM 1945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5996D-58FC-6FCD-3885-2B9D200E5C19}"/>
              </a:ext>
            </a:extLst>
          </p:cNvPr>
          <p:cNvSpPr txBox="1"/>
          <p:nvPr/>
        </p:nvSpPr>
        <p:spPr>
          <a:xfrm>
            <a:off x="1094002" y="1097467"/>
            <a:ext cx="6281056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endParaRPr lang="en-US" sz="3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02538A-01DE-3F07-2646-71161E1E6949}"/>
              </a:ext>
            </a:extLst>
          </p:cNvPr>
          <p:cNvSpPr txBox="1"/>
          <p:nvPr/>
        </p:nvSpPr>
        <p:spPr>
          <a:xfrm>
            <a:off x="1196068" y="1707075"/>
            <a:ext cx="6332764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625CA-7D5B-B3C7-740E-F12EBB68D56E}"/>
              </a:ext>
            </a:extLst>
          </p:cNvPr>
          <p:cNvSpPr txBox="1"/>
          <p:nvPr/>
        </p:nvSpPr>
        <p:spPr>
          <a:xfrm>
            <a:off x="1196068" y="2301168"/>
            <a:ext cx="101759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9/8/1945,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ném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bom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Hirôsima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Na-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xa-ki</a:t>
            </a:r>
            <a:endParaRPr lang="en-US" sz="32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8/1945,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Xô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TQ</a:t>
            </a:r>
            <a:endParaRPr lang="en-US" sz="32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15/ 8/1945,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minh.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747F97-AB58-CBEA-F6A5-C4FCA8C6F04E}"/>
              </a:ext>
            </a:extLst>
          </p:cNvPr>
          <p:cNvSpPr txBox="1"/>
          <p:nvPr/>
        </p:nvSpPr>
        <p:spPr>
          <a:xfrm>
            <a:off x="3125913" y="4292585"/>
            <a:ext cx="629292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Trong </a:t>
            </a:r>
            <a:r>
              <a:rPr lang="en-US" sz="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37B720-93F8-3575-6CFF-9AE9016E679D}"/>
              </a:ext>
            </a:extLst>
          </p:cNvPr>
          <p:cNvSpPr txBox="1"/>
          <p:nvPr/>
        </p:nvSpPr>
        <p:spPr>
          <a:xfrm>
            <a:off x="1322237" y="5018458"/>
            <a:ext cx="277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Trong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" y="719056"/>
            <a:ext cx="122579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7ED0F7-5B67-8119-5310-BA1D4954FA6E}"/>
              </a:ext>
            </a:extLst>
          </p:cNvPr>
          <p:cNvSpPr txBox="1"/>
          <p:nvPr/>
        </p:nvSpPr>
        <p:spPr>
          <a:xfrm>
            <a:off x="3033032" y="422549"/>
            <a:ext cx="619669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6. CÁCH MẠNG THÁNG TÁM NĂM 1945</a:t>
            </a:r>
            <a:endParaRPr lang="en-US" sz="16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6D2FE5B-3EA1-EE3E-6AD9-354F9BF2B3E6}"/>
              </a:ext>
            </a:extLst>
          </p:cNvPr>
          <p:cNvSpPr/>
          <p:nvPr/>
        </p:nvSpPr>
        <p:spPr>
          <a:xfrm>
            <a:off x="94658" y="69550"/>
            <a:ext cx="12206871" cy="974274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6. CÁCH MẠNG THÁNG TÁM NĂM 1945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5996D-58FC-6FCD-3885-2B9D200E5C19}"/>
              </a:ext>
            </a:extLst>
          </p:cNvPr>
          <p:cNvSpPr txBox="1"/>
          <p:nvPr/>
        </p:nvSpPr>
        <p:spPr>
          <a:xfrm>
            <a:off x="1094002" y="1097467"/>
            <a:ext cx="6281056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747F97-AB58-CBEA-F6A5-C4FCA8C6F04E}"/>
              </a:ext>
            </a:extLst>
          </p:cNvPr>
          <p:cNvSpPr txBox="1"/>
          <p:nvPr/>
        </p:nvSpPr>
        <p:spPr>
          <a:xfrm>
            <a:off x="3125913" y="4292585"/>
            <a:ext cx="629292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Trong </a:t>
            </a:r>
            <a:r>
              <a:rPr lang="en-US" sz="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37B720-93F8-3575-6CFF-9AE9016E679D}"/>
              </a:ext>
            </a:extLst>
          </p:cNvPr>
          <p:cNvSpPr txBox="1"/>
          <p:nvPr/>
        </p:nvSpPr>
        <p:spPr>
          <a:xfrm>
            <a:off x="1221967" y="1676570"/>
            <a:ext cx="277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Trong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7702A9-9162-A7C6-E75E-A1C3A45AFCD6}"/>
              </a:ext>
            </a:extLst>
          </p:cNvPr>
          <p:cNvSpPr txBox="1"/>
          <p:nvPr/>
        </p:nvSpPr>
        <p:spPr>
          <a:xfrm>
            <a:off x="1094002" y="2290208"/>
            <a:ext cx="10215418" cy="349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Khi  Nhật đầu hàng, quân Nhật ở Đông Dương rệu rã, Chính phủ Trần Trọng Kim hoang </a:t>
            </a:r>
            <a:r>
              <a:rPr lang="vi-VN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dao động như rắn mất đầu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Đảng đã có sự chuẩn bị đầy đủ về đường lối và phương pháp cách mạng, thể hiện tập trung ở Hội nghị Ban Chấp hành TW lần thứ 8 (5/1941)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Lực lượng cách mạng được xây dựng và rèn luyện qua thực tiễn trong 15 năm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ày 19-8-1945- Cách mạng Tháng Tám thành công">
            <a:hlinkClick r:id="" action="ppaction://media"/>
            <a:extLst>
              <a:ext uri="{FF2B5EF4-FFF2-40B4-BE49-F238E27FC236}">
                <a16:creationId xmlns:a16="http://schemas.microsoft.com/office/drawing/2014/main" id="{5353A7B4-783A-C689-106B-3FAE6B5862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439" y="525440"/>
            <a:ext cx="11163868" cy="5902656"/>
          </a:xfrm>
        </p:spPr>
      </p:pic>
    </p:spTree>
    <p:extLst>
      <p:ext uri="{BB962C8B-B14F-4D97-AF65-F5344CB8AC3E}">
        <p14:creationId xmlns:p14="http://schemas.microsoft.com/office/powerpoint/2010/main" val="14246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" y="719056"/>
            <a:ext cx="122579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7ED0F7-5B67-8119-5310-BA1D4954FA6E}"/>
              </a:ext>
            </a:extLst>
          </p:cNvPr>
          <p:cNvSpPr txBox="1"/>
          <p:nvPr/>
        </p:nvSpPr>
        <p:spPr>
          <a:xfrm>
            <a:off x="3033032" y="422549"/>
            <a:ext cx="619669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6. CÁCH MẠNG THÁNG TÁM NĂM 1945</a:t>
            </a:r>
            <a:endParaRPr lang="en-US" sz="1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6D2FE5B-3EA1-EE3E-6AD9-354F9BF2B3E6}"/>
              </a:ext>
            </a:extLst>
          </p:cNvPr>
          <p:cNvSpPr/>
          <p:nvPr/>
        </p:nvSpPr>
        <p:spPr>
          <a:xfrm>
            <a:off x="94658" y="69550"/>
            <a:ext cx="12206871" cy="974274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6. CÁCH MẠNG THÁNG TÁM NĂM 1945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5996D-58FC-6FCD-3885-2B9D200E5C19}"/>
              </a:ext>
            </a:extLst>
          </p:cNvPr>
          <p:cNvSpPr txBox="1"/>
          <p:nvPr/>
        </p:nvSpPr>
        <p:spPr>
          <a:xfrm>
            <a:off x="1094002" y="1097467"/>
            <a:ext cx="6281056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endParaRPr lang="en-US" sz="3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747F97-AB58-CBEA-F6A5-C4FCA8C6F04E}"/>
              </a:ext>
            </a:extLst>
          </p:cNvPr>
          <p:cNvSpPr txBox="1"/>
          <p:nvPr/>
        </p:nvSpPr>
        <p:spPr>
          <a:xfrm>
            <a:off x="3125913" y="4292585"/>
            <a:ext cx="629292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Trong </a:t>
            </a:r>
            <a:r>
              <a:rPr lang="en-US" sz="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37B720-93F8-3575-6CFF-9AE9016E679D}"/>
              </a:ext>
            </a:extLst>
          </p:cNvPr>
          <p:cNvSpPr txBox="1"/>
          <p:nvPr/>
        </p:nvSpPr>
        <p:spPr>
          <a:xfrm>
            <a:off x="1221967" y="1676570"/>
            <a:ext cx="277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Trong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7702A9-9162-A7C6-E75E-A1C3A45AFCD6}"/>
              </a:ext>
            </a:extLst>
          </p:cNvPr>
          <p:cNvSpPr txBox="1"/>
          <p:nvPr/>
        </p:nvSpPr>
        <p:spPr>
          <a:xfrm>
            <a:off x="1094002" y="2290208"/>
            <a:ext cx="10215418" cy="3693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trương</a:t>
            </a:r>
            <a:r>
              <a:rPr lang="en-US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Đảng</a:t>
            </a:r>
            <a:endParaRPr lang="en-US" sz="3200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13/8/1945, 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1”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14, 15/ 8/1945,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16, 17/8/1945,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Uỷ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49771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3" y="339635"/>
            <a:ext cx="10607040" cy="51253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0191" y="5622648"/>
            <a:ext cx="1023870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tích Đình Tân Trào – nơi họp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 Quốc dân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(16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17/8/1945) </a:t>
            </a:r>
          </a:p>
        </p:txBody>
      </p:sp>
    </p:spTree>
    <p:extLst>
      <p:ext uri="{BB962C8B-B14F-4D97-AF65-F5344CB8AC3E}">
        <p14:creationId xmlns:p14="http://schemas.microsoft.com/office/powerpoint/2010/main" val="393297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87" y="556687"/>
            <a:ext cx="122579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7ED0F7-5B67-8119-5310-BA1D4954FA6E}"/>
              </a:ext>
            </a:extLst>
          </p:cNvPr>
          <p:cNvSpPr txBox="1"/>
          <p:nvPr/>
        </p:nvSpPr>
        <p:spPr>
          <a:xfrm>
            <a:off x="3033032" y="422549"/>
            <a:ext cx="619669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6. CÁCH MẠNG THÁNG TÁM NĂM 1945</a:t>
            </a:r>
            <a:endParaRPr lang="en-US" sz="1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6D2FE5B-3EA1-EE3E-6AD9-354F9BF2B3E6}"/>
              </a:ext>
            </a:extLst>
          </p:cNvPr>
          <p:cNvSpPr/>
          <p:nvPr/>
        </p:nvSpPr>
        <p:spPr>
          <a:xfrm>
            <a:off x="94658" y="69550"/>
            <a:ext cx="12206871" cy="974274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6. CÁCH MẠNG THÁNG TÁM NĂM 1945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5996D-58FC-6FCD-3885-2B9D200E5C19}"/>
              </a:ext>
            </a:extLst>
          </p:cNvPr>
          <p:cNvSpPr txBox="1"/>
          <p:nvPr/>
        </p:nvSpPr>
        <p:spPr>
          <a:xfrm>
            <a:off x="1094002" y="1097467"/>
            <a:ext cx="6281056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endParaRPr lang="en-US" sz="3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02538A-01DE-3F07-2646-71161E1E6949}"/>
              </a:ext>
            </a:extLst>
          </p:cNvPr>
          <p:cNvSpPr txBox="1"/>
          <p:nvPr/>
        </p:nvSpPr>
        <p:spPr>
          <a:xfrm>
            <a:off x="1101819" y="1678675"/>
            <a:ext cx="10160631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8/1945</a:t>
            </a:r>
            <a:endParaRPr lang="en-US" sz="3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A4FFCDEB-43D8-82BC-6697-48283909F75E}"/>
              </a:ext>
            </a:extLst>
          </p:cNvPr>
          <p:cNvSpPr/>
          <p:nvPr/>
        </p:nvSpPr>
        <p:spPr>
          <a:xfrm>
            <a:off x="1147260" y="2709122"/>
            <a:ext cx="9757386" cy="274887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 NHÂN</a:t>
            </a:r>
          </a:p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 2-sách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 khoa 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 (5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STKait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31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ày 19-8-1945- Cách mạng Tháng Tám thành công">
            <a:hlinkClick r:id="" action="ppaction://media"/>
            <a:extLst>
              <a:ext uri="{FF2B5EF4-FFF2-40B4-BE49-F238E27FC236}">
                <a16:creationId xmlns:a16="http://schemas.microsoft.com/office/drawing/2014/main" id="{5353A7B4-783A-C689-106B-3FAE6B5862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439" y="525440"/>
            <a:ext cx="11163868" cy="5902656"/>
          </a:xfrm>
        </p:spPr>
      </p:pic>
    </p:spTree>
    <p:extLst>
      <p:ext uri="{BB962C8B-B14F-4D97-AF65-F5344CB8AC3E}">
        <p14:creationId xmlns:p14="http://schemas.microsoft.com/office/powerpoint/2010/main" val="321072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636436"/>
              </p:ext>
            </p:extLst>
          </p:nvPr>
        </p:nvGraphicFramePr>
        <p:xfrm>
          <a:off x="351692" y="232115"/>
          <a:ext cx="11648049" cy="62906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6855">
                  <a:extLst>
                    <a:ext uri="{9D8B030D-6E8A-4147-A177-3AD203B41FA5}">
                      <a16:colId xmlns:a16="http://schemas.microsoft.com/office/drawing/2014/main" val="3241807957"/>
                    </a:ext>
                  </a:extLst>
                </a:gridCol>
                <a:gridCol w="10081194">
                  <a:extLst>
                    <a:ext uri="{9D8B030D-6E8A-4147-A177-3AD203B41FA5}">
                      <a16:colId xmlns:a16="http://schemas.microsoft.com/office/drawing/2014/main" val="2719811465"/>
                    </a:ext>
                  </a:extLst>
                </a:gridCol>
              </a:tblGrid>
              <a:tr h="91396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Diễn biến chính cách mạng tháng Tám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012759"/>
                  </a:ext>
                </a:extLst>
              </a:tr>
              <a:tr h="8422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000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kiện</a:t>
                      </a:r>
                      <a:endParaRPr lang="en-US" sz="2800" b="1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784200"/>
                  </a:ext>
                </a:extLst>
              </a:tr>
              <a:tr h="7018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16/8/1945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5563996"/>
                  </a:ext>
                </a:extLst>
              </a:tr>
              <a:tr h="4115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18/8/1945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5972607"/>
                  </a:ext>
                </a:extLst>
              </a:tr>
              <a:tr h="4115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19/8/1945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7700040"/>
                  </a:ext>
                </a:extLst>
              </a:tr>
              <a:tr h="4115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23/8/1945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7302435"/>
                  </a:ext>
                </a:extLst>
              </a:tr>
              <a:tr h="4115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25/8/1945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4924343"/>
                  </a:ext>
                </a:extLst>
              </a:tr>
              <a:tr h="4115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28/8/1945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8359059"/>
                  </a:ext>
                </a:extLst>
              </a:tr>
              <a:tr h="4115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30/8/1945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5114206"/>
                  </a:ext>
                </a:extLst>
              </a:tr>
              <a:tr h="8422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2/9/1945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4515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6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5" name="Picture 3" descr="LUOC DO  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229100" cy="685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7010400" y="0"/>
            <a:ext cx="4978400" cy="990600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An, Hà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0" y="685801"/>
            <a:ext cx="29464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67" b="1">
                <a:solidFill>
                  <a:srgbClr val="0000FF"/>
                </a:solidFill>
                <a:latin typeface="Times New Roman" pitchFamily="18" charset="0"/>
              </a:rPr>
              <a:t>Thái Nguyên</a:t>
            </a:r>
          </a:p>
        </p:txBody>
      </p:sp>
      <p:sp>
        <p:nvSpPr>
          <p:cNvPr id="117772" name="AutoShape 12" descr="Kết quả hình ảnh cho cờ &amp;dstrok;ộng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74" name="AutoShape 14" descr="Kết quả hình ảnh cho cờ &amp;dstrok;ộng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778" name="Picture 18" descr="vnfla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"/>
            <a:ext cx="552451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7010400" y="1071563"/>
            <a:ext cx="4978400" cy="833437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phóng quân tiến về giải phóng </a:t>
            </a:r>
          </a:p>
          <a:p>
            <a:pPr eaLnBrk="1" hangingPunct="1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Nguyên.</a:t>
            </a: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4279900" y="43543"/>
            <a:ext cx="2743200" cy="990600"/>
          </a:xfrm>
          <a:prstGeom prst="rect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14/08/1945</a:t>
            </a:r>
          </a:p>
        </p:txBody>
      </p:sp>
      <p:sp>
        <p:nvSpPr>
          <p:cNvPr id="117781" name="Rectangle 21"/>
          <p:cNvSpPr>
            <a:spLocks noChangeArrowheads="1"/>
          </p:cNvSpPr>
          <p:nvPr/>
        </p:nvSpPr>
        <p:spPr bwMode="auto">
          <a:xfrm>
            <a:off x="4267200" y="990600"/>
            <a:ext cx="2743200" cy="914400"/>
          </a:xfrm>
          <a:prstGeom prst="rect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16/08/1945</a:t>
            </a:r>
          </a:p>
        </p:txBody>
      </p:sp>
      <p:sp>
        <p:nvSpPr>
          <p:cNvPr id="117782" name="Rectangle 22"/>
          <p:cNvSpPr>
            <a:spLocks noChangeArrowheads="1"/>
          </p:cNvSpPr>
          <p:nvPr/>
        </p:nvSpPr>
        <p:spPr bwMode="auto">
          <a:xfrm>
            <a:off x="4240914" y="1770320"/>
            <a:ext cx="2743200" cy="990600"/>
          </a:xfrm>
          <a:prstGeom prst="rect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18/08/1945 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438400" y="3505202"/>
            <a:ext cx="22203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67" b="1">
                <a:solidFill>
                  <a:srgbClr val="0000FF"/>
                </a:solidFill>
                <a:latin typeface="Calibri" pitchFamily="34" charset="0"/>
              </a:rPr>
              <a:t>Quảng Nam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524002" y="2514602"/>
            <a:ext cx="169121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67" b="1">
                <a:solidFill>
                  <a:srgbClr val="0000FF"/>
                </a:solidFill>
                <a:latin typeface="Calibri" pitchFamily="34" charset="0"/>
              </a:rPr>
              <a:t>Hà Tĩnh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2743200" y="1143000"/>
            <a:ext cx="142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Bắc Giang</a:t>
            </a:r>
          </a:p>
        </p:txBody>
      </p:sp>
      <p:sp>
        <p:nvSpPr>
          <p:cNvPr id="117792" name="Rectangle 32"/>
          <p:cNvSpPr>
            <a:spLocks noChangeArrowheads="1"/>
          </p:cNvSpPr>
          <p:nvPr/>
        </p:nvSpPr>
        <p:spPr bwMode="auto">
          <a:xfrm>
            <a:off x="2336800" y="1524000"/>
            <a:ext cx="142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Hải Dương</a:t>
            </a:r>
          </a:p>
        </p:txBody>
      </p:sp>
      <p:pic>
        <p:nvPicPr>
          <p:cNvPr id="117797" name="Picture 37" descr="vnfla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762000"/>
            <a:ext cx="552451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98" name="Picture 38" descr="vnfla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133600"/>
            <a:ext cx="552451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99" name="Picture 39" descr="vnfla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219200"/>
            <a:ext cx="552451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800" name="Picture 40" descr="vnfla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3124200"/>
            <a:ext cx="552451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801" name="Rectangle 41"/>
          <p:cNvSpPr>
            <a:spLocks noChangeArrowheads="1"/>
          </p:cNvSpPr>
          <p:nvPr/>
        </p:nvSpPr>
        <p:spPr bwMode="auto">
          <a:xfrm>
            <a:off x="7010400" y="1905000"/>
            <a:ext cx="4978400" cy="990600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Giang, Hải Dương, Hà Tĩnh,</a:t>
            </a:r>
          </a:p>
          <a:p>
            <a:pPr eaLnBrk="1" hangingPunct="1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Quảng Nam giành được chính quyền.</a:t>
            </a:r>
          </a:p>
        </p:txBody>
      </p:sp>
      <p:sp>
        <p:nvSpPr>
          <p:cNvPr id="117802" name="Rectangle 42"/>
          <p:cNvSpPr>
            <a:spLocks noChangeArrowheads="1"/>
          </p:cNvSpPr>
          <p:nvPr/>
        </p:nvSpPr>
        <p:spPr bwMode="auto">
          <a:xfrm>
            <a:off x="4267200" y="2895600"/>
            <a:ext cx="2743200" cy="736328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19/08/1945 </a:t>
            </a:r>
          </a:p>
        </p:txBody>
      </p:sp>
      <p:sp>
        <p:nvSpPr>
          <p:cNvPr id="117803" name="Rectangle 43"/>
          <p:cNvSpPr>
            <a:spLocks noChangeArrowheads="1"/>
          </p:cNvSpPr>
          <p:nvPr/>
        </p:nvSpPr>
        <p:spPr bwMode="auto">
          <a:xfrm>
            <a:off x="7010400" y="2895600"/>
            <a:ext cx="4978400" cy="730629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nghĩa giành thắng lợi ở Hà Nội.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032000" y="3124201"/>
            <a:ext cx="10922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67" b="1">
                <a:solidFill>
                  <a:srgbClr val="FF0000"/>
                </a:solidFill>
                <a:latin typeface="Times New Roman" pitchFamily="18" charset="0"/>
              </a:rPr>
              <a:t>Huế</a:t>
            </a:r>
          </a:p>
        </p:txBody>
      </p:sp>
      <p:pic>
        <p:nvPicPr>
          <p:cNvPr id="117806" name="Picture 46" descr="vnfla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43200"/>
            <a:ext cx="552451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11200" y="1219201"/>
            <a:ext cx="17187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Nội</a:t>
            </a:r>
          </a:p>
        </p:txBody>
      </p:sp>
      <p:pic>
        <p:nvPicPr>
          <p:cNvPr id="117808" name="Picture 48" descr="vnfla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552451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809" name="Rectangle 49"/>
          <p:cNvSpPr>
            <a:spLocks noChangeArrowheads="1"/>
          </p:cNvSpPr>
          <p:nvPr/>
        </p:nvSpPr>
        <p:spPr bwMode="auto">
          <a:xfrm>
            <a:off x="4248151" y="3756687"/>
            <a:ext cx="2743200" cy="685802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23/08/1945</a:t>
            </a:r>
          </a:p>
        </p:txBody>
      </p:sp>
      <p:sp>
        <p:nvSpPr>
          <p:cNvPr id="117810" name="Rectangle 50"/>
          <p:cNvSpPr>
            <a:spLocks noChangeArrowheads="1"/>
          </p:cNvSpPr>
          <p:nvPr/>
        </p:nvSpPr>
        <p:spPr bwMode="auto">
          <a:xfrm>
            <a:off x="7010400" y="3755347"/>
            <a:ext cx="4978400" cy="687142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7811" name="Rectangle 51"/>
          <p:cNvSpPr>
            <a:spLocks noChangeArrowheads="1"/>
          </p:cNvSpPr>
          <p:nvPr/>
        </p:nvSpPr>
        <p:spPr bwMode="auto">
          <a:xfrm>
            <a:off x="4267200" y="4583315"/>
            <a:ext cx="2743200" cy="683411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25/08/1945</a:t>
            </a:r>
          </a:p>
        </p:txBody>
      </p:sp>
      <p:sp>
        <p:nvSpPr>
          <p:cNvPr id="117812" name="Rectangle 52"/>
          <p:cNvSpPr>
            <a:spLocks noChangeArrowheads="1"/>
          </p:cNvSpPr>
          <p:nvPr/>
        </p:nvSpPr>
        <p:spPr bwMode="auto">
          <a:xfrm>
            <a:off x="7048497" y="4593467"/>
            <a:ext cx="4645519" cy="673259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7813" name="Rectangle 53"/>
          <p:cNvSpPr>
            <a:spLocks noChangeArrowheads="1"/>
          </p:cNvSpPr>
          <p:nvPr/>
        </p:nvSpPr>
        <p:spPr bwMode="auto">
          <a:xfrm>
            <a:off x="4356160" y="5910652"/>
            <a:ext cx="2743200" cy="478833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2/09/1945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814" name="Rectangle 54"/>
          <p:cNvSpPr>
            <a:spLocks noChangeArrowheads="1"/>
          </p:cNvSpPr>
          <p:nvPr/>
        </p:nvSpPr>
        <p:spPr bwMode="auto">
          <a:xfrm>
            <a:off x="7177558" y="5289688"/>
            <a:ext cx="4978400" cy="698030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828802" y="5791202"/>
            <a:ext cx="16891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667" b="1">
                <a:solidFill>
                  <a:srgbClr val="FF0000"/>
                </a:solidFill>
                <a:latin typeface="Times New Roman" pitchFamily="18" charset="0"/>
              </a:rPr>
              <a:t>Sài Gòn</a:t>
            </a:r>
          </a:p>
        </p:txBody>
      </p:sp>
      <p:pic>
        <p:nvPicPr>
          <p:cNvPr id="117816" name="Picture 56" descr="vnfla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00"/>
            <a:ext cx="552451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11202" y="5638802"/>
            <a:ext cx="15028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67" b="1">
                <a:solidFill>
                  <a:srgbClr val="0000FF"/>
                </a:solidFill>
                <a:latin typeface="Times New Roman" pitchFamily="18" charset="0"/>
              </a:rPr>
              <a:t>Hà Tiên</a:t>
            </a:r>
          </a:p>
        </p:txBody>
      </p:sp>
      <p:pic>
        <p:nvPicPr>
          <p:cNvPr id="117818" name="Picture 58" descr="vnfla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5334000"/>
            <a:ext cx="552451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048000" y="5334000"/>
            <a:ext cx="1524000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33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2133" b="1" dirty="0">
                <a:solidFill>
                  <a:srgbClr val="0000FF"/>
                </a:solidFill>
                <a:latin typeface="Times New Roman" pitchFamily="18" charset="0"/>
              </a:rPr>
              <a:t> Nai </a:t>
            </a:r>
            <a:r>
              <a:rPr lang="en-US" sz="2133" b="1" dirty="0" err="1">
                <a:solidFill>
                  <a:srgbClr val="0000FF"/>
                </a:solidFill>
                <a:latin typeface="Times New Roman" pitchFamily="18" charset="0"/>
              </a:rPr>
              <a:t>Thượng</a:t>
            </a:r>
            <a:endParaRPr lang="en-US" sz="2133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17820" name="Picture 60" descr="vnfla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953000"/>
            <a:ext cx="552451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823" name="Picture 13" descr="ag00355_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55626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24" name="Picture 13" descr="ag00355_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4864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25" name="Picture 13" descr="ag00355_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49530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26" name="Picture 13" descr="ag00355_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32766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27" name="Picture 13" descr="ag00355_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9718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28" name="Picture 13" descr="ag00355_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5146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29" name="Picture 13" descr="ag00355_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9906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30" name="Picture 13" descr="ag00355_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2192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31" name="Picture 13" descr="ag00355_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3810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32" name="Picture 13" descr="ag00355_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53"/>
          <p:cNvSpPr>
            <a:spLocks noChangeArrowheads="1"/>
          </p:cNvSpPr>
          <p:nvPr/>
        </p:nvSpPr>
        <p:spPr bwMode="auto">
          <a:xfrm>
            <a:off x="4411461" y="5377693"/>
            <a:ext cx="2598939" cy="478833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28/08/1945</a:t>
            </a: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7099360" y="5965681"/>
            <a:ext cx="4978400" cy="698030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 HCM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TNĐL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VNDCCH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0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1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17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17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1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1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11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17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17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1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117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11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11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117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11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117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117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117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11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11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2" dur="500"/>
                                        <p:tgtEl>
                                          <p:spTgt spid="11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117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117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2" dur="500"/>
                                        <p:tgtEl>
                                          <p:spTgt spid="11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11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11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117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500"/>
                                        <p:tgtEl>
                                          <p:spTgt spid="117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500"/>
                                        <p:tgtEl>
                                          <p:spTgt spid="117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2" dur="500"/>
                                        <p:tgtEl>
                                          <p:spTgt spid="117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7" dur="500"/>
                                        <p:tgtEl>
                                          <p:spTgt spid="11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29" grpId="0"/>
      <p:bldP spid="117779" grpId="0" animBg="1"/>
      <p:bldP spid="117780" grpId="0" animBg="1"/>
      <p:bldP spid="117781" grpId="0" animBg="1"/>
      <p:bldP spid="117782" grpId="0" animBg="1"/>
      <p:bldP spid="28" grpId="0"/>
      <p:bldP spid="27" grpId="0"/>
      <p:bldP spid="117788" grpId="0"/>
      <p:bldP spid="117792" grpId="0"/>
      <p:bldP spid="117801" grpId="0" animBg="1"/>
      <p:bldP spid="117802" grpId="0" animBg="1"/>
      <p:bldP spid="117803" grpId="0" animBg="1"/>
      <p:bldP spid="30" grpId="0"/>
      <p:bldP spid="32" grpId="0"/>
      <p:bldP spid="117809" grpId="0" animBg="1"/>
      <p:bldP spid="117810" grpId="0" animBg="1"/>
      <p:bldP spid="117811" grpId="0" animBg="1"/>
      <p:bldP spid="117812" grpId="0" animBg="1"/>
      <p:bldP spid="117813" grpId="0" animBg="1"/>
      <p:bldP spid="117814" grpId="0" animBg="1"/>
      <p:bldP spid="31" grpId="0"/>
      <p:bldP spid="41" grpId="0"/>
      <p:bldP spid="40" grpId="0"/>
      <p:bldP spid="49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5" name="Picture 5" descr="Kết quả hình ảnh cho 19 tháng 8 n&amp;abreve;m 19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517071"/>
            <a:ext cx="7709002" cy="52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6" name="Rectangle 6"/>
          <p:cNvSpPr>
            <a:spLocks noChangeArrowheads="1"/>
          </p:cNvSpPr>
          <p:nvPr/>
        </p:nvSpPr>
        <p:spPr bwMode="auto">
          <a:xfrm>
            <a:off x="-213686" y="5608138"/>
            <a:ext cx="1026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chiếm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phủ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khâm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( Hà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).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2BBB397-4E92-AB60-1E68-CAF91E851DD4}"/>
              </a:ext>
            </a:extLst>
          </p:cNvPr>
          <p:cNvSpPr/>
          <p:nvPr/>
        </p:nvSpPr>
        <p:spPr>
          <a:xfrm>
            <a:off x="8659586" y="843643"/>
            <a:ext cx="3004457" cy="3810000"/>
          </a:xfrm>
          <a:prstGeom prst="cloudCallout">
            <a:avLst>
              <a:gd name="adj1" fmla="val -61059"/>
              <a:gd name="adj2" fmla="val 50145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9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" y="458032"/>
            <a:ext cx="1104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C2D7E4FB-AAE9-8C0C-58FF-CA8E1BA9E06D}"/>
              </a:ext>
            </a:extLst>
          </p:cNvPr>
          <p:cNvSpPr/>
          <p:nvPr/>
        </p:nvSpPr>
        <p:spPr>
          <a:xfrm>
            <a:off x="469272" y="-824747"/>
            <a:ext cx="11574584" cy="8198339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33988C58-404B-AC89-CD74-C30F98349537}"/>
              </a:ext>
            </a:extLst>
          </p:cNvPr>
          <p:cNvSpPr/>
          <p:nvPr/>
        </p:nvSpPr>
        <p:spPr>
          <a:xfrm>
            <a:off x="1471749" y="0"/>
            <a:ext cx="10036627" cy="5939246"/>
          </a:xfrm>
          <a:prstGeom prst="horizontalScroll">
            <a:avLst>
              <a:gd name="adj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6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1" name="Picture 5" descr="KPH_canhvuaBaoDaithoai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04800"/>
            <a:ext cx="59944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Kết quả hình ảnh cho hình ảnh vua bảo &amp;dstrok;ại thoái v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04800"/>
            <a:ext cx="5715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6" name="Rectangle 10"/>
          <p:cNvSpPr>
            <a:spLocks noChangeArrowheads="1"/>
          </p:cNvSpPr>
          <p:nvPr/>
        </p:nvSpPr>
        <p:spPr bwMode="auto">
          <a:xfrm>
            <a:off x="642257" y="5791202"/>
            <a:ext cx="1134654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ảnh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Bảo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trao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ấn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kiếm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đoàn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chính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phủ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5215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6" name="Rectangle 10"/>
          <p:cNvSpPr>
            <a:spLocks noChangeArrowheads="1"/>
          </p:cNvSpPr>
          <p:nvPr/>
        </p:nvSpPr>
        <p:spPr bwMode="auto">
          <a:xfrm>
            <a:off x="642257" y="5791202"/>
            <a:ext cx="1134654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ảnh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Vua Bảo Đại: tin tức, hình ảnh, video, bình luậ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2" y="426139"/>
            <a:ext cx="4651357" cy="536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474" y="426139"/>
            <a:ext cx="4699832" cy="516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2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705" y="198121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14" y="-48986"/>
            <a:ext cx="8730343" cy="3608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704" y="3403605"/>
            <a:ext cx="113762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“…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704" y="5382422"/>
            <a:ext cx="11579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2/9/1945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277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87" y="556687"/>
            <a:ext cx="122579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7ED0F7-5B67-8119-5310-BA1D4954FA6E}"/>
              </a:ext>
            </a:extLst>
          </p:cNvPr>
          <p:cNvSpPr txBox="1"/>
          <p:nvPr/>
        </p:nvSpPr>
        <p:spPr>
          <a:xfrm>
            <a:off x="3033032" y="422549"/>
            <a:ext cx="619669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6. CÁCH MẠNG THÁNG TÁM NĂM 1945</a:t>
            </a:r>
            <a:endParaRPr lang="en-US" sz="1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6D2FE5B-3EA1-EE3E-6AD9-354F9BF2B3E6}"/>
              </a:ext>
            </a:extLst>
          </p:cNvPr>
          <p:cNvSpPr/>
          <p:nvPr/>
        </p:nvSpPr>
        <p:spPr>
          <a:xfrm>
            <a:off x="94658" y="69550"/>
            <a:ext cx="12206871" cy="974274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6. CÁCH MẠNG THÁNG TÁM NĂM 1945             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431C34DE-E8E3-A0D0-0B50-6EB9582B03BD}"/>
              </a:ext>
            </a:extLst>
          </p:cNvPr>
          <p:cNvSpPr/>
          <p:nvPr/>
        </p:nvSpPr>
        <p:spPr>
          <a:xfrm>
            <a:off x="1823356" y="2302328"/>
            <a:ext cx="8398329" cy="3380015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7921" y="2412026"/>
            <a:ext cx="7962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7115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5044" y="883883"/>
            <a:ext cx="11032670" cy="13771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 phương nào sau đây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giành chính quyền sớm khi Cách mạng tháng Tám bùng nổ?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96790" y="3044323"/>
            <a:ext cx="26372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Bắc Giang.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527073" y="3044322"/>
            <a:ext cx="271099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Hải Dương.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296790" y="4116386"/>
            <a:ext cx="26372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Hà Tĩnh.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527072" y="4116386"/>
            <a:ext cx="2711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D. Hà Tiên.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6527072" y="4116386"/>
            <a:ext cx="27110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D. Hà Tiên.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193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3780" y="1511000"/>
            <a:ext cx="9544889" cy="1346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557784">
              <a:lnSpc>
                <a:spcPct val="107000"/>
              </a:lnSpc>
              <a:spcAft>
                <a:spcPts val="976"/>
              </a:spcAft>
            </a:pPr>
            <a:r>
              <a:rPr lang="en-US" sz="3904" b="1" kern="1200" dirty="0" err="1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904" b="1" kern="12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r>
              <a:rPr lang="en-US" sz="3904" kern="1200" dirty="0" err="1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904" kern="12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23-8-1945, </a:t>
            </a:r>
            <a:r>
              <a:rPr lang="en-US" sz="3904" kern="1200" dirty="0" err="1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lang="en-US" sz="3904" kern="12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904" kern="1200" dirty="0" err="1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lang="en-US" sz="3904" kern="12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904" kern="1200" dirty="0" err="1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904" kern="12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904" kern="1200" dirty="0" err="1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3904" kern="12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904" kern="1200" dirty="0" err="1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904" kern="12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904" kern="1200" dirty="0" err="1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lang="en-US" sz="3904" kern="12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904" kern="1200" dirty="0" err="1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phóng</a:t>
            </a:r>
            <a:r>
              <a:rPr lang="en-US" sz="3904" kern="12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0257" y="3606302"/>
            <a:ext cx="2732764" cy="7181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557784">
              <a:spcAft>
                <a:spcPts val="600"/>
              </a:spcAft>
            </a:pPr>
            <a:r>
              <a:rPr lang="en-US" sz="3904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Sài Gòn. </a:t>
            </a:r>
            <a:endParaRPr lang="en-US" sz="3200"/>
          </a:p>
        </p:txBody>
      </p:sp>
      <p:sp>
        <p:nvSpPr>
          <p:cNvPr id="4" name="Rectangle 3"/>
          <p:cNvSpPr/>
          <p:nvPr/>
        </p:nvSpPr>
        <p:spPr>
          <a:xfrm>
            <a:off x="6387480" y="3606302"/>
            <a:ext cx="1907934" cy="7181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557784">
              <a:spcAft>
                <a:spcPts val="600"/>
              </a:spcAft>
            </a:pPr>
            <a:r>
              <a:rPr lang="en-US" sz="3904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Huế. </a:t>
            </a:r>
            <a:endParaRPr lang="en-US" sz="3200"/>
          </a:p>
        </p:txBody>
      </p:sp>
      <p:sp>
        <p:nvSpPr>
          <p:cNvPr id="5" name="Rectangle 4"/>
          <p:cNvSpPr/>
          <p:nvPr/>
        </p:nvSpPr>
        <p:spPr>
          <a:xfrm>
            <a:off x="1629633" y="4653067"/>
            <a:ext cx="2537875" cy="7181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557784">
              <a:spcAft>
                <a:spcPts val="600"/>
              </a:spcAft>
            </a:pPr>
            <a:r>
              <a:rPr lang="en-US" sz="3904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Hà Nội. </a:t>
            </a:r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>
            <a:off x="6387479" y="4642593"/>
            <a:ext cx="4651829" cy="7035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557784">
              <a:lnSpc>
                <a:spcPct val="107000"/>
              </a:lnSpc>
              <a:spcAft>
                <a:spcPts val="976"/>
              </a:spcAft>
            </a:pPr>
            <a:r>
              <a:rPr lang="en-US" sz="3904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Đồng Nai Thượng.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87480" y="3616291"/>
            <a:ext cx="1907934" cy="7181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557784">
              <a:spcAft>
                <a:spcPts val="600"/>
              </a:spcAft>
            </a:pPr>
            <a:r>
              <a:rPr lang="en-US" sz="3904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Huế.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67813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7772" y="727221"/>
            <a:ext cx="9601196" cy="13426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3.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985555" y="2386689"/>
            <a:ext cx="829949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Vua Bảo Đại thoái vị (30-8-1945). </a:t>
            </a:r>
            <a:endParaRPr lang="en-US" sz="3200"/>
          </a:p>
        </p:txBody>
      </p:sp>
      <p:sp>
        <p:nvSpPr>
          <p:cNvPr id="4" name="Rectangle 3"/>
          <p:cNvSpPr/>
          <p:nvPr/>
        </p:nvSpPr>
        <p:spPr>
          <a:xfrm>
            <a:off x="1937657" y="3295036"/>
            <a:ext cx="834738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Hà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(19-8-1945).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985555" y="4982852"/>
            <a:ext cx="823494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Việt Nam Dân chủ Cộng hòa ra đời (2-9-1945</a:t>
            </a:r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>
            <a:off x="1985555" y="4114020"/>
            <a:ext cx="8234947" cy="5933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Đại hội Quốc dân triệu tập (16-8-1945).    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5555" y="2386688"/>
            <a:ext cx="829949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Bảo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(30-8-1945).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45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5929" y="611635"/>
            <a:ext cx="11120594" cy="20682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kiện nào sau đây đã mở ra kỉ nguyên độc lập, tự chủ cho dân tộc Việt Nam dưới chế độ dân chủ cộng hòa?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38417" y="5673159"/>
            <a:ext cx="6452407" cy="5933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Hiệp định Giơ-ne-vơ kí kết (1954).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5305" y="4802302"/>
            <a:ext cx="6465519" cy="5933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Chiến dịch Hồ Chí Minh (1975).           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5304" y="4064323"/>
            <a:ext cx="6452406" cy="5933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Cách mạng tháng Tám (1945).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5305" y="3154299"/>
            <a:ext cx="6465520" cy="6192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Chiến thắng Điện Biên Phủ (1954).      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5304" y="4122584"/>
            <a:ext cx="6452406" cy="5933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Cách mạng tháng Tám (1945).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96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9A02C1-A421-242F-7580-311CD497AC97}"/>
              </a:ext>
            </a:extLst>
          </p:cNvPr>
          <p:cNvSpPr/>
          <p:nvPr/>
        </p:nvSpPr>
        <p:spPr>
          <a:xfrm>
            <a:off x="468923" y="2610149"/>
            <a:ext cx="11254153" cy="5809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34340">
              <a:lnSpc>
                <a:spcPct val="107000"/>
              </a:lnSpc>
              <a:spcAft>
                <a:spcPts val="760"/>
              </a:spcAft>
            </a:pPr>
            <a:r>
              <a:rPr lang="en-US" sz="2800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Đã lật đổ ách thống trị của phát xít Nhật – Pháp và tay sai.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495" y="721905"/>
            <a:ext cx="11086447" cy="17098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thắng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1945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nhảy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vọt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Nam?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5478" y="3274716"/>
            <a:ext cx="11254153" cy="5542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34340">
              <a:lnSpc>
                <a:spcPct val="107000"/>
              </a:lnSpc>
              <a:spcAft>
                <a:spcPts val="760"/>
              </a:spcAft>
            </a:pPr>
            <a:r>
              <a:rPr lang="en-US" sz="304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lật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đổ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tồn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tại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ngàn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chế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5478" y="3963469"/>
            <a:ext cx="11254152" cy="5586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34340">
              <a:lnSpc>
                <a:spcPct val="107000"/>
              </a:lnSpc>
              <a:spcAft>
                <a:spcPts val="760"/>
              </a:spcAft>
            </a:pPr>
            <a:r>
              <a:rPr lang="en-US" sz="304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kỉ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tộc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kỉ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do.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477" y="4659817"/>
            <a:ext cx="11254152" cy="5601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34340">
              <a:spcAft>
                <a:spcPts val="600"/>
              </a:spcAft>
            </a:pPr>
            <a:r>
              <a:rPr lang="en-US" sz="304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D.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gắn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Nam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phận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mạng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en-US" sz="304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8923" y="2636865"/>
            <a:ext cx="11254153" cy="5542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34340">
              <a:lnSpc>
                <a:spcPct val="107000"/>
              </a:lnSpc>
              <a:spcAft>
                <a:spcPts val="760"/>
              </a:spcAft>
            </a:pPr>
            <a:r>
              <a:rPr lang="en-US" sz="2660" kern="12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lật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đổ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ách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thống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xít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Pháp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tay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4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lang="en-US" sz="304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537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ello">
            <a:hlinkClick r:id="" action="ppaction://media"/>
            <a:extLst>
              <a:ext uri="{FF2B5EF4-FFF2-40B4-BE49-F238E27FC236}">
                <a16:creationId xmlns:a16="http://schemas.microsoft.com/office/drawing/2014/main" id="{41B48D3A-A890-EE50-BFC2-A56DE89850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672" y="457200"/>
            <a:ext cx="11313993" cy="5936775"/>
          </a:xfrm>
        </p:spPr>
      </p:pic>
    </p:spTree>
    <p:extLst>
      <p:ext uri="{BB962C8B-B14F-4D97-AF65-F5344CB8AC3E}">
        <p14:creationId xmlns:p14="http://schemas.microsoft.com/office/powerpoint/2010/main" val="115596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7" y="463639"/>
            <a:ext cx="11238272" cy="50096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0753" y="5647675"/>
            <a:ext cx="749674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Hồ đọc bản Tuyên ngôn Độc lập (2/9/1945)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8018585" y="492369"/>
            <a:ext cx="4065563" cy="2672862"/>
          </a:xfrm>
          <a:prstGeom prst="cloudCallout">
            <a:avLst>
              <a:gd name="adj1" fmla="val -53419"/>
              <a:gd name="adj2" fmla="val 1025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ảnh là sự kiện lịch sử nào?</a:t>
            </a:r>
          </a:p>
        </p:txBody>
      </p:sp>
    </p:spTree>
    <p:extLst>
      <p:ext uri="{BB962C8B-B14F-4D97-AF65-F5344CB8AC3E}">
        <p14:creationId xmlns:p14="http://schemas.microsoft.com/office/powerpoint/2010/main" val="38837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6A2CDB-D16A-2705-F3BE-002CD9C2C68E}"/>
              </a:ext>
            </a:extLst>
          </p:cNvPr>
          <p:cNvSpPr/>
          <p:nvPr/>
        </p:nvSpPr>
        <p:spPr>
          <a:xfrm>
            <a:off x="266700" y="1387928"/>
            <a:ext cx="11636829" cy="54700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7150" algn="ctr">
              <a:lnSpc>
                <a:spcPct val="107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 3: CÁCH MẠNG THÁNG TÁM NĂM 1945, CHIẾN TRANH GIẢI PHÓNG DÂN TỘC VÀ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7150" algn="ctr">
              <a:lnSpc>
                <a:spcPct val="107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CHIẾN TRANH BẢO VỆ TỔ QUỐC TRONG LỊCH SỬ VIỆT NAM (TỪ THÁNG 8 NĂM 1945 ĐẾN NAY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57150" algn="ctr">
              <a:lnSpc>
                <a:spcPct val="107000"/>
              </a:lnSpc>
            </a:pPr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6: CÁCH MẠNG THÁNG TÁM (Tiết 1)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43543"/>
            <a:ext cx="12257987" cy="68580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56094220"/>
              </p:ext>
            </p:extLst>
          </p:nvPr>
        </p:nvGraphicFramePr>
        <p:xfrm>
          <a:off x="1224642" y="2392456"/>
          <a:ext cx="9742715" cy="3456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Horizontal Scroll 6"/>
          <p:cNvSpPr/>
          <p:nvPr/>
        </p:nvSpPr>
        <p:spPr>
          <a:xfrm>
            <a:off x="2384981" y="1096212"/>
            <a:ext cx="7230359" cy="1255102"/>
          </a:xfrm>
          <a:prstGeom prst="horizontalScrol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ED0F7-5B67-8119-5310-BA1D4954FA6E}"/>
              </a:ext>
            </a:extLst>
          </p:cNvPr>
          <p:cNvSpPr txBox="1"/>
          <p:nvPr/>
        </p:nvSpPr>
        <p:spPr>
          <a:xfrm>
            <a:off x="3033032" y="422549"/>
            <a:ext cx="619669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6. CÁCH MẠNG THÁNG TÁM NĂM 1945</a:t>
            </a:r>
            <a:endParaRPr lang="en-US" sz="1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6D2FE5B-3EA1-EE3E-6AD9-354F9BF2B3E6}"/>
              </a:ext>
            </a:extLst>
          </p:cNvPr>
          <p:cNvSpPr/>
          <p:nvPr/>
        </p:nvSpPr>
        <p:spPr>
          <a:xfrm>
            <a:off x="-161155" y="243726"/>
            <a:ext cx="12322629" cy="974274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6. CÁCH MẠNG THÁNG TÁM NĂM 1945             </a:t>
            </a:r>
          </a:p>
        </p:txBody>
      </p:sp>
    </p:spTree>
    <p:extLst>
      <p:ext uri="{BB962C8B-B14F-4D97-AF65-F5344CB8AC3E}">
        <p14:creationId xmlns:p14="http://schemas.microsoft.com/office/powerpoint/2010/main" val="55794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43543"/>
            <a:ext cx="12257987" cy="68580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57030840"/>
              </p:ext>
            </p:extLst>
          </p:nvPr>
        </p:nvGraphicFramePr>
        <p:xfrm>
          <a:off x="1224642" y="2392456"/>
          <a:ext cx="9742715" cy="3456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Horizontal Scroll 6"/>
          <p:cNvSpPr/>
          <p:nvPr/>
        </p:nvSpPr>
        <p:spPr>
          <a:xfrm>
            <a:off x="2384981" y="1096212"/>
            <a:ext cx="7230359" cy="1255102"/>
          </a:xfrm>
          <a:prstGeom prst="horizontalScrol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ED0F7-5B67-8119-5310-BA1D4954FA6E}"/>
              </a:ext>
            </a:extLst>
          </p:cNvPr>
          <p:cNvSpPr txBox="1"/>
          <p:nvPr/>
        </p:nvSpPr>
        <p:spPr>
          <a:xfrm>
            <a:off x="3033032" y="422549"/>
            <a:ext cx="619669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6. CÁCH MẠNG THÁNG TÁM NĂM 1945</a:t>
            </a:r>
            <a:endParaRPr lang="en-US" sz="1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6D2FE5B-3EA1-EE3E-6AD9-354F9BF2B3E6}"/>
              </a:ext>
            </a:extLst>
          </p:cNvPr>
          <p:cNvSpPr/>
          <p:nvPr/>
        </p:nvSpPr>
        <p:spPr>
          <a:xfrm>
            <a:off x="-161155" y="243726"/>
            <a:ext cx="12322629" cy="974274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6. CÁCH MẠNG THÁNG TÁM NĂM 1945 </a:t>
            </a:r>
            <a:endParaRPr lang="en-US" sz="36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3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sz="3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r>
              <a:rPr lang="en-US" sz="3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en-US" sz="3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6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87" y="556687"/>
            <a:ext cx="122579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7ED0F7-5B67-8119-5310-BA1D4954FA6E}"/>
              </a:ext>
            </a:extLst>
          </p:cNvPr>
          <p:cNvSpPr txBox="1"/>
          <p:nvPr/>
        </p:nvSpPr>
        <p:spPr>
          <a:xfrm>
            <a:off x="3033032" y="422549"/>
            <a:ext cx="619669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6. CÁCH MẠNG THÁNG TÁM NĂM 1945</a:t>
            </a:r>
            <a:endParaRPr lang="en-US" sz="1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6D2FE5B-3EA1-EE3E-6AD9-354F9BF2B3E6}"/>
              </a:ext>
            </a:extLst>
          </p:cNvPr>
          <p:cNvSpPr/>
          <p:nvPr/>
        </p:nvSpPr>
        <p:spPr>
          <a:xfrm>
            <a:off x="94658" y="69550"/>
            <a:ext cx="12206871" cy="974274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6. CÁCH MẠNG THÁNG TÁM NĂM 1945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5996D-58FC-6FCD-3885-2B9D200E5C19}"/>
              </a:ext>
            </a:extLst>
          </p:cNvPr>
          <p:cNvSpPr txBox="1"/>
          <p:nvPr/>
        </p:nvSpPr>
        <p:spPr>
          <a:xfrm>
            <a:off x="1094002" y="1097467"/>
            <a:ext cx="6281056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endParaRPr lang="en-US" sz="3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02538A-01DE-3F07-2646-71161E1E6949}"/>
              </a:ext>
            </a:extLst>
          </p:cNvPr>
          <p:cNvSpPr txBox="1"/>
          <p:nvPr/>
        </p:nvSpPr>
        <p:spPr>
          <a:xfrm>
            <a:off x="1196068" y="1707075"/>
            <a:ext cx="6332764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0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7410996" y="195942"/>
            <a:ext cx="4781004" cy="4389119"/>
          </a:xfrm>
          <a:prstGeom prst="cloudCallout">
            <a:avLst>
              <a:gd name="adj1" fmla="val -56996"/>
              <a:gd name="adj2" fmla="val 64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kiện phát xít Nhật đầu hàng Đồng minh ngày 15/8/1945 tác động thế nào đến tình hình Việt Nam?</a:t>
            </a:r>
          </a:p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2528" y="5556717"/>
            <a:ext cx="647060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hoàng Hi-rô-hi-tô và văn bản đầu hàng quân Đồng minh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28" y="470286"/>
            <a:ext cx="6470605" cy="5086431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file"/>
          </p:cNvPr>
          <p:cNvSpPr/>
          <p:nvPr/>
        </p:nvSpPr>
        <p:spPr>
          <a:xfrm>
            <a:off x="10367493" y="5743977"/>
            <a:ext cx="528034" cy="386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6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1017</TotalTime>
  <Words>1293</Words>
  <Application>Microsoft Office PowerPoint</Application>
  <PresentationFormat>Widescreen</PresentationFormat>
  <Paragraphs>162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STKaiti</vt:lpstr>
      <vt:lpstr>Arial</vt:lpstr>
      <vt:lpstr>Calibri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Bao Ngoc</cp:lastModifiedBy>
  <cp:revision>78</cp:revision>
  <dcterms:created xsi:type="dcterms:W3CDTF">2024-07-01T07:29:41Z</dcterms:created>
  <dcterms:modified xsi:type="dcterms:W3CDTF">2025-06-14T03:38:35Z</dcterms:modified>
</cp:coreProperties>
</file>