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3"/>
  </p:notesMasterIdLst>
  <p:sldIdLst>
    <p:sldId id="278" r:id="rId2"/>
    <p:sldId id="256" r:id="rId3"/>
    <p:sldId id="262" r:id="rId4"/>
    <p:sldId id="259" r:id="rId5"/>
    <p:sldId id="261" r:id="rId6"/>
    <p:sldId id="257" r:id="rId7"/>
    <p:sldId id="258" r:id="rId8"/>
    <p:sldId id="264" r:id="rId9"/>
    <p:sldId id="279" r:id="rId10"/>
    <p:sldId id="280" r:id="rId11"/>
    <p:sldId id="281" r:id="rId12"/>
    <p:sldId id="282" r:id="rId13"/>
    <p:sldId id="267" r:id="rId14"/>
    <p:sldId id="283" r:id="rId15"/>
    <p:sldId id="286" r:id="rId16"/>
    <p:sldId id="289" r:id="rId17"/>
    <p:sldId id="268" r:id="rId18"/>
    <p:sldId id="284" r:id="rId19"/>
    <p:sldId id="290" r:id="rId20"/>
    <p:sldId id="265" r:id="rId21"/>
    <p:sldId id="291" r:id="rId22"/>
    <p:sldId id="285" r:id="rId23"/>
    <p:sldId id="287" r:id="rId24"/>
    <p:sldId id="295" r:id="rId25"/>
    <p:sldId id="297" r:id="rId26"/>
    <p:sldId id="296" r:id="rId27"/>
    <p:sldId id="298" r:id="rId28"/>
    <p:sldId id="260" r:id="rId29"/>
    <p:sldId id="299" r:id="rId30"/>
    <p:sldId id="300" r:id="rId31"/>
    <p:sldId id="301" r:id="rId32"/>
    <p:sldId id="288" r:id="rId33"/>
    <p:sldId id="277" r:id="rId34"/>
    <p:sldId id="293" r:id="rId35"/>
    <p:sldId id="307" r:id="rId36"/>
    <p:sldId id="308" r:id="rId37"/>
    <p:sldId id="309" r:id="rId38"/>
    <p:sldId id="310" r:id="rId39"/>
    <p:sldId id="263" r:id="rId40"/>
    <p:sldId id="272" r:id="rId41"/>
    <p:sldId id="302" r:id="rId42"/>
  </p:sldIdLst>
  <p:sldSz cx="9144000" cy="5143500" type="screen16x9"/>
  <p:notesSz cx="6858000" cy="9144000"/>
  <p:embeddedFontLst>
    <p:embeddedFont>
      <p:font typeface="Open Sans"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DM Sans" panose="020B0604020202020204" charset="0"/>
      <p:regular r:id="rId52"/>
      <p:bold r:id="rId53"/>
      <p:italic r:id="rId54"/>
      <p:boldItalic r:id="rId55"/>
    </p:embeddedFont>
    <p:embeddedFont>
      <p:font typeface="PT Sans" panose="020B0604020202020204" charset="0"/>
      <p:italic r:id="rId56"/>
      <p:boldItalic r:id="rId57"/>
    </p:embeddedFont>
    <p:embeddedFont>
      <p:font typeface="Raleway" panose="020B0604020202020204" charset="-93"/>
      <p:regular r:id="rId58"/>
      <p:bold r:id="rId59"/>
      <p:italic r:id="rId60"/>
      <p:boldItalic r:id="rId61"/>
    </p:embeddedFont>
    <p:embeddedFont>
      <p:font typeface="Merriweather Sans" panose="020B0604020202020204" charset="-93"/>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E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17D66C-044D-413C-9C29-9DD1B31CDF83}">
  <a:tblStyle styleId="{2617D66C-044D-413C-9C29-9DD1B31CDF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5969144-1EDD-44CF-8C8D-AE9A7005200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60"/>
  </p:normalViewPr>
  <p:slideViewPr>
    <p:cSldViewPr snapToGrid="0">
      <p:cViewPr>
        <p:scale>
          <a:sx n="69" d="100"/>
          <a:sy n="69" d="100"/>
        </p:scale>
        <p:origin x="822"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745447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9a5f656f3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9a5f656f3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73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16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30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449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739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160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98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485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532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624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37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512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4727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431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657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124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6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29b03fc7880_0_55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29b03fc7880_0_55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485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491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26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31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47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7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080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58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66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51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16241d4a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57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rtual Learning Environment App Pitch Deck by Slidesgo" type="title">
  <p:cSld name="TITLE">
    <p:spTree>
      <p:nvGrpSpPr>
        <p:cNvPr id="1" name="Shape 8"/>
        <p:cNvGrpSpPr/>
        <p:nvPr/>
      </p:nvGrpSpPr>
      <p:grpSpPr>
        <a:xfrm>
          <a:off x="0" y="0"/>
          <a:ext cx="0" cy="0"/>
          <a:chOff x="0" y="0"/>
          <a:chExt cx="0" cy="0"/>
        </a:xfrm>
      </p:grpSpPr>
      <p:sp>
        <p:nvSpPr>
          <p:cNvPr id="9" name="Google Shape;9;p2"/>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0" name="Google Shape;10;p2"/>
          <p:cNvSpPr txBox="1">
            <a:spLocks noGrp="1"/>
          </p:cNvSpPr>
          <p:nvPr>
            <p:ph type="ctrTitle"/>
          </p:nvPr>
        </p:nvSpPr>
        <p:spPr>
          <a:xfrm>
            <a:off x="713225" y="1288850"/>
            <a:ext cx="4805400" cy="1925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000">
                <a:latin typeface="Merriweather Sans"/>
                <a:ea typeface="Merriweather Sans"/>
                <a:cs typeface="Merriweather Sans"/>
                <a:sym typeface="Merriweather San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3225" y="3213926"/>
            <a:ext cx="4805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31"/>
        <p:cNvGrpSpPr/>
        <p:nvPr/>
      </p:nvGrpSpPr>
      <p:grpSpPr>
        <a:xfrm>
          <a:off x="0" y="0"/>
          <a:ext cx="0" cy="0"/>
          <a:chOff x="0" y="0"/>
          <a:chExt cx="0" cy="0"/>
        </a:xfrm>
      </p:grpSpPr>
      <p:sp>
        <p:nvSpPr>
          <p:cNvPr id="132" name="Google Shape;132;p13"/>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33" name="Google Shape;13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13"/>
          <p:cNvSpPr txBox="1">
            <a:spLocks noGrp="1"/>
          </p:cNvSpPr>
          <p:nvPr>
            <p:ph type="title" idx="2" hasCustomPrompt="1"/>
          </p:nvPr>
        </p:nvSpPr>
        <p:spPr>
          <a:xfrm>
            <a:off x="823900" y="1342838"/>
            <a:ext cx="734700" cy="3471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 name="Google Shape;135;p13"/>
          <p:cNvSpPr txBox="1">
            <a:spLocks noGrp="1"/>
          </p:cNvSpPr>
          <p:nvPr>
            <p:ph type="title" idx="3" hasCustomPrompt="1"/>
          </p:nvPr>
        </p:nvSpPr>
        <p:spPr>
          <a:xfrm>
            <a:off x="823900" y="2433171"/>
            <a:ext cx="734700" cy="3471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3"/>
          <p:cNvSpPr txBox="1">
            <a:spLocks noGrp="1"/>
          </p:cNvSpPr>
          <p:nvPr>
            <p:ph type="title" idx="4" hasCustomPrompt="1"/>
          </p:nvPr>
        </p:nvSpPr>
        <p:spPr>
          <a:xfrm>
            <a:off x="823900" y="3447300"/>
            <a:ext cx="734700" cy="3471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 name="Google Shape;137;p13"/>
          <p:cNvSpPr txBox="1">
            <a:spLocks noGrp="1"/>
          </p:cNvSpPr>
          <p:nvPr>
            <p:ph type="subTitle" idx="1"/>
          </p:nvPr>
        </p:nvSpPr>
        <p:spPr>
          <a:xfrm>
            <a:off x="720000" y="1792825"/>
            <a:ext cx="326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38" name="Google Shape;138;p13"/>
          <p:cNvSpPr txBox="1">
            <a:spLocks noGrp="1"/>
          </p:cNvSpPr>
          <p:nvPr>
            <p:ph type="subTitle" idx="5"/>
          </p:nvPr>
        </p:nvSpPr>
        <p:spPr>
          <a:xfrm>
            <a:off x="720000" y="2880276"/>
            <a:ext cx="326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39" name="Google Shape;139;p13"/>
          <p:cNvSpPr txBox="1">
            <a:spLocks noGrp="1"/>
          </p:cNvSpPr>
          <p:nvPr>
            <p:ph type="subTitle" idx="6"/>
          </p:nvPr>
        </p:nvSpPr>
        <p:spPr>
          <a:xfrm>
            <a:off x="720000" y="3892150"/>
            <a:ext cx="326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40" name="Google Shape;140;p13"/>
          <p:cNvSpPr txBox="1">
            <a:spLocks noGrp="1"/>
          </p:cNvSpPr>
          <p:nvPr>
            <p:ph type="title" idx="7" hasCustomPrompt="1"/>
          </p:nvPr>
        </p:nvSpPr>
        <p:spPr>
          <a:xfrm>
            <a:off x="4741050" y="1342838"/>
            <a:ext cx="734700" cy="3471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1" name="Google Shape;141;p13"/>
          <p:cNvSpPr txBox="1">
            <a:spLocks noGrp="1"/>
          </p:cNvSpPr>
          <p:nvPr>
            <p:ph type="title" idx="8" hasCustomPrompt="1"/>
          </p:nvPr>
        </p:nvSpPr>
        <p:spPr>
          <a:xfrm>
            <a:off x="4741050" y="2433171"/>
            <a:ext cx="734700" cy="3471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a:spLocks noGrp="1"/>
          </p:cNvSpPr>
          <p:nvPr>
            <p:ph type="title" idx="9" hasCustomPrompt="1"/>
          </p:nvPr>
        </p:nvSpPr>
        <p:spPr>
          <a:xfrm>
            <a:off x="4741050" y="3447300"/>
            <a:ext cx="734700" cy="3471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3000"/>
              <a:buNone/>
              <a:defRPr sz="2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3" name="Google Shape;143;p13"/>
          <p:cNvSpPr txBox="1">
            <a:spLocks noGrp="1"/>
          </p:cNvSpPr>
          <p:nvPr>
            <p:ph type="subTitle" idx="13"/>
          </p:nvPr>
        </p:nvSpPr>
        <p:spPr>
          <a:xfrm>
            <a:off x="4637150" y="1792825"/>
            <a:ext cx="326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44" name="Google Shape;144;p13"/>
          <p:cNvSpPr txBox="1">
            <a:spLocks noGrp="1"/>
          </p:cNvSpPr>
          <p:nvPr>
            <p:ph type="subTitle" idx="14"/>
          </p:nvPr>
        </p:nvSpPr>
        <p:spPr>
          <a:xfrm>
            <a:off x="4637150" y="2880276"/>
            <a:ext cx="326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45" name="Google Shape;145;p13"/>
          <p:cNvSpPr txBox="1">
            <a:spLocks noGrp="1"/>
          </p:cNvSpPr>
          <p:nvPr>
            <p:ph type="subTitle" idx="15"/>
          </p:nvPr>
        </p:nvSpPr>
        <p:spPr>
          <a:xfrm>
            <a:off x="4637150" y="3892150"/>
            <a:ext cx="32652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146" name="Google Shape;146;p13"/>
          <p:cNvGrpSpPr/>
          <p:nvPr/>
        </p:nvGrpSpPr>
        <p:grpSpPr>
          <a:xfrm>
            <a:off x="350048" y="316049"/>
            <a:ext cx="8443907" cy="4511409"/>
            <a:chOff x="350048" y="316049"/>
            <a:chExt cx="8443907" cy="4511409"/>
          </a:xfrm>
        </p:grpSpPr>
        <p:grpSp>
          <p:nvGrpSpPr>
            <p:cNvPr id="147" name="Google Shape;147;p13"/>
            <p:cNvGrpSpPr/>
            <p:nvPr/>
          </p:nvGrpSpPr>
          <p:grpSpPr>
            <a:xfrm rot="10800000">
              <a:off x="8346846" y="316049"/>
              <a:ext cx="363193" cy="446933"/>
              <a:chOff x="350039" y="4157075"/>
              <a:chExt cx="363193" cy="446933"/>
            </a:xfrm>
          </p:grpSpPr>
          <p:sp>
            <p:nvSpPr>
              <p:cNvPr id="148" name="Google Shape;148;p13"/>
              <p:cNvSpPr/>
              <p:nvPr/>
            </p:nvSpPr>
            <p:spPr>
              <a:xfrm flipH="1">
                <a:off x="496860" y="4387637"/>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3"/>
              <p:cNvSpPr/>
              <p:nvPr/>
            </p:nvSpPr>
            <p:spPr>
              <a:xfrm rot="10800000" flipH="1">
                <a:off x="350039" y="4157075"/>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13"/>
            <p:cNvGrpSpPr/>
            <p:nvPr/>
          </p:nvGrpSpPr>
          <p:grpSpPr>
            <a:xfrm rot="10800000">
              <a:off x="8346895" y="991038"/>
              <a:ext cx="447059" cy="446931"/>
              <a:chOff x="1530385" y="737543"/>
              <a:chExt cx="353267" cy="353193"/>
            </a:xfrm>
          </p:grpSpPr>
          <p:sp>
            <p:nvSpPr>
              <p:cNvPr id="151" name="Google Shape;151;p13"/>
              <p:cNvSpPr/>
              <p:nvPr/>
            </p:nvSpPr>
            <p:spPr>
              <a:xfrm>
                <a:off x="1732911" y="742570"/>
                <a:ext cx="150740" cy="184303"/>
              </a:xfrm>
              <a:custGeom>
                <a:avLst/>
                <a:gdLst/>
                <a:ahLst/>
                <a:cxnLst/>
                <a:rect l="l" t="t" r="r" b="b"/>
                <a:pathLst>
                  <a:path w="126407" h="154552" extrusionOk="0">
                    <a:moveTo>
                      <a:pt x="105239" y="67591"/>
                    </a:moveTo>
                    <a:cubicBezTo>
                      <a:pt x="84046" y="32285"/>
                      <a:pt x="50459" y="9061"/>
                      <a:pt x="13383" y="0"/>
                    </a:cubicBezTo>
                    <a:lnTo>
                      <a:pt x="0" y="53635"/>
                    </a:lnTo>
                    <a:cubicBezTo>
                      <a:pt x="23329" y="59259"/>
                      <a:pt x="44522" y="73839"/>
                      <a:pt x="57853" y="96074"/>
                    </a:cubicBezTo>
                    <a:cubicBezTo>
                      <a:pt x="66289" y="110134"/>
                      <a:pt x="70611" y="125548"/>
                      <a:pt x="71079" y="140857"/>
                    </a:cubicBezTo>
                    <a:lnTo>
                      <a:pt x="126016" y="154552"/>
                    </a:lnTo>
                    <a:cubicBezTo>
                      <a:pt x="128151" y="125131"/>
                      <a:pt x="121590" y="94773"/>
                      <a:pt x="105239" y="675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3"/>
              <p:cNvSpPr/>
              <p:nvPr/>
            </p:nvSpPr>
            <p:spPr>
              <a:xfrm>
                <a:off x="1773977" y="934607"/>
                <a:ext cx="105937" cy="124504"/>
              </a:xfrm>
              <a:custGeom>
                <a:avLst/>
                <a:gdLst/>
                <a:ahLst/>
                <a:cxnLst/>
                <a:rect l="l" t="t" r="r" b="b"/>
                <a:pathLst>
                  <a:path w="88836" h="104406" extrusionOk="0">
                    <a:moveTo>
                      <a:pt x="88836" y="13383"/>
                    </a:moveTo>
                    <a:lnTo>
                      <a:pt x="35149" y="0"/>
                    </a:lnTo>
                    <a:cubicBezTo>
                      <a:pt x="30983" y="22079"/>
                      <a:pt x="18902" y="42596"/>
                      <a:pt x="0" y="56864"/>
                    </a:cubicBezTo>
                    <a:lnTo>
                      <a:pt x="28588" y="104406"/>
                    </a:lnTo>
                    <a:cubicBezTo>
                      <a:pt x="60613" y="82171"/>
                      <a:pt x="81338" y="49209"/>
                      <a:pt x="88836" y="133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3"/>
              <p:cNvSpPr/>
              <p:nvPr/>
            </p:nvSpPr>
            <p:spPr>
              <a:xfrm>
                <a:off x="1530385" y="737543"/>
                <a:ext cx="257196" cy="353193"/>
              </a:xfrm>
              <a:custGeom>
                <a:avLst/>
                <a:gdLst/>
                <a:ahLst/>
                <a:cxnLst/>
                <a:rect l="l" t="t" r="r" b="b"/>
                <a:pathLst>
                  <a:path w="215678" h="296179" extrusionOk="0">
                    <a:moveTo>
                      <a:pt x="163501" y="828"/>
                    </a:moveTo>
                    <a:cubicBezTo>
                      <a:pt x="132622" y="-2453"/>
                      <a:pt x="100441" y="3952"/>
                      <a:pt x="71801" y="21188"/>
                    </a:cubicBezTo>
                    <a:cubicBezTo>
                      <a:pt x="1711" y="63315"/>
                      <a:pt x="-20941" y="154287"/>
                      <a:pt x="21186" y="224377"/>
                    </a:cubicBezTo>
                    <a:cubicBezTo>
                      <a:pt x="61594" y="291603"/>
                      <a:pt x="146942" y="315192"/>
                      <a:pt x="215678" y="279835"/>
                    </a:cubicBezTo>
                    <a:lnTo>
                      <a:pt x="187090" y="232292"/>
                    </a:lnTo>
                    <a:cubicBezTo>
                      <a:pt x="144599" y="252028"/>
                      <a:pt x="93203" y="236926"/>
                      <a:pt x="68572" y="195893"/>
                    </a:cubicBezTo>
                    <a:cubicBezTo>
                      <a:pt x="42171" y="151996"/>
                      <a:pt x="56387" y="94976"/>
                      <a:pt x="100285" y="68575"/>
                    </a:cubicBezTo>
                    <a:cubicBezTo>
                      <a:pt x="115854" y="59254"/>
                      <a:pt x="133038" y="54984"/>
                      <a:pt x="149910" y="55296"/>
                    </a:cubicBezTo>
                    <a:lnTo>
                      <a:pt x="163501" y="77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 name="Google Shape;154;p13"/>
            <p:cNvGrpSpPr/>
            <p:nvPr/>
          </p:nvGrpSpPr>
          <p:grpSpPr>
            <a:xfrm rot="10800000">
              <a:off x="350048" y="4380544"/>
              <a:ext cx="363182" cy="446914"/>
              <a:chOff x="8430773" y="316049"/>
              <a:chExt cx="363182" cy="446914"/>
            </a:xfrm>
          </p:grpSpPr>
          <p:sp>
            <p:nvSpPr>
              <p:cNvPr id="155" name="Google Shape;155;p13"/>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3"/>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57"/>
        <p:cNvGrpSpPr/>
        <p:nvPr/>
      </p:nvGrpSpPr>
      <p:grpSpPr>
        <a:xfrm>
          <a:off x="0" y="0"/>
          <a:ext cx="0" cy="0"/>
          <a:chOff x="0" y="0"/>
          <a:chExt cx="0" cy="0"/>
        </a:xfrm>
      </p:grpSpPr>
      <p:sp>
        <p:nvSpPr>
          <p:cNvPr id="158" name="Google Shape;158;p14"/>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59" name="Google Shape;159;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0" name="Google Shape;160;p14"/>
          <p:cNvGrpSpPr/>
          <p:nvPr/>
        </p:nvGrpSpPr>
        <p:grpSpPr>
          <a:xfrm>
            <a:off x="350039" y="316059"/>
            <a:ext cx="8443912" cy="4511380"/>
            <a:chOff x="350039" y="316059"/>
            <a:chExt cx="8443912" cy="4511380"/>
          </a:xfrm>
        </p:grpSpPr>
        <p:grpSp>
          <p:nvGrpSpPr>
            <p:cNvPr id="161" name="Google Shape;161;p14"/>
            <p:cNvGrpSpPr/>
            <p:nvPr/>
          </p:nvGrpSpPr>
          <p:grpSpPr>
            <a:xfrm rot="10800000">
              <a:off x="350039" y="4380525"/>
              <a:ext cx="363182" cy="446914"/>
              <a:chOff x="8430773" y="316049"/>
              <a:chExt cx="363182" cy="446914"/>
            </a:xfrm>
          </p:grpSpPr>
          <p:sp>
            <p:nvSpPr>
              <p:cNvPr id="162" name="Google Shape;162;p14"/>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4"/>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4" name="Google Shape;164;p14"/>
            <p:cNvSpPr/>
            <p:nvPr/>
          </p:nvSpPr>
          <p:spPr>
            <a:xfrm flipH="1">
              <a:off x="8430773" y="65929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4"/>
            <p:cNvSpPr/>
            <p:nvPr/>
          </p:nvSpPr>
          <p:spPr>
            <a:xfrm>
              <a:off x="8698789" y="951876"/>
              <a:ext cx="95162" cy="95162"/>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4"/>
            <p:cNvSpPr/>
            <p:nvPr/>
          </p:nvSpPr>
          <p:spPr>
            <a:xfrm>
              <a:off x="8535986" y="31605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67"/>
        <p:cNvGrpSpPr/>
        <p:nvPr/>
      </p:nvGrpSpPr>
      <p:grpSpPr>
        <a:xfrm>
          <a:off x="0" y="0"/>
          <a:ext cx="0" cy="0"/>
          <a:chOff x="0" y="0"/>
          <a:chExt cx="0" cy="0"/>
        </a:xfrm>
      </p:grpSpPr>
      <p:sp>
        <p:nvSpPr>
          <p:cNvPr id="168" name="Google Shape;168;p15"/>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69" name="Google Shape;169;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0" name="Google Shape;170;p15"/>
          <p:cNvGrpSpPr/>
          <p:nvPr/>
        </p:nvGrpSpPr>
        <p:grpSpPr>
          <a:xfrm>
            <a:off x="-471142" y="316049"/>
            <a:ext cx="9265097" cy="4830807"/>
            <a:chOff x="-471142" y="316049"/>
            <a:chExt cx="9265097" cy="4830807"/>
          </a:xfrm>
        </p:grpSpPr>
        <p:grpSp>
          <p:nvGrpSpPr>
            <p:cNvPr id="171" name="Google Shape;171;p15"/>
            <p:cNvGrpSpPr/>
            <p:nvPr/>
          </p:nvGrpSpPr>
          <p:grpSpPr>
            <a:xfrm>
              <a:off x="8383189" y="316049"/>
              <a:ext cx="410766" cy="867490"/>
              <a:chOff x="8383189" y="316049"/>
              <a:chExt cx="410766" cy="867490"/>
            </a:xfrm>
          </p:grpSpPr>
          <p:sp>
            <p:nvSpPr>
              <p:cNvPr id="172" name="Google Shape;172;p15"/>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5"/>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5"/>
              <p:cNvSpPr/>
              <p:nvPr/>
            </p:nvSpPr>
            <p:spPr>
              <a:xfrm>
                <a:off x="8383189" y="762976"/>
                <a:ext cx="95162" cy="95162"/>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5"/>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6" name="Google Shape;176;p15"/>
            <p:cNvGrpSpPr/>
            <p:nvPr/>
          </p:nvGrpSpPr>
          <p:grpSpPr>
            <a:xfrm>
              <a:off x="-471142" y="3614224"/>
              <a:ext cx="993896" cy="1532632"/>
              <a:chOff x="8691971" y="1597019"/>
              <a:chExt cx="1882379" cy="2902712"/>
            </a:xfrm>
          </p:grpSpPr>
          <p:sp>
            <p:nvSpPr>
              <p:cNvPr id="177" name="Google Shape;177;p15"/>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5"/>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5"/>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5"/>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5"/>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5"/>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5"/>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5"/>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5"/>
        <p:cNvGrpSpPr/>
        <p:nvPr/>
      </p:nvGrpSpPr>
      <p:grpSpPr>
        <a:xfrm>
          <a:off x="0" y="0"/>
          <a:ext cx="0" cy="0"/>
          <a:chOff x="0" y="0"/>
          <a:chExt cx="0" cy="0"/>
        </a:xfrm>
      </p:grpSpPr>
      <p:sp>
        <p:nvSpPr>
          <p:cNvPr id="186" name="Google Shape;186;p16"/>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87" name="Google Shape;18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 name="Google Shape;188;p16"/>
          <p:cNvSpPr txBox="1">
            <a:spLocks noGrp="1"/>
          </p:cNvSpPr>
          <p:nvPr>
            <p:ph type="subTitle" idx="1"/>
          </p:nvPr>
        </p:nvSpPr>
        <p:spPr>
          <a:xfrm>
            <a:off x="1155250" y="2427423"/>
            <a:ext cx="2175300" cy="150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9" name="Google Shape;189;p16"/>
          <p:cNvSpPr txBox="1">
            <a:spLocks noGrp="1"/>
          </p:cNvSpPr>
          <p:nvPr>
            <p:ph type="subTitle" idx="2"/>
          </p:nvPr>
        </p:nvSpPr>
        <p:spPr>
          <a:xfrm>
            <a:off x="3701972" y="2427423"/>
            <a:ext cx="2175300" cy="150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0" name="Google Shape;190;p16"/>
          <p:cNvSpPr txBox="1">
            <a:spLocks noGrp="1"/>
          </p:cNvSpPr>
          <p:nvPr>
            <p:ph type="subTitle" idx="3"/>
          </p:nvPr>
        </p:nvSpPr>
        <p:spPr>
          <a:xfrm>
            <a:off x="6248700" y="2427423"/>
            <a:ext cx="2175300" cy="150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1" name="Google Shape;191;p16"/>
          <p:cNvSpPr txBox="1">
            <a:spLocks noGrp="1"/>
          </p:cNvSpPr>
          <p:nvPr>
            <p:ph type="subTitle" idx="4"/>
          </p:nvPr>
        </p:nvSpPr>
        <p:spPr>
          <a:xfrm>
            <a:off x="1155250" y="1968501"/>
            <a:ext cx="2175300" cy="51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92" name="Google Shape;192;p16"/>
          <p:cNvSpPr txBox="1">
            <a:spLocks noGrp="1"/>
          </p:cNvSpPr>
          <p:nvPr>
            <p:ph type="subTitle" idx="5"/>
          </p:nvPr>
        </p:nvSpPr>
        <p:spPr>
          <a:xfrm>
            <a:off x="3701975" y="1968501"/>
            <a:ext cx="2175300" cy="51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93" name="Google Shape;193;p16"/>
          <p:cNvSpPr txBox="1">
            <a:spLocks noGrp="1"/>
          </p:cNvSpPr>
          <p:nvPr>
            <p:ph type="subTitle" idx="6"/>
          </p:nvPr>
        </p:nvSpPr>
        <p:spPr>
          <a:xfrm>
            <a:off x="6248700" y="1968501"/>
            <a:ext cx="2175300" cy="51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194" name="Google Shape;194;p16"/>
          <p:cNvGrpSpPr/>
          <p:nvPr/>
        </p:nvGrpSpPr>
        <p:grpSpPr>
          <a:xfrm>
            <a:off x="266123" y="316049"/>
            <a:ext cx="8527832" cy="4287959"/>
            <a:chOff x="266123" y="316049"/>
            <a:chExt cx="8527832" cy="4287959"/>
          </a:xfrm>
        </p:grpSpPr>
        <p:grpSp>
          <p:nvGrpSpPr>
            <p:cNvPr id="195" name="Google Shape;195;p16"/>
            <p:cNvGrpSpPr/>
            <p:nvPr/>
          </p:nvGrpSpPr>
          <p:grpSpPr>
            <a:xfrm>
              <a:off x="8430773" y="316049"/>
              <a:ext cx="363182" cy="446914"/>
              <a:chOff x="8430773" y="316049"/>
              <a:chExt cx="363182" cy="446914"/>
            </a:xfrm>
          </p:grpSpPr>
          <p:sp>
            <p:nvSpPr>
              <p:cNvPr id="196" name="Google Shape;196;p16"/>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6"/>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8" name="Google Shape;198;p16"/>
            <p:cNvGrpSpPr/>
            <p:nvPr/>
          </p:nvGrpSpPr>
          <p:grpSpPr>
            <a:xfrm>
              <a:off x="350039" y="4157075"/>
              <a:ext cx="363193" cy="446933"/>
              <a:chOff x="350039" y="4157075"/>
              <a:chExt cx="363193" cy="446933"/>
            </a:xfrm>
          </p:grpSpPr>
          <p:sp>
            <p:nvSpPr>
              <p:cNvPr id="199" name="Google Shape;199;p16"/>
              <p:cNvSpPr/>
              <p:nvPr/>
            </p:nvSpPr>
            <p:spPr>
              <a:xfrm flipH="1">
                <a:off x="496860" y="4387637"/>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6"/>
              <p:cNvSpPr/>
              <p:nvPr/>
            </p:nvSpPr>
            <p:spPr>
              <a:xfrm rot="10800000" flipH="1">
                <a:off x="350039" y="4157075"/>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 name="Google Shape;201;p16"/>
            <p:cNvGrpSpPr/>
            <p:nvPr/>
          </p:nvGrpSpPr>
          <p:grpSpPr>
            <a:xfrm>
              <a:off x="266123" y="3482089"/>
              <a:ext cx="447059" cy="446931"/>
              <a:chOff x="1530385" y="737543"/>
              <a:chExt cx="353267" cy="353193"/>
            </a:xfrm>
          </p:grpSpPr>
          <p:sp>
            <p:nvSpPr>
              <p:cNvPr id="202" name="Google Shape;202;p16"/>
              <p:cNvSpPr/>
              <p:nvPr/>
            </p:nvSpPr>
            <p:spPr>
              <a:xfrm>
                <a:off x="1732911" y="742570"/>
                <a:ext cx="150740" cy="184303"/>
              </a:xfrm>
              <a:custGeom>
                <a:avLst/>
                <a:gdLst/>
                <a:ahLst/>
                <a:cxnLst/>
                <a:rect l="l" t="t" r="r" b="b"/>
                <a:pathLst>
                  <a:path w="126407" h="154552" extrusionOk="0">
                    <a:moveTo>
                      <a:pt x="105239" y="67591"/>
                    </a:moveTo>
                    <a:cubicBezTo>
                      <a:pt x="84046" y="32285"/>
                      <a:pt x="50459" y="9061"/>
                      <a:pt x="13383" y="0"/>
                    </a:cubicBezTo>
                    <a:lnTo>
                      <a:pt x="0" y="53635"/>
                    </a:lnTo>
                    <a:cubicBezTo>
                      <a:pt x="23329" y="59259"/>
                      <a:pt x="44522" y="73839"/>
                      <a:pt x="57853" y="96074"/>
                    </a:cubicBezTo>
                    <a:cubicBezTo>
                      <a:pt x="66289" y="110134"/>
                      <a:pt x="70611" y="125548"/>
                      <a:pt x="71079" y="140857"/>
                    </a:cubicBezTo>
                    <a:lnTo>
                      <a:pt x="126016" y="154552"/>
                    </a:lnTo>
                    <a:cubicBezTo>
                      <a:pt x="128151" y="125131"/>
                      <a:pt x="121590" y="94773"/>
                      <a:pt x="105239" y="675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6"/>
              <p:cNvSpPr/>
              <p:nvPr/>
            </p:nvSpPr>
            <p:spPr>
              <a:xfrm>
                <a:off x="1773977" y="934607"/>
                <a:ext cx="105937" cy="124504"/>
              </a:xfrm>
              <a:custGeom>
                <a:avLst/>
                <a:gdLst/>
                <a:ahLst/>
                <a:cxnLst/>
                <a:rect l="l" t="t" r="r" b="b"/>
                <a:pathLst>
                  <a:path w="88836" h="104406" extrusionOk="0">
                    <a:moveTo>
                      <a:pt x="88836" y="13383"/>
                    </a:moveTo>
                    <a:lnTo>
                      <a:pt x="35149" y="0"/>
                    </a:lnTo>
                    <a:cubicBezTo>
                      <a:pt x="30983" y="22079"/>
                      <a:pt x="18902" y="42596"/>
                      <a:pt x="0" y="56864"/>
                    </a:cubicBezTo>
                    <a:lnTo>
                      <a:pt x="28588" y="104406"/>
                    </a:lnTo>
                    <a:cubicBezTo>
                      <a:pt x="60613" y="82171"/>
                      <a:pt x="81338" y="49209"/>
                      <a:pt x="88836" y="133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6"/>
              <p:cNvSpPr/>
              <p:nvPr/>
            </p:nvSpPr>
            <p:spPr>
              <a:xfrm>
                <a:off x="1530385" y="737543"/>
                <a:ext cx="257196" cy="353193"/>
              </a:xfrm>
              <a:custGeom>
                <a:avLst/>
                <a:gdLst/>
                <a:ahLst/>
                <a:cxnLst/>
                <a:rect l="l" t="t" r="r" b="b"/>
                <a:pathLst>
                  <a:path w="215678" h="296179" extrusionOk="0">
                    <a:moveTo>
                      <a:pt x="163501" y="828"/>
                    </a:moveTo>
                    <a:cubicBezTo>
                      <a:pt x="132622" y="-2453"/>
                      <a:pt x="100441" y="3952"/>
                      <a:pt x="71801" y="21188"/>
                    </a:cubicBezTo>
                    <a:cubicBezTo>
                      <a:pt x="1711" y="63315"/>
                      <a:pt x="-20941" y="154287"/>
                      <a:pt x="21186" y="224377"/>
                    </a:cubicBezTo>
                    <a:cubicBezTo>
                      <a:pt x="61594" y="291603"/>
                      <a:pt x="146942" y="315192"/>
                      <a:pt x="215678" y="279835"/>
                    </a:cubicBezTo>
                    <a:lnTo>
                      <a:pt x="187090" y="232292"/>
                    </a:lnTo>
                    <a:cubicBezTo>
                      <a:pt x="144599" y="252028"/>
                      <a:pt x="93203" y="236926"/>
                      <a:pt x="68572" y="195893"/>
                    </a:cubicBezTo>
                    <a:cubicBezTo>
                      <a:pt x="42171" y="151996"/>
                      <a:pt x="56387" y="94976"/>
                      <a:pt x="100285" y="68575"/>
                    </a:cubicBezTo>
                    <a:cubicBezTo>
                      <a:pt x="115854" y="59254"/>
                      <a:pt x="133038" y="54984"/>
                      <a:pt x="149910" y="55296"/>
                    </a:cubicBezTo>
                    <a:lnTo>
                      <a:pt x="163501" y="77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05"/>
        <p:cNvGrpSpPr/>
        <p:nvPr/>
      </p:nvGrpSpPr>
      <p:grpSpPr>
        <a:xfrm>
          <a:off x="0" y="0"/>
          <a:ext cx="0" cy="0"/>
          <a:chOff x="0" y="0"/>
          <a:chExt cx="0" cy="0"/>
        </a:xfrm>
      </p:grpSpPr>
      <p:sp>
        <p:nvSpPr>
          <p:cNvPr id="206" name="Google Shape;206;p17"/>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07" name="Google Shape;20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8" name="Google Shape;208;p17"/>
          <p:cNvSpPr txBox="1">
            <a:spLocks noGrp="1"/>
          </p:cNvSpPr>
          <p:nvPr>
            <p:ph type="subTitle" idx="1"/>
          </p:nvPr>
        </p:nvSpPr>
        <p:spPr>
          <a:xfrm>
            <a:off x="720000" y="1901300"/>
            <a:ext cx="35208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9" name="Google Shape;209;p17"/>
          <p:cNvSpPr txBox="1">
            <a:spLocks noGrp="1"/>
          </p:cNvSpPr>
          <p:nvPr>
            <p:ph type="subTitle" idx="2"/>
          </p:nvPr>
        </p:nvSpPr>
        <p:spPr>
          <a:xfrm>
            <a:off x="4903330" y="1901300"/>
            <a:ext cx="35208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0" name="Google Shape;210;p17"/>
          <p:cNvSpPr txBox="1">
            <a:spLocks noGrp="1"/>
          </p:cNvSpPr>
          <p:nvPr>
            <p:ph type="subTitle" idx="3"/>
          </p:nvPr>
        </p:nvSpPr>
        <p:spPr>
          <a:xfrm>
            <a:off x="720000" y="3489100"/>
            <a:ext cx="35208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1" name="Google Shape;211;p17"/>
          <p:cNvSpPr txBox="1">
            <a:spLocks noGrp="1"/>
          </p:cNvSpPr>
          <p:nvPr>
            <p:ph type="subTitle" idx="4"/>
          </p:nvPr>
        </p:nvSpPr>
        <p:spPr>
          <a:xfrm>
            <a:off x="4903330" y="3489100"/>
            <a:ext cx="35208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2" name="Google Shape;212;p17"/>
          <p:cNvSpPr txBox="1">
            <a:spLocks noGrp="1"/>
          </p:cNvSpPr>
          <p:nvPr>
            <p:ph type="subTitle" idx="5"/>
          </p:nvPr>
        </p:nvSpPr>
        <p:spPr>
          <a:xfrm>
            <a:off x="720001" y="1591275"/>
            <a:ext cx="3520800" cy="39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13" name="Google Shape;213;p17"/>
          <p:cNvSpPr txBox="1">
            <a:spLocks noGrp="1"/>
          </p:cNvSpPr>
          <p:nvPr>
            <p:ph type="subTitle" idx="6"/>
          </p:nvPr>
        </p:nvSpPr>
        <p:spPr>
          <a:xfrm>
            <a:off x="720001" y="3179025"/>
            <a:ext cx="3520800" cy="39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14" name="Google Shape;214;p17"/>
          <p:cNvSpPr txBox="1">
            <a:spLocks noGrp="1"/>
          </p:cNvSpPr>
          <p:nvPr>
            <p:ph type="subTitle" idx="7"/>
          </p:nvPr>
        </p:nvSpPr>
        <p:spPr>
          <a:xfrm>
            <a:off x="4903298" y="1591275"/>
            <a:ext cx="3520800" cy="39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15" name="Google Shape;215;p17"/>
          <p:cNvSpPr txBox="1">
            <a:spLocks noGrp="1"/>
          </p:cNvSpPr>
          <p:nvPr>
            <p:ph type="subTitle" idx="8"/>
          </p:nvPr>
        </p:nvSpPr>
        <p:spPr>
          <a:xfrm>
            <a:off x="4903298" y="3179025"/>
            <a:ext cx="3520800" cy="393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216" name="Google Shape;216;p17"/>
          <p:cNvGrpSpPr/>
          <p:nvPr/>
        </p:nvGrpSpPr>
        <p:grpSpPr>
          <a:xfrm>
            <a:off x="350039" y="316049"/>
            <a:ext cx="8443916" cy="4511403"/>
            <a:chOff x="350039" y="316049"/>
            <a:chExt cx="8443916" cy="4511403"/>
          </a:xfrm>
        </p:grpSpPr>
        <p:grpSp>
          <p:nvGrpSpPr>
            <p:cNvPr id="217" name="Google Shape;217;p17"/>
            <p:cNvGrpSpPr/>
            <p:nvPr/>
          </p:nvGrpSpPr>
          <p:grpSpPr>
            <a:xfrm flipH="1">
              <a:off x="350039" y="316049"/>
              <a:ext cx="363182" cy="867490"/>
              <a:chOff x="8430773" y="316049"/>
              <a:chExt cx="363182" cy="867490"/>
            </a:xfrm>
          </p:grpSpPr>
          <p:sp>
            <p:nvSpPr>
              <p:cNvPr id="218" name="Google Shape;218;p17"/>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7"/>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7"/>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7"/>
            <p:cNvGrpSpPr/>
            <p:nvPr/>
          </p:nvGrpSpPr>
          <p:grpSpPr>
            <a:xfrm rot="10800000" flipH="1">
              <a:off x="8430773" y="4380538"/>
              <a:ext cx="363182" cy="446914"/>
              <a:chOff x="8430773" y="316049"/>
              <a:chExt cx="363182" cy="446914"/>
            </a:xfrm>
          </p:grpSpPr>
          <p:sp>
            <p:nvSpPr>
              <p:cNvPr id="222" name="Google Shape;222;p17"/>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7"/>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24"/>
        <p:cNvGrpSpPr/>
        <p:nvPr/>
      </p:nvGrpSpPr>
      <p:grpSpPr>
        <a:xfrm>
          <a:off x="0" y="0"/>
          <a:ext cx="0" cy="0"/>
          <a:chOff x="0" y="0"/>
          <a:chExt cx="0" cy="0"/>
        </a:xfrm>
      </p:grpSpPr>
      <p:sp>
        <p:nvSpPr>
          <p:cNvPr id="225" name="Google Shape;225;p18"/>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26" name="Google Shape;22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7" name="Google Shape;227;p18"/>
          <p:cNvSpPr txBox="1">
            <a:spLocks noGrp="1"/>
          </p:cNvSpPr>
          <p:nvPr>
            <p:ph type="subTitle" idx="1"/>
          </p:nvPr>
        </p:nvSpPr>
        <p:spPr>
          <a:xfrm>
            <a:off x="720000" y="1903099"/>
            <a:ext cx="2523900" cy="98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8" name="Google Shape;228;p18"/>
          <p:cNvSpPr txBox="1">
            <a:spLocks noGrp="1"/>
          </p:cNvSpPr>
          <p:nvPr>
            <p:ph type="subTitle" idx="2"/>
          </p:nvPr>
        </p:nvSpPr>
        <p:spPr>
          <a:xfrm>
            <a:off x="3310050" y="1903107"/>
            <a:ext cx="2523900" cy="98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9" name="Google Shape;229;p18"/>
          <p:cNvSpPr txBox="1">
            <a:spLocks noGrp="1"/>
          </p:cNvSpPr>
          <p:nvPr>
            <p:ph type="subTitle" idx="3"/>
          </p:nvPr>
        </p:nvSpPr>
        <p:spPr>
          <a:xfrm>
            <a:off x="720000" y="3488675"/>
            <a:ext cx="2523900" cy="98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0" name="Google Shape;230;p18"/>
          <p:cNvSpPr txBox="1">
            <a:spLocks noGrp="1"/>
          </p:cNvSpPr>
          <p:nvPr>
            <p:ph type="subTitle" idx="4"/>
          </p:nvPr>
        </p:nvSpPr>
        <p:spPr>
          <a:xfrm>
            <a:off x="3310050" y="3488675"/>
            <a:ext cx="2523900" cy="98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1" name="Google Shape;231;p18"/>
          <p:cNvSpPr txBox="1">
            <a:spLocks noGrp="1"/>
          </p:cNvSpPr>
          <p:nvPr>
            <p:ph type="subTitle" idx="5"/>
          </p:nvPr>
        </p:nvSpPr>
        <p:spPr>
          <a:xfrm>
            <a:off x="5900100" y="1903107"/>
            <a:ext cx="2523900" cy="98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2" name="Google Shape;232;p18"/>
          <p:cNvSpPr txBox="1">
            <a:spLocks noGrp="1"/>
          </p:cNvSpPr>
          <p:nvPr>
            <p:ph type="subTitle" idx="6"/>
          </p:nvPr>
        </p:nvSpPr>
        <p:spPr>
          <a:xfrm>
            <a:off x="5900100" y="3488675"/>
            <a:ext cx="2523900" cy="98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3" name="Google Shape;233;p18"/>
          <p:cNvSpPr txBox="1">
            <a:spLocks noGrp="1"/>
          </p:cNvSpPr>
          <p:nvPr>
            <p:ph type="subTitle" idx="7"/>
          </p:nvPr>
        </p:nvSpPr>
        <p:spPr>
          <a:xfrm>
            <a:off x="720000" y="1526818"/>
            <a:ext cx="2523900" cy="46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34" name="Google Shape;234;p18"/>
          <p:cNvSpPr txBox="1">
            <a:spLocks noGrp="1"/>
          </p:cNvSpPr>
          <p:nvPr>
            <p:ph type="subTitle" idx="8"/>
          </p:nvPr>
        </p:nvSpPr>
        <p:spPr>
          <a:xfrm>
            <a:off x="3310050" y="1526818"/>
            <a:ext cx="2523900" cy="46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35" name="Google Shape;235;p18"/>
          <p:cNvSpPr txBox="1">
            <a:spLocks noGrp="1"/>
          </p:cNvSpPr>
          <p:nvPr>
            <p:ph type="subTitle" idx="9"/>
          </p:nvPr>
        </p:nvSpPr>
        <p:spPr>
          <a:xfrm>
            <a:off x="5900100" y="1526818"/>
            <a:ext cx="2523900" cy="46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36" name="Google Shape;236;p18"/>
          <p:cNvSpPr txBox="1">
            <a:spLocks noGrp="1"/>
          </p:cNvSpPr>
          <p:nvPr>
            <p:ph type="subTitle" idx="13"/>
          </p:nvPr>
        </p:nvSpPr>
        <p:spPr>
          <a:xfrm>
            <a:off x="720000" y="3114093"/>
            <a:ext cx="2523900" cy="46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37" name="Google Shape;237;p18"/>
          <p:cNvSpPr txBox="1">
            <a:spLocks noGrp="1"/>
          </p:cNvSpPr>
          <p:nvPr>
            <p:ph type="subTitle" idx="14"/>
          </p:nvPr>
        </p:nvSpPr>
        <p:spPr>
          <a:xfrm>
            <a:off x="3310050" y="3114091"/>
            <a:ext cx="2523900" cy="46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238" name="Google Shape;238;p18"/>
          <p:cNvSpPr txBox="1">
            <a:spLocks noGrp="1"/>
          </p:cNvSpPr>
          <p:nvPr>
            <p:ph type="subTitle" idx="15"/>
          </p:nvPr>
        </p:nvSpPr>
        <p:spPr>
          <a:xfrm>
            <a:off x="5900100" y="3114091"/>
            <a:ext cx="2523900" cy="46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239" name="Google Shape;239;p18"/>
          <p:cNvGrpSpPr/>
          <p:nvPr/>
        </p:nvGrpSpPr>
        <p:grpSpPr>
          <a:xfrm>
            <a:off x="273839" y="316049"/>
            <a:ext cx="9150841" cy="4830807"/>
            <a:chOff x="273839" y="316049"/>
            <a:chExt cx="9150841" cy="4830807"/>
          </a:xfrm>
        </p:grpSpPr>
        <p:grpSp>
          <p:nvGrpSpPr>
            <p:cNvPr id="240" name="Google Shape;240;p18"/>
            <p:cNvGrpSpPr/>
            <p:nvPr/>
          </p:nvGrpSpPr>
          <p:grpSpPr>
            <a:xfrm>
              <a:off x="8430783" y="3614224"/>
              <a:ext cx="993896" cy="1532632"/>
              <a:chOff x="8691971" y="1597019"/>
              <a:chExt cx="1882379" cy="2902712"/>
            </a:xfrm>
          </p:grpSpPr>
          <p:sp>
            <p:nvSpPr>
              <p:cNvPr id="241" name="Google Shape;241;p18"/>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8"/>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8"/>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8"/>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8"/>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8"/>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8"/>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8"/>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9" name="Google Shape;249;p18"/>
            <p:cNvGrpSpPr/>
            <p:nvPr/>
          </p:nvGrpSpPr>
          <p:grpSpPr>
            <a:xfrm>
              <a:off x="8535589" y="316049"/>
              <a:ext cx="410766" cy="867490"/>
              <a:chOff x="8383189" y="316049"/>
              <a:chExt cx="410766" cy="867490"/>
            </a:xfrm>
          </p:grpSpPr>
          <p:sp>
            <p:nvSpPr>
              <p:cNvPr id="250" name="Google Shape;250;p18"/>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8"/>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8"/>
              <p:cNvSpPr/>
              <p:nvPr/>
            </p:nvSpPr>
            <p:spPr>
              <a:xfrm>
                <a:off x="8383189" y="762976"/>
                <a:ext cx="95162" cy="95162"/>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8"/>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4" name="Google Shape;254;p18"/>
            <p:cNvGrpSpPr/>
            <p:nvPr/>
          </p:nvGrpSpPr>
          <p:grpSpPr>
            <a:xfrm flipH="1">
              <a:off x="273839" y="4405417"/>
              <a:ext cx="334168" cy="422035"/>
              <a:chOff x="8535986" y="761504"/>
              <a:chExt cx="334168" cy="422035"/>
            </a:xfrm>
          </p:grpSpPr>
          <p:sp>
            <p:nvSpPr>
              <p:cNvPr id="255" name="Google Shape;255;p18"/>
              <p:cNvSpPr/>
              <p:nvPr/>
            </p:nvSpPr>
            <p:spPr>
              <a:xfrm flipH="1">
                <a:off x="8716296" y="7615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8"/>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57"/>
        <p:cNvGrpSpPr/>
        <p:nvPr/>
      </p:nvGrpSpPr>
      <p:grpSpPr>
        <a:xfrm>
          <a:off x="0" y="0"/>
          <a:ext cx="0" cy="0"/>
          <a:chOff x="0" y="0"/>
          <a:chExt cx="0" cy="0"/>
        </a:xfrm>
      </p:grpSpPr>
      <p:sp>
        <p:nvSpPr>
          <p:cNvPr id="258" name="Google Shape;258;p19"/>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59" name="Google Shape;259;p19"/>
          <p:cNvSpPr txBox="1">
            <a:spLocks noGrp="1"/>
          </p:cNvSpPr>
          <p:nvPr>
            <p:ph type="title" hasCustomPrompt="1"/>
          </p:nvPr>
        </p:nvSpPr>
        <p:spPr>
          <a:xfrm>
            <a:off x="720000" y="2213488"/>
            <a:ext cx="3492600" cy="5727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2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0" name="Google Shape;260;p19"/>
          <p:cNvSpPr txBox="1">
            <a:spLocks noGrp="1"/>
          </p:cNvSpPr>
          <p:nvPr>
            <p:ph type="subTitle" idx="1"/>
          </p:nvPr>
        </p:nvSpPr>
        <p:spPr>
          <a:xfrm>
            <a:off x="720000" y="2792062"/>
            <a:ext cx="3492600" cy="30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61" name="Google Shape;261;p19"/>
          <p:cNvSpPr txBox="1">
            <a:spLocks noGrp="1"/>
          </p:cNvSpPr>
          <p:nvPr>
            <p:ph type="title" idx="2" hasCustomPrompt="1"/>
          </p:nvPr>
        </p:nvSpPr>
        <p:spPr>
          <a:xfrm>
            <a:off x="720000" y="860374"/>
            <a:ext cx="3492600" cy="5727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2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2" name="Google Shape;262;p19"/>
          <p:cNvSpPr txBox="1">
            <a:spLocks noGrp="1"/>
          </p:cNvSpPr>
          <p:nvPr>
            <p:ph type="subTitle" idx="3"/>
          </p:nvPr>
        </p:nvSpPr>
        <p:spPr>
          <a:xfrm>
            <a:off x="720000" y="1439125"/>
            <a:ext cx="3492600" cy="30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63" name="Google Shape;263;p19"/>
          <p:cNvSpPr txBox="1">
            <a:spLocks noGrp="1"/>
          </p:cNvSpPr>
          <p:nvPr>
            <p:ph type="title" idx="4" hasCustomPrompt="1"/>
          </p:nvPr>
        </p:nvSpPr>
        <p:spPr>
          <a:xfrm>
            <a:off x="720000" y="3566425"/>
            <a:ext cx="3492600" cy="5727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2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4" name="Google Shape;264;p19"/>
          <p:cNvSpPr txBox="1">
            <a:spLocks noGrp="1"/>
          </p:cNvSpPr>
          <p:nvPr>
            <p:ph type="subTitle" idx="5"/>
          </p:nvPr>
        </p:nvSpPr>
        <p:spPr>
          <a:xfrm>
            <a:off x="720000" y="4144999"/>
            <a:ext cx="3492600" cy="30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grpSp>
        <p:nvGrpSpPr>
          <p:cNvPr id="265" name="Google Shape;265;p19"/>
          <p:cNvGrpSpPr/>
          <p:nvPr/>
        </p:nvGrpSpPr>
        <p:grpSpPr>
          <a:xfrm>
            <a:off x="350039" y="316049"/>
            <a:ext cx="8443916" cy="4511403"/>
            <a:chOff x="350039" y="316049"/>
            <a:chExt cx="8443916" cy="4511403"/>
          </a:xfrm>
        </p:grpSpPr>
        <p:grpSp>
          <p:nvGrpSpPr>
            <p:cNvPr id="266" name="Google Shape;266;p19"/>
            <p:cNvGrpSpPr/>
            <p:nvPr/>
          </p:nvGrpSpPr>
          <p:grpSpPr>
            <a:xfrm>
              <a:off x="8430773" y="316049"/>
              <a:ext cx="363182" cy="867490"/>
              <a:chOff x="8430773" y="316049"/>
              <a:chExt cx="363182" cy="867490"/>
            </a:xfrm>
          </p:grpSpPr>
          <p:sp>
            <p:nvSpPr>
              <p:cNvPr id="267" name="Google Shape;267;p19"/>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9"/>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9"/>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0" name="Google Shape;270;p19"/>
            <p:cNvGrpSpPr/>
            <p:nvPr/>
          </p:nvGrpSpPr>
          <p:grpSpPr>
            <a:xfrm rot="10800000">
              <a:off x="350039" y="4380538"/>
              <a:ext cx="363182" cy="446914"/>
              <a:chOff x="8430773" y="316049"/>
              <a:chExt cx="363182" cy="446914"/>
            </a:xfrm>
          </p:grpSpPr>
          <p:sp>
            <p:nvSpPr>
              <p:cNvPr id="271" name="Google Shape;271;p19"/>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9"/>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7"/>
        <p:cNvGrpSpPr/>
        <p:nvPr/>
      </p:nvGrpSpPr>
      <p:grpSpPr>
        <a:xfrm>
          <a:off x="0" y="0"/>
          <a:ext cx="0" cy="0"/>
          <a:chOff x="0" y="0"/>
          <a:chExt cx="0" cy="0"/>
        </a:xfrm>
      </p:grpSpPr>
      <p:sp>
        <p:nvSpPr>
          <p:cNvPr id="288" name="Google Shape;288;p21"/>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grpSp>
        <p:nvGrpSpPr>
          <p:cNvPr id="289" name="Google Shape;289;p21"/>
          <p:cNvGrpSpPr/>
          <p:nvPr/>
        </p:nvGrpSpPr>
        <p:grpSpPr>
          <a:xfrm>
            <a:off x="266123" y="316049"/>
            <a:ext cx="8527832" cy="4287959"/>
            <a:chOff x="266123" y="316049"/>
            <a:chExt cx="8527832" cy="4287959"/>
          </a:xfrm>
        </p:grpSpPr>
        <p:grpSp>
          <p:nvGrpSpPr>
            <p:cNvPr id="290" name="Google Shape;290;p21"/>
            <p:cNvGrpSpPr/>
            <p:nvPr/>
          </p:nvGrpSpPr>
          <p:grpSpPr>
            <a:xfrm>
              <a:off x="8383189" y="316049"/>
              <a:ext cx="410766" cy="867490"/>
              <a:chOff x="8383189" y="316049"/>
              <a:chExt cx="410766" cy="867490"/>
            </a:xfrm>
          </p:grpSpPr>
          <p:sp>
            <p:nvSpPr>
              <p:cNvPr id="291" name="Google Shape;291;p21"/>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1"/>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1"/>
              <p:cNvSpPr/>
              <p:nvPr/>
            </p:nvSpPr>
            <p:spPr>
              <a:xfrm>
                <a:off x="8383189" y="762976"/>
                <a:ext cx="95162" cy="95162"/>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21"/>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21"/>
            <p:cNvGrpSpPr/>
            <p:nvPr/>
          </p:nvGrpSpPr>
          <p:grpSpPr>
            <a:xfrm>
              <a:off x="350039" y="4157075"/>
              <a:ext cx="363193" cy="446933"/>
              <a:chOff x="350039" y="4157075"/>
              <a:chExt cx="363193" cy="446933"/>
            </a:xfrm>
          </p:grpSpPr>
          <p:sp>
            <p:nvSpPr>
              <p:cNvPr id="296" name="Google Shape;296;p21"/>
              <p:cNvSpPr/>
              <p:nvPr/>
            </p:nvSpPr>
            <p:spPr>
              <a:xfrm flipH="1">
                <a:off x="496860" y="4387637"/>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1"/>
              <p:cNvSpPr/>
              <p:nvPr/>
            </p:nvSpPr>
            <p:spPr>
              <a:xfrm rot="10800000" flipH="1">
                <a:off x="350039" y="4157075"/>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8" name="Google Shape;298;p21"/>
            <p:cNvGrpSpPr/>
            <p:nvPr/>
          </p:nvGrpSpPr>
          <p:grpSpPr>
            <a:xfrm>
              <a:off x="266123" y="3482089"/>
              <a:ext cx="447059" cy="446931"/>
              <a:chOff x="1530385" y="737543"/>
              <a:chExt cx="353267" cy="353193"/>
            </a:xfrm>
          </p:grpSpPr>
          <p:sp>
            <p:nvSpPr>
              <p:cNvPr id="299" name="Google Shape;299;p21"/>
              <p:cNvSpPr/>
              <p:nvPr/>
            </p:nvSpPr>
            <p:spPr>
              <a:xfrm>
                <a:off x="1732911" y="742570"/>
                <a:ext cx="150740" cy="184303"/>
              </a:xfrm>
              <a:custGeom>
                <a:avLst/>
                <a:gdLst/>
                <a:ahLst/>
                <a:cxnLst/>
                <a:rect l="l" t="t" r="r" b="b"/>
                <a:pathLst>
                  <a:path w="126407" h="154552" extrusionOk="0">
                    <a:moveTo>
                      <a:pt x="105239" y="67591"/>
                    </a:moveTo>
                    <a:cubicBezTo>
                      <a:pt x="84046" y="32285"/>
                      <a:pt x="50459" y="9061"/>
                      <a:pt x="13383" y="0"/>
                    </a:cubicBezTo>
                    <a:lnTo>
                      <a:pt x="0" y="53635"/>
                    </a:lnTo>
                    <a:cubicBezTo>
                      <a:pt x="23329" y="59259"/>
                      <a:pt x="44522" y="73839"/>
                      <a:pt x="57853" y="96074"/>
                    </a:cubicBezTo>
                    <a:cubicBezTo>
                      <a:pt x="66289" y="110134"/>
                      <a:pt x="70611" y="125548"/>
                      <a:pt x="71079" y="140857"/>
                    </a:cubicBezTo>
                    <a:lnTo>
                      <a:pt x="126016" y="154552"/>
                    </a:lnTo>
                    <a:cubicBezTo>
                      <a:pt x="128151" y="125131"/>
                      <a:pt x="121590" y="94773"/>
                      <a:pt x="105239" y="67591"/>
                    </a:cubicBezTo>
                    <a:close/>
                  </a:path>
                </a:pathLst>
              </a:custGeom>
              <a:solidFill>
                <a:srgbClr val="FFD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1"/>
              <p:cNvSpPr/>
              <p:nvPr/>
            </p:nvSpPr>
            <p:spPr>
              <a:xfrm>
                <a:off x="1773977" y="934607"/>
                <a:ext cx="105937" cy="124504"/>
              </a:xfrm>
              <a:custGeom>
                <a:avLst/>
                <a:gdLst/>
                <a:ahLst/>
                <a:cxnLst/>
                <a:rect l="l" t="t" r="r" b="b"/>
                <a:pathLst>
                  <a:path w="88836" h="104406" extrusionOk="0">
                    <a:moveTo>
                      <a:pt x="88836" y="13383"/>
                    </a:moveTo>
                    <a:lnTo>
                      <a:pt x="35149" y="0"/>
                    </a:lnTo>
                    <a:cubicBezTo>
                      <a:pt x="30983" y="22079"/>
                      <a:pt x="18902" y="42596"/>
                      <a:pt x="0" y="56864"/>
                    </a:cubicBezTo>
                    <a:lnTo>
                      <a:pt x="28588" y="104406"/>
                    </a:lnTo>
                    <a:cubicBezTo>
                      <a:pt x="60613" y="82171"/>
                      <a:pt x="81338" y="49209"/>
                      <a:pt x="88836" y="13383"/>
                    </a:cubicBezTo>
                    <a:close/>
                  </a:path>
                </a:pathLst>
              </a:custGeom>
              <a:solidFill>
                <a:srgbClr val="06C2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1"/>
              <p:cNvSpPr/>
              <p:nvPr/>
            </p:nvSpPr>
            <p:spPr>
              <a:xfrm>
                <a:off x="1530385" y="737543"/>
                <a:ext cx="257196" cy="353193"/>
              </a:xfrm>
              <a:custGeom>
                <a:avLst/>
                <a:gdLst/>
                <a:ahLst/>
                <a:cxnLst/>
                <a:rect l="l" t="t" r="r" b="b"/>
                <a:pathLst>
                  <a:path w="215678" h="296179" extrusionOk="0">
                    <a:moveTo>
                      <a:pt x="163501" y="828"/>
                    </a:moveTo>
                    <a:cubicBezTo>
                      <a:pt x="132622" y="-2453"/>
                      <a:pt x="100441" y="3952"/>
                      <a:pt x="71801" y="21188"/>
                    </a:cubicBezTo>
                    <a:cubicBezTo>
                      <a:pt x="1711" y="63315"/>
                      <a:pt x="-20941" y="154287"/>
                      <a:pt x="21186" y="224377"/>
                    </a:cubicBezTo>
                    <a:cubicBezTo>
                      <a:pt x="61594" y="291603"/>
                      <a:pt x="146942" y="315192"/>
                      <a:pt x="215678" y="279835"/>
                    </a:cubicBezTo>
                    <a:lnTo>
                      <a:pt x="187090" y="232292"/>
                    </a:lnTo>
                    <a:cubicBezTo>
                      <a:pt x="144599" y="252028"/>
                      <a:pt x="93203" y="236926"/>
                      <a:pt x="68572" y="195893"/>
                    </a:cubicBezTo>
                    <a:cubicBezTo>
                      <a:pt x="42171" y="151996"/>
                      <a:pt x="56387" y="94976"/>
                      <a:pt x="100285" y="68575"/>
                    </a:cubicBezTo>
                    <a:cubicBezTo>
                      <a:pt x="115854" y="59254"/>
                      <a:pt x="133038" y="54984"/>
                      <a:pt x="149910" y="55296"/>
                    </a:cubicBezTo>
                    <a:lnTo>
                      <a:pt x="163501" y="776"/>
                    </a:lnTo>
                    <a:close/>
                  </a:path>
                </a:pathLst>
              </a:custGeom>
              <a:solidFill>
                <a:srgbClr val="4A77F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2"/>
        <p:cNvGrpSpPr/>
        <p:nvPr/>
      </p:nvGrpSpPr>
      <p:grpSpPr>
        <a:xfrm>
          <a:off x="0" y="0"/>
          <a:ext cx="0" cy="0"/>
          <a:chOff x="0" y="0"/>
          <a:chExt cx="0" cy="0"/>
        </a:xfrm>
      </p:grpSpPr>
      <p:sp>
        <p:nvSpPr>
          <p:cNvPr id="303" name="Google Shape;303;p22"/>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grpSp>
        <p:nvGrpSpPr>
          <p:cNvPr id="304" name="Google Shape;304;p22"/>
          <p:cNvGrpSpPr/>
          <p:nvPr/>
        </p:nvGrpSpPr>
        <p:grpSpPr>
          <a:xfrm flipH="1">
            <a:off x="316001" y="323934"/>
            <a:ext cx="8511933" cy="4503517"/>
            <a:chOff x="350039" y="323934"/>
            <a:chExt cx="8511933" cy="4503517"/>
          </a:xfrm>
        </p:grpSpPr>
        <p:grpSp>
          <p:nvGrpSpPr>
            <p:cNvPr id="305" name="Google Shape;305;p22"/>
            <p:cNvGrpSpPr/>
            <p:nvPr/>
          </p:nvGrpSpPr>
          <p:grpSpPr>
            <a:xfrm>
              <a:off x="8522751" y="323934"/>
              <a:ext cx="339221" cy="693800"/>
              <a:chOff x="8588561" y="316059"/>
              <a:chExt cx="339221" cy="693800"/>
            </a:xfrm>
          </p:grpSpPr>
          <p:grpSp>
            <p:nvGrpSpPr>
              <p:cNvPr id="306" name="Google Shape;306;p22"/>
              <p:cNvGrpSpPr/>
              <p:nvPr/>
            </p:nvGrpSpPr>
            <p:grpSpPr>
              <a:xfrm>
                <a:off x="8588561" y="316059"/>
                <a:ext cx="339221" cy="458575"/>
                <a:chOff x="507836" y="4029059"/>
                <a:chExt cx="339221" cy="458575"/>
              </a:xfrm>
            </p:grpSpPr>
            <p:sp>
              <p:nvSpPr>
                <p:cNvPr id="307" name="Google Shape;307;p22"/>
                <p:cNvSpPr/>
                <p:nvPr/>
              </p:nvSpPr>
              <p:spPr>
                <a:xfrm flipH="1">
                  <a:off x="630685" y="4271263"/>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2"/>
                <p:cNvSpPr/>
                <p:nvPr/>
              </p:nvSpPr>
              <p:spPr>
                <a:xfrm>
                  <a:off x="507836" y="402905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9" name="Google Shape;309;p22"/>
              <p:cNvSpPr/>
              <p:nvPr/>
            </p:nvSpPr>
            <p:spPr>
              <a:xfrm rot="10800000" flipH="1">
                <a:off x="8592126" y="856000"/>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0" name="Google Shape;310;p22"/>
            <p:cNvGrpSpPr/>
            <p:nvPr/>
          </p:nvGrpSpPr>
          <p:grpSpPr>
            <a:xfrm rot="10800000">
              <a:off x="350039" y="4380538"/>
              <a:ext cx="363182" cy="446914"/>
              <a:chOff x="8430773" y="316049"/>
              <a:chExt cx="363182" cy="446914"/>
            </a:xfrm>
          </p:grpSpPr>
          <p:sp>
            <p:nvSpPr>
              <p:cNvPr id="311" name="Google Shape;311;p22"/>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2"/>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4" name="Google Shape;14;p3"/>
          <p:cNvSpPr txBox="1">
            <a:spLocks noGrp="1"/>
          </p:cNvSpPr>
          <p:nvPr>
            <p:ph type="title"/>
          </p:nvPr>
        </p:nvSpPr>
        <p:spPr>
          <a:xfrm flipH="1">
            <a:off x="4748824" y="1773092"/>
            <a:ext cx="3676500" cy="16473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sz="3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flipH="1">
            <a:off x="6885900" y="819075"/>
            <a:ext cx="1462500" cy="765300"/>
          </a:xfrm>
          <a:prstGeom prst="rect">
            <a:avLst/>
          </a:prstGeom>
          <a:solidFill>
            <a:schemeClr val="accent2"/>
          </a:solidFill>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16" name="Google Shape;16;p3"/>
          <p:cNvGrpSpPr/>
          <p:nvPr/>
        </p:nvGrpSpPr>
        <p:grpSpPr>
          <a:xfrm>
            <a:off x="350039" y="316049"/>
            <a:ext cx="8444172" cy="867490"/>
            <a:chOff x="350039" y="316049"/>
            <a:chExt cx="8444172" cy="867490"/>
          </a:xfrm>
        </p:grpSpPr>
        <p:grpSp>
          <p:nvGrpSpPr>
            <p:cNvPr id="17" name="Google Shape;17;p3"/>
            <p:cNvGrpSpPr/>
            <p:nvPr/>
          </p:nvGrpSpPr>
          <p:grpSpPr>
            <a:xfrm>
              <a:off x="8424003" y="373676"/>
              <a:ext cx="370207" cy="331639"/>
              <a:chOff x="8609341" y="284788"/>
              <a:chExt cx="370207" cy="331639"/>
            </a:xfrm>
          </p:grpSpPr>
          <p:sp>
            <p:nvSpPr>
              <p:cNvPr id="18" name="Google Shape;18;p3"/>
              <p:cNvSpPr/>
              <p:nvPr/>
            </p:nvSpPr>
            <p:spPr>
              <a:xfrm>
                <a:off x="8763176" y="284788"/>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8609341" y="462568"/>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20;p3"/>
            <p:cNvGrpSpPr/>
            <p:nvPr/>
          </p:nvGrpSpPr>
          <p:grpSpPr>
            <a:xfrm flipH="1">
              <a:off x="350039" y="316049"/>
              <a:ext cx="363182" cy="867490"/>
              <a:chOff x="8430773" y="316049"/>
              <a:chExt cx="363182" cy="867490"/>
            </a:xfrm>
          </p:grpSpPr>
          <p:sp>
            <p:nvSpPr>
              <p:cNvPr id="21" name="Google Shape;21;p3"/>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8" name="Google Shape;28;p4"/>
          <p:cNvGrpSpPr/>
          <p:nvPr/>
        </p:nvGrpSpPr>
        <p:grpSpPr>
          <a:xfrm>
            <a:off x="8424003" y="373676"/>
            <a:ext cx="370207" cy="331639"/>
            <a:chOff x="8609341" y="284788"/>
            <a:chExt cx="370207" cy="331639"/>
          </a:xfrm>
        </p:grpSpPr>
        <p:sp>
          <p:nvSpPr>
            <p:cNvPr id="29" name="Google Shape;29;p4"/>
            <p:cNvSpPr/>
            <p:nvPr/>
          </p:nvSpPr>
          <p:spPr>
            <a:xfrm>
              <a:off x="8763176" y="284788"/>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4"/>
            <p:cNvSpPr/>
            <p:nvPr/>
          </p:nvSpPr>
          <p:spPr>
            <a:xfrm>
              <a:off x="8609341" y="462568"/>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33" name="Google Shape;3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 name="Google Shape;34;p5"/>
          <p:cNvSpPr txBox="1">
            <a:spLocks noGrp="1"/>
          </p:cNvSpPr>
          <p:nvPr>
            <p:ph type="subTitle" idx="1"/>
          </p:nvPr>
        </p:nvSpPr>
        <p:spPr>
          <a:xfrm>
            <a:off x="5045469" y="2427171"/>
            <a:ext cx="3378600" cy="17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 name="Google Shape;35;p5"/>
          <p:cNvSpPr txBox="1">
            <a:spLocks noGrp="1"/>
          </p:cNvSpPr>
          <p:nvPr>
            <p:ph type="subTitle" idx="2"/>
          </p:nvPr>
        </p:nvSpPr>
        <p:spPr>
          <a:xfrm>
            <a:off x="1128225" y="2427171"/>
            <a:ext cx="3378600" cy="17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 name="Google Shape;36;p5"/>
          <p:cNvSpPr txBox="1">
            <a:spLocks noGrp="1"/>
          </p:cNvSpPr>
          <p:nvPr>
            <p:ph type="subTitle" idx="3"/>
          </p:nvPr>
        </p:nvSpPr>
        <p:spPr>
          <a:xfrm>
            <a:off x="1128225" y="2019157"/>
            <a:ext cx="3378600" cy="473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7" name="Google Shape;37;p5"/>
          <p:cNvSpPr txBox="1">
            <a:spLocks noGrp="1"/>
          </p:cNvSpPr>
          <p:nvPr>
            <p:ph type="subTitle" idx="4"/>
          </p:nvPr>
        </p:nvSpPr>
        <p:spPr>
          <a:xfrm>
            <a:off x="5045471" y="2019157"/>
            <a:ext cx="3378600" cy="473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38" name="Google Shape;38;p5"/>
          <p:cNvGrpSpPr/>
          <p:nvPr/>
        </p:nvGrpSpPr>
        <p:grpSpPr>
          <a:xfrm>
            <a:off x="-280667" y="316049"/>
            <a:ext cx="9074622" cy="4830807"/>
            <a:chOff x="-280667" y="316049"/>
            <a:chExt cx="9074622" cy="4830807"/>
          </a:xfrm>
        </p:grpSpPr>
        <p:grpSp>
          <p:nvGrpSpPr>
            <p:cNvPr id="39" name="Google Shape;39;p5"/>
            <p:cNvGrpSpPr/>
            <p:nvPr/>
          </p:nvGrpSpPr>
          <p:grpSpPr>
            <a:xfrm>
              <a:off x="350039" y="316049"/>
              <a:ext cx="8443916" cy="3085309"/>
              <a:chOff x="350039" y="316049"/>
              <a:chExt cx="8443916" cy="3085309"/>
            </a:xfrm>
          </p:grpSpPr>
          <p:grpSp>
            <p:nvGrpSpPr>
              <p:cNvPr id="40" name="Google Shape;40;p5"/>
              <p:cNvGrpSpPr/>
              <p:nvPr/>
            </p:nvGrpSpPr>
            <p:grpSpPr>
              <a:xfrm>
                <a:off x="8383189" y="316049"/>
                <a:ext cx="410766" cy="867490"/>
                <a:chOff x="8383189" y="316049"/>
                <a:chExt cx="410766" cy="867490"/>
              </a:xfrm>
            </p:grpSpPr>
            <p:sp>
              <p:nvSpPr>
                <p:cNvPr id="41" name="Google Shape;41;p5"/>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5"/>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5"/>
                <p:cNvSpPr/>
                <p:nvPr/>
              </p:nvSpPr>
              <p:spPr>
                <a:xfrm>
                  <a:off x="8383189" y="762976"/>
                  <a:ext cx="95162" cy="95162"/>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5"/>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5"/>
              <p:cNvGrpSpPr/>
              <p:nvPr/>
            </p:nvGrpSpPr>
            <p:grpSpPr>
              <a:xfrm>
                <a:off x="350039" y="2954425"/>
                <a:ext cx="363193" cy="446933"/>
                <a:chOff x="350039" y="4157075"/>
                <a:chExt cx="363193" cy="446933"/>
              </a:xfrm>
            </p:grpSpPr>
            <p:sp>
              <p:nvSpPr>
                <p:cNvPr id="46" name="Google Shape;46;p5"/>
                <p:cNvSpPr/>
                <p:nvPr/>
              </p:nvSpPr>
              <p:spPr>
                <a:xfrm flipH="1">
                  <a:off x="496860" y="4387637"/>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5"/>
                <p:cNvSpPr/>
                <p:nvPr/>
              </p:nvSpPr>
              <p:spPr>
                <a:xfrm rot="10800000" flipH="1">
                  <a:off x="350039" y="4157075"/>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8" name="Google Shape;48;p5"/>
            <p:cNvGrpSpPr/>
            <p:nvPr/>
          </p:nvGrpSpPr>
          <p:grpSpPr>
            <a:xfrm>
              <a:off x="-280667" y="3614224"/>
              <a:ext cx="993896" cy="1532632"/>
              <a:chOff x="8691971" y="1597019"/>
              <a:chExt cx="1882379" cy="2902712"/>
            </a:xfrm>
          </p:grpSpPr>
          <p:sp>
            <p:nvSpPr>
              <p:cNvPr id="49" name="Google Shape;49;p5"/>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5"/>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5"/>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5"/>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5"/>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5"/>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59" name="Google Shape;5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 name="Google Shape;60;p6"/>
          <p:cNvGrpSpPr/>
          <p:nvPr/>
        </p:nvGrpSpPr>
        <p:grpSpPr>
          <a:xfrm>
            <a:off x="270276" y="323934"/>
            <a:ext cx="8577743" cy="4503505"/>
            <a:chOff x="270276" y="323934"/>
            <a:chExt cx="8577743" cy="4503505"/>
          </a:xfrm>
        </p:grpSpPr>
        <p:grpSp>
          <p:nvGrpSpPr>
            <p:cNvPr id="61" name="Google Shape;61;p6"/>
            <p:cNvGrpSpPr/>
            <p:nvPr/>
          </p:nvGrpSpPr>
          <p:grpSpPr>
            <a:xfrm rot="10800000" flipH="1">
              <a:off x="8484837" y="4380525"/>
              <a:ext cx="363182" cy="446914"/>
              <a:chOff x="8430773" y="316049"/>
              <a:chExt cx="363182" cy="446914"/>
            </a:xfrm>
          </p:grpSpPr>
          <p:sp>
            <p:nvSpPr>
              <p:cNvPr id="62" name="Google Shape;62;p6"/>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6"/>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 name="Google Shape;64;p6"/>
            <p:cNvGrpSpPr/>
            <p:nvPr/>
          </p:nvGrpSpPr>
          <p:grpSpPr>
            <a:xfrm flipH="1">
              <a:off x="270276" y="323934"/>
              <a:ext cx="339221" cy="693800"/>
              <a:chOff x="8588561" y="316059"/>
              <a:chExt cx="339221" cy="693800"/>
            </a:xfrm>
          </p:grpSpPr>
          <p:grpSp>
            <p:nvGrpSpPr>
              <p:cNvPr id="65" name="Google Shape;65;p6"/>
              <p:cNvGrpSpPr/>
              <p:nvPr/>
            </p:nvGrpSpPr>
            <p:grpSpPr>
              <a:xfrm>
                <a:off x="8588561" y="316059"/>
                <a:ext cx="339221" cy="458575"/>
                <a:chOff x="507836" y="4029059"/>
                <a:chExt cx="339221" cy="458575"/>
              </a:xfrm>
            </p:grpSpPr>
            <p:sp>
              <p:nvSpPr>
                <p:cNvPr id="66" name="Google Shape;66;p6"/>
                <p:cNvSpPr/>
                <p:nvPr/>
              </p:nvSpPr>
              <p:spPr>
                <a:xfrm flipH="1">
                  <a:off x="630685" y="4271263"/>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6"/>
                <p:cNvSpPr/>
                <p:nvPr/>
              </p:nvSpPr>
              <p:spPr>
                <a:xfrm>
                  <a:off x="507836" y="402905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6"/>
              <p:cNvSpPr/>
              <p:nvPr/>
            </p:nvSpPr>
            <p:spPr>
              <a:xfrm rot="10800000" flipH="1">
                <a:off x="8592126" y="856000"/>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9"/>
        <p:cNvGrpSpPr/>
        <p:nvPr/>
      </p:nvGrpSpPr>
      <p:grpSpPr>
        <a:xfrm>
          <a:off x="0" y="0"/>
          <a:ext cx="0" cy="0"/>
          <a:chOff x="0" y="0"/>
          <a:chExt cx="0" cy="0"/>
        </a:xfrm>
      </p:grpSpPr>
      <p:sp>
        <p:nvSpPr>
          <p:cNvPr id="70" name="Google Shape;70;p7"/>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71" name="Google Shape;71;p7"/>
          <p:cNvSpPr txBox="1">
            <a:spLocks noGrp="1"/>
          </p:cNvSpPr>
          <p:nvPr>
            <p:ph type="title"/>
          </p:nvPr>
        </p:nvSpPr>
        <p:spPr>
          <a:xfrm>
            <a:off x="713225" y="796050"/>
            <a:ext cx="4107000" cy="1057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7"/>
          <p:cNvSpPr txBox="1">
            <a:spLocks noGrp="1"/>
          </p:cNvSpPr>
          <p:nvPr>
            <p:ph type="subTitle" idx="1"/>
          </p:nvPr>
        </p:nvSpPr>
        <p:spPr>
          <a:xfrm>
            <a:off x="713225" y="1853242"/>
            <a:ext cx="4107000" cy="249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Open Sans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73" name="Google Shape;73;p7"/>
          <p:cNvSpPr>
            <a:spLocks noGrp="1"/>
          </p:cNvSpPr>
          <p:nvPr>
            <p:ph type="pic" idx="2"/>
          </p:nvPr>
        </p:nvSpPr>
        <p:spPr>
          <a:xfrm>
            <a:off x="5261125" y="761999"/>
            <a:ext cx="2868600" cy="3619500"/>
          </a:xfrm>
          <a:prstGeom prst="rect">
            <a:avLst/>
          </a:prstGeom>
          <a:noFill/>
          <a:ln>
            <a:noFill/>
          </a:ln>
          <a:effectLst>
            <a:outerShdw blurRad="57150" dist="19050" dir="5400000" algn="bl" rotWithShape="0">
              <a:schemeClr val="dk1">
                <a:alpha val="30000"/>
              </a:schemeClr>
            </a:outerShdw>
          </a:effectLst>
        </p:spPr>
      </p:sp>
      <p:grpSp>
        <p:nvGrpSpPr>
          <p:cNvPr id="74" name="Google Shape;74;p7"/>
          <p:cNvGrpSpPr/>
          <p:nvPr/>
        </p:nvGrpSpPr>
        <p:grpSpPr>
          <a:xfrm>
            <a:off x="350039" y="316049"/>
            <a:ext cx="8443916" cy="4511403"/>
            <a:chOff x="350039" y="316049"/>
            <a:chExt cx="8443916" cy="4511403"/>
          </a:xfrm>
        </p:grpSpPr>
        <p:grpSp>
          <p:nvGrpSpPr>
            <p:cNvPr id="75" name="Google Shape;75;p7"/>
            <p:cNvGrpSpPr/>
            <p:nvPr/>
          </p:nvGrpSpPr>
          <p:grpSpPr>
            <a:xfrm>
              <a:off x="8383189" y="316049"/>
              <a:ext cx="410766" cy="867490"/>
              <a:chOff x="8383189" y="316049"/>
              <a:chExt cx="410766" cy="867490"/>
            </a:xfrm>
          </p:grpSpPr>
          <p:sp>
            <p:nvSpPr>
              <p:cNvPr id="76" name="Google Shape;76;p7"/>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7"/>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7"/>
              <p:cNvSpPr/>
              <p:nvPr/>
            </p:nvSpPr>
            <p:spPr>
              <a:xfrm>
                <a:off x="8383189" y="762976"/>
                <a:ext cx="95162" cy="95162"/>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7"/>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0" name="Google Shape;80;p7"/>
            <p:cNvGrpSpPr/>
            <p:nvPr/>
          </p:nvGrpSpPr>
          <p:grpSpPr>
            <a:xfrm rot="10800000">
              <a:off x="350039" y="4380538"/>
              <a:ext cx="363182" cy="446914"/>
              <a:chOff x="8430773" y="316049"/>
              <a:chExt cx="363182" cy="446914"/>
            </a:xfrm>
          </p:grpSpPr>
          <p:sp>
            <p:nvSpPr>
              <p:cNvPr id="81" name="Google Shape;81;p7"/>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7"/>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85" name="Google Shape;85;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grpSp>
        <p:nvGrpSpPr>
          <p:cNvPr id="86" name="Google Shape;86;p8"/>
          <p:cNvGrpSpPr/>
          <p:nvPr/>
        </p:nvGrpSpPr>
        <p:grpSpPr>
          <a:xfrm>
            <a:off x="-280667" y="316049"/>
            <a:ext cx="9074622" cy="4830807"/>
            <a:chOff x="-280667" y="316049"/>
            <a:chExt cx="9074622" cy="4830807"/>
          </a:xfrm>
        </p:grpSpPr>
        <p:grpSp>
          <p:nvGrpSpPr>
            <p:cNvPr id="87" name="Google Shape;87;p8"/>
            <p:cNvGrpSpPr/>
            <p:nvPr/>
          </p:nvGrpSpPr>
          <p:grpSpPr>
            <a:xfrm>
              <a:off x="350039" y="316049"/>
              <a:ext cx="8443916" cy="3085309"/>
              <a:chOff x="350039" y="316049"/>
              <a:chExt cx="8443916" cy="3085309"/>
            </a:xfrm>
          </p:grpSpPr>
          <p:grpSp>
            <p:nvGrpSpPr>
              <p:cNvPr id="88" name="Google Shape;88;p8"/>
              <p:cNvGrpSpPr/>
              <p:nvPr/>
            </p:nvGrpSpPr>
            <p:grpSpPr>
              <a:xfrm>
                <a:off x="8383189" y="316049"/>
                <a:ext cx="410766" cy="867490"/>
                <a:chOff x="8383189" y="316049"/>
                <a:chExt cx="410766" cy="867490"/>
              </a:xfrm>
            </p:grpSpPr>
            <p:sp>
              <p:nvSpPr>
                <p:cNvPr id="89" name="Google Shape;89;p8"/>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8"/>
                <p:cNvSpPr/>
                <p:nvPr/>
              </p:nvSpPr>
              <p:spPr>
                <a:xfrm>
                  <a:off x="8383189" y="762976"/>
                  <a:ext cx="95162" cy="95162"/>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8"/>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 name="Google Shape;93;p8"/>
              <p:cNvGrpSpPr/>
              <p:nvPr/>
            </p:nvGrpSpPr>
            <p:grpSpPr>
              <a:xfrm>
                <a:off x="350039" y="2954425"/>
                <a:ext cx="363193" cy="446933"/>
                <a:chOff x="350039" y="4157075"/>
                <a:chExt cx="363193" cy="446933"/>
              </a:xfrm>
            </p:grpSpPr>
            <p:sp>
              <p:nvSpPr>
                <p:cNvPr id="94" name="Google Shape;94;p8"/>
                <p:cNvSpPr/>
                <p:nvPr/>
              </p:nvSpPr>
              <p:spPr>
                <a:xfrm flipH="1">
                  <a:off x="496860" y="4387637"/>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8"/>
                <p:cNvSpPr/>
                <p:nvPr/>
              </p:nvSpPr>
              <p:spPr>
                <a:xfrm rot="10800000" flipH="1">
                  <a:off x="350039" y="4157075"/>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6" name="Google Shape;96;p8"/>
            <p:cNvGrpSpPr/>
            <p:nvPr/>
          </p:nvGrpSpPr>
          <p:grpSpPr>
            <a:xfrm>
              <a:off x="-280667" y="3614224"/>
              <a:ext cx="993896" cy="1532632"/>
              <a:chOff x="8691971" y="1597019"/>
              <a:chExt cx="1882379" cy="2902712"/>
            </a:xfrm>
          </p:grpSpPr>
          <p:sp>
            <p:nvSpPr>
              <p:cNvPr id="97" name="Google Shape;97;p8"/>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8"/>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8"/>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8"/>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8"/>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sp>
        <p:nvSpPr>
          <p:cNvPr id="106" name="Google Shape;106;p9"/>
          <p:cNvSpPr/>
          <p:nvPr/>
        </p:nvSpPr>
        <p:spPr>
          <a:xfrm>
            <a:off x="136775" y="148975"/>
            <a:ext cx="8870400" cy="4845600"/>
          </a:xfrm>
          <a:prstGeom prst="roundRect">
            <a:avLst>
              <a:gd name="adj" fmla="val 5024"/>
            </a:avLst>
          </a:prstGeom>
          <a:solidFill>
            <a:schemeClr val="lt1"/>
          </a:solidFill>
          <a:ln>
            <a:noFill/>
          </a:ln>
          <a:effectLst>
            <a:outerShdw blurRad="57150" dist="66675" dir="31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07" name="Google Shape;107;p9"/>
          <p:cNvSpPr txBox="1">
            <a:spLocks noGrp="1"/>
          </p:cNvSpPr>
          <p:nvPr>
            <p:ph type="title"/>
          </p:nvPr>
        </p:nvSpPr>
        <p:spPr>
          <a:xfrm>
            <a:off x="1524000" y="1189100"/>
            <a:ext cx="60960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08" name="Google Shape;108;p9"/>
          <p:cNvSpPr txBox="1">
            <a:spLocks noGrp="1"/>
          </p:cNvSpPr>
          <p:nvPr>
            <p:ph type="subTitle" idx="1"/>
          </p:nvPr>
        </p:nvSpPr>
        <p:spPr>
          <a:xfrm>
            <a:off x="1524000" y="3153500"/>
            <a:ext cx="60960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09" name="Google Shape;109;p9"/>
          <p:cNvGrpSpPr/>
          <p:nvPr/>
        </p:nvGrpSpPr>
        <p:grpSpPr>
          <a:xfrm>
            <a:off x="350058" y="316049"/>
            <a:ext cx="8456299" cy="4511403"/>
            <a:chOff x="350058" y="316049"/>
            <a:chExt cx="8456299" cy="4511403"/>
          </a:xfrm>
        </p:grpSpPr>
        <p:grpSp>
          <p:nvGrpSpPr>
            <p:cNvPr id="110" name="Google Shape;110;p9"/>
            <p:cNvGrpSpPr/>
            <p:nvPr/>
          </p:nvGrpSpPr>
          <p:grpSpPr>
            <a:xfrm flipH="1">
              <a:off x="350058" y="316049"/>
              <a:ext cx="410766" cy="867490"/>
              <a:chOff x="8383189" y="316049"/>
              <a:chExt cx="410766" cy="867490"/>
            </a:xfrm>
          </p:grpSpPr>
          <p:sp>
            <p:nvSpPr>
              <p:cNvPr id="111" name="Google Shape;111;p9"/>
              <p:cNvSpPr/>
              <p:nvPr/>
            </p:nvSpPr>
            <p:spPr>
              <a:xfrm flipH="1">
                <a:off x="8430773" y="316049"/>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9"/>
              <p:cNvSpPr/>
              <p:nvPr/>
            </p:nvSpPr>
            <p:spPr>
              <a:xfrm flipH="1">
                <a:off x="8640096" y="6091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9"/>
              <p:cNvSpPr/>
              <p:nvPr/>
            </p:nvSpPr>
            <p:spPr>
              <a:xfrm>
                <a:off x="8383189" y="762976"/>
                <a:ext cx="95162" cy="95162"/>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9"/>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 name="Google Shape;115;p9"/>
            <p:cNvGrpSpPr/>
            <p:nvPr/>
          </p:nvGrpSpPr>
          <p:grpSpPr>
            <a:xfrm>
              <a:off x="8472189" y="4405417"/>
              <a:ext cx="334168" cy="422035"/>
              <a:chOff x="8535986" y="761504"/>
              <a:chExt cx="334168" cy="422035"/>
            </a:xfrm>
          </p:grpSpPr>
          <p:sp>
            <p:nvSpPr>
              <p:cNvPr id="116" name="Google Shape;116;p9"/>
              <p:cNvSpPr/>
              <p:nvPr/>
            </p:nvSpPr>
            <p:spPr>
              <a:xfrm flipH="1">
                <a:off x="8716296" y="761504"/>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8535986" y="1022709"/>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
        <p:cNvGrpSpPr/>
        <p:nvPr/>
      </p:nvGrpSpPr>
      <p:grpSpPr>
        <a:xfrm>
          <a:off x="0" y="0"/>
          <a:ext cx="0" cy="0"/>
          <a:chOff x="0" y="0"/>
          <a:chExt cx="0" cy="0"/>
        </a:xfrm>
      </p:grpSpPr>
      <p:sp>
        <p:nvSpPr>
          <p:cNvPr id="119" name="Google Shape;119;p10"/>
          <p:cNvSpPr>
            <a:spLocks noGrp="1"/>
          </p:cNvSpPr>
          <p:nvPr>
            <p:ph type="pic" idx="2"/>
          </p:nvPr>
        </p:nvSpPr>
        <p:spPr>
          <a:xfrm>
            <a:off x="-19500" y="-9750"/>
            <a:ext cx="9183000" cy="5192400"/>
          </a:xfrm>
          <a:prstGeom prst="rect">
            <a:avLst/>
          </a:prstGeom>
          <a:noFill/>
          <a:ln>
            <a:noFill/>
          </a:ln>
        </p:spPr>
      </p:sp>
      <p:sp>
        <p:nvSpPr>
          <p:cNvPr id="120" name="Google Shape;120;p10"/>
          <p:cNvSpPr txBox="1">
            <a:spLocks noGrp="1"/>
          </p:cNvSpPr>
          <p:nvPr>
            <p:ph type="title"/>
          </p:nvPr>
        </p:nvSpPr>
        <p:spPr>
          <a:xfrm>
            <a:off x="666300" y="685800"/>
            <a:ext cx="3458400" cy="10794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1pPr>
            <a:lvl2pPr lvl="1"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2pPr>
            <a:lvl3pPr lvl="2"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3pPr>
            <a:lvl4pPr lvl="3"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4pPr>
            <a:lvl5pPr lvl="4"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5pPr>
            <a:lvl6pPr lvl="5"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6pPr>
            <a:lvl7pPr lvl="6"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7pPr>
            <a:lvl8pPr lvl="7"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8pPr>
            <a:lvl9pPr lvl="8"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2.mp3"/><Relationship Id="rId7"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6.xml"/><Relationship Id="rId11" Type="http://schemas.openxmlformats.org/officeDocument/2006/relationships/image" Target="../media/image5.svg"/><Relationship Id="rId5" Type="http://schemas.openxmlformats.org/officeDocument/2006/relationships/slideLayout" Target="../slideLayouts/slideLayout5.xml"/><Relationship Id="rId10" Type="http://schemas.openxmlformats.org/officeDocument/2006/relationships/image" Target="../media/image31.png"/><Relationship Id="rId4" Type="http://schemas.openxmlformats.org/officeDocument/2006/relationships/audio" Target="../media/media2.mp3"/><Relationship Id="rId9" Type="http://schemas.openxmlformats.org/officeDocument/2006/relationships/image" Target="../media/image3.svg"/></Relationships>
</file>

<file path=ppt/slides/_rels/slide35.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slideLayout" Target="../slideLayouts/slideLayout16.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slideLayout" Target="../slideLayouts/slideLayout16.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31.png"/></Relationships>
</file>

<file path=ppt/slides/_rels/slide38.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slideLayout" Target="../slideLayouts/slideLayout13.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4282" y="3323606"/>
            <a:ext cx="5396278" cy="1714009"/>
          </a:xfrm>
          <a:prstGeom prst="rect">
            <a:avLst/>
          </a:prstGeom>
        </p:spPr>
      </p:pic>
      <p:sp>
        <p:nvSpPr>
          <p:cNvPr id="5" name="TextBox 4"/>
          <p:cNvSpPr txBox="1"/>
          <p:nvPr/>
        </p:nvSpPr>
        <p:spPr>
          <a:xfrm>
            <a:off x="431515" y="2411144"/>
            <a:ext cx="8301519" cy="1824923"/>
          </a:xfrm>
          <a:prstGeom prst="rect">
            <a:avLst/>
          </a:prstGeom>
          <a:noFill/>
        </p:spPr>
        <p:txBody>
          <a:bodyPr wrap="square" rtlCol="0">
            <a:prstTxWarp prst="textArchUp">
              <a:avLst/>
            </a:prstTxWarp>
            <a:spAutoFit/>
          </a:bodyPr>
          <a:lstStyle/>
          <a:p>
            <a:pPr algn="ctr">
              <a:lnSpc>
                <a:spcPct val="150000"/>
              </a:lnSpc>
            </a:pPr>
            <a:r>
              <a:rPr lang="vi-VN" sz="4000" b="1" smtClean="0">
                <a:solidFill>
                  <a:schemeClr val="accent2">
                    <a:lumMod val="25000"/>
                  </a:schemeClr>
                </a:solidFill>
              </a:rPr>
              <a:t>THÂN MẾN CHÀO ĐÓN </a:t>
            </a:r>
          </a:p>
          <a:p>
            <a:pPr algn="ctr">
              <a:lnSpc>
                <a:spcPct val="150000"/>
              </a:lnSpc>
            </a:pPr>
            <a:r>
              <a:rPr lang="vi-VN" sz="4000" b="1" smtClean="0">
                <a:solidFill>
                  <a:schemeClr val="accent2">
                    <a:lumMod val="25000"/>
                  </a:schemeClr>
                </a:solidFill>
              </a:rPr>
              <a:t>CẢ LỚP ĐẾN VỚI TIẾT HỌC MỚI!</a:t>
            </a:r>
            <a:endParaRPr lang="en-US" sz="4000" b="1">
              <a:solidFill>
                <a:schemeClr val="accent2">
                  <a:lumMod val="25000"/>
                </a:schemeClr>
              </a:solidFill>
            </a:endParaRPr>
          </a:p>
        </p:txBody>
      </p:sp>
    </p:spTree>
    <p:extLst>
      <p:ext uri="{BB962C8B-B14F-4D97-AF65-F5344CB8AC3E}">
        <p14:creationId xmlns:p14="http://schemas.microsoft.com/office/powerpoint/2010/main" val="1506446858"/>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3506" y="356115"/>
            <a:ext cx="7679931" cy="3000821"/>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800" b="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Bước 4. </a:t>
            </a:r>
            <a:r>
              <a:rPr lang="en-US" sz="1800">
                <a:latin typeface="Arial" panose="020B0604020202020204" pitchFamily="34" charset="0"/>
                <a:ea typeface="Times New Roman" panose="02020603050405020304" pitchFamily="18" charset="0"/>
                <a:cs typeface="Arial" panose="020B0604020202020204" pitchFamily="34" charset="0"/>
              </a:rPr>
              <a:t>Phần dưới hiển thị lưới QBE (Query by Example). </a:t>
            </a:r>
            <a:endParaRPr lang="en-US" sz="180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smtClean="0">
                <a:latin typeface="Arial" panose="020B0604020202020204" pitchFamily="34" charset="0"/>
                <a:ea typeface="Times New Roman" panose="02020603050405020304" pitchFamily="18" charset="0"/>
                <a:cs typeface="Arial" panose="020B0604020202020204" pitchFamily="34" charset="0"/>
              </a:rPr>
              <a:t>Muốn </a:t>
            </a:r>
            <a:r>
              <a:rPr lang="en-US" sz="1800">
                <a:latin typeface="Arial" panose="020B0604020202020204" pitchFamily="34" charset="0"/>
                <a:ea typeface="Times New Roman" panose="02020603050405020304" pitchFamily="18" charset="0"/>
                <a:cs typeface="Arial" panose="020B0604020202020204" pitchFamily="34" charset="0"/>
              </a:rPr>
              <a:t>chọn dữ liệu từ trường nào chỉ cần nháy đúp chuột lên tên trường trong hộp thể hiện bảng. </a:t>
            </a:r>
            <a:endParaRPr lang="en-US" sz="180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smtClean="0">
                <a:latin typeface="Arial" panose="020B0604020202020204" pitchFamily="34" charset="0"/>
                <a:ea typeface="Times New Roman" panose="02020603050405020304" pitchFamily="18" charset="0"/>
                <a:cs typeface="Arial" panose="020B0604020202020204" pitchFamily="34" charset="0"/>
              </a:rPr>
              <a:t>Tên </a:t>
            </a:r>
            <a:r>
              <a:rPr lang="en-US" sz="1800">
                <a:latin typeface="Arial" panose="020B0604020202020204" pitchFamily="34" charset="0"/>
                <a:ea typeface="Times New Roman" panose="02020603050405020304" pitchFamily="18" charset="0"/>
                <a:cs typeface="Arial" panose="020B0604020202020204" pitchFamily="34" charset="0"/>
              </a:rPr>
              <a:t>trường sẽ xuất hiện trong cột ở lưới ô bên dưới, tuần tự từ trái sang phải theo trình tự thao tác chọn.</a:t>
            </a:r>
            <a:endParaRPr lang="en-US" sz="180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smtClean="0">
                <a:latin typeface="Arial" panose="020B0604020202020204" pitchFamily="34" charset="0"/>
                <a:ea typeface="Times New Roman" panose="02020603050405020304" pitchFamily="18" charset="0"/>
                <a:cs typeface="Arial" panose="020B0604020202020204" pitchFamily="34" charset="0"/>
              </a:rPr>
              <a:t>Hàng </a:t>
            </a:r>
            <a:r>
              <a:rPr lang="en-US" sz="1800" i="1">
                <a:latin typeface="Arial" panose="020B0604020202020204" pitchFamily="34" charset="0"/>
                <a:ea typeface="Times New Roman" panose="02020603050405020304" pitchFamily="18" charset="0"/>
                <a:cs typeface="Arial" panose="020B0604020202020204" pitchFamily="34" charset="0"/>
              </a:rPr>
              <a:t>Field</a:t>
            </a:r>
            <a:r>
              <a:rPr lang="en-US" sz="1800">
                <a:latin typeface="Arial" panose="020B0604020202020204" pitchFamily="34" charset="0"/>
                <a:ea typeface="Times New Roman" panose="02020603050405020304" pitchFamily="18" charset="0"/>
                <a:cs typeface="Arial" panose="020B0604020202020204" pitchFamily="34" charset="0"/>
              </a:rPr>
              <a:t>: hiển thị tên trường đã chọn.</a:t>
            </a:r>
            <a:endParaRPr lang="en-US" sz="180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smtClean="0">
                <a:latin typeface="Arial" panose="020B0604020202020204" pitchFamily="34" charset="0"/>
                <a:ea typeface="Times New Roman" panose="02020603050405020304" pitchFamily="18" charset="0"/>
                <a:cs typeface="Arial" panose="020B0604020202020204" pitchFamily="34" charset="0"/>
              </a:rPr>
              <a:t>Hàng </a:t>
            </a:r>
            <a:r>
              <a:rPr lang="en-US" sz="1800" i="1">
                <a:latin typeface="Arial" panose="020B0604020202020204" pitchFamily="34" charset="0"/>
                <a:ea typeface="Times New Roman" panose="02020603050405020304" pitchFamily="18" charset="0"/>
                <a:cs typeface="Arial" panose="020B0604020202020204" pitchFamily="34" charset="0"/>
              </a:rPr>
              <a:t>Table</a:t>
            </a:r>
            <a:r>
              <a:rPr lang="en-US" sz="1800">
                <a:latin typeface="Arial" panose="020B0604020202020204" pitchFamily="34" charset="0"/>
                <a:ea typeface="Times New Roman" panose="02020603050405020304" pitchFamily="18" charset="0"/>
                <a:cs typeface="Arial" panose="020B0604020202020204" pitchFamily="34" charset="0"/>
              </a:rPr>
              <a:t>: hiển thị tên bảng chứa trường đó.</a:t>
            </a:r>
            <a:endParaRPr lang="en-US" sz="180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693506" y="3356936"/>
            <a:ext cx="7679931" cy="133882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b="1">
                <a:solidFill>
                  <a:schemeClr val="accent1">
                    <a:lumMod val="75000"/>
                  </a:schemeClr>
                </a:solidFill>
              </a:rPr>
              <a:t>Bước 5. </a:t>
            </a:r>
            <a:r>
              <a:rPr lang="vi-VN" sz="1800"/>
              <a:t>Nháy chọn , kết quả truy vấn hiển thị trong khung nhìn bảng dữ liệu.</a:t>
            </a:r>
          </a:p>
          <a:p>
            <a:pPr marL="285750" indent="-285750" algn="just">
              <a:lnSpc>
                <a:spcPct val="150000"/>
              </a:lnSpc>
              <a:buFont typeface="Wingdings" panose="05000000000000000000" pitchFamily="2" charset="2"/>
              <a:buChar char="§"/>
            </a:pPr>
            <a:r>
              <a:rPr lang="vi-VN" sz="1800" b="1">
                <a:solidFill>
                  <a:schemeClr val="accent1">
                    <a:lumMod val="75000"/>
                  </a:schemeClr>
                </a:solidFill>
              </a:rPr>
              <a:t>Bước 6. </a:t>
            </a:r>
            <a:r>
              <a:rPr lang="vi-VN" sz="1800"/>
              <a:t>Ghi lưu truy vấn. </a:t>
            </a:r>
          </a:p>
        </p:txBody>
      </p:sp>
      <p:pic>
        <p:nvPicPr>
          <p:cNvPr id="6" name="Picture 5"/>
          <p:cNvPicPr>
            <a:picLocks noChangeAspect="1"/>
          </p:cNvPicPr>
          <p:nvPr/>
        </p:nvPicPr>
        <p:blipFill>
          <a:blip r:embed="rId2"/>
          <a:stretch>
            <a:fillRect/>
          </a:stretch>
        </p:blipFill>
        <p:spPr>
          <a:xfrm>
            <a:off x="8116583" y="3999473"/>
            <a:ext cx="759817" cy="934805"/>
          </a:xfrm>
          <a:prstGeom prst="rect">
            <a:avLst/>
          </a:prstGeom>
        </p:spPr>
      </p:pic>
    </p:spTree>
    <p:extLst>
      <p:ext uri="{BB962C8B-B14F-4D97-AF65-F5344CB8AC3E}">
        <p14:creationId xmlns:p14="http://schemas.microsoft.com/office/powerpoint/2010/main" val="20608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29;p35"/>
          <p:cNvGrpSpPr/>
          <p:nvPr/>
        </p:nvGrpSpPr>
        <p:grpSpPr>
          <a:xfrm>
            <a:off x="6023785" y="4147471"/>
            <a:ext cx="456078" cy="370095"/>
            <a:chOff x="5842445" y="3462417"/>
            <a:chExt cx="456078" cy="370095"/>
          </a:xfrm>
        </p:grpSpPr>
        <p:sp>
          <p:nvSpPr>
            <p:cNvPr id="5" name="Google Shape;630;p35"/>
            <p:cNvSpPr/>
            <p:nvPr/>
          </p:nvSpPr>
          <p:spPr>
            <a:xfrm>
              <a:off x="5842445" y="3462417"/>
              <a:ext cx="298088" cy="370095"/>
            </a:xfrm>
            <a:custGeom>
              <a:avLst/>
              <a:gdLst/>
              <a:ahLst/>
              <a:cxnLst/>
              <a:rect l="l" t="t" r="r" b="b"/>
              <a:pathLst>
                <a:path w="149605" h="185744" extrusionOk="0">
                  <a:moveTo>
                    <a:pt x="0" y="0"/>
                  </a:moveTo>
                  <a:lnTo>
                    <a:pt x="149605" y="0"/>
                  </a:lnTo>
                  <a:lnTo>
                    <a:pt x="149605" y="185744"/>
                  </a:lnTo>
                  <a:lnTo>
                    <a:pt x="0" y="18574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631;p35"/>
            <p:cNvSpPr/>
            <p:nvPr/>
          </p:nvSpPr>
          <p:spPr>
            <a:xfrm rot="-2700000">
              <a:off x="6107593" y="3568373"/>
              <a:ext cx="158172" cy="158172"/>
            </a:xfrm>
            <a:custGeom>
              <a:avLst/>
              <a:gdLst/>
              <a:ahLst/>
              <a:cxnLst/>
              <a:rect l="l" t="t" r="r" b="b"/>
              <a:pathLst>
                <a:path w="79463" h="79463" extrusionOk="0">
                  <a:moveTo>
                    <a:pt x="79463" y="39732"/>
                  </a:moveTo>
                  <a:cubicBezTo>
                    <a:pt x="79463" y="61675"/>
                    <a:pt x="61675" y="79463"/>
                    <a:pt x="39732" y="79463"/>
                  </a:cubicBezTo>
                  <a:cubicBezTo>
                    <a:pt x="17789" y="79463"/>
                    <a:pt x="0" y="61675"/>
                    <a:pt x="0" y="39732"/>
                  </a:cubicBezTo>
                  <a:cubicBezTo>
                    <a:pt x="0" y="17788"/>
                    <a:pt x="17789" y="0"/>
                    <a:pt x="39732" y="0"/>
                  </a:cubicBezTo>
                  <a:cubicBezTo>
                    <a:pt x="61675" y="0"/>
                    <a:pt x="79463" y="17788"/>
                    <a:pt x="79463" y="39732"/>
                  </a:cubicBezTo>
                  <a:close/>
                </a:path>
              </a:pathLst>
            </a:custGeom>
            <a:noFill/>
            <a:ln w="1905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7" name="Google Shape;632;p35"/>
          <p:cNvCxnSpPr/>
          <p:nvPr/>
        </p:nvCxnSpPr>
        <p:spPr>
          <a:xfrm>
            <a:off x="5294744" y="4509869"/>
            <a:ext cx="3463800" cy="0"/>
          </a:xfrm>
          <a:prstGeom prst="straightConnector1">
            <a:avLst/>
          </a:prstGeom>
          <a:noFill/>
          <a:ln w="9525" cap="flat" cmpd="sng">
            <a:solidFill>
              <a:schemeClr val="dk1"/>
            </a:solidFill>
            <a:prstDash val="solid"/>
            <a:round/>
            <a:headEnd type="none" w="med" len="med"/>
            <a:tailEnd type="none" w="med" len="med"/>
          </a:ln>
        </p:spPr>
      </p:cxnSp>
      <p:grpSp>
        <p:nvGrpSpPr>
          <p:cNvPr id="8" name="Google Shape;639;p35"/>
          <p:cNvGrpSpPr/>
          <p:nvPr/>
        </p:nvGrpSpPr>
        <p:grpSpPr>
          <a:xfrm>
            <a:off x="6833120" y="2446384"/>
            <a:ext cx="2004419" cy="2130362"/>
            <a:chOff x="6191300" y="2328176"/>
            <a:chExt cx="2004419" cy="2130362"/>
          </a:xfrm>
        </p:grpSpPr>
        <p:sp>
          <p:nvSpPr>
            <p:cNvPr id="9" name="Google Shape;640;p35"/>
            <p:cNvSpPr/>
            <p:nvPr/>
          </p:nvSpPr>
          <p:spPr>
            <a:xfrm>
              <a:off x="6915271" y="2328176"/>
              <a:ext cx="906729" cy="600267"/>
            </a:xfrm>
            <a:custGeom>
              <a:avLst/>
              <a:gdLst/>
              <a:ahLst/>
              <a:cxnLst/>
              <a:rect l="l" t="t" r="r" b="b"/>
              <a:pathLst>
                <a:path w="746279" h="494047" extrusionOk="0">
                  <a:moveTo>
                    <a:pt x="706584" y="388972"/>
                  </a:moveTo>
                  <a:cubicBezTo>
                    <a:pt x="640290" y="390400"/>
                    <a:pt x="666103" y="368683"/>
                    <a:pt x="673533" y="351348"/>
                  </a:cubicBezTo>
                  <a:cubicBezTo>
                    <a:pt x="699631" y="290769"/>
                    <a:pt x="680295" y="251145"/>
                    <a:pt x="634099" y="258098"/>
                  </a:cubicBezTo>
                  <a:cubicBezTo>
                    <a:pt x="573330" y="267242"/>
                    <a:pt x="570186" y="246192"/>
                    <a:pt x="580569" y="228571"/>
                  </a:cubicBezTo>
                  <a:cubicBezTo>
                    <a:pt x="628575" y="147132"/>
                    <a:pt x="537611" y="104841"/>
                    <a:pt x="496082" y="115985"/>
                  </a:cubicBezTo>
                  <a:cubicBezTo>
                    <a:pt x="433693" y="132749"/>
                    <a:pt x="421025" y="150085"/>
                    <a:pt x="424073" y="129892"/>
                  </a:cubicBezTo>
                  <a:cubicBezTo>
                    <a:pt x="439408" y="26831"/>
                    <a:pt x="250051" y="-40796"/>
                    <a:pt x="193092" y="27784"/>
                  </a:cubicBezTo>
                  <a:cubicBezTo>
                    <a:pt x="153944" y="74837"/>
                    <a:pt x="116987" y="54168"/>
                    <a:pt x="102033" y="60931"/>
                  </a:cubicBezTo>
                  <a:cubicBezTo>
                    <a:pt x="-26841" y="118747"/>
                    <a:pt x="-18554" y="295246"/>
                    <a:pt x="44025" y="409355"/>
                  </a:cubicBezTo>
                  <a:cubicBezTo>
                    <a:pt x="83745" y="481745"/>
                    <a:pt x="111272" y="469648"/>
                    <a:pt x="322441" y="486698"/>
                  </a:cubicBezTo>
                  <a:cubicBezTo>
                    <a:pt x="447790" y="496795"/>
                    <a:pt x="639909" y="494794"/>
                    <a:pt x="696488" y="490699"/>
                  </a:cubicBezTo>
                  <a:cubicBezTo>
                    <a:pt x="761829" y="485936"/>
                    <a:pt x="760401" y="387733"/>
                    <a:pt x="706584" y="388876"/>
                  </a:cubicBezTo>
                  <a:close/>
                </a:path>
              </a:pathLst>
            </a:custGeom>
            <a:solidFill>
              <a:srgbClr val="341B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641;p35"/>
            <p:cNvSpPr/>
            <p:nvPr/>
          </p:nvSpPr>
          <p:spPr>
            <a:xfrm>
              <a:off x="6586894" y="3351641"/>
              <a:ext cx="364206" cy="625601"/>
            </a:xfrm>
            <a:custGeom>
              <a:avLst/>
              <a:gdLst/>
              <a:ahLst/>
              <a:cxnLst/>
              <a:rect l="l" t="t" r="r" b="b"/>
              <a:pathLst>
                <a:path w="299758" h="514898" extrusionOk="0">
                  <a:moveTo>
                    <a:pt x="1911" y="348493"/>
                  </a:moveTo>
                  <a:cubicBezTo>
                    <a:pt x="20295" y="268388"/>
                    <a:pt x="38869" y="93128"/>
                    <a:pt x="76111" y="5593"/>
                  </a:cubicBezTo>
                  <a:cubicBezTo>
                    <a:pt x="118402" y="-22220"/>
                    <a:pt x="299758" y="62743"/>
                    <a:pt x="299758" y="62743"/>
                  </a:cubicBezTo>
                  <a:lnTo>
                    <a:pt x="213557" y="455173"/>
                  </a:lnTo>
                  <a:cubicBezTo>
                    <a:pt x="203365" y="497750"/>
                    <a:pt x="160122" y="523562"/>
                    <a:pt x="117831" y="512228"/>
                  </a:cubicBezTo>
                  <a:lnTo>
                    <a:pt x="57823" y="441171"/>
                  </a:lnTo>
                  <a:cubicBezTo>
                    <a:pt x="17247" y="430408"/>
                    <a:pt x="-7423" y="389355"/>
                    <a:pt x="2007" y="348398"/>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642;p35"/>
            <p:cNvSpPr/>
            <p:nvPr/>
          </p:nvSpPr>
          <p:spPr>
            <a:xfrm>
              <a:off x="7568611" y="3288589"/>
              <a:ext cx="321282" cy="506027"/>
            </a:xfrm>
            <a:custGeom>
              <a:avLst/>
              <a:gdLst/>
              <a:ahLst/>
              <a:cxnLst/>
              <a:rect l="l" t="t" r="r" b="b"/>
              <a:pathLst>
                <a:path w="264430" h="416483" extrusionOk="0">
                  <a:moveTo>
                    <a:pt x="0" y="38100"/>
                  </a:moveTo>
                  <a:cubicBezTo>
                    <a:pt x="0" y="38100"/>
                    <a:pt x="66961" y="413575"/>
                    <a:pt x="108109" y="416242"/>
                  </a:cubicBezTo>
                  <a:cubicBezTo>
                    <a:pt x="125158" y="417290"/>
                    <a:pt x="149733" y="414909"/>
                    <a:pt x="176784" y="409480"/>
                  </a:cubicBezTo>
                  <a:cubicBezTo>
                    <a:pt x="241078" y="396621"/>
                    <a:pt x="279654" y="325850"/>
                    <a:pt x="258699" y="259937"/>
                  </a:cubicBezTo>
                  <a:cubicBezTo>
                    <a:pt x="223171" y="148114"/>
                    <a:pt x="173926" y="0"/>
                    <a:pt x="173926" y="0"/>
                  </a:cubicBezTo>
                  <a:lnTo>
                    <a:pt x="0" y="38195"/>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643;p35"/>
            <p:cNvSpPr/>
            <p:nvPr/>
          </p:nvSpPr>
          <p:spPr>
            <a:xfrm>
              <a:off x="6625292" y="2955761"/>
              <a:ext cx="1234886" cy="1219237"/>
            </a:xfrm>
            <a:custGeom>
              <a:avLst/>
              <a:gdLst/>
              <a:ahLst/>
              <a:cxnLst/>
              <a:rect l="l" t="t" r="r" b="b"/>
              <a:pathLst>
                <a:path w="1016367" h="1003487" extrusionOk="0">
                  <a:moveTo>
                    <a:pt x="134017" y="118139"/>
                  </a:moveTo>
                  <a:cubicBezTo>
                    <a:pt x="222504" y="26604"/>
                    <a:pt x="349282" y="-9782"/>
                    <a:pt x="514350" y="2220"/>
                  </a:cubicBezTo>
                  <a:cubicBezTo>
                    <a:pt x="580549" y="7078"/>
                    <a:pt x="797814" y="26032"/>
                    <a:pt x="877824" y="122806"/>
                  </a:cubicBezTo>
                  <a:cubicBezTo>
                    <a:pt x="1054513" y="336262"/>
                    <a:pt x="1011841" y="394364"/>
                    <a:pt x="1011841" y="394364"/>
                  </a:cubicBezTo>
                  <a:cubicBezTo>
                    <a:pt x="1011841" y="394364"/>
                    <a:pt x="914114" y="488090"/>
                    <a:pt x="795433" y="460468"/>
                  </a:cubicBezTo>
                  <a:cubicBezTo>
                    <a:pt x="793718" y="526762"/>
                    <a:pt x="816197" y="1003488"/>
                    <a:pt x="816197" y="1003488"/>
                  </a:cubicBezTo>
                  <a:lnTo>
                    <a:pt x="162401" y="890140"/>
                  </a:lnTo>
                  <a:lnTo>
                    <a:pt x="203168" y="545907"/>
                  </a:lnTo>
                  <a:lnTo>
                    <a:pt x="150781" y="460468"/>
                  </a:lnTo>
                  <a:lnTo>
                    <a:pt x="176213" y="401889"/>
                  </a:lnTo>
                  <a:lnTo>
                    <a:pt x="0" y="337881"/>
                  </a:lnTo>
                  <a:cubicBezTo>
                    <a:pt x="0" y="337881"/>
                    <a:pt x="72676" y="181671"/>
                    <a:pt x="134017" y="11823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644;p35"/>
            <p:cNvSpPr/>
            <p:nvPr/>
          </p:nvSpPr>
          <p:spPr>
            <a:xfrm>
              <a:off x="7021448" y="2449081"/>
              <a:ext cx="355458" cy="399657"/>
            </a:xfrm>
            <a:custGeom>
              <a:avLst/>
              <a:gdLst/>
              <a:ahLst/>
              <a:cxnLst/>
              <a:rect l="l" t="t" r="r" b="b"/>
              <a:pathLst>
                <a:path w="292558" h="328936" extrusionOk="0">
                  <a:moveTo>
                    <a:pt x="292510" y="159172"/>
                  </a:moveTo>
                  <a:cubicBezTo>
                    <a:pt x="287843" y="256612"/>
                    <a:pt x="158113" y="332431"/>
                    <a:pt x="83437" y="328812"/>
                  </a:cubicBezTo>
                  <a:cubicBezTo>
                    <a:pt x="8856" y="325192"/>
                    <a:pt x="-3812" y="244611"/>
                    <a:pt x="855" y="147170"/>
                  </a:cubicBezTo>
                  <a:cubicBezTo>
                    <a:pt x="5522" y="49729"/>
                    <a:pt x="37526" y="11915"/>
                    <a:pt x="112964" y="1057"/>
                  </a:cubicBezTo>
                  <a:cubicBezTo>
                    <a:pt x="186878" y="-9611"/>
                    <a:pt x="297082" y="61731"/>
                    <a:pt x="292415" y="159172"/>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645;p35"/>
            <p:cNvSpPr/>
            <p:nvPr/>
          </p:nvSpPr>
          <p:spPr>
            <a:xfrm>
              <a:off x="7112853" y="2741759"/>
              <a:ext cx="246723" cy="316634"/>
            </a:xfrm>
            <a:custGeom>
              <a:avLst/>
              <a:gdLst/>
              <a:ahLst/>
              <a:cxnLst/>
              <a:rect l="l" t="t" r="r" b="b"/>
              <a:pathLst>
                <a:path w="203064" h="260604" extrusionOk="0">
                  <a:moveTo>
                    <a:pt x="13000" y="32195"/>
                  </a:moveTo>
                  <a:lnTo>
                    <a:pt x="46" y="197548"/>
                  </a:lnTo>
                  <a:cubicBezTo>
                    <a:pt x="-1764" y="218504"/>
                    <a:pt x="50623" y="260604"/>
                    <a:pt x="101487" y="260604"/>
                  </a:cubicBezTo>
                  <a:cubicBezTo>
                    <a:pt x="192927" y="260604"/>
                    <a:pt x="204547" y="204406"/>
                    <a:pt x="202928" y="184690"/>
                  </a:cubicBezTo>
                  <a:lnTo>
                    <a:pt x="182830" y="0"/>
                  </a:lnTo>
                  <a:lnTo>
                    <a:pt x="13000" y="32195"/>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646;p35"/>
            <p:cNvSpPr/>
            <p:nvPr/>
          </p:nvSpPr>
          <p:spPr>
            <a:xfrm>
              <a:off x="7065267" y="2634798"/>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3"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647;p35"/>
            <p:cNvSpPr/>
            <p:nvPr/>
          </p:nvSpPr>
          <p:spPr>
            <a:xfrm>
              <a:off x="7162512" y="2633064"/>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4"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648;p35"/>
            <p:cNvSpPr/>
            <p:nvPr/>
          </p:nvSpPr>
          <p:spPr>
            <a:xfrm>
              <a:off x="7078914" y="2748813"/>
              <a:ext cx="70825" cy="36783"/>
            </a:xfrm>
            <a:custGeom>
              <a:avLst/>
              <a:gdLst/>
              <a:ahLst/>
              <a:cxnLst/>
              <a:rect l="l" t="t" r="r" b="b"/>
              <a:pathLst>
                <a:path w="58292" h="30274" extrusionOk="0">
                  <a:moveTo>
                    <a:pt x="58293" y="4000"/>
                  </a:moveTo>
                  <a:cubicBezTo>
                    <a:pt x="16287" y="14192"/>
                    <a:pt x="95" y="0"/>
                    <a:pt x="95" y="0"/>
                  </a:cubicBezTo>
                  <a:cubicBezTo>
                    <a:pt x="95" y="0"/>
                    <a:pt x="-2953" y="27337"/>
                    <a:pt x="25526" y="30099"/>
                  </a:cubicBezTo>
                  <a:cubicBezTo>
                    <a:pt x="54006" y="32766"/>
                    <a:pt x="58293" y="4096"/>
                    <a:pt x="58293" y="40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649;p35"/>
            <p:cNvSpPr/>
            <p:nvPr/>
          </p:nvSpPr>
          <p:spPr>
            <a:xfrm>
              <a:off x="7095911" y="2648790"/>
              <a:ext cx="36686" cy="69929"/>
            </a:xfrm>
            <a:custGeom>
              <a:avLst/>
              <a:gdLst/>
              <a:ahLst/>
              <a:cxnLst/>
              <a:rect l="l" t="t" r="r" b="b"/>
              <a:pathLst>
                <a:path w="30194" h="57555" extrusionOk="0">
                  <a:moveTo>
                    <a:pt x="15145" y="0"/>
                  </a:moveTo>
                  <a:cubicBezTo>
                    <a:pt x="8953" y="14764"/>
                    <a:pt x="-6191" y="41815"/>
                    <a:pt x="2762" y="51530"/>
                  </a:cubicBezTo>
                  <a:cubicBezTo>
                    <a:pt x="11811" y="61246"/>
                    <a:pt x="30194" y="56293"/>
                    <a:pt x="30194" y="56293"/>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650;p35"/>
            <p:cNvSpPr/>
            <p:nvPr/>
          </p:nvSpPr>
          <p:spPr>
            <a:xfrm>
              <a:off x="7055209" y="2614494"/>
              <a:ext cx="38421" cy="6549"/>
            </a:xfrm>
            <a:custGeom>
              <a:avLst/>
              <a:gdLst/>
              <a:ahLst/>
              <a:cxnLst/>
              <a:rect l="l" t="t" r="r" b="b"/>
              <a:pathLst>
                <a:path w="31622" h="5390" extrusionOk="0">
                  <a:moveTo>
                    <a:pt x="0" y="5391"/>
                  </a:moveTo>
                  <a:cubicBezTo>
                    <a:pt x="0" y="5391"/>
                    <a:pt x="17335" y="-6611"/>
                    <a:pt x="31623" y="520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651;p35"/>
            <p:cNvSpPr/>
            <p:nvPr/>
          </p:nvSpPr>
          <p:spPr>
            <a:xfrm>
              <a:off x="7148176" y="2613262"/>
              <a:ext cx="46985" cy="8014"/>
            </a:xfrm>
            <a:custGeom>
              <a:avLst/>
              <a:gdLst/>
              <a:ahLst/>
              <a:cxnLst/>
              <a:rect l="l" t="t" r="r" b="b"/>
              <a:pathLst>
                <a:path w="38671" h="6596" extrusionOk="0">
                  <a:moveTo>
                    <a:pt x="0" y="5834"/>
                  </a:moveTo>
                  <a:cubicBezTo>
                    <a:pt x="0" y="5834"/>
                    <a:pt x="29337" y="-7787"/>
                    <a:pt x="38671" y="6596"/>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652;p35"/>
            <p:cNvSpPr/>
            <p:nvPr/>
          </p:nvSpPr>
          <p:spPr>
            <a:xfrm>
              <a:off x="7122853" y="2800385"/>
              <a:ext cx="141652" cy="49534"/>
            </a:xfrm>
            <a:custGeom>
              <a:avLst/>
              <a:gdLst/>
              <a:ahLst/>
              <a:cxnLst/>
              <a:rect l="l" t="t" r="r" b="b"/>
              <a:pathLst>
                <a:path w="116586" h="40769" extrusionOk="0">
                  <a:moveTo>
                    <a:pt x="0" y="39433"/>
                  </a:moveTo>
                  <a:cubicBezTo>
                    <a:pt x="0" y="39433"/>
                    <a:pt x="59531" y="52006"/>
                    <a:pt x="116586"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653;p35"/>
            <p:cNvSpPr/>
            <p:nvPr/>
          </p:nvSpPr>
          <p:spPr>
            <a:xfrm>
              <a:off x="6983025" y="2432133"/>
              <a:ext cx="466048" cy="387903"/>
            </a:xfrm>
            <a:custGeom>
              <a:avLst/>
              <a:gdLst/>
              <a:ahLst/>
              <a:cxnLst/>
              <a:rect l="l" t="t" r="r" b="b"/>
              <a:pathLst>
                <a:path w="383579" h="319262" extrusionOk="0">
                  <a:moveTo>
                    <a:pt x="1835" y="152939"/>
                  </a:moveTo>
                  <a:cubicBezTo>
                    <a:pt x="3073" y="160274"/>
                    <a:pt x="172142" y="113030"/>
                    <a:pt x="204146" y="74644"/>
                  </a:cubicBezTo>
                  <a:cubicBezTo>
                    <a:pt x="228339" y="45688"/>
                    <a:pt x="247103" y="112649"/>
                    <a:pt x="246341" y="124364"/>
                  </a:cubicBezTo>
                  <a:cubicBezTo>
                    <a:pt x="243579" y="171037"/>
                    <a:pt x="291966" y="276002"/>
                    <a:pt x="296538" y="318008"/>
                  </a:cubicBezTo>
                  <a:cubicBezTo>
                    <a:pt x="322922" y="331343"/>
                    <a:pt x="390359" y="235235"/>
                    <a:pt x="383025" y="178466"/>
                  </a:cubicBezTo>
                  <a:cubicBezTo>
                    <a:pt x="375691" y="121602"/>
                    <a:pt x="330257" y="22256"/>
                    <a:pt x="292252" y="13970"/>
                  </a:cubicBezTo>
                  <a:cubicBezTo>
                    <a:pt x="254247" y="5683"/>
                    <a:pt x="256343" y="3873"/>
                    <a:pt x="173380" y="158"/>
                  </a:cubicBezTo>
                  <a:cubicBezTo>
                    <a:pt x="90417" y="-3556"/>
                    <a:pt x="-14834" y="58356"/>
                    <a:pt x="1739" y="152939"/>
                  </a:cubicBezTo>
                  <a:close/>
                </a:path>
              </a:pathLst>
            </a:custGeom>
            <a:solidFill>
              <a:srgbClr val="341B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654;p35"/>
            <p:cNvSpPr/>
            <p:nvPr/>
          </p:nvSpPr>
          <p:spPr>
            <a:xfrm>
              <a:off x="7259838" y="2635570"/>
              <a:ext cx="93007" cy="96245"/>
            </a:xfrm>
            <a:custGeom>
              <a:avLst/>
              <a:gdLst/>
              <a:ahLst/>
              <a:cxnLst/>
              <a:rect l="l" t="t" r="r" b="b"/>
              <a:pathLst>
                <a:path w="76549" h="79214" extrusionOk="0">
                  <a:moveTo>
                    <a:pt x="76518" y="41084"/>
                  </a:moveTo>
                  <a:cubicBezTo>
                    <a:pt x="75661" y="62991"/>
                    <a:pt x="57849" y="80041"/>
                    <a:pt x="36798" y="79184"/>
                  </a:cubicBezTo>
                  <a:cubicBezTo>
                    <a:pt x="15653" y="78422"/>
                    <a:pt x="-825" y="60038"/>
                    <a:pt x="32" y="38131"/>
                  </a:cubicBezTo>
                  <a:cubicBezTo>
                    <a:pt x="889" y="16224"/>
                    <a:pt x="18701" y="-826"/>
                    <a:pt x="39751" y="31"/>
                  </a:cubicBezTo>
                  <a:cubicBezTo>
                    <a:pt x="60802" y="888"/>
                    <a:pt x="77375" y="19176"/>
                    <a:pt x="76518" y="41084"/>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655;p35"/>
            <p:cNvSpPr/>
            <p:nvPr/>
          </p:nvSpPr>
          <p:spPr>
            <a:xfrm>
              <a:off x="7283465" y="2662553"/>
              <a:ext cx="50689" cy="18283"/>
            </a:xfrm>
            <a:custGeom>
              <a:avLst/>
              <a:gdLst/>
              <a:ahLst/>
              <a:cxnLst/>
              <a:rect l="l" t="t" r="r" b="b"/>
              <a:pathLst>
                <a:path w="41719" h="15048" extrusionOk="0">
                  <a:moveTo>
                    <a:pt x="0" y="4285"/>
                  </a:moveTo>
                  <a:cubicBezTo>
                    <a:pt x="0" y="4285"/>
                    <a:pt x="34957" y="-10574"/>
                    <a:pt x="41720" y="1504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656;p35"/>
            <p:cNvSpPr/>
            <p:nvPr/>
          </p:nvSpPr>
          <p:spPr>
            <a:xfrm>
              <a:off x="7298034" y="2664400"/>
              <a:ext cx="13655" cy="22220"/>
            </a:xfrm>
            <a:custGeom>
              <a:avLst/>
              <a:gdLst/>
              <a:ahLst/>
              <a:cxnLst/>
              <a:rect l="l" t="t" r="r" b="b"/>
              <a:pathLst>
                <a:path w="11239" h="18288" extrusionOk="0">
                  <a:moveTo>
                    <a:pt x="0" y="18288"/>
                  </a:moveTo>
                  <a:lnTo>
                    <a:pt x="11239"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657;p35"/>
            <p:cNvSpPr/>
            <p:nvPr/>
          </p:nvSpPr>
          <p:spPr>
            <a:xfrm>
              <a:off x="6783591" y="3940412"/>
              <a:ext cx="881852" cy="255992"/>
            </a:xfrm>
            <a:custGeom>
              <a:avLst/>
              <a:gdLst/>
              <a:ahLst/>
              <a:cxnLst/>
              <a:rect l="l" t="t" r="r" b="b"/>
              <a:pathLst>
                <a:path w="725804" h="210693" extrusionOk="0">
                  <a:moveTo>
                    <a:pt x="0" y="95"/>
                  </a:moveTo>
                  <a:cubicBezTo>
                    <a:pt x="40767" y="5620"/>
                    <a:pt x="725805" y="95"/>
                    <a:pt x="725805" y="95"/>
                  </a:cubicBezTo>
                  <a:lnTo>
                    <a:pt x="371189" y="2106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658;p35"/>
            <p:cNvSpPr/>
            <p:nvPr/>
          </p:nvSpPr>
          <p:spPr>
            <a:xfrm>
              <a:off x="6841869" y="3343398"/>
              <a:ext cx="40852" cy="100336"/>
            </a:xfrm>
            <a:custGeom>
              <a:avLst/>
              <a:gdLst/>
              <a:ahLst/>
              <a:cxnLst/>
              <a:rect l="l" t="t" r="r" b="b"/>
              <a:pathLst>
                <a:path w="33623" h="82581" extrusionOk="0">
                  <a:moveTo>
                    <a:pt x="33623" y="0"/>
                  </a:moveTo>
                  <a:lnTo>
                    <a:pt x="0" y="82582"/>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659;p35"/>
            <p:cNvSpPr/>
            <p:nvPr/>
          </p:nvSpPr>
          <p:spPr>
            <a:xfrm>
              <a:off x="7199171" y="3365947"/>
              <a:ext cx="103692" cy="275202"/>
            </a:xfrm>
            <a:custGeom>
              <a:avLst/>
              <a:gdLst/>
              <a:ahLst/>
              <a:cxnLst/>
              <a:rect l="l" t="t" r="r" b="b"/>
              <a:pathLst>
                <a:path w="85343" h="226504" extrusionOk="0">
                  <a:moveTo>
                    <a:pt x="38671" y="0"/>
                  </a:moveTo>
                  <a:lnTo>
                    <a:pt x="0" y="127159"/>
                  </a:lnTo>
                  <a:lnTo>
                    <a:pt x="85344" y="226504"/>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660;p35"/>
            <p:cNvSpPr/>
            <p:nvPr/>
          </p:nvSpPr>
          <p:spPr>
            <a:xfrm>
              <a:off x="7497152" y="3333801"/>
              <a:ext cx="96633" cy="181115"/>
            </a:xfrm>
            <a:custGeom>
              <a:avLst/>
              <a:gdLst/>
              <a:ahLst/>
              <a:cxnLst/>
              <a:rect l="l" t="t" r="r" b="b"/>
              <a:pathLst>
                <a:path w="79533" h="149066" extrusionOk="0">
                  <a:moveTo>
                    <a:pt x="0" y="0"/>
                  </a:moveTo>
                  <a:lnTo>
                    <a:pt x="42577" y="143066"/>
                  </a:lnTo>
                  <a:lnTo>
                    <a:pt x="79534" y="149066"/>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661;p35"/>
            <p:cNvSpPr/>
            <p:nvPr/>
          </p:nvSpPr>
          <p:spPr>
            <a:xfrm>
              <a:off x="7064806" y="2999736"/>
              <a:ext cx="304134" cy="113308"/>
            </a:xfrm>
            <a:custGeom>
              <a:avLst/>
              <a:gdLst/>
              <a:ahLst/>
              <a:cxnLst/>
              <a:rect l="l" t="t" r="r" b="b"/>
              <a:pathLst>
                <a:path w="250316" h="93258" extrusionOk="0">
                  <a:moveTo>
                    <a:pt x="0" y="0"/>
                  </a:moveTo>
                  <a:cubicBezTo>
                    <a:pt x="0" y="0"/>
                    <a:pt x="40767" y="159163"/>
                    <a:pt x="250317" y="61627"/>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662;p35"/>
            <p:cNvSpPr/>
            <p:nvPr/>
          </p:nvSpPr>
          <p:spPr>
            <a:xfrm>
              <a:off x="7532650" y="3382020"/>
              <a:ext cx="255182" cy="63874"/>
            </a:xfrm>
            <a:custGeom>
              <a:avLst/>
              <a:gdLst/>
              <a:ahLst/>
              <a:cxnLst/>
              <a:rect l="l" t="t" r="r" b="b"/>
              <a:pathLst>
                <a:path w="210026" h="52571" extrusionOk="0">
                  <a:moveTo>
                    <a:pt x="210026" y="0"/>
                  </a:moveTo>
                  <a:cubicBezTo>
                    <a:pt x="210026" y="0"/>
                    <a:pt x="182880" y="64008"/>
                    <a:pt x="0" y="5076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663;p35"/>
            <p:cNvSpPr/>
            <p:nvPr/>
          </p:nvSpPr>
          <p:spPr>
            <a:xfrm>
              <a:off x="6996006" y="3738715"/>
              <a:ext cx="1199713" cy="710028"/>
            </a:xfrm>
            <a:custGeom>
              <a:avLst/>
              <a:gdLst/>
              <a:ahLst/>
              <a:cxnLst/>
              <a:rect l="l" t="t" r="r" b="b"/>
              <a:pathLst>
                <a:path w="987418" h="584385" extrusionOk="0">
                  <a:moveTo>
                    <a:pt x="698659" y="9933"/>
                  </a:moveTo>
                  <a:cubicBezTo>
                    <a:pt x="517303" y="63368"/>
                    <a:pt x="0" y="373693"/>
                    <a:pt x="0" y="373693"/>
                  </a:cubicBezTo>
                  <a:cubicBezTo>
                    <a:pt x="0" y="373693"/>
                    <a:pt x="286" y="548096"/>
                    <a:pt x="142304" y="584386"/>
                  </a:cubicBezTo>
                  <a:cubicBezTo>
                    <a:pt x="438912" y="494565"/>
                    <a:pt x="804101" y="466657"/>
                    <a:pt x="948404" y="330259"/>
                  </a:cubicBezTo>
                  <a:cubicBezTo>
                    <a:pt x="1058323" y="226246"/>
                    <a:pt x="923639" y="-56266"/>
                    <a:pt x="698659" y="99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664;p35"/>
            <p:cNvSpPr/>
            <p:nvPr/>
          </p:nvSpPr>
          <p:spPr>
            <a:xfrm>
              <a:off x="7265542" y="3936134"/>
              <a:ext cx="522514" cy="241757"/>
            </a:xfrm>
            <a:custGeom>
              <a:avLst/>
              <a:gdLst/>
              <a:ahLst/>
              <a:cxnLst/>
              <a:rect l="l" t="t" r="r" b="b"/>
              <a:pathLst>
                <a:path w="430053" h="198977" extrusionOk="0">
                  <a:moveTo>
                    <a:pt x="0" y="198977"/>
                  </a:moveTo>
                  <a:cubicBezTo>
                    <a:pt x="0" y="198977"/>
                    <a:pt x="290798" y="50006"/>
                    <a:pt x="430054" y="0"/>
                  </a:cubicBezTo>
                </a:path>
              </a:pathLst>
            </a:custGeom>
            <a:no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665;p35"/>
            <p:cNvSpPr/>
            <p:nvPr/>
          </p:nvSpPr>
          <p:spPr>
            <a:xfrm>
              <a:off x="7220677" y="3794137"/>
              <a:ext cx="624356" cy="337465"/>
            </a:xfrm>
            <a:custGeom>
              <a:avLst/>
              <a:gdLst/>
              <a:ahLst/>
              <a:cxnLst/>
              <a:rect l="l" t="t" r="r" b="b"/>
              <a:pathLst>
                <a:path w="513873" h="277749" extrusionOk="0">
                  <a:moveTo>
                    <a:pt x="513874" y="0"/>
                  </a:moveTo>
                  <a:lnTo>
                    <a:pt x="495967" y="39529"/>
                  </a:lnTo>
                  <a:cubicBezTo>
                    <a:pt x="418814" y="50578"/>
                    <a:pt x="0" y="277749"/>
                    <a:pt x="0" y="27774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666;p35"/>
            <p:cNvSpPr/>
            <p:nvPr/>
          </p:nvSpPr>
          <p:spPr>
            <a:xfrm>
              <a:off x="7289594" y="3592588"/>
              <a:ext cx="555035" cy="371836"/>
            </a:xfrm>
            <a:custGeom>
              <a:avLst/>
              <a:gdLst/>
              <a:ahLst/>
              <a:cxnLst/>
              <a:rect l="l" t="t" r="r" b="b"/>
              <a:pathLst>
                <a:path w="456819" h="306038" extrusionOk="0">
                  <a:moveTo>
                    <a:pt x="0" y="173641"/>
                  </a:moveTo>
                  <a:cubicBezTo>
                    <a:pt x="0" y="173641"/>
                    <a:pt x="164592" y="49054"/>
                    <a:pt x="303752" y="0"/>
                  </a:cubicBezTo>
                  <a:cubicBezTo>
                    <a:pt x="352806" y="12478"/>
                    <a:pt x="456819" y="130302"/>
                    <a:pt x="456819" y="130302"/>
                  </a:cubicBezTo>
                  <a:lnTo>
                    <a:pt x="64294" y="306038"/>
                  </a:lnTo>
                  <a:lnTo>
                    <a:pt x="0" y="173641"/>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667;p35"/>
            <p:cNvSpPr/>
            <p:nvPr/>
          </p:nvSpPr>
          <p:spPr>
            <a:xfrm>
              <a:off x="7074382" y="3774478"/>
              <a:ext cx="350910" cy="323650"/>
            </a:xfrm>
            <a:custGeom>
              <a:avLst/>
              <a:gdLst/>
              <a:ahLst/>
              <a:cxnLst/>
              <a:rect l="l" t="t" r="r" b="b"/>
              <a:pathLst>
                <a:path w="288815" h="266379" extrusionOk="0">
                  <a:moveTo>
                    <a:pt x="288815" y="135350"/>
                  </a:moveTo>
                  <a:cubicBezTo>
                    <a:pt x="288815" y="135350"/>
                    <a:pt x="202805" y="216979"/>
                    <a:pt x="139844" y="247745"/>
                  </a:cubicBezTo>
                  <a:cubicBezTo>
                    <a:pt x="111555" y="261556"/>
                    <a:pt x="64787" y="275654"/>
                    <a:pt x="59358" y="258413"/>
                  </a:cubicBezTo>
                  <a:cubicBezTo>
                    <a:pt x="56596" y="249555"/>
                    <a:pt x="63168" y="237934"/>
                    <a:pt x="63168" y="237934"/>
                  </a:cubicBezTo>
                  <a:cubicBezTo>
                    <a:pt x="63168" y="237934"/>
                    <a:pt x="27068" y="245078"/>
                    <a:pt x="22306" y="233458"/>
                  </a:cubicBezTo>
                  <a:cubicBezTo>
                    <a:pt x="16115" y="218504"/>
                    <a:pt x="31164" y="202311"/>
                    <a:pt x="31164" y="202311"/>
                  </a:cubicBezTo>
                  <a:cubicBezTo>
                    <a:pt x="31164" y="202311"/>
                    <a:pt x="2589" y="202883"/>
                    <a:pt x="398" y="194310"/>
                  </a:cubicBezTo>
                  <a:cubicBezTo>
                    <a:pt x="-3888" y="177737"/>
                    <a:pt x="27830" y="160782"/>
                    <a:pt x="27830" y="160782"/>
                  </a:cubicBezTo>
                  <a:cubicBezTo>
                    <a:pt x="27830" y="160782"/>
                    <a:pt x="4494" y="159639"/>
                    <a:pt x="4589" y="143923"/>
                  </a:cubicBezTo>
                  <a:cubicBezTo>
                    <a:pt x="4589" y="134684"/>
                    <a:pt x="126128" y="65532"/>
                    <a:pt x="126128" y="65532"/>
                  </a:cubicBezTo>
                  <a:cubicBezTo>
                    <a:pt x="126128" y="65532"/>
                    <a:pt x="48881" y="89154"/>
                    <a:pt x="54500" y="68866"/>
                  </a:cubicBezTo>
                  <a:cubicBezTo>
                    <a:pt x="62501" y="39910"/>
                    <a:pt x="122699" y="24193"/>
                    <a:pt x="162704" y="18479"/>
                  </a:cubicBezTo>
                  <a:cubicBezTo>
                    <a:pt x="203471" y="12668"/>
                    <a:pt x="247763" y="0"/>
                    <a:pt x="247763" y="0"/>
                  </a:cubicBezTo>
                  <a:lnTo>
                    <a:pt x="288815" y="135350"/>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668;p35"/>
            <p:cNvSpPr/>
            <p:nvPr/>
          </p:nvSpPr>
          <p:spPr>
            <a:xfrm>
              <a:off x="7108169" y="3911503"/>
              <a:ext cx="112604" cy="58211"/>
            </a:xfrm>
            <a:custGeom>
              <a:avLst/>
              <a:gdLst/>
              <a:ahLst/>
              <a:cxnLst/>
              <a:rect l="l" t="t" r="r" b="b"/>
              <a:pathLst>
                <a:path w="92678" h="47910" extrusionOk="0">
                  <a:moveTo>
                    <a:pt x="0" y="47911"/>
                  </a:moveTo>
                  <a:lnTo>
                    <a:pt x="57055" y="26003"/>
                  </a:lnTo>
                  <a:lnTo>
                    <a:pt x="9267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669;p35"/>
            <p:cNvSpPr/>
            <p:nvPr/>
          </p:nvSpPr>
          <p:spPr>
            <a:xfrm>
              <a:off x="7112215" y="3962729"/>
              <a:ext cx="118737" cy="57400"/>
            </a:xfrm>
            <a:custGeom>
              <a:avLst/>
              <a:gdLst/>
              <a:ahLst/>
              <a:cxnLst/>
              <a:rect l="l" t="t" r="r" b="b"/>
              <a:pathLst>
                <a:path w="97726" h="47243" extrusionOk="0">
                  <a:moveTo>
                    <a:pt x="0" y="47244"/>
                  </a:moveTo>
                  <a:lnTo>
                    <a:pt x="41434" y="33147"/>
                  </a:lnTo>
                  <a:lnTo>
                    <a:pt x="97727"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670;p35"/>
            <p:cNvSpPr/>
            <p:nvPr/>
          </p:nvSpPr>
          <p:spPr>
            <a:xfrm>
              <a:off x="7151067" y="4009329"/>
              <a:ext cx="96286" cy="54044"/>
            </a:xfrm>
            <a:custGeom>
              <a:avLst/>
              <a:gdLst/>
              <a:ahLst/>
              <a:cxnLst/>
              <a:rect l="l" t="t" r="r" b="b"/>
              <a:pathLst>
                <a:path w="79248" h="44481" extrusionOk="0">
                  <a:moveTo>
                    <a:pt x="0" y="44482"/>
                  </a:moveTo>
                  <a:lnTo>
                    <a:pt x="37529" y="28861"/>
                  </a:lnTo>
                  <a:lnTo>
                    <a:pt x="7924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671;p35"/>
            <p:cNvSpPr/>
            <p:nvPr/>
          </p:nvSpPr>
          <p:spPr>
            <a:xfrm>
              <a:off x="6451730" y="3342242"/>
              <a:ext cx="393814" cy="637462"/>
            </a:xfrm>
            <a:custGeom>
              <a:avLst/>
              <a:gdLst/>
              <a:ahLst/>
              <a:cxnLst/>
              <a:rect l="l" t="t" r="r" b="b"/>
              <a:pathLst>
                <a:path w="324127" h="524660" extrusionOk="0">
                  <a:moveTo>
                    <a:pt x="164783" y="0"/>
                  </a:moveTo>
                  <a:cubicBezTo>
                    <a:pt x="164783" y="0"/>
                    <a:pt x="348615" y="248317"/>
                    <a:pt x="321374" y="393383"/>
                  </a:cubicBezTo>
                  <a:cubicBezTo>
                    <a:pt x="338233" y="588740"/>
                    <a:pt x="70199" y="522827"/>
                    <a:pt x="60103" y="468916"/>
                  </a:cubicBezTo>
                  <a:lnTo>
                    <a:pt x="0" y="79820"/>
                  </a:lnTo>
                  <a:lnTo>
                    <a:pt x="164783" y="0"/>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672;p35"/>
            <p:cNvSpPr/>
            <p:nvPr/>
          </p:nvSpPr>
          <p:spPr>
            <a:xfrm>
              <a:off x="6235374" y="2930695"/>
              <a:ext cx="607016" cy="413051"/>
            </a:xfrm>
            <a:custGeom>
              <a:avLst/>
              <a:gdLst/>
              <a:ahLst/>
              <a:cxnLst/>
              <a:rect l="l" t="t" r="r" b="b"/>
              <a:pathLst>
                <a:path w="499602" h="339960" extrusionOk="0">
                  <a:moveTo>
                    <a:pt x="456160" y="333477"/>
                  </a:moveTo>
                  <a:lnTo>
                    <a:pt x="81447" y="339954"/>
                  </a:lnTo>
                  <a:cubicBezTo>
                    <a:pt x="59254" y="340335"/>
                    <a:pt x="40204" y="324238"/>
                    <a:pt x="36965" y="302235"/>
                  </a:cubicBezTo>
                  <a:lnTo>
                    <a:pt x="484" y="57157"/>
                  </a:lnTo>
                  <a:cubicBezTo>
                    <a:pt x="-3421" y="30772"/>
                    <a:pt x="16772" y="6960"/>
                    <a:pt x="43442" y="6484"/>
                  </a:cubicBezTo>
                  <a:lnTo>
                    <a:pt x="418156" y="7"/>
                  </a:lnTo>
                  <a:cubicBezTo>
                    <a:pt x="440349" y="-374"/>
                    <a:pt x="459399" y="15723"/>
                    <a:pt x="462638" y="37726"/>
                  </a:cubicBezTo>
                  <a:lnTo>
                    <a:pt x="499118" y="282804"/>
                  </a:lnTo>
                  <a:cubicBezTo>
                    <a:pt x="503023" y="309188"/>
                    <a:pt x="482830" y="333001"/>
                    <a:pt x="456160" y="3334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673;p35"/>
            <p:cNvSpPr/>
            <p:nvPr/>
          </p:nvSpPr>
          <p:spPr>
            <a:xfrm>
              <a:off x="6642753" y="3333801"/>
              <a:ext cx="52888" cy="74876"/>
            </a:xfrm>
            <a:custGeom>
              <a:avLst/>
              <a:gdLst/>
              <a:ahLst/>
              <a:cxnLst/>
              <a:rect l="l" t="t" r="r" b="b"/>
              <a:pathLst>
                <a:path w="43529" h="61626" extrusionOk="0">
                  <a:moveTo>
                    <a:pt x="16097" y="61627"/>
                  </a:moveTo>
                  <a:lnTo>
                    <a:pt x="43529" y="2762"/>
                  </a:lnTo>
                  <a:lnTo>
                    <a:pt x="1333" y="0"/>
                  </a:lnTo>
                  <a:lnTo>
                    <a:pt x="0" y="36671"/>
                  </a:lnTo>
                  <a:lnTo>
                    <a:pt x="16097" y="61627"/>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674;p35"/>
            <p:cNvSpPr/>
            <p:nvPr/>
          </p:nvSpPr>
          <p:spPr>
            <a:xfrm>
              <a:off x="6658015" y="3382020"/>
              <a:ext cx="92351" cy="374498"/>
            </a:xfrm>
            <a:custGeom>
              <a:avLst/>
              <a:gdLst/>
              <a:ahLst/>
              <a:cxnLst/>
              <a:rect l="l" t="t" r="r" b="b"/>
              <a:pathLst>
                <a:path w="76009" h="308229" extrusionOk="0">
                  <a:moveTo>
                    <a:pt x="11716" y="0"/>
                  </a:moveTo>
                  <a:lnTo>
                    <a:pt x="0" y="31242"/>
                  </a:lnTo>
                  <a:cubicBezTo>
                    <a:pt x="0" y="31242"/>
                    <a:pt x="61341" y="261366"/>
                    <a:pt x="76009" y="30822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675;p35"/>
            <p:cNvSpPr/>
            <p:nvPr/>
          </p:nvSpPr>
          <p:spPr>
            <a:xfrm>
              <a:off x="7277221" y="4184051"/>
              <a:ext cx="387060" cy="274487"/>
            </a:xfrm>
            <a:custGeom>
              <a:avLst/>
              <a:gdLst/>
              <a:ahLst/>
              <a:cxnLst/>
              <a:rect l="l" t="t" r="r" b="b"/>
              <a:pathLst>
                <a:path w="318568" h="225915" extrusionOk="0">
                  <a:moveTo>
                    <a:pt x="95" y="147733"/>
                  </a:moveTo>
                  <a:cubicBezTo>
                    <a:pt x="95" y="147733"/>
                    <a:pt x="116014" y="235363"/>
                    <a:pt x="181928" y="225076"/>
                  </a:cubicBezTo>
                  <a:cubicBezTo>
                    <a:pt x="247936" y="214789"/>
                    <a:pt x="322326" y="209074"/>
                    <a:pt x="318421" y="173641"/>
                  </a:cubicBezTo>
                  <a:cubicBezTo>
                    <a:pt x="314611" y="138208"/>
                    <a:pt x="45244" y="0"/>
                    <a:pt x="45244" y="0"/>
                  </a:cubicBezTo>
                  <a:lnTo>
                    <a:pt x="0" y="1477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676;p35"/>
            <p:cNvSpPr/>
            <p:nvPr/>
          </p:nvSpPr>
          <p:spPr>
            <a:xfrm>
              <a:off x="6191300" y="3804170"/>
              <a:ext cx="1216083" cy="630169"/>
            </a:xfrm>
            <a:custGeom>
              <a:avLst/>
              <a:gdLst/>
              <a:ahLst/>
              <a:cxnLst/>
              <a:rect l="l" t="t" r="r" b="b"/>
              <a:pathLst>
                <a:path w="1000891" h="518658" extrusionOk="0">
                  <a:moveTo>
                    <a:pt x="267771" y="4499"/>
                  </a:moveTo>
                  <a:cubicBezTo>
                    <a:pt x="453699" y="38979"/>
                    <a:pt x="1000149" y="294440"/>
                    <a:pt x="1000149" y="294440"/>
                  </a:cubicBezTo>
                  <a:cubicBezTo>
                    <a:pt x="1000149" y="294440"/>
                    <a:pt x="1017865" y="467890"/>
                    <a:pt x="880324" y="518658"/>
                  </a:cubicBezTo>
                  <a:cubicBezTo>
                    <a:pt x="576000" y="459794"/>
                    <a:pt x="207097" y="448649"/>
                    <a:pt x="49554" y="327777"/>
                  </a:cubicBezTo>
                  <a:cubicBezTo>
                    <a:pt x="-70461" y="235670"/>
                    <a:pt x="37266" y="-38269"/>
                    <a:pt x="267771" y="4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677;p35"/>
            <p:cNvSpPr/>
            <p:nvPr/>
          </p:nvSpPr>
          <p:spPr>
            <a:xfrm>
              <a:off x="6938537" y="3961689"/>
              <a:ext cx="469659" cy="261778"/>
            </a:xfrm>
            <a:custGeom>
              <a:avLst/>
              <a:gdLst/>
              <a:ahLst/>
              <a:cxnLst/>
              <a:rect l="l" t="t" r="r" b="b"/>
              <a:pathLst>
                <a:path w="386551" h="215455" extrusionOk="0">
                  <a:moveTo>
                    <a:pt x="0" y="0"/>
                  </a:moveTo>
                  <a:lnTo>
                    <a:pt x="384524" y="164782"/>
                  </a:lnTo>
                  <a:cubicBezTo>
                    <a:pt x="384524" y="164782"/>
                    <a:pt x="388525" y="202501"/>
                    <a:pt x="385286" y="21545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678;p35"/>
            <p:cNvSpPr/>
            <p:nvPr/>
          </p:nvSpPr>
          <p:spPr>
            <a:xfrm>
              <a:off x="6613498" y="3883058"/>
              <a:ext cx="656310" cy="527839"/>
            </a:xfrm>
            <a:custGeom>
              <a:avLst/>
              <a:gdLst/>
              <a:ahLst/>
              <a:cxnLst/>
              <a:rect l="l" t="t" r="r" b="b"/>
              <a:pathLst>
                <a:path w="540173" h="434435" extrusionOk="0">
                  <a:moveTo>
                    <a:pt x="0" y="0"/>
                  </a:moveTo>
                  <a:lnTo>
                    <a:pt x="479869" y="196882"/>
                  </a:lnTo>
                  <a:cubicBezTo>
                    <a:pt x="534067" y="219075"/>
                    <a:pt x="556641" y="284131"/>
                    <a:pt x="527113" y="334709"/>
                  </a:cubicBezTo>
                  <a:cubicBezTo>
                    <a:pt x="503301" y="375475"/>
                    <a:pt x="468535" y="417005"/>
                    <a:pt x="420719" y="434435"/>
                  </a:cubicBezTo>
                </a:path>
              </a:pathLst>
            </a:custGeom>
            <a:solidFill>
              <a:schemeClr val="accent1"/>
            </a:solid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679;p35"/>
            <p:cNvSpPr/>
            <p:nvPr/>
          </p:nvSpPr>
          <p:spPr>
            <a:xfrm>
              <a:off x="6401407" y="3199606"/>
              <a:ext cx="246530" cy="244277"/>
            </a:xfrm>
            <a:custGeom>
              <a:avLst/>
              <a:gdLst/>
              <a:ahLst/>
              <a:cxnLst/>
              <a:rect l="l" t="t" r="r" b="b"/>
              <a:pathLst>
                <a:path w="202905" h="201051" extrusionOk="0">
                  <a:moveTo>
                    <a:pt x="200710" y="104349"/>
                  </a:moveTo>
                  <a:cubicBezTo>
                    <a:pt x="192614" y="74059"/>
                    <a:pt x="189090" y="49485"/>
                    <a:pt x="179945" y="18814"/>
                  </a:cubicBezTo>
                  <a:cubicBezTo>
                    <a:pt x="173373" y="-3093"/>
                    <a:pt x="143179" y="-1950"/>
                    <a:pt x="140893" y="2907"/>
                  </a:cubicBezTo>
                  <a:cubicBezTo>
                    <a:pt x="138702" y="7765"/>
                    <a:pt x="160133" y="93109"/>
                    <a:pt x="155943" y="95490"/>
                  </a:cubicBezTo>
                  <a:cubicBezTo>
                    <a:pt x="151847" y="97967"/>
                    <a:pt x="149370" y="95967"/>
                    <a:pt x="144798" y="93204"/>
                  </a:cubicBezTo>
                  <a:cubicBezTo>
                    <a:pt x="138036" y="74535"/>
                    <a:pt x="130892" y="56343"/>
                    <a:pt x="122891" y="22815"/>
                  </a:cubicBezTo>
                  <a:cubicBezTo>
                    <a:pt x="117366" y="-141"/>
                    <a:pt x="82219" y="-8237"/>
                    <a:pt x="85648" y="12432"/>
                  </a:cubicBezTo>
                  <a:cubicBezTo>
                    <a:pt x="89172" y="33864"/>
                    <a:pt x="102793" y="65582"/>
                    <a:pt x="110794" y="102444"/>
                  </a:cubicBezTo>
                  <a:cubicBezTo>
                    <a:pt x="111175" y="104253"/>
                    <a:pt x="105460" y="108825"/>
                    <a:pt x="102126" y="106254"/>
                  </a:cubicBezTo>
                  <a:cubicBezTo>
                    <a:pt x="98793" y="103777"/>
                    <a:pt x="82028" y="69773"/>
                    <a:pt x="72503" y="36531"/>
                  </a:cubicBezTo>
                  <a:cubicBezTo>
                    <a:pt x="67455" y="19005"/>
                    <a:pt x="33261" y="15766"/>
                    <a:pt x="34499" y="24815"/>
                  </a:cubicBezTo>
                  <a:cubicBezTo>
                    <a:pt x="36975" y="42055"/>
                    <a:pt x="47262" y="68916"/>
                    <a:pt x="56597" y="110064"/>
                  </a:cubicBezTo>
                  <a:cubicBezTo>
                    <a:pt x="57549" y="114159"/>
                    <a:pt x="47262" y="117303"/>
                    <a:pt x="44405" y="107016"/>
                  </a:cubicBezTo>
                  <a:cubicBezTo>
                    <a:pt x="41738" y="97491"/>
                    <a:pt x="36594" y="89490"/>
                    <a:pt x="31736" y="66344"/>
                  </a:cubicBezTo>
                  <a:cubicBezTo>
                    <a:pt x="28689" y="51485"/>
                    <a:pt x="-839" y="54533"/>
                    <a:pt x="18" y="62248"/>
                  </a:cubicBezTo>
                  <a:cubicBezTo>
                    <a:pt x="4114" y="100539"/>
                    <a:pt x="41643" y="195122"/>
                    <a:pt x="42119" y="200361"/>
                  </a:cubicBezTo>
                  <a:cubicBezTo>
                    <a:pt x="42500" y="205599"/>
                    <a:pt x="195376" y="179882"/>
                    <a:pt x="199472" y="162927"/>
                  </a:cubicBezTo>
                  <a:cubicBezTo>
                    <a:pt x="205187" y="138639"/>
                    <a:pt x="202424" y="110826"/>
                    <a:pt x="200710" y="104349"/>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 name="Group 1"/>
          <p:cNvGrpSpPr/>
          <p:nvPr/>
        </p:nvGrpSpPr>
        <p:grpSpPr>
          <a:xfrm>
            <a:off x="589738" y="759764"/>
            <a:ext cx="6105711" cy="3816982"/>
            <a:chOff x="589738" y="759764"/>
            <a:chExt cx="6105711" cy="3816982"/>
          </a:xfrm>
        </p:grpSpPr>
        <p:sp>
          <p:nvSpPr>
            <p:cNvPr id="51" name="Google Shape;691;p35"/>
            <p:cNvSpPr/>
            <p:nvPr/>
          </p:nvSpPr>
          <p:spPr>
            <a:xfrm>
              <a:off x="4383612" y="4228352"/>
              <a:ext cx="365080" cy="348394"/>
            </a:xfrm>
            <a:custGeom>
              <a:avLst/>
              <a:gdLst/>
              <a:ahLst/>
              <a:cxnLst/>
              <a:rect l="l" t="t" r="r" b="b"/>
              <a:pathLst>
                <a:path w="131015" h="125027" extrusionOk="0">
                  <a:moveTo>
                    <a:pt x="124558" y="33066"/>
                  </a:moveTo>
                  <a:lnTo>
                    <a:pt x="0" y="0"/>
                  </a:lnTo>
                  <a:lnTo>
                    <a:pt x="39523" y="122632"/>
                  </a:lnTo>
                  <a:lnTo>
                    <a:pt x="64622" y="74725"/>
                  </a:lnTo>
                  <a:lnTo>
                    <a:pt x="117633" y="125027"/>
                  </a:lnTo>
                  <a:lnTo>
                    <a:pt x="131015" y="110967"/>
                  </a:lnTo>
                  <a:lnTo>
                    <a:pt x="78057" y="60613"/>
                  </a:lnTo>
                  <a:lnTo>
                    <a:pt x="124558" y="330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Rounded Rectangle 62"/>
            <p:cNvSpPr/>
            <p:nvPr/>
          </p:nvSpPr>
          <p:spPr>
            <a:xfrm>
              <a:off x="589738" y="759764"/>
              <a:ext cx="6105711" cy="3061234"/>
            </a:xfrm>
            <a:prstGeom prst="roundRect">
              <a:avLst>
                <a:gd name="adj" fmla="val 1150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cs typeface="Arial" panose="020B0604020202020204" pitchFamily="34" charset="0"/>
                </a:rPr>
                <a:t>Khi ghi lưu truy vấn nên thêm tiền tố “q-” vào trước tên là một thói quen thực hành tốt. Trong vùng điều hướng có biểu tượng đi kèm tên ta không nhầm lẫn, nhưng trong các hộp thoại để chọn nguồn dữ liệu tạo biểu mẫu, báo cáo,... sẽ chỉ có tên xuất hiện nên khó phân biệt bảng với truy vấn.</a:t>
              </a:r>
              <a:endParaRPr lang="en-US" sz="2000">
                <a:solidFill>
                  <a:srgbClr val="000000"/>
                </a:solidFill>
                <a:latin typeface="Arial" panose="020B0604020202020204" pitchFamily="34" charset="0"/>
                <a:cs typeface="Arial" panose="020B0604020202020204" pitchFamily="34" charset="0"/>
              </a:endParaRPr>
            </a:p>
          </p:txBody>
        </p:sp>
      </p:grpSp>
      <p:sp>
        <p:nvSpPr>
          <p:cNvPr id="64" name="Oval Callout 63"/>
          <p:cNvSpPr/>
          <p:nvPr/>
        </p:nvSpPr>
        <p:spPr>
          <a:xfrm>
            <a:off x="7382454" y="1011710"/>
            <a:ext cx="1318773" cy="883578"/>
          </a:xfrm>
          <a:prstGeom prst="wedgeEllipseCallout">
            <a:avLst>
              <a:gd name="adj1" fmla="val -20833"/>
              <a:gd name="adj2" fmla="val 92733"/>
            </a:avLst>
          </a:prstGeom>
          <a:ln w="19050"/>
        </p:spPr>
        <p:style>
          <a:lnRef idx="3">
            <a:schemeClr val="lt1"/>
          </a:lnRef>
          <a:fillRef idx="1">
            <a:schemeClr val="dk1"/>
          </a:fillRef>
          <a:effectRef idx="1">
            <a:schemeClr val="dk1"/>
          </a:effectRef>
          <a:fontRef idx="minor">
            <a:schemeClr val="lt1"/>
          </a:fontRef>
        </p:style>
        <p:txBody>
          <a:bodyPr rtlCol="0" anchor="ctr"/>
          <a:lstStyle/>
          <a:p>
            <a:pPr algn="ctr"/>
            <a:r>
              <a:rPr lang="vi-VN" sz="2000" b="1" smtClean="0">
                <a:solidFill>
                  <a:schemeClr val="bg1"/>
                </a:solidFill>
                <a:latin typeface="Arial" panose="020B0604020202020204" pitchFamily="34" charset="0"/>
                <a:cs typeface="Arial" panose="020B0604020202020204" pitchFamily="34" charset="0"/>
              </a:rPr>
              <a:t>Lưu ý</a:t>
            </a:r>
            <a:endParaRPr lang="en-US" sz="2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609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675" decel="100000" fill="hold"/>
                                        <p:tgtEl>
                                          <p:spTgt spid="2"/>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86"/>
        <p:cNvGrpSpPr/>
        <p:nvPr/>
      </p:nvGrpSpPr>
      <p:grpSpPr>
        <a:xfrm>
          <a:off x="0" y="0"/>
          <a:ext cx="0" cy="0"/>
          <a:chOff x="0" y="0"/>
          <a:chExt cx="0" cy="0"/>
        </a:xfrm>
      </p:grpSpPr>
      <p:grpSp>
        <p:nvGrpSpPr>
          <p:cNvPr id="487" name="Google Shape;487;p31"/>
          <p:cNvGrpSpPr/>
          <p:nvPr/>
        </p:nvGrpSpPr>
        <p:grpSpPr>
          <a:xfrm flipH="1">
            <a:off x="3635034" y="3939255"/>
            <a:ext cx="993859" cy="428786"/>
            <a:chOff x="-2746911" y="2702810"/>
            <a:chExt cx="1057297" cy="544767"/>
          </a:xfrm>
        </p:grpSpPr>
        <p:sp>
          <p:nvSpPr>
            <p:cNvPr id="488" name="Google Shape;488;p31"/>
            <p:cNvSpPr/>
            <p:nvPr/>
          </p:nvSpPr>
          <p:spPr>
            <a:xfrm>
              <a:off x="-2633957" y="2976382"/>
              <a:ext cx="880140" cy="271195"/>
            </a:xfrm>
            <a:custGeom>
              <a:avLst/>
              <a:gdLst/>
              <a:ahLst/>
              <a:cxnLst/>
              <a:rect l="l" t="t" r="r" b="b"/>
              <a:pathLst>
                <a:path w="730407" h="225058" extrusionOk="0">
                  <a:moveTo>
                    <a:pt x="9614" y="208"/>
                  </a:moveTo>
                  <a:lnTo>
                    <a:pt x="608244" y="0"/>
                  </a:lnTo>
                  <a:cubicBezTo>
                    <a:pt x="675679" y="0"/>
                    <a:pt x="730355" y="50303"/>
                    <a:pt x="730407" y="112373"/>
                  </a:cubicBezTo>
                  <a:cubicBezTo>
                    <a:pt x="730407" y="143409"/>
                    <a:pt x="716764" y="171528"/>
                    <a:pt x="694685" y="191888"/>
                  </a:cubicBezTo>
                  <a:cubicBezTo>
                    <a:pt x="672607" y="212249"/>
                    <a:pt x="642092" y="224851"/>
                    <a:pt x="608349" y="224851"/>
                  </a:cubicBezTo>
                  <a:lnTo>
                    <a:pt x="3990" y="225059"/>
                  </a:lnTo>
                  <a:cubicBezTo>
                    <a:pt x="3990" y="225059"/>
                    <a:pt x="-5226" y="223861"/>
                    <a:pt x="4355" y="221674"/>
                  </a:cubicBezTo>
                  <a:cubicBezTo>
                    <a:pt x="26069" y="216623"/>
                    <a:pt x="45441" y="206261"/>
                    <a:pt x="60750" y="192097"/>
                  </a:cubicBezTo>
                  <a:cubicBezTo>
                    <a:pt x="82829" y="171736"/>
                    <a:pt x="96472" y="143617"/>
                    <a:pt x="96472" y="112582"/>
                  </a:cubicBezTo>
                  <a:cubicBezTo>
                    <a:pt x="96472" y="62123"/>
                    <a:pt x="60333" y="19475"/>
                    <a:pt x="10656" y="5259"/>
                  </a:cubicBezTo>
                  <a:cubicBezTo>
                    <a:pt x="-800" y="1979"/>
                    <a:pt x="9614" y="208"/>
                    <a:pt x="9614" y="208"/>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31"/>
            <p:cNvSpPr/>
            <p:nvPr/>
          </p:nvSpPr>
          <p:spPr>
            <a:xfrm>
              <a:off x="-2152567" y="2976382"/>
              <a:ext cx="462953" cy="271070"/>
            </a:xfrm>
            <a:custGeom>
              <a:avLst/>
              <a:gdLst/>
              <a:ahLst/>
              <a:cxnLst/>
              <a:rect l="l" t="t" r="r" b="b"/>
              <a:pathLst>
                <a:path w="384193" h="224954" extrusionOk="0">
                  <a:moveTo>
                    <a:pt x="0" y="104"/>
                  </a:moveTo>
                  <a:lnTo>
                    <a:pt x="262031" y="0"/>
                  </a:lnTo>
                  <a:cubicBezTo>
                    <a:pt x="329465" y="0"/>
                    <a:pt x="384142" y="50303"/>
                    <a:pt x="384194" y="112373"/>
                  </a:cubicBezTo>
                  <a:cubicBezTo>
                    <a:pt x="384194" y="143409"/>
                    <a:pt x="370551" y="171528"/>
                    <a:pt x="348472" y="191888"/>
                  </a:cubicBezTo>
                  <a:cubicBezTo>
                    <a:pt x="326393" y="212249"/>
                    <a:pt x="295878" y="224851"/>
                    <a:pt x="262135" y="224851"/>
                  </a:cubicBezTo>
                  <a:lnTo>
                    <a:pt x="104" y="224955"/>
                  </a:lnTo>
                  <a:cubicBezTo>
                    <a:pt x="33847" y="224955"/>
                    <a:pt x="64362" y="212353"/>
                    <a:pt x="86441" y="191993"/>
                  </a:cubicBezTo>
                  <a:cubicBezTo>
                    <a:pt x="108520" y="171632"/>
                    <a:pt x="122215" y="143513"/>
                    <a:pt x="122163" y="112477"/>
                  </a:cubicBezTo>
                  <a:cubicBezTo>
                    <a:pt x="122163" y="50407"/>
                    <a:pt x="67487" y="52"/>
                    <a:pt x="0" y="10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31"/>
            <p:cNvSpPr/>
            <p:nvPr/>
          </p:nvSpPr>
          <p:spPr>
            <a:xfrm>
              <a:off x="-2651808" y="2976445"/>
              <a:ext cx="642537" cy="271132"/>
            </a:xfrm>
            <a:custGeom>
              <a:avLst/>
              <a:gdLst/>
              <a:ahLst/>
              <a:cxnLst/>
              <a:rect l="l" t="t" r="r" b="b"/>
              <a:pathLst>
                <a:path w="533226" h="225006" extrusionOk="0">
                  <a:moveTo>
                    <a:pt x="0" y="156"/>
                  </a:moveTo>
                  <a:lnTo>
                    <a:pt x="411063" y="0"/>
                  </a:lnTo>
                  <a:cubicBezTo>
                    <a:pt x="478498" y="0"/>
                    <a:pt x="533174" y="50303"/>
                    <a:pt x="533226" y="112373"/>
                  </a:cubicBezTo>
                  <a:cubicBezTo>
                    <a:pt x="533226" y="143409"/>
                    <a:pt x="519583" y="171528"/>
                    <a:pt x="497504" y="191888"/>
                  </a:cubicBezTo>
                  <a:cubicBezTo>
                    <a:pt x="475426" y="212249"/>
                    <a:pt x="444911" y="224851"/>
                    <a:pt x="411168" y="224851"/>
                  </a:cubicBezTo>
                  <a:lnTo>
                    <a:pt x="104" y="225007"/>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1"/>
            <p:cNvSpPr/>
            <p:nvPr/>
          </p:nvSpPr>
          <p:spPr>
            <a:xfrm>
              <a:off x="-2518665" y="3207455"/>
              <a:ext cx="339215" cy="125"/>
            </a:xfrm>
            <a:custGeom>
              <a:avLst/>
              <a:gdLst/>
              <a:ahLst/>
              <a:cxnLst/>
              <a:rect l="l" t="t" r="r" b="b"/>
              <a:pathLst>
                <a:path w="281506" h="104" extrusionOk="0">
                  <a:moveTo>
                    <a:pt x="281506" y="0"/>
                  </a:moveTo>
                  <a:lnTo>
                    <a:pt x="0" y="10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1"/>
            <p:cNvSpPr/>
            <p:nvPr/>
          </p:nvSpPr>
          <p:spPr>
            <a:xfrm>
              <a:off x="-2491170" y="3165648"/>
              <a:ext cx="222378" cy="63"/>
            </a:xfrm>
            <a:custGeom>
              <a:avLst/>
              <a:gdLst/>
              <a:ahLst/>
              <a:cxnLst/>
              <a:rect l="l" t="t" r="r" b="b"/>
              <a:pathLst>
                <a:path w="184546" h="52" extrusionOk="0">
                  <a:moveTo>
                    <a:pt x="184546" y="0"/>
                  </a:moveTo>
                  <a:lnTo>
                    <a:pt x="0" y="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1"/>
            <p:cNvSpPr/>
            <p:nvPr/>
          </p:nvSpPr>
          <p:spPr>
            <a:xfrm>
              <a:off x="-2505859" y="3034512"/>
              <a:ext cx="337583" cy="125"/>
            </a:xfrm>
            <a:custGeom>
              <a:avLst/>
              <a:gdLst/>
              <a:ahLst/>
              <a:cxnLst/>
              <a:rect l="l" t="t" r="r" b="b"/>
              <a:pathLst>
                <a:path w="280152" h="104" extrusionOk="0">
                  <a:moveTo>
                    <a:pt x="280152" y="0"/>
                  </a:moveTo>
                  <a:cubicBezTo>
                    <a:pt x="275205" y="0"/>
                    <a:pt x="0" y="104"/>
                    <a:pt x="0" y="10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1"/>
            <p:cNvSpPr/>
            <p:nvPr/>
          </p:nvSpPr>
          <p:spPr>
            <a:xfrm>
              <a:off x="-2682881" y="2702810"/>
              <a:ext cx="880140" cy="271196"/>
            </a:xfrm>
            <a:custGeom>
              <a:avLst/>
              <a:gdLst/>
              <a:ahLst/>
              <a:cxnLst/>
              <a:rect l="l" t="t" r="r" b="b"/>
              <a:pathLst>
                <a:path w="730407" h="225059" extrusionOk="0">
                  <a:moveTo>
                    <a:pt x="720793" y="224851"/>
                  </a:moveTo>
                  <a:lnTo>
                    <a:pt x="122163" y="225059"/>
                  </a:lnTo>
                  <a:cubicBezTo>
                    <a:pt x="54729" y="225059"/>
                    <a:pt x="52" y="174757"/>
                    <a:pt x="0" y="112686"/>
                  </a:cubicBezTo>
                  <a:cubicBezTo>
                    <a:pt x="0" y="81650"/>
                    <a:pt x="13643" y="53531"/>
                    <a:pt x="35722" y="33170"/>
                  </a:cubicBezTo>
                  <a:cubicBezTo>
                    <a:pt x="57801" y="12810"/>
                    <a:pt x="88316" y="208"/>
                    <a:pt x="122059" y="208"/>
                  </a:cubicBezTo>
                  <a:lnTo>
                    <a:pt x="726417" y="0"/>
                  </a:lnTo>
                  <a:cubicBezTo>
                    <a:pt x="726417" y="0"/>
                    <a:pt x="735634" y="1198"/>
                    <a:pt x="726052" y="3385"/>
                  </a:cubicBezTo>
                  <a:cubicBezTo>
                    <a:pt x="704338" y="8436"/>
                    <a:pt x="684967" y="18799"/>
                    <a:pt x="669657" y="32962"/>
                  </a:cubicBezTo>
                  <a:cubicBezTo>
                    <a:pt x="647579" y="53323"/>
                    <a:pt x="633935" y="81442"/>
                    <a:pt x="633935" y="112478"/>
                  </a:cubicBezTo>
                  <a:cubicBezTo>
                    <a:pt x="633935" y="162936"/>
                    <a:pt x="670074" y="205584"/>
                    <a:pt x="719751" y="219800"/>
                  </a:cubicBezTo>
                  <a:cubicBezTo>
                    <a:pt x="731208" y="223080"/>
                    <a:pt x="720793" y="224851"/>
                    <a:pt x="720793" y="224851"/>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1"/>
            <p:cNvSpPr/>
            <p:nvPr/>
          </p:nvSpPr>
          <p:spPr>
            <a:xfrm>
              <a:off x="-2746911" y="2702999"/>
              <a:ext cx="462953" cy="271070"/>
            </a:xfrm>
            <a:custGeom>
              <a:avLst/>
              <a:gdLst/>
              <a:ahLst/>
              <a:cxnLst/>
              <a:rect l="l" t="t" r="r" b="b"/>
              <a:pathLst>
                <a:path w="384193" h="224954" extrusionOk="0">
                  <a:moveTo>
                    <a:pt x="384194" y="224851"/>
                  </a:moveTo>
                  <a:lnTo>
                    <a:pt x="122163" y="224955"/>
                  </a:lnTo>
                  <a:cubicBezTo>
                    <a:pt x="54729" y="224955"/>
                    <a:pt x="52" y="174652"/>
                    <a:pt x="0" y="112581"/>
                  </a:cubicBezTo>
                  <a:cubicBezTo>
                    <a:pt x="0" y="81546"/>
                    <a:pt x="13643" y="53427"/>
                    <a:pt x="35722" y="33066"/>
                  </a:cubicBezTo>
                  <a:cubicBezTo>
                    <a:pt x="57801" y="12706"/>
                    <a:pt x="88316" y="104"/>
                    <a:pt x="122059" y="104"/>
                  </a:cubicBezTo>
                  <a:lnTo>
                    <a:pt x="384090" y="0"/>
                  </a:lnTo>
                  <a:cubicBezTo>
                    <a:pt x="350346" y="0"/>
                    <a:pt x="319832" y="12602"/>
                    <a:pt x="297753" y="32962"/>
                  </a:cubicBezTo>
                  <a:cubicBezTo>
                    <a:pt x="275674" y="53323"/>
                    <a:pt x="261979" y="81442"/>
                    <a:pt x="262031" y="112478"/>
                  </a:cubicBezTo>
                  <a:cubicBezTo>
                    <a:pt x="262031" y="174548"/>
                    <a:pt x="316707" y="224903"/>
                    <a:pt x="384194" y="22485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31"/>
            <p:cNvSpPr/>
            <p:nvPr/>
          </p:nvSpPr>
          <p:spPr>
            <a:xfrm>
              <a:off x="-2427329" y="2702810"/>
              <a:ext cx="642537" cy="271133"/>
            </a:xfrm>
            <a:custGeom>
              <a:avLst/>
              <a:gdLst/>
              <a:ahLst/>
              <a:cxnLst/>
              <a:rect l="l" t="t" r="r" b="b"/>
              <a:pathLst>
                <a:path w="533226" h="225007" extrusionOk="0">
                  <a:moveTo>
                    <a:pt x="533226" y="224851"/>
                  </a:moveTo>
                  <a:lnTo>
                    <a:pt x="122163" y="225007"/>
                  </a:lnTo>
                  <a:cubicBezTo>
                    <a:pt x="54729" y="225007"/>
                    <a:pt x="52" y="174705"/>
                    <a:pt x="0" y="112634"/>
                  </a:cubicBezTo>
                  <a:cubicBezTo>
                    <a:pt x="0" y="81598"/>
                    <a:pt x="13643" y="53479"/>
                    <a:pt x="35722" y="33119"/>
                  </a:cubicBezTo>
                  <a:cubicBezTo>
                    <a:pt x="57801" y="12758"/>
                    <a:pt x="88316" y="156"/>
                    <a:pt x="122059" y="156"/>
                  </a:cubicBezTo>
                  <a:lnTo>
                    <a:pt x="533122" y="0"/>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1"/>
            <p:cNvSpPr/>
            <p:nvPr/>
          </p:nvSpPr>
          <p:spPr>
            <a:xfrm>
              <a:off x="-2257023" y="2742923"/>
              <a:ext cx="339215" cy="125"/>
            </a:xfrm>
            <a:custGeom>
              <a:avLst/>
              <a:gdLst/>
              <a:ahLst/>
              <a:cxnLst/>
              <a:rect l="l" t="t" r="r" b="b"/>
              <a:pathLst>
                <a:path w="281506" h="104" extrusionOk="0">
                  <a:moveTo>
                    <a:pt x="0" y="104"/>
                  </a:moveTo>
                  <a:lnTo>
                    <a:pt x="2815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31"/>
            <p:cNvSpPr/>
            <p:nvPr/>
          </p:nvSpPr>
          <p:spPr>
            <a:xfrm>
              <a:off x="-2167632" y="2784794"/>
              <a:ext cx="222378" cy="63"/>
            </a:xfrm>
            <a:custGeom>
              <a:avLst/>
              <a:gdLst/>
              <a:ahLst/>
              <a:cxnLst/>
              <a:rect l="l" t="t" r="r" b="b"/>
              <a:pathLst>
                <a:path w="184546" h="52" extrusionOk="0">
                  <a:moveTo>
                    <a:pt x="0" y="52"/>
                  </a:moveTo>
                  <a:lnTo>
                    <a:pt x="18454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31"/>
            <p:cNvSpPr/>
            <p:nvPr/>
          </p:nvSpPr>
          <p:spPr>
            <a:xfrm>
              <a:off x="-2268196" y="2915930"/>
              <a:ext cx="337583" cy="125"/>
            </a:xfrm>
            <a:custGeom>
              <a:avLst/>
              <a:gdLst/>
              <a:ahLst/>
              <a:cxnLst/>
              <a:rect l="l" t="t" r="r" b="b"/>
              <a:pathLst>
                <a:path w="280152" h="104" extrusionOk="0">
                  <a:moveTo>
                    <a:pt x="0" y="104"/>
                  </a:moveTo>
                  <a:cubicBezTo>
                    <a:pt x="4947" y="104"/>
                    <a:pt x="280152" y="0"/>
                    <a:pt x="28015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31"/>
          <p:cNvSpPr txBox="1">
            <a:spLocks noGrp="1"/>
          </p:cNvSpPr>
          <p:nvPr>
            <p:ph type="title"/>
          </p:nvPr>
        </p:nvSpPr>
        <p:spPr>
          <a:xfrm flipH="1">
            <a:off x="4027732" y="1958239"/>
            <a:ext cx="4396257" cy="16473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vi-VN" sz="3600" smtClean="0">
                <a:latin typeface="Arial" panose="020B0604020202020204" pitchFamily="34" charset="0"/>
                <a:cs typeface="Arial" panose="020B0604020202020204" pitchFamily="34" charset="0"/>
              </a:rPr>
              <a:t>SẮP XẾP KẾT QUẢ TRUY VẤN</a:t>
            </a:r>
            <a:endParaRPr sz="3600">
              <a:latin typeface="Arial" panose="020B0604020202020204" pitchFamily="34" charset="0"/>
              <a:cs typeface="Arial" panose="020B0604020202020204" pitchFamily="34" charset="0"/>
            </a:endParaRPr>
          </a:p>
        </p:txBody>
      </p:sp>
      <p:sp>
        <p:nvSpPr>
          <p:cNvPr id="504" name="Google Shape;504;p31"/>
          <p:cNvSpPr txBox="1">
            <a:spLocks noGrp="1"/>
          </p:cNvSpPr>
          <p:nvPr>
            <p:ph type="title" idx="2"/>
          </p:nvPr>
        </p:nvSpPr>
        <p:spPr>
          <a:xfrm flipH="1">
            <a:off x="7132132" y="892601"/>
            <a:ext cx="1207861" cy="765300"/>
          </a:xfrm>
          <a:prstGeom prst="rect">
            <a:avLst/>
          </a:prstGeom>
        </p:spPr>
        <p:txBody>
          <a:bodyPr spcFirstLastPara="1" wrap="square" lIns="91425" tIns="91425" rIns="91425" bIns="0" anchor="t" anchorCtr="0">
            <a:noAutofit/>
          </a:bodyPr>
          <a:lstStyle/>
          <a:p>
            <a:pPr marL="0" lvl="0" indent="0" algn="r" rtl="0">
              <a:spcBef>
                <a:spcPts val="0"/>
              </a:spcBef>
              <a:spcAft>
                <a:spcPts val="0"/>
              </a:spcAft>
              <a:buNone/>
            </a:pPr>
            <a:r>
              <a:rPr lang="en" smtClean="0">
                <a:latin typeface="Arial" panose="020B0604020202020204" pitchFamily="34" charset="0"/>
                <a:cs typeface="Arial" panose="020B0604020202020204" pitchFamily="34" charset="0"/>
              </a:rPr>
              <a:t>0</a:t>
            </a:r>
            <a:r>
              <a:rPr lang="vi-VN" smtClean="0">
                <a:latin typeface="Arial" panose="020B0604020202020204" pitchFamily="34" charset="0"/>
                <a:cs typeface="Arial" panose="020B0604020202020204" pitchFamily="34" charset="0"/>
              </a:rPr>
              <a:t>2</a:t>
            </a:r>
            <a:r>
              <a:rPr lang="en" smtClean="0">
                <a:latin typeface="Arial" panose="020B0604020202020204" pitchFamily="34" charset="0"/>
                <a:cs typeface="Arial" panose="020B0604020202020204" pitchFamily="34" charset="0"/>
              </a:rPr>
              <a:t>.</a:t>
            </a:r>
            <a:endParaRPr>
              <a:latin typeface="Arial" panose="020B0604020202020204" pitchFamily="34" charset="0"/>
              <a:cs typeface="Arial" panose="020B0604020202020204" pitchFamily="34" charset="0"/>
            </a:endParaRPr>
          </a:p>
        </p:txBody>
      </p:sp>
      <p:cxnSp>
        <p:nvCxnSpPr>
          <p:cNvPr id="510" name="Google Shape;510;p31"/>
          <p:cNvCxnSpPr/>
          <p:nvPr/>
        </p:nvCxnSpPr>
        <p:spPr>
          <a:xfrm rot="10800000">
            <a:off x="683675" y="4368050"/>
            <a:ext cx="4787400" cy="0"/>
          </a:xfrm>
          <a:prstGeom prst="straightConnector1">
            <a:avLst/>
          </a:prstGeom>
          <a:noFill/>
          <a:ln w="9525" cap="flat" cmpd="sng">
            <a:solidFill>
              <a:schemeClr val="dk1"/>
            </a:solidFill>
            <a:prstDash val="solid"/>
            <a:round/>
            <a:headEnd type="none" w="med" len="med"/>
            <a:tailEnd type="none" w="med" len="med"/>
          </a:ln>
        </p:spPr>
      </p:cxnSp>
      <p:sp>
        <p:nvSpPr>
          <p:cNvPr id="552" name="Google Shape;552;p31"/>
          <p:cNvSpPr/>
          <p:nvPr/>
        </p:nvSpPr>
        <p:spPr>
          <a:xfrm flipH="1">
            <a:off x="3873873" y="2237693"/>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5" name="Google Shape;565;p31"/>
          <p:cNvGrpSpPr/>
          <p:nvPr/>
        </p:nvGrpSpPr>
        <p:grpSpPr>
          <a:xfrm>
            <a:off x="8297008" y="3614224"/>
            <a:ext cx="993896" cy="1532632"/>
            <a:chOff x="8691971" y="1597019"/>
            <a:chExt cx="1882379" cy="2902712"/>
          </a:xfrm>
        </p:grpSpPr>
        <p:sp>
          <p:nvSpPr>
            <p:cNvPr id="566" name="Google Shape;566;p31"/>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1"/>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1"/>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31"/>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1"/>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1"/>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31"/>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1"/>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 name="Group 88"/>
          <p:cNvGrpSpPr/>
          <p:nvPr/>
        </p:nvGrpSpPr>
        <p:grpSpPr>
          <a:xfrm>
            <a:off x="408886" y="714796"/>
            <a:ext cx="3426924" cy="3653146"/>
            <a:chOff x="5158907" y="950864"/>
            <a:chExt cx="3426924" cy="3653146"/>
          </a:xfrm>
        </p:grpSpPr>
        <p:grpSp>
          <p:nvGrpSpPr>
            <p:cNvPr id="90" name="Google Shape;757;p36"/>
            <p:cNvGrpSpPr/>
            <p:nvPr/>
          </p:nvGrpSpPr>
          <p:grpSpPr>
            <a:xfrm>
              <a:off x="5158907" y="4233915"/>
              <a:ext cx="456078" cy="370095"/>
              <a:chOff x="5842445" y="3462417"/>
              <a:chExt cx="456078" cy="370095"/>
            </a:xfrm>
          </p:grpSpPr>
          <p:sp>
            <p:nvSpPr>
              <p:cNvPr id="138" name="Google Shape;758;p36"/>
              <p:cNvSpPr/>
              <p:nvPr/>
            </p:nvSpPr>
            <p:spPr>
              <a:xfrm>
                <a:off x="5842445" y="3462417"/>
                <a:ext cx="298088" cy="370095"/>
              </a:xfrm>
              <a:custGeom>
                <a:avLst/>
                <a:gdLst/>
                <a:ahLst/>
                <a:cxnLst/>
                <a:rect l="l" t="t" r="r" b="b"/>
                <a:pathLst>
                  <a:path w="149605" h="185744" extrusionOk="0">
                    <a:moveTo>
                      <a:pt x="0" y="0"/>
                    </a:moveTo>
                    <a:lnTo>
                      <a:pt x="149605" y="0"/>
                    </a:lnTo>
                    <a:lnTo>
                      <a:pt x="149605" y="185744"/>
                    </a:lnTo>
                    <a:lnTo>
                      <a:pt x="0" y="1857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759;p36"/>
              <p:cNvSpPr/>
              <p:nvPr/>
            </p:nvSpPr>
            <p:spPr>
              <a:xfrm rot="-2700000">
                <a:off x="6107593" y="3568373"/>
                <a:ext cx="158172" cy="158172"/>
              </a:xfrm>
              <a:custGeom>
                <a:avLst/>
                <a:gdLst/>
                <a:ahLst/>
                <a:cxnLst/>
                <a:rect l="l" t="t" r="r" b="b"/>
                <a:pathLst>
                  <a:path w="79463" h="79463" extrusionOk="0">
                    <a:moveTo>
                      <a:pt x="79463" y="39732"/>
                    </a:moveTo>
                    <a:cubicBezTo>
                      <a:pt x="79463" y="61675"/>
                      <a:pt x="61675" y="79463"/>
                      <a:pt x="39732" y="79463"/>
                    </a:cubicBezTo>
                    <a:cubicBezTo>
                      <a:pt x="17789" y="79463"/>
                      <a:pt x="0" y="61675"/>
                      <a:pt x="0" y="39732"/>
                    </a:cubicBezTo>
                    <a:cubicBezTo>
                      <a:pt x="0" y="17788"/>
                      <a:pt x="17789" y="0"/>
                      <a:pt x="39732" y="0"/>
                    </a:cubicBezTo>
                    <a:cubicBezTo>
                      <a:pt x="61675" y="0"/>
                      <a:pt x="79463" y="17788"/>
                      <a:pt x="79463" y="39732"/>
                    </a:cubicBezTo>
                    <a:close/>
                  </a:path>
                </a:pathLst>
              </a:custGeom>
              <a:no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 name="Google Shape;760;p36"/>
            <p:cNvGrpSpPr/>
            <p:nvPr/>
          </p:nvGrpSpPr>
          <p:grpSpPr>
            <a:xfrm>
              <a:off x="7820663" y="950864"/>
              <a:ext cx="765168" cy="765168"/>
              <a:chOff x="7812020" y="539519"/>
              <a:chExt cx="765168" cy="765168"/>
            </a:xfrm>
          </p:grpSpPr>
          <p:grpSp>
            <p:nvGrpSpPr>
              <p:cNvPr id="127" name="Google Shape;761;p36"/>
              <p:cNvGrpSpPr/>
              <p:nvPr/>
            </p:nvGrpSpPr>
            <p:grpSpPr>
              <a:xfrm>
                <a:off x="7812020" y="539519"/>
                <a:ext cx="765168" cy="765168"/>
                <a:chOff x="7878003" y="690272"/>
                <a:chExt cx="681421" cy="681421"/>
              </a:xfrm>
            </p:grpSpPr>
            <p:sp>
              <p:nvSpPr>
                <p:cNvPr id="129" name="Google Shape;762;p36"/>
                <p:cNvSpPr/>
                <p:nvPr/>
              </p:nvSpPr>
              <p:spPr>
                <a:xfrm>
                  <a:off x="7878003" y="690272"/>
                  <a:ext cx="681421" cy="681421"/>
                </a:xfrm>
                <a:custGeom>
                  <a:avLst/>
                  <a:gdLst/>
                  <a:ahLst/>
                  <a:cxnLst/>
                  <a:rect l="l" t="t" r="r" b="b"/>
                  <a:pathLst>
                    <a:path w="463552" h="463552" extrusionOk="0">
                      <a:moveTo>
                        <a:pt x="463553" y="231777"/>
                      </a:moveTo>
                      <a:cubicBezTo>
                        <a:pt x="463553" y="359783"/>
                        <a:pt x="359783" y="463553"/>
                        <a:pt x="231776" y="463553"/>
                      </a:cubicBezTo>
                      <a:cubicBezTo>
                        <a:pt x="103770" y="463553"/>
                        <a:pt x="0" y="359783"/>
                        <a:pt x="0" y="231777"/>
                      </a:cubicBezTo>
                      <a:cubicBezTo>
                        <a:pt x="0" y="103770"/>
                        <a:pt x="103770" y="0"/>
                        <a:pt x="231776" y="0"/>
                      </a:cubicBezTo>
                      <a:cubicBezTo>
                        <a:pt x="359783" y="0"/>
                        <a:pt x="463553" y="103770"/>
                        <a:pt x="463553" y="231777"/>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763;p36"/>
                <p:cNvSpPr/>
                <p:nvPr/>
              </p:nvSpPr>
              <p:spPr>
                <a:xfrm>
                  <a:off x="7988675" y="800951"/>
                  <a:ext cx="460048" cy="460048"/>
                </a:xfrm>
                <a:custGeom>
                  <a:avLst/>
                  <a:gdLst/>
                  <a:ahLst/>
                  <a:cxnLst/>
                  <a:rect l="l" t="t" r="r" b="b"/>
                  <a:pathLst>
                    <a:path w="312958" h="312958" extrusionOk="0">
                      <a:moveTo>
                        <a:pt x="312958" y="156479"/>
                      </a:moveTo>
                      <a:cubicBezTo>
                        <a:pt x="312958" y="242900"/>
                        <a:pt x="242900" y="312958"/>
                        <a:pt x="156479" y="312958"/>
                      </a:cubicBezTo>
                      <a:cubicBezTo>
                        <a:pt x="70058" y="312958"/>
                        <a:pt x="0" y="242900"/>
                        <a:pt x="0" y="156479"/>
                      </a:cubicBezTo>
                      <a:cubicBezTo>
                        <a:pt x="0" y="70058"/>
                        <a:pt x="70058" y="0"/>
                        <a:pt x="156479" y="0"/>
                      </a:cubicBezTo>
                      <a:cubicBezTo>
                        <a:pt x="242900" y="0"/>
                        <a:pt x="312958" y="70058"/>
                        <a:pt x="312958" y="1564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1" name="Google Shape;764;p36"/>
                <p:cNvGrpSpPr/>
                <p:nvPr/>
              </p:nvGrpSpPr>
              <p:grpSpPr>
                <a:xfrm>
                  <a:off x="7988599" y="800951"/>
                  <a:ext cx="460125" cy="460048"/>
                  <a:chOff x="7988599" y="800951"/>
                  <a:chExt cx="460125" cy="460048"/>
                </a:xfrm>
              </p:grpSpPr>
              <p:sp>
                <p:nvSpPr>
                  <p:cNvPr id="132" name="Google Shape;765;p36"/>
                  <p:cNvSpPr/>
                  <p:nvPr/>
                </p:nvSpPr>
                <p:spPr>
                  <a:xfrm>
                    <a:off x="7988599" y="1030959"/>
                    <a:ext cx="460125" cy="7654"/>
                  </a:xfrm>
                  <a:custGeom>
                    <a:avLst/>
                    <a:gdLst/>
                    <a:ahLst/>
                    <a:cxnLst/>
                    <a:rect l="l" t="t" r="r" b="b"/>
                    <a:pathLst>
                      <a:path w="313010" h="5207" extrusionOk="0">
                        <a:moveTo>
                          <a:pt x="0" y="0"/>
                        </a:moveTo>
                        <a:lnTo>
                          <a:pt x="31301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766;p36"/>
                  <p:cNvSpPr/>
                  <p:nvPr/>
                </p:nvSpPr>
                <p:spPr>
                  <a:xfrm>
                    <a:off x="8035363" y="892571"/>
                    <a:ext cx="366661" cy="26063"/>
                  </a:xfrm>
                  <a:custGeom>
                    <a:avLst/>
                    <a:gdLst/>
                    <a:ahLst/>
                    <a:cxnLst/>
                    <a:rect l="l" t="t" r="r" b="b"/>
                    <a:pathLst>
                      <a:path w="249429" h="17730" extrusionOk="0">
                        <a:moveTo>
                          <a:pt x="0" y="0"/>
                        </a:moveTo>
                        <a:cubicBezTo>
                          <a:pt x="81442" y="23641"/>
                          <a:pt x="167987" y="23641"/>
                          <a:pt x="249429" y="0"/>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767;p36"/>
                  <p:cNvSpPr/>
                  <p:nvPr/>
                </p:nvSpPr>
                <p:spPr>
                  <a:xfrm>
                    <a:off x="8035363" y="1143283"/>
                    <a:ext cx="366661" cy="26063"/>
                  </a:xfrm>
                  <a:custGeom>
                    <a:avLst/>
                    <a:gdLst/>
                    <a:ahLst/>
                    <a:cxnLst/>
                    <a:rect l="l" t="t" r="r" b="b"/>
                    <a:pathLst>
                      <a:path w="249429" h="17730" extrusionOk="0">
                        <a:moveTo>
                          <a:pt x="0" y="17731"/>
                        </a:moveTo>
                        <a:cubicBezTo>
                          <a:pt x="81442" y="-5910"/>
                          <a:pt x="167987" y="-5910"/>
                          <a:pt x="249429" y="17731"/>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768;p36"/>
                  <p:cNvSpPr/>
                  <p:nvPr/>
                </p:nvSpPr>
                <p:spPr>
                  <a:xfrm>
                    <a:off x="8218670" y="800951"/>
                    <a:ext cx="7654" cy="460048"/>
                  </a:xfrm>
                  <a:custGeom>
                    <a:avLst/>
                    <a:gdLst/>
                    <a:ahLst/>
                    <a:cxnLst/>
                    <a:rect l="l" t="t" r="r" b="b"/>
                    <a:pathLst>
                      <a:path w="5207" h="312958" extrusionOk="0">
                        <a:moveTo>
                          <a:pt x="0" y="312958"/>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769;p36"/>
                  <p:cNvSpPr/>
                  <p:nvPr/>
                </p:nvSpPr>
                <p:spPr>
                  <a:xfrm>
                    <a:off x="8105854" y="800951"/>
                    <a:ext cx="112830" cy="460047"/>
                  </a:xfrm>
                  <a:custGeom>
                    <a:avLst/>
                    <a:gdLst/>
                    <a:ahLst/>
                    <a:cxnLst/>
                    <a:rect l="l" t="t" r="r" b="b"/>
                    <a:pathLst>
                      <a:path w="76755" h="312957" extrusionOk="0">
                        <a:moveTo>
                          <a:pt x="76755" y="0"/>
                        </a:moveTo>
                        <a:cubicBezTo>
                          <a:pt x="76755" y="0"/>
                          <a:pt x="0" y="40513"/>
                          <a:pt x="0" y="156479"/>
                        </a:cubicBezTo>
                        <a:cubicBezTo>
                          <a:pt x="0" y="280100"/>
                          <a:pt x="76755" y="312958"/>
                          <a:pt x="76755"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770;p36"/>
                  <p:cNvSpPr/>
                  <p:nvPr/>
                </p:nvSpPr>
                <p:spPr>
                  <a:xfrm>
                    <a:off x="8218670" y="800951"/>
                    <a:ext cx="112830" cy="460047"/>
                  </a:xfrm>
                  <a:custGeom>
                    <a:avLst/>
                    <a:gdLst/>
                    <a:ahLst/>
                    <a:cxnLst/>
                    <a:rect l="l" t="t" r="r" b="b"/>
                    <a:pathLst>
                      <a:path w="76755" h="312957" extrusionOk="0">
                        <a:moveTo>
                          <a:pt x="0" y="0"/>
                        </a:moveTo>
                        <a:cubicBezTo>
                          <a:pt x="0" y="0"/>
                          <a:pt x="76756" y="40513"/>
                          <a:pt x="76756" y="156479"/>
                        </a:cubicBezTo>
                        <a:cubicBezTo>
                          <a:pt x="76756" y="280100"/>
                          <a:pt x="0" y="312958"/>
                          <a:pt x="0"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8" name="Google Shape;771;p36"/>
              <p:cNvSpPr/>
              <p:nvPr/>
            </p:nvSpPr>
            <p:spPr>
              <a:xfrm>
                <a:off x="8302716" y="1024437"/>
                <a:ext cx="208314" cy="198793"/>
              </a:xfrm>
              <a:custGeom>
                <a:avLst/>
                <a:gdLst/>
                <a:ahLst/>
                <a:cxnLst/>
                <a:rect l="l" t="t" r="r" b="b"/>
                <a:pathLst>
                  <a:path w="131015" h="125027" extrusionOk="0">
                    <a:moveTo>
                      <a:pt x="124558" y="33066"/>
                    </a:moveTo>
                    <a:lnTo>
                      <a:pt x="0" y="0"/>
                    </a:lnTo>
                    <a:lnTo>
                      <a:pt x="39523" y="122632"/>
                    </a:lnTo>
                    <a:lnTo>
                      <a:pt x="64622" y="74725"/>
                    </a:lnTo>
                    <a:lnTo>
                      <a:pt x="117633" y="125027"/>
                    </a:lnTo>
                    <a:lnTo>
                      <a:pt x="131015" y="110967"/>
                    </a:lnTo>
                    <a:lnTo>
                      <a:pt x="78057" y="60613"/>
                    </a:lnTo>
                    <a:lnTo>
                      <a:pt x="124558" y="330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 name="Group 91"/>
            <p:cNvGrpSpPr/>
            <p:nvPr/>
          </p:nvGrpSpPr>
          <p:grpSpPr>
            <a:xfrm>
              <a:off x="5614987" y="1465375"/>
              <a:ext cx="2780357" cy="3138143"/>
              <a:chOff x="5614987" y="1465375"/>
              <a:chExt cx="2780357" cy="3138143"/>
            </a:xfrm>
          </p:grpSpPr>
          <p:sp>
            <p:nvSpPr>
              <p:cNvPr id="93" name="Google Shape;746;p36"/>
              <p:cNvSpPr/>
              <p:nvPr/>
            </p:nvSpPr>
            <p:spPr>
              <a:xfrm>
                <a:off x="5855051" y="4495288"/>
                <a:ext cx="1358320" cy="107266"/>
              </a:xfrm>
              <a:custGeom>
                <a:avLst/>
                <a:gdLst/>
                <a:ahLst/>
                <a:cxnLst/>
                <a:rect l="l" t="t" r="r" b="b"/>
                <a:pathLst>
                  <a:path w="892164" h="70454" extrusionOk="0">
                    <a:moveTo>
                      <a:pt x="0" y="0"/>
                    </a:moveTo>
                    <a:lnTo>
                      <a:pt x="846549" y="0"/>
                    </a:lnTo>
                    <a:cubicBezTo>
                      <a:pt x="871700" y="0"/>
                      <a:pt x="892165" y="20413"/>
                      <a:pt x="892165" y="45616"/>
                    </a:cubicBezTo>
                    <a:lnTo>
                      <a:pt x="892165" y="70455"/>
                    </a:lnTo>
                    <a:lnTo>
                      <a:pt x="52" y="70455"/>
                    </a:lnTo>
                    <a:lnTo>
                      <a:pt x="52" y="0"/>
                    </a:lnTo>
                    <a:lnTo>
                      <a:pt x="5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4" name="Google Shape;749;p36"/>
              <p:cNvGrpSpPr/>
              <p:nvPr/>
            </p:nvGrpSpPr>
            <p:grpSpPr>
              <a:xfrm>
                <a:off x="6621425" y="1465375"/>
                <a:ext cx="1589100" cy="3136200"/>
                <a:chOff x="6621425" y="855025"/>
                <a:chExt cx="1589100" cy="3136200"/>
              </a:xfrm>
            </p:grpSpPr>
            <p:sp>
              <p:nvSpPr>
                <p:cNvPr id="125" name="Google Shape;750;p36"/>
                <p:cNvSpPr/>
                <p:nvPr/>
              </p:nvSpPr>
              <p:spPr>
                <a:xfrm>
                  <a:off x="6621425" y="855025"/>
                  <a:ext cx="1589100" cy="3136200"/>
                </a:xfrm>
                <a:prstGeom prst="roundRect">
                  <a:avLst>
                    <a:gd name="adj" fmla="val 921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26" name="Google Shape;751;p36"/>
                <p:cNvSpPr/>
                <p:nvPr/>
              </p:nvSpPr>
              <p:spPr>
                <a:xfrm>
                  <a:off x="6705075" y="953125"/>
                  <a:ext cx="1421700" cy="2940000"/>
                </a:xfrm>
                <a:prstGeom prst="roundRect">
                  <a:avLst>
                    <a:gd name="adj" fmla="val 602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95" name="Google Shape;772;p36"/>
              <p:cNvSpPr/>
              <p:nvPr/>
            </p:nvSpPr>
            <p:spPr>
              <a:xfrm>
                <a:off x="5614987" y="3234730"/>
                <a:ext cx="582664" cy="458008"/>
              </a:xfrm>
              <a:custGeom>
                <a:avLst/>
                <a:gdLst/>
                <a:ahLst/>
                <a:cxnLst/>
                <a:rect l="l" t="t" r="r" b="b"/>
                <a:pathLst>
                  <a:path w="382702" h="300826" extrusionOk="0">
                    <a:moveTo>
                      <a:pt x="340420" y="148305"/>
                    </a:moveTo>
                    <a:cubicBezTo>
                      <a:pt x="340420" y="148305"/>
                      <a:pt x="307978" y="78475"/>
                      <a:pt x="299646" y="68737"/>
                    </a:cubicBezTo>
                    <a:cubicBezTo>
                      <a:pt x="291315" y="58948"/>
                      <a:pt x="210550" y="-311"/>
                      <a:pt x="199823" y="1"/>
                    </a:cubicBezTo>
                    <a:cubicBezTo>
                      <a:pt x="189096" y="314"/>
                      <a:pt x="183836" y="19112"/>
                      <a:pt x="189564" y="29214"/>
                    </a:cubicBezTo>
                    <a:cubicBezTo>
                      <a:pt x="195292" y="39368"/>
                      <a:pt x="247313" y="82485"/>
                      <a:pt x="226797" y="89150"/>
                    </a:cubicBezTo>
                    <a:cubicBezTo>
                      <a:pt x="206228" y="95867"/>
                      <a:pt x="149624" y="80923"/>
                      <a:pt x="141866" y="77642"/>
                    </a:cubicBezTo>
                    <a:cubicBezTo>
                      <a:pt x="112653" y="65249"/>
                      <a:pt x="49905" y="51866"/>
                      <a:pt x="25951" y="58167"/>
                    </a:cubicBezTo>
                    <a:cubicBezTo>
                      <a:pt x="16266" y="60718"/>
                      <a:pt x="8351" y="68581"/>
                      <a:pt x="12933" y="72747"/>
                    </a:cubicBezTo>
                    <a:cubicBezTo>
                      <a:pt x="17516" y="76965"/>
                      <a:pt x="120672" y="108365"/>
                      <a:pt x="121401" y="113208"/>
                    </a:cubicBezTo>
                    <a:cubicBezTo>
                      <a:pt x="122130" y="118103"/>
                      <a:pt x="124890" y="115447"/>
                      <a:pt x="119266" y="118363"/>
                    </a:cubicBezTo>
                    <a:cubicBezTo>
                      <a:pt x="96719" y="116488"/>
                      <a:pt x="44541" y="96232"/>
                      <a:pt x="4705" y="96544"/>
                    </a:cubicBezTo>
                    <a:cubicBezTo>
                      <a:pt x="-2585" y="105917"/>
                      <a:pt x="-3782" y="112791"/>
                      <a:pt x="23348" y="130079"/>
                    </a:cubicBezTo>
                    <a:cubicBezTo>
                      <a:pt x="31315" y="131277"/>
                      <a:pt x="101249" y="153460"/>
                      <a:pt x="108435" y="154814"/>
                    </a:cubicBezTo>
                    <a:cubicBezTo>
                      <a:pt x="109789" y="155074"/>
                      <a:pt x="111090" y="157574"/>
                      <a:pt x="111090" y="160021"/>
                    </a:cubicBezTo>
                    <a:lnTo>
                      <a:pt x="2935" y="147263"/>
                    </a:lnTo>
                    <a:cubicBezTo>
                      <a:pt x="2935" y="147263"/>
                      <a:pt x="-10083" y="179340"/>
                      <a:pt x="18713" y="182777"/>
                    </a:cubicBezTo>
                    <a:cubicBezTo>
                      <a:pt x="45427" y="185953"/>
                      <a:pt x="161810" y="222040"/>
                      <a:pt x="162330" y="222196"/>
                    </a:cubicBezTo>
                    <a:cubicBezTo>
                      <a:pt x="162486" y="222196"/>
                      <a:pt x="162591" y="222300"/>
                      <a:pt x="162591" y="222300"/>
                    </a:cubicBezTo>
                    <a:lnTo>
                      <a:pt x="162591" y="222300"/>
                    </a:lnTo>
                    <a:cubicBezTo>
                      <a:pt x="199927" y="233704"/>
                      <a:pt x="312300" y="300826"/>
                      <a:pt x="312300" y="300826"/>
                    </a:cubicBezTo>
                    <a:lnTo>
                      <a:pt x="382703" y="199336"/>
                    </a:lnTo>
                    <a:cubicBezTo>
                      <a:pt x="369424" y="186943"/>
                      <a:pt x="340524" y="148201"/>
                      <a:pt x="340524" y="148201"/>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773;p36"/>
              <p:cNvSpPr/>
              <p:nvPr/>
            </p:nvSpPr>
            <p:spPr>
              <a:xfrm>
                <a:off x="6384598" y="3444174"/>
                <a:ext cx="728433" cy="924246"/>
              </a:xfrm>
              <a:custGeom>
                <a:avLst/>
                <a:gdLst/>
                <a:ahLst/>
                <a:cxnLst/>
                <a:rect l="l" t="t" r="r" b="b"/>
                <a:pathLst>
                  <a:path w="478445" h="607058" extrusionOk="0">
                    <a:moveTo>
                      <a:pt x="247450" y="12676"/>
                    </a:moveTo>
                    <a:cubicBezTo>
                      <a:pt x="144971" y="116822"/>
                      <a:pt x="0" y="450401"/>
                      <a:pt x="0" y="450401"/>
                    </a:cubicBezTo>
                    <a:lnTo>
                      <a:pt x="147679" y="581989"/>
                    </a:lnTo>
                    <a:cubicBezTo>
                      <a:pt x="196419" y="620575"/>
                      <a:pt x="266144" y="617972"/>
                      <a:pt x="291140" y="550537"/>
                    </a:cubicBezTo>
                    <a:lnTo>
                      <a:pt x="478446" y="45378"/>
                    </a:lnTo>
                    <a:cubicBezTo>
                      <a:pt x="478446" y="45378"/>
                      <a:pt x="288432" y="-28982"/>
                      <a:pt x="247450" y="1267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774;p36"/>
              <p:cNvSpPr/>
              <p:nvPr/>
            </p:nvSpPr>
            <p:spPr>
              <a:xfrm>
                <a:off x="5905796" y="3454737"/>
                <a:ext cx="905626" cy="776477"/>
              </a:xfrm>
              <a:custGeom>
                <a:avLst/>
                <a:gdLst/>
                <a:ahLst/>
                <a:cxnLst/>
                <a:rect l="l" t="t" r="r" b="b"/>
                <a:pathLst>
                  <a:path w="594828" h="510001" extrusionOk="0">
                    <a:moveTo>
                      <a:pt x="378778" y="510002"/>
                    </a:moveTo>
                    <a:lnTo>
                      <a:pt x="0" y="189493"/>
                    </a:lnTo>
                    <a:cubicBezTo>
                      <a:pt x="0" y="189493"/>
                      <a:pt x="145648" y="95762"/>
                      <a:pt x="202928" y="0"/>
                    </a:cubicBezTo>
                    <a:cubicBezTo>
                      <a:pt x="298534" y="108676"/>
                      <a:pt x="594829" y="344202"/>
                      <a:pt x="594829" y="344202"/>
                    </a:cubicBezTo>
                    <a:lnTo>
                      <a:pt x="378778" y="50995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775;p36"/>
              <p:cNvSpPr/>
              <p:nvPr/>
            </p:nvSpPr>
            <p:spPr>
              <a:xfrm>
                <a:off x="6653185" y="3238181"/>
                <a:ext cx="1557352" cy="1348568"/>
              </a:xfrm>
              <a:custGeom>
                <a:avLst/>
                <a:gdLst/>
                <a:ahLst/>
                <a:cxnLst/>
                <a:rect l="l" t="t" r="r" b="b"/>
                <a:pathLst>
                  <a:path w="1022891" h="885759" extrusionOk="0">
                    <a:moveTo>
                      <a:pt x="1022839" y="800621"/>
                    </a:moveTo>
                    <a:lnTo>
                      <a:pt x="900936" y="882063"/>
                    </a:lnTo>
                    <a:lnTo>
                      <a:pt x="2731" y="885760"/>
                    </a:lnTo>
                    <a:cubicBezTo>
                      <a:pt x="2731" y="885760"/>
                      <a:pt x="-3414" y="390391"/>
                      <a:pt x="2731" y="295670"/>
                    </a:cubicBezTo>
                    <a:cubicBezTo>
                      <a:pt x="12156" y="149970"/>
                      <a:pt x="170458" y="31712"/>
                      <a:pt x="315898" y="19267"/>
                    </a:cubicBezTo>
                    <a:lnTo>
                      <a:pt x="540800" y="0"/>
                    </a:lnTo>
                    <a:lnTo>
                      <a:pt x="765703" y="19267"/>
                    </a:lnTo>
                    <a:cubicBezTo>
                      <a:pt x="911142" y="31712"/>
                      <a:pt x="1022891" y="153407"/>
                      <a:pt x="1022891" y="299367"/>
                    </a:cubicBezTo>
                    <a:lnTo>
                      <a:pt x="1022891" y="80056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776;p36"/>
              <p:cNvSpPr/>
              <p:nvPr/>
            </p:nvSpPr>
            <p:spPr>
              <a:xfrm>
                <a:off x="7041684" y="2545657"/>
                <a:ext cx="193286" cy="265591"/>
              </a:xfrm>
              <a:custGeom>
                <a:avLst/>
                <a:gdLst/>
                <a:ahLst/>
                <a:cxnLst/>
                <a:rect l="l" t="t" r="r" b="b"/>
                <a:pathLst>
                  <a:path w="126953" h="174444" extrusionOk="0">
                    <a:moveTo>
                      <a:pt x="126954" y="87222"/>
                    </a:moveTo>
                    <a:cubicBezTo>
                      <a:pt x="126954" y="135393"/>
                      <a:pt x="98534" y="174444"/>
                      <a:pt x="63477" y="174444"/>
                    </a:cubicBezTo>
                    <a:cubicBezTo>
                      <a:pt x="28420" y="174444"/>
                      <a:pt x="1" y="135393"/>
                      <a:pt x="1" y="87222"/>
                    </a:cubicBezTo>
                    <a:cubicBezTo>
                      <a:pt x="1" y="39051"/>
                      <a:pt x="28420" y="0"/>
                      <a:pt x="63477" y="0"/>
                    </a:cubicBezTo>
                    <a:cubicBezTo>
                      <a:pt x="98534" y="0"/>
                      <a:pt x="126954" y="39051"/>
                      <a:pt x="126954" y="8722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777;p36"/>
              <p:cNvSpPr/>
              <p:nvPr/>
            </p:nvSpPr>
            <p:spPr>
              <a:xfrm>
                <a:off x="7105092" y="2527123"/>
                <a:ext cx="505595" cy="568425"/>
              </a:xfrm>
              <a:custGeom>
                <a:avLst/>
                <a:gdLst/>
                <a:ahLst/>
                <a:cxnLst/>
                <a:rect l="l" t="t" r="r" b="b"/>
                <a:pathLst>
                  <a:path w="332082" h="373350" extrusionOk="0">
                    <a:moveTo>
                      <a:pt x="331916" y="180647"/>
                    </a:moveTo>
                    <a:cubicBezTo>
                      <a:pt x="326605" y="291302"/>
                      <a:pt x="179343" y="377275"/>
                      <a:pt x="94672" y="373213"/>
                    </a:cubicBezTo>
                    <a:cubicBezTo>
                      <a:pt x="9950" y="369151"/>
                      <a:pt x="-4370" y="277659"/>
                      <a:pt x="993" y="167056"/>
                    </a:cubicBezTo>
                    <a:cubicBezTo>
                      <a:pt x="6304" y="56401"/>
                      <a:pt x="42651" y="13545"/>
                      <a:pt x="128259" y="1204"/>
                    </a:cubicBezTo>
                    <a:cubicBezTo>
                      <a:pt x="212201" y="-10929"/>
                      <a:pt x="337280" y="70044"/>
                      <a:pt x="331916" y="180699"/>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778;p36"/>
              <p:cNvSpPr/>
              <p:nvPr/>
            </p:nvSpPr>
            <p:spPr>
              <a:xfrm>
                <a:off x="7234695" y="2943078"/>
                <a:ext cx="350967" cy="450395"/>
              </a:xfrm>
              <a:custGeom>
                <a:avLst/>
                <a:gdLst/>
                <a:ahLst/>
                <a:cxnLst/>
                <a:rect l="l" t="t" r="r" b="b"/>
                <a:pathLst>
                  <a:path w="230520" h="295826" extrusionOk="0">
                    <a:moveTo>
                      <a:pt x="14787" y="36555"/>
                    </a:moveTo>
                    <a:lnTo>
                      <a:pt x="51" y="224278"/>
                    </a:lnTo>
                    <a:cubicBezTo>
                      <a:pt x="-1980" y="248075"/>
                      <a:pt x="57487" y="295826"/>
                      <a:pt x="115236" y="295826"/>
                    </a:cubicBezTo>
                    <a:cubicBezTo>
                      <a:pt x="218965" y="295826"/>
                      <a:pt x="232191" y="231985"/>
                      <a:pt x="230369" y="209645"/>
                    </a:cubicBezTo>
                    <a:lnTo>
                      <a:pt x="207561" y="0"/>
                    </a:lnTo>
                    <a:lnTo>
                      <a:pt x="14787" y="36555"/>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779;p36"/>
              <p:cNvSpPr/>
              <p:nvPr/>
            </p:nvSpPr>
            <p:spPr>
              <a:xfrm>
                <a:off x="7167241" y="2790996"/>
                <a:ext cx="29101" cy="40913"/>
              </a:xfrm>
              <a:custGeom>
                <a:avLst/>
                <a:gdLst/>
                <a:ahLst/>
                <a:cxnLst/>
                <a:rect l="l" t="t" r="r" b="b"/>
                <a:pathLst>
                  <a:path w="19114" h="26872" extrusionOk="0">
                    <a:moveTo>
                      <a:pt x="19113" y="13280"/>
                    </a:moveTo>
                    <a:cubicBezTo>
                      <a:pt x="19217" y="20674"/>
                      <a:pt x="15051" y="26767"/>
                      <a:pt x="9792" y="26871"/>
                    </a:cubicBezTo>
                    <a:cubicBezTo>
                      <a:pt x="4532" y="26975"/>
                      <a:pt x="106" y="21039"/>
                      <a:pt x="2" y="13592"/>
                    </a:cubicBezTo>
                    <a:cubicBezTo>
                      <a:pt x="-102" y="6146"/>
                      <a:pt x="4064" y="106"/>
                      <a:pt x="9323" y="1"/>
                    </a:cubicBezTo>
                    <a:cubicBezTo>
                      <a:pt x="14583" y="-103"/>
                      <a:pt x="19009" y="5833"/>
                      <a:pt x="19113" y="132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780;p36"/>
              <p:cNvSpPr/>
              <p:nvPr/>
            </p:nvSpPr>
            <p:spPr>
              <a:xfrm>
                <a:off x="7305387" y="2788621"/>
                <a:ext cx="29101" cy="40913"/>
              </a:xfrm>
              <a:custGeom>
                <a:avLst/>
                <a:gdLst/>
                <a:ahLst/>
                <a:cxnLst/>
                <a:rect l="l" t="t" r="r" b="b"/>
                <a:pathLst>
                  <a:path w="19114" h="26872" extrusionOk="0">
                    <a:moveTo>
                      <a:pt x="19112" y="13280"/>
                    </a:moveTo>
                    <a:cubicBezTo>
                      <a:pt x="19217" y="20674"/>
                      <a:pt x="15051" y="26767"/>
                      <a:pt x="9792" y="26871"/>
                    </a:cubicBezTo>
                    <a:cubicBezTo>
                      <a:pt x="4532" y="26975"/>
                      <a:pt x="106" y="21039"/>
                      <a:pt x="2" y="13592"/>
                    </a:cubicBezTo>
                    <a:cubicBezTo>
                      <a:pt x="-102" y="6198"/>
                      <a:pt x="4063" y="106"/>
                      <a:pt x="9323" y="1"/>
                    </a:cubicBezTo>
                    <a:cubicBezTo>
                      <a:pt x="14582" y="-103"/>
                      <a:pt x="19008" y="5833"/>
                      <a:pt x="19112" y="132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781;p36"/>
              <p:cNvSpPr/>
              <p:nvPr/>
            </p:nvSpPr>
            <p:spPr>
              <a:xfrm>
                <a:off x="7186552" y="2953132"/>
                <a:ext cx="100774" cy="52240"/>
              </a:xfrm>
              <a:custGeom>
                <a:avLst/>
                <a:gdLst/>
                <a:ahLst/>
                <a:cxnLst/>
                <a:rect l="l" t="t" r="r" b="b"/>
                <a:pathLst>
                  <a:path w="66190" h="34312" extrusionOk="0">
                    <a:moveTo>
                      <a:pt x="66190" y="4582"/>
                    </a:moveTo>
                    <a:cubicBezTo>
                      <a:pt x="18491" y="16195"/>
                      <a:pt x="110" y="0"/>
                      <a:pt x="110" y="0"/>
                    </a:cubicBezTo>
                    <a:cubicBezTo>
                      <a:pt x="110" y="0"/>
                      <a:pt x="-3379" y="31035"/>
                      <a:pt x="28958" y="34108"/>
                    </a:cubicBezTo>
                    <a:cubicBezTo>
                      <a:pt x="61296" y="37180"/>
                      <a:pt x="66138" y="4582"/>
                      <a:pt x="66138" y="45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782;p36"/>
              <p:cNvSpPr/>
              <p:nvPr/>
            </p:nvSpPr>
            <p:spPr>
              <a:xfrm>
                <a:off x="7210664" y="2810868"/>
                <a:ext cx="52210" cy="99419"/>
              </a:xfrm>
              <a:custGeom>
                <a:avLst/>
                <a:gdLst/>
                <a:ahLst/>
                <a:cxnLst/>
                <a:rect l="l" t="t" r="r" b="b"/>
                <a:pathLst>
                  <a:path w="34292" h="65300" extrusionOk="0">
                    <a:moveTo>
                      <a:pt x="17212" y="0"/>
                    </a:moveTo>
                    <a:cubicBezTo>
                      <a:pt x="10182" y="16767"/>
                      <a:pt x="-7054" y="47438"/>
                      <a:pt x="3153" y="58478"/>
                    </a:cubicBezTo>
                    <a:cubicBezTo>
                      <a:pt x="13359" y="69517"/>
                      <a:pt x="34292" y="63841"/>
                      <a:pt x="34292" y="63841"/>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783;p36"/>
              <p:cNvSpPr/>
              <p:nvPr/>
            </p:nvSpPr>
            <p:spPr>
              <a:xfrm>
                <a:off x="7152836" y="2762324"/>
                <a:ext cx="54703" cy="9290"/>
              </a:xfrm>
              <a:custGeom>
                <a:avLst/>
                <a:gdLst/>
                <a:ahLst/>
                <a:cxnLst/>
                <a:rect l="l" t="t" r="r" b="b"/>
                <a:pathLst>
                  <a:path w="35930" h="6102" extrusionOk="0">
                    <a:moveTo>
                      <a:pt x="0" y="6103"/>
                    </a:moveTo>
                    <a:cubicBezTo>
                      <a:pt x="0" y="6103"/>
                      <a:pt x="19684" y="-7488"/>
                      <a:pt x="35930" y="5894"/>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784;p36"/>
              <p:cNvSpPr/>
              <p:nvPr/>
            </p:nvSpPr>
            <p:spPr>
              <a:xfrm>
                <a:off x="7285044" y="2760431"/>
                <a:ext cx="66754" cy="11423"/>
              </a:xfrm>
              <a:custGeom>
                <a:avLst/>
                <a:gdLst/>
                <a:ahLst/>
                <a:cxnLst/>
                <a:rect l="l" t="t" r="r" b="b"/>
                <a:pathLst>
                  <a:path w="43845" h="7503" extrusionOk="0">
                    <a:moveTo>
                      <a:pt x="0" y="6619"/>
                    </a:moveTo>
                    <a:cubicBezTo>
                      <a:pt x="0" y="6619"/>
                      <a:pt x="33275" y="-8847"/>
                      <a:pt x="43846" y="7504"/>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785;p36"/>
              <p:cNvSpPr/>
              <p:nvPr/>
            </p:nvSpPr>
            <p:spPr>
              <a:xfrm>
                <a:off x="7249023" y="3026363"/>
                <a:ext cx="201451" cy="70487"/>
              </a:xfrm>
              <a:custGeom>
                <a:avLst/>
                <a:gdLst/>
                <a:ahLst/>
                <a:cxnLst/>
                <a:rect l="l" t="t" r="r" b="b"/>
                <a:pathLst>
                  <a:path w="132316" h="46297" extrusionOk="0">
                    <a:moveTo>
                      <a:pt x="0" y="44783"/>
                    </a:moveTo>
                    <a:cubicBezTo>
                      <a:pt x="0" y="44783"/>
                      <a:pt x="67591" y="59051"/>
                      <a:pt x="132317"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786;p36"/>
              <p:cNvSpPr/>
              <p:nvPr/>
            </p:nvSpPr>
            <p:spPr>
              <a:xfrm rot="20256271">
                <a:off x="7056249" y="2449303"/>
                <a:ext cx="193263" cy="193263"/>
              </a:xfrm>
              <a:custGeom>
                <a:avLst/>
                <a:gdLst/>
                <a:ahLst/>
                <a:cxnLst/>
                <a:rect l="l" t="t" r="r" b="b"/>
                <a:pathLst>
                  <a:path w="126953" h="126953" extrusionOk="0">
                    <a:moveTo>
                      <a:pt x="126954" y="63477"/>
                    </a:moveTo>
                    <a:cubicBezTo>
                      <a:pt x="126954" y="98534"/>
                      <a:pt x="98534" y="126954"/>
                      <a:pt x="63477" y="126954"/>
                    </a:cubicBezTo>
                    <a:cubicBezTo>
                      <a:pt x="28420" y="126954"/>
                      <a:pt x="0" y="98534"/>
                      <a:pt x="0" y="63477"/>
                    </a:cubicBezTo>
                    <a:cubicBezTo>
                      <a:pt x="0" y="28420"/>
                      <a:pt x="28420" y="0"/>
                      <a:pt x="63477" y="0"/>
                    </a:cubicBezTo>
                    <a:cubicBezTo>
                      <a:pt x="98534" y="0"/>
                      <a:pt x="126954" y="28419"/>
                      <a:pt x="126954" y="6347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787;p36"/>
              <p:cNvSpPr/>
              <p:nvPr/>
            </p:nvSpPr>
            <p:spPr>
              <a:xfrm rot="20256271">
                <a:off x="7305057" y="2449350"/>
                <a:ext cx="193263" cy="193263"/>
              </a:xfrm>
              <a:custGeom>
                <a:avLst/>
                <a:gdLst/>
                <a:ahLst/>
                <a:cxnLst/>
                <a:rect l="l" t="t" r="r" b="b"/>
                <a:pathLst>
                  <a:path w="126953" h="126953" extrusionOk="0">
                    <a:moveTo>
                      <a:pt x="126954" y="63477"/>
                    </a:moveTo>
                    <a:cubicBezTo>
                      <a:pt x="126954" y="98534"/>
                      <a:pt x="98534" y="126954"/>
                      <a:pt x="63477" y="126954"/>
                    </a:cubicBezTo>
                    <a:cubicBezTo>
                      <a:pt x="28420" y="126954"/>
                      <a:pt x="1" y="98534"/>
                      <a:pt x="1" y="63477"/>
                    </a:cubicBezTo>
                    <a:cubicBezTo>
                      <a:pt x="1" y="28420"/>
                      <a:pt x="28420" y="0"/>
                      <a:pt x="63477" y="0"/>
                    </a:cubicBezTo>
                    <a:cubicBezTo>
                      <a:pt x="98534" y="0"/>
                      <a:pt x="126954" y="28419"/>
                      <a:pt x="126954" y="6347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788;p36"/>
              <p:cNvSpPr/>
              <p:nvPr/>
            </p:nvSpPr>
            <p:spPr>
              <a:xfrm>
                <a:off x="7421291" y="2479394"/>
                <a:ext cx="209618" cy="209618"/>
              </a:xfrm>
              <a:custGeom>
                <a:avLst/>
                <a:gdLst/>
                <a:ahLst/>
                <a:cxnLst/>
                <a:rect l="l" t="t" r="r" b="b"/>
                <a:pathLst>
                  <a:path w="137680" h="137680" extrusionOk="0">
                    <a:moveTo>
                      <a:pt x="137681" y="68840"/>
                    </a:moveTo>
                    <a:cubicBezTo>
                      <a:pt x="137681" y="106860"/>
                      <a:pt x="106860" y="137681"/>
                      <a:pt x="68840" y="137681"/>
                    </a:cubicBezTo>
                    <a:cubicBezTo>
                      <a:pt x="30821" y="137681"/>
                      <a:pt x="0" y="106860"/>
                      <a:pt x="0" y="68840"/>
                    </a:cubicBezTo>
                    <a:cubicBezTo>
                      <a:pt x="0" y="30821"/>
                      <a:pt x="30821" y="0"/>
                      <a:pt x="68840" y="0"/>
                    </a:cubicBezTo>
                    <a:cubicBezTo>
                      <a:pt x="106860" y="0"/>
                      <a:pt x="137681" y="30821"/>
                      <a:pt x="137681" y="6884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789;p36"/>
              <p:cNvSpPr/>
              <p:nvPr/>
            </p:nvSpPr>
            <p:spPr>
              <a:xfrm>
                <a:off x="7146977" y="2420652"/>
                <a:ext cx="232134" cy="232134"/>
              </a:xfrm>
              <a:custGeom>
                <a:avLst/>
                <a:gdLst/>
                <a:ahLst/>
                <a:cxnLst/>
                <a:rect l="l" t="t" r="r" b="b"/>
                <a:pathLst>
                  <a:path w="152469" h="152469" extrusionOk="0">
                    <a:moveTo>
                      <a:pt x="152470" y="76235"/>
                    </a:moveTo>
                    <a:cubicBezTo>
                      <a:pt x="152470" y="118338"/>
                      <a:pt x="118338" y="152469"/>
                      <a:pt x="76235" y="152469"/>
                    </a:cubicBezTo>
                    <a:cubicBezTo>
                      <a:pt x="34132" y="152469"/>
                      <a:pt x="0" y="118338"/>
                      <a:pt x="0" y="76235"/>
                    </a:cubicBezTo>
                    <a:cubicBezTo>
                      <a:pt x="0" y="34131"/>
                      <a:pt x="34132" y="0"/>
                      <a:pt x="76235" y="0"/>
                    </a:cubicBezTo>
                    <a:cubicBezTo>
                      <a:pt x="118338" y="0"/>
                      <a:pt x="152470" y="34131"/>
                      <a:pt x="152470" y="7623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790;p36"/>
              <p:cNvSpPr/>
              <p:nvPr/>
            </p:nvSpPr>
            <p:spPr>
              <a:xfrm>
                <a:off x="7432137" y="2587933"/>
                <a:ext cx="198598" cy="417896"/>
              </a:xfrm>
              <a:custGeom>
                <a:avLst/>
                <a:gdLst/>
                <a:ahLst/>
                <a:cxnLst/>
                <a:rect l="l" t="t" r="r" b="b"/>
                <a:pathLst>
                  <a:path w="130442" h="274480" extrusionOk="0">
                    <a:moveTo>
                      <a:pt x="52" y="23277"/>
                    </a:moveTo>
                    <a:cubicBezTo>
                      <a:pt x="52" y="23277"/>
                      <a:pt x="11820" y="81598"/>
                      <a:pt x="43324" y="135077"/>
                    </a:cubicBezTo>
                    <a:cubicBezTo>
                      <a:pt x="70402" y="181005"/>
                      <a:pt x="32701" y="275205"/>
                      <a:pt x="65455" y="274476"/>
                    </a:cubicBezTo>
                    <a:cubicBezTo>
                      <a:pt x="98209" y="273747"/>
                      <a:pt x="110811" y="240160"/>
                      <a:pt x="120393" y="190326"/>
                    </a:cubicBezTo>
                    <a:cubicBezTo>
                      <a:pt x="129974" y="140493"/>
                      <a:pt x="130442" y="0"/>
                      <a:pt x="130442" y="0"/>
                    </a:cubicBezTo>
                    <a:lnTo>
                      <a:pt x="0" y="2327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791;p36"/>
              <p:cNvSpPr/>
              <p:nvPr/>
            </p:nvSpPr>
            <p:spPr>
              <a:xfrm>
                <a:off x="7432216" y="2547953"/>
                <a:ext cx="172277" cy="254490"/>
              </a:xfrm>
              <a:custGeom>
                <a:avLst/>
                <a:gdLst/>
                <a:ahLst/>
                <a:cxnLst/>
                <a:rect l="l" t="t" r="r" b="b"/>
                <a:pathLst>
                  <a:path w="113154" h="167153" extrusionOk="0">
                    <a:moveTo>
                      <a:pt x="113154" y="87222"/>
                    </a:moveTo>
                    <a:cubicBezTo>
                      <a:pt x="113154" y="135390"/>
                      <a:pt x="96699" y="167154"/>
                      <a:pt x="61654" y="167154"/>
                    </a:cubicBezTo>
                    <a:cubicBezTo>
                      <a:pt x="26609" y="167154"/>
                      <a:pt x="0" y="110186"/>
                      <a:pt x="0" y="61967"/>
                    </a:cubicBezTo>
                    <a:cubicBezTo>
                      <a:pt x="0" y="13747"/>
                      <a:pt x="14632" y="0"/>
                      <a:pt x="49677" y="0"/>
                    </a:cubicBezTo>
                    <a:cubicBezTo>
                      <a:pt x="84722" y="0"/>
                      <a:pt x="113154" y="39055"/>
                      <a:pt x="113154" y="8722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792;p36"/>
              <p:cNvSpPr/>
              <p:nvPr/>
            </p:nvSpPr>
            <p:spPr>
              <a:xfrm rot="16335408">
                <a:off x="7441294" y="2747843"/>
                <a:ext cx="136944" cy="132342"/>
              </a:xfrm>
              <a:custGeom>
                <a:avLst/>
                <a:gdLst/>
                <a:ahLst/>
                <a:cxnLst/>
                <a:rect l="l" t="t" r="r" b="b"/>
                <a:pathLst>
                  <a:path w="89877" h="86857" extrusionOk="0">
                    <a:moveTo>
                      <a:pt x="89878" y="43429"/>
                    </a:moveTo>
                    <a:cubicBezTo>
                      <a:pt x="89878" y="67414"/>
                      <a:pt x="69758" y="86858"/>
                      <a:pt x="44939" y="86858"/>
                    </a:cubicBezTo>
                    <a:cubicBezTo>
                      <a:pt x="20120" y="86858"/>
                      <a:pt x="0" y="67414"/>
                      <a:pt x="0" y="43429"/>
                    </a:cubicBezTo>
                    <a:cubicBezTo>
                      <a:pt x="0" y="19444"/>
                      <a:pt x="20120" y="0"/>
                      <a:pt x="44939" y="0"/>
                    </a:cubicBezTo>
                    <a:cubicBezTo>
                      <a:pt x="69758" y="0"/>
                      <a:pt x="89878" y="19444"/>
                      <a:pt x="89878" y="43429"/>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793;p36"/>
              <p:cNvSpPr/>
              <p:nvPr/>
            </p:nvSpPr>
            <p:spPr>
              <a:xfrm>
                <a:off x="7477340" y="2784258"/>
                <a:ext cx="72145" cy="25936"/>
              </a:xfrm>
              <a:custGeom>
                <a:avLst/>
                <a:gdLst/>
                <a:ahLst/>
                <a:cxnLst/>
                <a:rect l="l" t="t" r="r" b="b"/>
                <a:pathLst>
                  <a:path w="47386" h="17035" extrusionOk="0">
                    <a:moveTo>
                      <a:pt x="0" y="4850"/>
                    </a:moveTo>
                    <a:cubicBezTo>
                      <a:pt x="0" y="4850"/>
                      <a:pt x="39732" y="-11969"/>
                      <a:pt x="47386" y="1703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794;p36"/>
              <p:cNvSpPr/>
              <p:nvPr/>
            </p:nvSpPr>
            <p:spPr>
              <a:xfrm>
                <a:off x="7498082" y="2786801"/>
                <a:ext cx="19343" cy="31554"/>
              </a:xfrm>
              <a:custGeom>
                <a:avLst/>
                <a:gdLst/>
                <a:ahLst/>
                <a:cxnLst/>
                <a:rect l="l" t="t" r="r" b="b"/>
                <a:pathLst>
                  <a:path w="12705" h="20725" extrusionOk="0">
                    <a:moveTo>
                      <a:pt x="0" y="20725"/>
                    </a:moveTo>
                    <a:lnTo>
                      <a:pt x="12706"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795;p36"/>
              <p:cNvSpPr/>
              <p:nvPr/>
            </p:nvSpPr>
            <p:spPr>
              <a:xfrm>
                <a:off x="7825043" y="3536597"/>
                <a:ext cx="570301" cy="1061522"/>
              </a:xfrm>
              <a:custGeom>
                <a:avLst/>
                <a:gdLst/>
                <a:ahLst/>
                <a:cxnLst/>
                <a:rect l="l" t="t" r="r" b="b"/>
                <a:pathLst>
                  <a:path w="374582" h="697223" extrusionOk="0">
                    <a:moveTo>
                      <a:pt x="0" y="138514"/>
                    </a:moveTo>
                    <a:lnTo>
                      <a:pt x="38117" y="637476"/>
                    </a:lnTo>
                    <a:lnTo>
                      <a:pt x="169914" y="692465"/>
                    </a:lnTo>
                    <a:cubicBezTo>
                      <a:pt x="333267" y="725688"/>
                      <a:pt x="388776" y="576603"/>
                      <a:pt x="371592" y="503389"/>
                    </a:cubicBezTo>
                    <a:lnTo>
                      <a:pt x="229589" y="0"/>
                    </a:lnTo>
                    <a:lnTo>
                      <a:pt x="0" y="13851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796;p36"/>
              <p:cNvSpPr/>
              <p:nvPr/>
            </p:nvSpPr>
            <p:spPr>
              <a:xfrm>
                <a:off x="6810042" y="4158456"/>
                <a:ext cx="70638" cy="269317"/>
              </a:xfrm>
              <a:custGeom>
                <a:avLst/>
                <a:gdLst/>
                <a:ahLst/>
                <a:cxnLst/>
                <a:rect l="l" t="t" r="r" b="b"/>
                <a:pathLst>
                  <a:path w="46396" h="176891" extrusionOk="0">
                    <a:moveTo>
                      <a:pt x="46397" y="0"/>
                    </a:moveTo>
                    <a:lnTo>
                      <a:pt x="0" y="176892"/>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797;p36"/>
              <p:cNvSpPr/>
              <p:nvPr/>
            </p:nvSpPr>
            <p:spPr>
              <a:xfrm>
                <a:off x="7809762" y="3758424"/>
                <a:ext cx="63503" cy="341859"/>
              </a:xfrm>
              <a:custGeom>
                <a:avLst/>
                <a:gdLst/>
                <a:ahLst/>
                <a:cxnLst/>
                <a:rect l="l" t="t" r="r" b="b"/>
                <a:pathLst>
                  <a:path w="41710" h="224538" extrusionOk="0">
                    <a:moveTo>
                      <a:pt x="0" y="0"/>
                    </a:moveTo>
                    <a:lnTo>
                      <a:pt x="41710" y="224538"/>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798;p36"/>
              <p:cNvSpPr/>
              <p:nvPr/>
            </p:nvSpPr>
            <p:spPr>
              <a:xfrm>
                <a:off x="6932383" y="3848339"/>
                <a:ext cx="576787" cy="437015"/>
              </a:xfrm>
              <a:custGeom>
                <a:avLst/>
                <a:gdLst/>
                <a:ahLst/>
                <a:cxnLst/>
                <a:rect l="l" t="t" r="r" b="b"/>
                <a:pathLst>
                  <a:path w="378842" h="287038" extrusionOk="0">
                    <a:moveTo>
                      <a:pt x="7875" y="172322"/>
                    </a:moveTo>
                    <a:cubicBezTo>
                      <a:pt x="16571" y="160554"/>
                      <a:pt x="107178" y="180497"/>
                      <a:pt x="117280" y="176852"/>
                    </a:cubicBezTo>
                    <a:cubicBezTo>
                      <a:pt x="127382" y="173207"/>
                      <a:pt x="124049" y="168208"/>
                      <a:pt x="119155" y="167063"/>
                    </a:cubicBezTo>
                    <a:cubicBezTo>
                      <a:pt x="64583" y="154357"/>
                      <a:pt x="23913" y="136756"/>
                      <a:pt x="5584" y="127227"/>
                    </a:cubicBezTo>
                    <a:cubicBezTo>
                      <a:pt x="-4050" y="122228"/>
                      <a:pt x="-197" y="104263"/>
                      <a:pt x="9385" y="105877"/>
                    </a:cubicBezTo>
                    <a:cubicBezTo>
                      <a:pt x="50002" y="112594"/>
                      <a:pt x="117801" y="138891"/>
                      <a:pt x="122435" y="138110"/>
                    </a:cubicBezTo>
                    <a:cubicBezTo>
                      <a:pt x="127070" y="137381"/>
                      <a:pt x="126497" y="130299"/>
                      <a:pt x="124466" y="129362"/>
                    </a:cubicBezTo>
                    <a:cubicBezTo>
                      <a:pt x="83485" y="111032"/>
                      <a:pt x="20998" y="92911"/>
                      <a:pt x="8083" y="73488"/>
                    </a:cubicBezTo>
                    <a:cubicBezTo>
                      <a:pt x="4542" y="68176"/>
                      <a:pt x="20164" y="60209"/>
                      <a:pt x="23757" y="60678"/>
                    </a:cubicBezTo>
                    <a:cubicBezTo>
                      <a:pt x="61250" y="65781"/>
                      <a:pt x="115666" y="91505"/>
                      <a:pt x="138265" y="98847"/>
                    </a:cubicBezTo>
                    <a:cubicBezTo>
                      <a:pt x="143994" y="97441"/>
                      <a:pt x="147482" y="96920"/>
                      <a:pt x="147847" y="92390"/>
                    </a:cubicBezTo>
                    <a:cubicBezTo>
                      <a:pt x="148263" y="87860"/>
                      <a:pt x="60677" y="30684"/>
                      <a:pt x="57449" y="25945"/>
                    </a:cubicBezTo>
                    <a:cubicBezTo>
                      <a:pt x="54219" y="21206"/>
                      <a:pt x="63020" y="15791"/>
                      <a:pt x="72341" y="15531"/>
                    </a:cubicBezTo>
                    <a:cubicBezTo>
                      <a:pt x="95305" y="14958"/>
                      <a:pt x="149097" y="40473"/>
                      <a:pt x="172842" y="57918"/>
                    </a:cubicBezTo>
                    <a:cubicBezTo>
                      <a:pt x="179143" y="62552"/>
                      <a:pt x="227050" y="88120"/>
                      <a:pt x="247045" y="86506"/>
                    </a:cubicBezTo>
                    <a:cubicBezTo>
                      <a:pt x="267042" y="84892"/>
                      <a:pt x="229289" y="34798"/>
                      <a:pt x="226268" y="24383"/>
                    </a:cubicBezTo>
                    <a:cubicBezTo>
                      <a:pt x="223248" y="14020"/>
                      <a:pt x="232048" y="-1810"/>
                      <a:pt x="241786" y="169"/>
                    </a:cubicBezTo>
                    <a:cubicBezTo>
                      <a:pt x="251524" y="2148"/>
                      <a:pt x="311825" y="72967"/>
                      <a:pt x="317240" y="83590"/>
                    </a:cubicBezTo>
                    <a:cubicBezTo>
                      <a:pt x="322655" y="94213"/>
                      <a:pt x="337028" y="164147"/>
                      <a:pt x="337028" y="164147"/>
                    </a:cubicBezTo>
                    <a:lnTo>
                      <a:pt x="378842" y="206169"/>
                    </a:lnTo>
                    <a:lnTo>
                      <a:pt x="288808" y="287039"/>
                    </a:lnTo>
                    <a:cubicBezTo>
                      <a:pt x="288808" y="287039"/>
                      <a:pt x="247202" y="260586"/>
                      <a:pt x="234861" y="257982"/>
                    </a:cubicBezTo>
                    <a:cubicBezTo>
                      <a:pt x="222624" y="255378"/>
                      <a:pt x="135037" y="219500"/>
                      <a:pt x="129725" y="216376"/>
                    </a:cubicBezTo>
                    <a:cubicBezTo>
                      <a:pt x="124414" y="213251"/>
                      <a:pt x="36619" y="195911"/>
                      <a:pt x="27819" y="193255"/>
                    </a:cubicBezTo>
                    <a:cubicBezTo>
                      <a:pt x="19019" y="190600"/>
                      <a:pt x="-821" y="184039"/>
                      <a:pt x="7823" y="172270"/>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799;p36"/>
              <p:cNvSpPr/>
              <p:nvPr/>
            </p:nvSpPr>
            <p:spPr>
              <a:xfrm>
                <a:off x="7244115" y="3953572"/>
                <a:ext cx="936307" cy="593180"/>
              </a:xfrm>
              <a:custGeom>
                <a:avLst/>
                <a:gdLst/>
                <a:ahLst/>
                <a:cxnLst/>
                <a:rect l="l" t="t" r="r" b="b"/>
                <a:pathLst>
                  <a:path w="614980" h="389609" extrusionOk="0">
                    <a:moveTo>
                      <a:pt x="483340" y="389609"/>
                    </a:moveTo>
                    <a:lnTo>
                      <a:pt x="0" y="210635"/>
                    </a:lnTo>
                    <a:cubicBezTo>
                      <a:pt x="0" y="210635"/>
                      <a:pt x="118778" y="115394"/>
                      <a:pt x="116487" y="0"/>
                    </a:cubicBezTo>
                    <a:cubicBezTo>
                      <a:pt x="250575" y="54520"/>
                      <a:pt x="614981" y="137525"/>
                      <a:pt x="614981" y="137525"/>
                    </a:cubicBezTo>
                    <a:lnTo>
                      <a:pt x="483340" y="38960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800;p36"/>
              <p:cNvSpPr/>
              <p:nvPr/>
            </p:nvSpPr>
            <p:spPr>
              <a:xfrm>
                <a:off x="7251952" y="3958717"/>
                <a:ext cx="728037" cy="503433"/>
              </a:xfrm>
              <a:custGeom>
                <a:avLst/>
                <a:gdLst/>
                <a:ahLst/>
                <a:cxnLst/>
                <a:rect l="l" t="t" r="r" b="b"/>
                <a:pathLst>
                  <a:path w="478185" h="330662" extrusionOk="0">
                    <a:moveTo>
                      <a:pt x="478185" y="115758"/>
                    </a:moveTo>
                    <a:lnTo>
                      <a:pt x="122840" y="0"/>
                    </a:lnTo>
                    <a:cubicBezTo>
                      <a:pt x="122840" y="0"/>
                      <a:pt x="98730" y="154709"/>
                      <a:pt x="0" y="209125"/>
                    </a:cubicBezTo>
                    <a:cubicBezTo>
                      <a:pt x="54104" y="247555"/>
                      <a:pt x="328163" y="330663"/>
                      <a:pt x="328163" y="33066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801;p36"/>
              <p:cNvSpPr/>
              <p:nvPr/>
            </p:nvSpPr>
            <p:spPr>
              <a:xfrm>
                <a:off x="5629798" y="3878653"/>
                <a:ext cx="1214763" cy="724865"/>
              </a:xfrm>
              <a:custGeom>
                <a:avLst/>
                <a:gdLst/>
                <a:ahLst/>
                <a:cxnLst/>
                <a:rect l="l" t="t" r="r" b="b"/>
                <a:pathLst>
                  <a:path w="797874" h="476102" extrusionOk="0">
                    <a:moveTo>
                      <a:pt x="797875" y="476050"/>
                    </a:moveTo>
                    <a:lnTo>
                      <a:pt x="132644" y="476050"/>
                    </a:lnTo>
                    <a:lnTo>
                      <a:pt x="1472" y="43481"/>
                    </a:lnTo>
                    <a:cubicBezTo>
                      <a:pt x="-5089" y="21818"/>
                      <a:pt x="11106" y="0"/>
                      <a:pt x="33757" y="0"/>
                    </a:cubicBezTo>
                    <a:lnTo>
                      <a:pt x="628481" y="0"/>
                    </a:lnTo>
                    <a:cubicBezTo>
                      <a:pt x="643323" y="0"/>
                      <a:pt x="656445" y="9738"/>
                      <a:pt x="660767" y="23953"/>
                    </a:cubicBezTo>
                    <a:lnTo>
                      <a:pt x="797875" y="47610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030963167"/>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grpSp>
        <p:nvGrpSpPr>
          <p:cNvPr id="2" name="Group 1"/>
          <p:cNvGrpSpPr/>
          <p:nvPr/>
        </p:nvGrpSpPr>
        <p:grpSpPr>
          <a:xfrm>
            <a:off x="698626" y="361546"/>
            <a:ext cx="8167974" cy="1754326"/>
            <a:chOff x="698626" y="361546"/>
            <a:chExt cx="8167974" cy="175432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896" y="451374"/>
              <a:ext cx="5365704" cy="1664498"/>
            </a:xfrm>
            <a:prstGeom prst="rect">
              <a:avLst/>
            </a:prstGeom>
          </p:spPr>
        </p:pic>
        <p:sp>
          <p:nvSpPr>
            <p:cNvPr id="4" name="Rectangle 3"/>
            <p:cNvSpPr/>
            <p:nvPr/>
          </p:nvSpPr>
          <p:spPr>
            <a:xfrm>
              <a:off x="698626" y="361546"/>
              <a:ext cx="2568556" cy="1754326"/>
            </a:xfrm>
            <a:prstGeom prst="rect">
              <a:avLst/>
            </a:prstGeom>
          </p:spPr>
          <p:txBody>
            <a:bodyPr wrap="square">
              <a:spAutoFit/>
            </a:bodyPr>
            <a:lstStyle/>
            <a:p>
              <a:pPr algn="just">
                <a:lnSpc>
                  <a:spcPct val="150000"/>
                </a:lnSpc>
              </a:pPr>
              <a:r>
                <a:rPr lang="vi-VN" sz="1800"/>
                <a:t>Kết quả truy vấn sẽ hiển thị dưới dạng một bảng dữ liệu, gồm các hàng và các </a:t>
              </a:r>
              <a:r>
                <a:rPr lang="vi-VN" sz="1800" smtClean="0"/>
                <a:t>cột:</a:t>
              </a:r>
              <a:endParaRPr lang="en-US" sz="1800"/>
            </a:p>
          </p:txBody>
        </p:sp>
      </p:grpSp>
      <p:sp>
        <p:nvSpPr>
          <p:cNvPr id="5" name="Rectangle 4"/>
          <p:cNvSpPr/>
          <p:nvPr/>
        </p:nvSpPr>
        <p:spPr>
          <a:xfrm>
            <a:off x="698626" y="2249436"/>
            <a:ext cx="7993311" cy="258532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1800" smtClean="0"/>
              <a:t>Thứ </a:t>
            </a:r>
            <a:r>
              <a:rPr lang="vi-VN" sz="1800"/>
              <a:t>tự hiển thị các trường (cột) giống như trong lưới ô. Muốn thay đổi thứ tự này, ta phải sửa lại lưới ô trong khung nhìn thiết kế.</a:t>
            </a:r>
          </a:p>
          <a:p>
            <a:pPr marL="285750" indent="-285750" algn="just">
              <a:lnSpc>
                <a:spcPct val="150000"/>
              </a:lnSpc>
              <a:buFont typeface="Wingdings" panose="05000000000000000000" pitchFamily="2" charset="2"/>
              <a:buChar char="Ø"/>
            </a:pPr>
            <a:r>
              <a:rPr lang="vi-VN" sz="1800" smtClean="0"/>
              <a:t>Nếu </a:t>
            </a:r>
            <a:r>
              <a:rPr lang="vi-VN" sz="1800"/>
              <a:t>hai bảng đã được thiết lập mối quan hệ với nhau, sẽ chỉ thấy những bản ghi khớp đúng, Access đã tự động thực hiện phép nối trong.</a:t>
            </a:r>
          </a:p>
          <a:p>
            <a:pPr marL="285750" indent="-285750" algn="just">
              <a:lnSpc>
                <a:spcPct val="150000"/>
              </a:lnSpc>
              <a:buFont typeface="Wingdings" panose="05000000000000000000" pitchFamily="2" charset="2"/>
              <a:buChar char="Ø"/>
            </a:pPr>
            <a:r>
              <a:rPr lang="vi-VN" sz="1800" smtClean="0"/>
              <a:t>Trình </a:t>
            </a:r>
            <a:r>
              <a:rPr lang="vi-VN" sz="1800"/>
              <a:t>tự hiển thị các hàng chính là trình tự vốn có của bản ghi ở trong bảng dữ liệu cơ sở.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grpSp>
        <p:nvGrpSpPr>
          <p:cNvPr id="3" name="Group 2"/>
          <p:cNvGrpSpPr/>
          <p:nvPr/>
        </p:nvGrpSpPr>
        <p:grpSpPr>
          <a:xfrm>
            <a:off x="722042" y="142686"/>
            <a:ext cx="6764961" cy="728113"/>
            <a:chOff x="722042" y="142686"/>
            <a:chExt cx="6764961" cy="728113"/>
          </a:xfrm>
        </p:grpSpPr>
        <p:sp>
          <p:nvSpPr>
            <p:cNvPr id="2" name="Rectangle 1"/>
            <p:cNvSpPr/>
            <p:nvPr/>
          </p:nvSpPr>
          <p:spPr>
            <a:xfrm>
              <a:off x="1510687" y="382325"/>
              <a:ext cx="5976316" cy="400110"/>
            </a:xfrm>
            <a:prstGeom prst="rect">
              <a:avLst/>
            </a:prstGeom>
          </p:spPr>
          <p:txBody>
            <a:bodyPr wrap="none">
              <a:spAutoFit/>
            </a:bodyPr>
            <a:lstStyle/>
            <a:p>
              <a:r>
                <a:rPr lang="vi-VN" sz="2000" b="1">
                  <a:solidFill>
                    <a:schemeClr val="tx1">
                      <a:lumMod val="75000"/>
                      <a:lumOff val="25000"/>
                    </a:schemeClr>
                  </a:solidFill>
                </a:rPr>
                <a:t>Sắp xếp các bản ghi theo giá trị trường dữ </a:t>
              </a:r>
              <a:r>
                <a:rPr lang="vi-VN" sz="2000" b="1" smtClean="0">
                  <a:solidFill>
                    <a:schemeClr val="tx1">
                      <a:lumMod val="75000"/>
                      <a:lumOff val="25000"/>
                    </a:schemeClr>
                  </a:solidFill>
                </a:rPr>
                <a:t>liệu:</a:t>
              </a:r>
              <a:endParaRPr lang="en-US" sz="2000" b="1">
                <a:solidFill>
                  <a:schemeClr val="tx1">
                    <a:lumMod val="75000"/>
                    <a:lumOff val="25000"/>
                  </a:schemeClr>
                </a:solidFill>
              </a:endParaRPr>
            </a:p>
          </p:txBody>
        </p:sp>
        <p:pic>
          <p:nvPicPr>
            <p:cNvPr id="4" name="Picture 3"/>
            <p:cNvPicPr>
              <a:picLocks noChangeAspect="1"/>
            </p:cNvPicPr>
            <p:nvPr/>
          </p:nvPicPr>
          <p:blipFill>
            <a:blip r:embed="rId3"/>
            <a:stretch>
              <a:fillRect/>
            </a:stretch>
          </p:blipFill>
          <p:spPr>
            <a:xfrm>
              <a:off x="722042" y="142686"/>
              <a:ext cx="685903" cy="728113"/>
            </a:xfrm>
            <a:prstGeom prst="rect">
              <a:avLst/>
            </a:prstGeom>
          </p:spPr>
        </p:pic>
      </p:grpSp>
      <p:sp>
        <p:nvSpPr>
          <p:cNvPr id="5" name="Rectangle 4"/>
          <p:cNvSpPr/>
          <p:nvPr/>
        </p:nvSpPr>
        <p:spPr>
          <a:xfrm>
            <a:off x="802537" y="1653155"/>
            <a:ext cx="7478433" cy="872034"/>
          </a:xfrm>
          <a:prstGeom prst="rect">
            <a:avLst/>
          </a:prstGeom>
        </p:spPr>
        <p:txBody>
          <a:bodyPr wrap="square">
            <a:spAutoFit/>
          </a:bodyPr>
          <a:lstStyle/>
          <a:p>
            <a:pPr algn="just">
              <a:lnSpc>
                <a:spcPct val="150000"/>
              </a:lnSpc>
            </a:pPr>
            <a:r>
              <a:rPr lang="vi-VN" sz="1800"/>
              <a:t>1) Sắp xếp theo một trường: chọn trường; chọn </a:t>
            </a:r>
            <a:r>
              <a:rPr lang="vi-VN" sz="1800" b="1"/>
              <a:t>Ascending</a:t>
            </a:r>
            <a:r>
              <a:rPr lang="vi-VN" sz="1800"/>
              <a:t> hoặc </a:t>
            </a:r>
            <a:r>
              <a:rPr lang="vi-VN" sz="1800" b="1"/>
              <a:t>Descending</a:t>
            </a:r>
            <a:r>
              <a:rPr lang="vi-VN" sz="1800"/>
              <a:t> để sắp xếp tăng dần hoặc giảm dần</a:t>
            </a:r>
            <a:r>
              <a:rPr lang="vi-VN" sz="1800" smtClean="0"/>
              <a:t>.</a:t>
            </a:r>
            <a:endParaRPr lang="vi-VN" sz="1800"/>
          </a:p>
        </p:txBody>
      </p:sp>
      <p:sp>
        <p:nvSpPr>
          <p:cNvPr id="6" name="Rectangle 5"/>
          <p:cNvSpPr/>
          <p:nvPr/>
        </p:nvSpPr>
        <p:spPr>
          <a:xfrm>
            <a:off x="802537" y="825331"/>
            <a:ext cx="7478433" cy="923330"/>
          </a:xfrm>
          <a:prstGeom prst="rect">
            <a:avLst/>
          </a:prstGeom>
        </p:spPr>
        <p:txBody>
          <a:bodyPr wrap="square">
            <a:spAutoFit/>
          </a:bodyPr>
          <a:lstStyle/>
          <a:p>
            <a:pPr algn="just">
              <a:lnSpc>
                <a:spcPct val="150000"/>
              </a:lnSpc>
            </a:pPr>
            <a:r>
              <a:rPr lang="vi-VN" sz="1800"/>
              <a:t>Chuyển sang khung nhìn thiết kế truy vấn </a:t>
            </a:r>
            <a:r>
              <a:rPr lang="vi-VN" sz="1800">
                <a:solidFill>
                  <a:srgbClr val="FF0000"/>
                </a:solidFill>
              </a:rPr>
              <a:t>Design View</a:t>
            </a:r>
            <a:r>
              <a:rPr lang="vi-VN" sz="1800"/>
              <a:t>. Trong lưới QBE có hàng </a:t>
            </a:r>
            <a:r>
              <a:rPr lang="vi-VN" sz="1800">
                <a:solidFill>
                  <a:srgbClr val="FF0000"/>
                </a:solidFill>
              </a:rPr>
              <a:t>Sort</a:t>
            </a:r>
            <a:r>
              <a:rPr lang="vi-VN" sz="1800"/>
              <a:t> để thao tác sắp xếp lại.</a:t>
            </a:r>
            <a:endParaRPr lang="en-US" sz="1800"/>
          </a:p>
        </p:txBody>
      </p:sp>
      <p:grpSp>
        <p:nvGrpSpPr>
          <p:cNvPr id="10" name="Group 9"/>
          <p:cNvGrpSpPr/>
          <p:nvPr/>
        </p:nvGrpSpPr>
        <p:grpSpPr>
          <a:xfrm>
            <a:off x="802537" y="2531017"/>
            <a:ext cx="7478433" cy="2443167"/>
            <a:chOff x="802537" y="2531017"/>
            <a:chExt cx="7478433" cy="2443167"/>
          </a:xfrm>
        </p:grpSpPr>
        <p:sp>
          <p:nvSpPr>
            <p:cNvPr id="7" name="Rectangle 6"/>
            <p:cNvSpPr/>
            <p:nvPr/>
          </p:nvSpPr>
          <p:spPr>
            <a:xfrm>
              <a:off x="802537" y="2531017"/>
              <a:ext cx="7478433" cy="507831"/>
            </a:xfrm>
            <a:prstGeom prst="rect">
              <a:avLst/>
            </a:prstGeom>
          </p:spPr>
          <p:txBody>
            <a:bodyPr wrap="square">
              <a:spAutoFit/>
            </a:bodyPr>
            <a:lstStyle/>
            <a:p>
              <a:pPr lvl="0" algn="just">
                <a:lnSpc>
                  <a:spcPct val="150000"/>
                </a:lnSpc>
              </a:pPr>
              <a:r>
                <a:rPr lang="vi-VN" sz="1800"/>
                <a:t>2) Sắp xếp lồng nhau theo một vài trường, từ ngoài vào </a:t>
              </a:r>
              <a:r>
                <a:rPr lang="vi-VN" sz="1800" smtClean="0"/>
                <a:t>trong</a:t>
              </a:r>
              <a:r>
                <a:rPr lang="vi-VN" sz="1800"/>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038" y="3081744"/>
              <a:ext cx="5786495" cy="1892440"/>
            </a:xfrm>
            <a:prstGeom prst="rect">
              <a:avLst/>
            </a:prstGeom>
          </p:spPr>
        </p:pic>
        <p:sp>
          <p:nvSpPr>
            <p:cNvPr id="9" name="TextBox 8"/>
            <p:cNvSpPr txBox="1"/>
            <p:nvPr/>
          </p:nvSpPr>
          <p:spPr>
            <a:xfrm>
              <a:off x="844856" y="3214499"/>
              <a:ext cx="852755" cy="369332"/>
            </a:xfrm>
            <a:prstGeom prst="rect">
              <a:avLst/>
            </a:prstGeom>
            <a:solidFill>
              <a:schemeClr val="tx2">
                <a:lumMod val="40000"/>
                <a:lumOff val="60000"/>
              </a:schemeClr>
            </a:solidFill>
          </p:spPr>
          <p:txBody>
            <a:bodyPr wrap="square" rtlCol="0">
              <a:spAutoFit/>
            </a:bodyPr>
            <a:lstStyle/>
            <a:p>
              <a:r>
                <a:rPr lang="vi-VN" sz="1800" smtClean="0"/>
                <a:t>Ví dụ:</a:t>
              </a:r>
              <a:endParaRPr lang="en-US" sz="1800"/>
            </a:p>
          </p:txBody>
        </p:sp>
      </p:grpSp>
    </p:spTree>
    <p:extLst>
      <p:ext uri="{BB962C8B-B14F-4D97-AF65-F5344CB8AC3E}">
        <p14:creationId xmlns:p14="http://schemas.microsoft.com/office/powerpoint/2010/main" val="1193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86"/>
        <p:cNvGrpSpPr/>
        <p:nvPr/>
      </p:nvGrpSpPr>
      <p:grpSpPr>
        <a:xfrm>
          <a:off x="0" y="0"/>
          <a:ext cx="0" cy="0"/>
          <a:chOff x="0" y="0"/>
          <a:chExt cx="0" cy="0"/>
        </a:xfrm>
      </p:grpSpPr>
      <p:grpSp>
        <p:nvGrpSpPr>
          <p:cNvPr id="487" name="Google Shape;487;p31"/>
          <p:cNvGrpSpPr/>
          <p:nvPr/>
        </p:nvGrpSpPr>
        <p:grpSpPr>
          <a:xfrm flipH="1">
            <a:off x="3224067" y="3942088"/>
            <a:ext cx="993859" cy="428786"/>
            <a:chOff x="-2746911" y="2702810"/>
            <a:chExt cx="1057297" cy="544767"/>
          </a:xfrm>
        </p:grpSpPr>
        <p:sp>
          <p:nvSpPr>
            <p:cNvPr id="488" name="Google Shape;488;p31"/>
            <p:cNvSpPr/>
            <p:nvPr/>
          </p:nvSpPr>
          <p:spPr>
            <a:xfrm>
              <a:off x="-2633957" y="2976382"/>
              <a:ext cx="880140" cy="271195"/>
            </a:xfrm>
            <a:custGeom>
              <a:avLst/>
              <a:gdLst/>
              <a:ahLst/>
              <a:cxnLst/>
              <a:rect l="l" t="t" r="r" b="b"/>
              <a:pathLst>
                <a:path w="730407" h="225058" extrusionOk="0">
                  <a:moveTo>
                    <a:pt x="9614" y="208"/>
                  </a:moveTo>
                  <a:lnTo>
                    <a:pt x="608244" y="0"/>
                  </a:lnTo>
                  <a:cubicBezTo>
                    <a:pt x="675679" y="0"/>
                    <a:pt x="730355" y="50303"/>
                    <a:pt x="730407" y="112373"/>
                  </a:cubicBezTo>
                  <a:cubicBezTo>
                    <a:pt x="730407" y="143409"/>
                    <a:pt x="716764" y="171528"/>
                    <a:pt x="694685" y="191888"/>
                  </a:cubicBezTo>
                  <a:cubicBezTo>
                    <a:pt x="672607" y="212249"/>
                    <a:pt x="642092" y="224851"/>
                    <a:pt x="608349" y="224851"/>
                  </a:cubicBezTo>
                  <a:lnTo>
                    <a:pt x="3990" y="225059"/>
                  </a:lnTo>
                  <a:cubicBezTo>
                    <a:pt x="3990" y="225059"/>
                    <a:pt x="-5226" y="223861"/>
                    <a:pt x="4355" y="221674"/>
                  </a:cubicBezTo>
                  <a:cubicBezTo>
                    <a:pt x="26069" y="216623"/>
                    <a:pt x="45441" y="206261"/>
                    <a:pt x="60750" y="192097"/>
                  </a:cubicBezTo>
                  <a:cubicBezTo>
                    <a:pt x="82829" y="171736"/>
                    <a:pt x="96472" y="143617"/>
                    <a:pt x="96472" y="112582"/>
                  </a:cubicBezTo>
                  <a:cubicBezTo>
                    <a:pt x="96472" y="62123"/>
                    <a:pt x="60333" y="19475"/>
                    <a:pt x="10656" y="5259"/>
                  </a:cubicBezTo>
                  <a:cubicBezTo>
                    <a:pt x="-800" y="1979"/>
                    <a:pt x="9614" y="208"/>
                    <a:pt x="9614" y="208"/>
                  </a:cubicBezTo>
                  <a:close/>
                </a:path>
              </a:pathLst>
            </a:custGeom>
            <a:solidFill>
              <a:srgbClr val="AFAFCC">
                <a:alpha val="26190"/>
              </a:srgbClr>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89" name="Google Shape;489;p31"/>
            <p:cNvSpPr/>
            <p:nvPr/>
          </p:nvSpPr>
          <p:spPr>
            <a:xfrm>
              <a:off x="-2152567" y="2976382"/>
              <a:ext cx="462953" cy="271070"/>
            </a:xfrm>
            <a:custGeom>
              <a:avLst/>
              <a:gdLst/>
              <a:ahLst/>
              <a:cxnLst/>
              <a:rect l="l" t="t" r="r" b="b"/>
              <a:pathLst>
                <a:path w="384193" h="224954" extrusionOk="0">
                  <a:moveTo>
                    <a:pt x="0" y="104"/>
                  </a:moveTo>
                  <a:lnTo>
                    <a:pt x="262031" y="0"/>
                  </a:lnTo>
                  <a:cubicBezTo>
                    <a:pt x="329465" y="0"/>
                    <a:pt x="384142" y="50303"/>
                    <a:pt x="384194" y="112373"/>
                  </a:cubicBezTo>
                  <a:cubicBezTo>
                    <a:pt x="384194" y="143409"/>
                    <a:pt x="370551" y="171528"/>
                    <a:pt x="348472" y="191888"/>
                  </a:cubicBezTo>
                  <a:cubicBezTo>
                    <a:pt x="326393" y="212249"/>
                    <a:pt x="295878" y="224851"/>
                    <a:pt x="262135" y="224851"/>
                  </a:cubicBezTo>
                  <a:lnTo>
                    <a:pt x="104" y="224955"/>
                  </a:lnTo>
                  <a:cubicBezTo>
                    <a:pt x="33847" y="224955"/>
                    <a:pt x="64362" y="212353"/>
                    <a:pt x="86441" y="191993"/>
                  </a:cubicBezTo>
                  <a:cubicBezTo>
                    <a:pt x="108520" y="171632"/>
                    <a:pt x="122215" y="143513"/>
                    <a:pt x="122163" y="112477"/>
                  </a:cubicBezTo>
                  <a:cubicBezTo>
                    <a:pt x="122163" y="50407"/>
                    <a:pt x="67487" y="52"/>
                    <a:pt x="0" y="104"/>
                  </a:cubicBezTo>
                  <a:close/>
                </a:path>
              </a:pathLst>
            </a:custGeom>
            <a:solidFill>
              <a:schemeClr val="dk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0" name="Google Shape;490;p31"/>
            <p:cNvSpPr/>
            <p:nvPr/>
          </p:nvSpPr>
          <p:spPr>
            <a:xfrm>
              <a:off x="-2651808" y="2976445"/>
              <a:ext cx="642537" cy="271132"/>
            </a:xfrm>
            <a:custGeom>
              <a:avLst/>
              <a:gdLst/>
              <a:ahLst/>
              <a:cxnLst/>
              <a:rect l="l" t="t" r="r" b="b"/>
              <a:pathLst>
                <a:path w="533226" h="225006" extrusionOk="0">
                  <a:moveTo>
                    <a:pt x="0" y="156"/>
                  </a:moveTo>
                  <a:lnTo>
                    <a:pt x="411063" y="0"/>
                  </a:lnTo>
                  <a:cubicBezTo>
                    <a:pt x="478498" y="0"/>
                    <a:pt x="533174" y="50303"/>
                    <a:pt x="533226" y="112373"/>
                  </a:cubicBezTo>
                  <a:cubicBezTo>
                    <a:pt x="533226" y="143409"/>
                    <a:pt x="519583" y="171528"/>
                    <a:pt x="497504" y="191888"/>
                  </a:cubicBezTo>
                  <a:cubicBezTo>
                    <a:pt x="475426" y="212249"/>
                    <a:pt x="444911" y="224851"/>
                    <a:pt x="411168" y="224851"/>
                  </a:cubicBezTo>
                  <a:lnTo>
                    <a:pt x="104" y="225007"/>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1" name="Google Shape;491;p31"/>
            <p:cNvSpPr/>
            <p:nvPr/>
          </p:nvSpPr>
          <p:spPr>
            <a:xfrm>
              <a:off x="-2518665" y="3207455"/>
              <a:ext cx="339215" cy="125"/>
            </a:xfrm>
            <a:custGeom>
              <a:avLst/>
              <a:gdLst/>
              <a:ahLst/>
              <a:cxnLst/>
              <a:rect l="l" t="t" r="r" b="b"/>
              <a:pathLst>
                <a:path w="281506" h="104" extrusionOk="0">
                  <a:moveTo>
                    <a:pt x="281506" y="0"/>
                  </a:moveTo>
                  <a:lnTo>
                    <a:pt x="0" y="10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2" name="Google Shape;492;p31"/>
            <p:cNvSpPr/>
            <p:nvPr/>
          </p:nvSpPr>
          <p:spPr>
            <a:xfrm>
              <a:off x="-2491170" y="3165648"/>
              <a:ext cx="222378" cy="63"/>
            </a:xfrm>
            <a:custGeom>
              <a:avLst/>
              <a:gdLst/>
              <a:ahLst/>
              <a:cxnLst/>
              <a:rect l="l" t="t" r="r" b="b"/>
              <a:pathLst>
                <a:path w="184546" h="52" extrusionOk="0">
                  <a:moveTo>
                    <a:pt x="184546" y="0"/>
                  </a:moveTo>
                  <a:lnTo>
                    <a:pt x="0" y="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3" name="Google Shape;493;p31"/>
            <p:cNvSpPr/>
            <p:nvPr/>
          </p:nvSpPr>
          <p:spPr>
            <a:xfrm>
              <a:off x="-2505859" y="3034512"/>
              <a:ext cx="337583" cy="125"/>
            </a:xfrm>
            <a:custGeom>
              <a:avLst/>
              <a:gdLst/>
              <a:ahLst/>
              <a:cxnLst/>
              <a:rect l="l" t="t" r="r" b="b"/>
              <a:pathLst>
                <a:path w="280152" h="104" extrusionOk="0">
                  <a:moveTo>
                    <a:pt x="280152" y="0"/>
                  </a:moveTo>
                  <a:cubicBezTo>
                    <a:pt x="275205" y="0"/>
                    <a:pt x="0" y="104"/>
                    <a:pt x="0" y="10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4" name="Google Shape;494;p31"/>
            <p:cNvSpPr/>
            <p:nvPr/>
          </p:nvSpPr>
          <p:spPr>
            <a:xfrm>
              <a:off x="-2682881" y="2702810"/>
              <a:ext cx="880140" cy="271196"/>
            </a:xfrm>
            <a:custGeom>
              <a:avLst/>
              <a:gdLst/>
              <a:ahLst/>
              <a:cxnLst/>
              <a:rect l="l" t="t" r="r" b="b"/>
              <a:pathLst>
                <a:path w="730407" h="225059" extrusionOk="0">
                  <a:moveTo>
                    <a:pt x="720793" y="224851"/>
                  </a:moveTo>
                  <a:lnTo>
                    <a:pt x="122163" y="225059"/>
                  </a:lnTo>
                  <a:cubicBezTo>
                    <a:pt x="54729" y="225059"/>
                    <a:pt x="52" y="174757"/>
                    <a:pt x="0" y="112686"/>
                  </a:cubicBezTo>
                  <a:cubicBezTo>
                    <a:pt x="0" y="81650"/>
                    <a:pt x="13643" y="53531"/>
                    <a:pt x="35722" y="33170"/>
                  </a:cubicBezTo>
                  <a:cubicBezTo>
                    <a:pt x="57801" y="12810"/>
                    <a:pt x="88316" y="208"/>
                    <a:pt x="122059" y="208"/>
                  </a:cubicBezTo>
                  <a:lnTo>
                    <a:pt x="726417" y="0"/>
                  </a:lnTo>
                  <a:cubicBezTo>
                    <a:pt x="726417" y="0"/>
                    <a:pt x="735634" y="1198"/>
                    <a:pt x="726052" y="3385"/>
                  </a:cubicBezTo>
                  <a:cubicBezTo>
                    <a:pt x="704338" y="8436"/>
                    <a:pt x="684967" y="18799"/>
                    <a:pt x="669657" y="32962"/>
                  </a:cubicBezTo>
                  <a:cubicBezTo>
                    <a:pt x="647579" y="53323"/>
                    <a:pt x="633935" y="81442"/>
                    <a:pt x="633935" y="112478"/>
                  </a:cubicBezTo>
                  <a:cubicBezTo>
                    <a:pt x="633935" y="162936"/>
                    <a:pt x="670074" y="205584"/>
                    <a:pt x="719751" y="219800"/>
                  </a:cubicBezTo>
                  <a:cubicBezTo>
                    <a:pt x="731208" y="223080"/>
                    <a:pt x="720793" y="224851"/>
                    <a:pt x="720793" y="224851"/>
                  </a:cubicBezTo>
                  <a:close/>
                </a:path>
              </a:pathLst>
            </a:custGeom>
            <a:solidFill>
              <a:srgbClr val="AFAFCC">
                <a:alpha val="26190"/>
              </a:srgbClr>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5" name="Google Shape;495;p31"/>
            <p:cNvSpPr/>
            <p:nvPr/>
          </p:nvSpPr>
          <p:spPr>
            <a:xfrm>
              <a:off x="-2746911" y="2702999"/>
              <a:ext cx="462953" cy="271070"/>
            </a:xfrm>
            <a:custGeom>
              <a:avLst/>
              <a:gdLst/>
              <a:ahLst/>
              <a:cxnLst/>
              <a:rect l="l" t="t" r="r" b="b"/>
              <a:pathLst>
                <a:path w="384193" h="224954" extrusionOk="0">
                  <a:moveTo>
                    <a:pt x="384194" y="224851"/>
                  </a:moveTo>
                  <a:lnTo>
                    <a:pt x="122163" y="224955"/>
                  </a:lnTo>
                  <a:cubicBezTo>
                    <a:pt x="54729" y="224955"/>
                    <a:pt x="52" y="174652"/>
                    <a:pt x="0" y="112581"/>
                  </a:cubicBezTo>
                  <a:cubicBezTo>
                    <a:pt x="0" y="81546"/>
                    <a:pt x="13643" y="53427"/>
                    <a:pt x="35722" y="33066"/>
                  </a:cubicBezTo>
                  <a:cubicBezTo>
                    <a:pt x="57801" y="12706"/>
                    <a:pt x="88316" y="104"/>
                    <a:pt x="122059" y="104"/>
                  </a:cubicBezTo>
                  <a:lnTo>
                    <a:pt x="384090" y="0"/>
                  </a:lnTo>
                  <a:cubicBezTo>
                    <a:pt x="350346" y="0"/>
                    <a:pt x="319832" y="12602"/>
                    <a:pt x="297753" y="32962"/>
                  </a:cubicBezTo>
                  <a:cubicBezTo>
                    <a:pt x="275674" y="53323"/>
                    <a:pt x="261979" y="81442"/>
                    <a:pt x="262031" y="112478"/>
                  </a:cubicBezTo>
                  <a:cubicBezTo>
                    <a:pt x="262031" y="174548"/>
                    <a:pt x="316707" y="224903"/>
                    <a:pt x="384194" y="224851"/>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6" name="Google Shape;496;p31"/>
            <p:cNvSpPr/>
            <p:nvPr/>
          </p:nvSpPr>
          <p:spPr>
            <a:xfrm>
              <a:off x="-2427329" y="2702810"/>
              <a:ext cx="642537" cy="271133"/>
            </a:xfrm>
            <a:custGeom>
              <a:avLst/>
              <a:gdLst/>
              <a:ahLst/>
              <a:cxnLst/>
              <a:rect l="l" t="t" r="r" b="b"/>
              <a:pathLst>
                <a:path w="533226" h="225007" extrusionOk="0">
                  <a:moveTo>
                    <a:pt x="533226" y="224851"/>
                  </a:moveTo>
                  <a:lnTo>
                    <a:pt x="122163" y="225007"/>
                  </a:lnTo>
                  <a:cubicBezTo>
                    <a:pt x="54729" y="225007"/>
                    <a:pt x="52" y="174705"/>
                    <a:pt x="0" y="112634"/>
                  </a:cubicBezTo>
                  <a:cubicBezTo>
                    <a:pt x="0" y="81598"/>
                    <a:pt x="13643" y="53479"/>
                    <a:pt x="35722" y="33119"/>
                  </a:cubicBezTo>
                  <a:cubicBezTo>
                    <a:pt x="57801" y="12758"/>
                    <a:pt x="88316" y="156"/>
                    <a:pt x="122059" y="156"/>
                  </a:cubicBezTo>
                  <a:lnTo>
                    <a:pt x="533122" y="0"/>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7" name="Google Shape;497;p31"/>
            <p:cNvSpPr/>
            <p:nvPr/>
          </p:nvSpPr>
          <p:spPr>
            <a:xfrm>
              <a:off x="-2257023" y="2742923"/>
              <a:ext cx="339215" cy="125"/>
            </a:xfrm>
            <a:custGeom>
              <a:avLst/>
              <a:gdLst/>
              <a:ahLst/>
              <a:cxnLst/>
              <a:rect l="l" t="t" r="r" b="b"/>
              <a:pathLst>
                <a:path w="281506" h="104" extrusionOk="0">
                  <a:moveTo>
                    <a:pt x="0" y="104"/>
                  </a:moveTo>
                  <a:lnTo>
                    <a:pt x="2815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8" name="Google Shape;498;p31"/>
            <p:cNvSpPr/>
            <p:nvPr/>
          </p:nvSpPr>
          <p:spPr>
            <a:xfrm>
              <a:off x="-2167632" y="2784794"/>
              <a:ext cx="222378" cy="63"/>
            </a:xfrm>
            <a:custGeom>
              <a:avLst/>
              <a:gdLst/>
              <a:ahLst/>
              <a:cxnLst/>
              <a:rect l="l" t="t" r="r" b="b"/>
              <a:pathLst>
                <a:path w="184546" h="52" extrusionOk="0">
                  <a:moveTo>
                    <a:pt x="0" y="52"/>
                  </a:moveTo>
                  <a:lnTo>
                    <a:pt x="18454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9" name="Google Shape;499;p31"/>
            <p:cNvSpPr/>
            <p:nvPr/>
          </p:nvSpPr>
          <p:spPr>
            <a:xfrm>
              <a:off x="-2268196" y="2915930"/>
              <a:ext cx="337583" cy="125"/>
            </a:xfrm>
            <a:custGeom>
              <a:avLst/>
              <a:gdLst/>
              <a:ahLst/>
              <a:cxnLst/>
              <a:rect l="l" t="t" r="r" b="b"/>
              <a:pathLst>
                <a:path w="280152" h="104" extrusionOk="0">
                  <a:moveTo>
                    <a:pt x="0" y="104"/>
                  </a:moveTo>
                  <a:cubicBezTo>
                    <a:pt x="4947" y="104"/>
                    <a:pt x="280152" y="0"/>
                    <a:pt x="28015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500" name="Google Shape;500;p31"/>
          <p:cNvGrpSpPr/>
          <p:nvPr/>
        </p:nvGrpSpPr>
        <p:grpSpPr>
          <a:xfrm>
            <a:off x="1045458" y="1241544"/>
            <a:ext cx="1589100" cy="3136200"/>
            <a:chOff x="6621425" y="855025"/>
            <a:chExt cx="1589100" cy="3136200"/>
          </a:xfrm>
        </p:grpSpPr>
        <p:sp>
          <p:nvSpPr>
            <p:cNvPr id="501" name="Google Shape;501;p31"/>
            <p:cNvSpPr/>
            <p:nvPr/>
          </p:nvSpPr>
          <p:spPr>
            <a:xfrm>
              <a:off x="6621425" y="855025"/>
              <a:ext cx="1589100" cy="3136200"/>
            </a:xfrm>
            <a:prstGeom prst="roundRect">
              <a:avLst>
                <a:gd name="adj" fmla="val 9211"/>
              </a:avLst>
            </a:prstGeom>
            <a:solidFill>
              <a:schemeClr val="dk1"/>
            </a:solidFill>
            <a:ln>
              <a:noFill/>
            </a:ln>
          </p:spPr>
          <p:txBody>
            <a:bodyPr spcFirstLastPara="1" wrap="square" lIns="91425" tIns="91425" rIns="91425" bIns="91425" anchor="ctr" anchorCtr="0">
              <a:noAutofit/>
            </a:bodyPr>
            <a:lstStyle/>
            <a:p>
              <a:pPr algn="ctr"/>
              <a:endParaRPr>
                <a:latin typeface="Open Sans"/>
                <a:ea typeface="Open Sans"/>
                <a:cs typeface="Open Sans"/>
                <a:sym typeface="Open Sans"/>
              </a:endParaRPr>
            </a:p>
          </p:txBody>
        </p:sp>
        <p:sp>
          <p:nvSpPr>
            <p:cNvPr id="502" name="Google Shape;502;p31"/>
            <p:cNvSpPr/>
            <p:nvPr/>
          </p:nvSpPr>
          <p:spPr>
            <a:xfrm>
              <a:off x="6705075" y="953125"/>
              <a:ext cx="1421700" cy="2940000"/>
            </a:xfrm>
            <a:prstGeom prst="roundRect">
              <a:avLst>
                <a:gd name="adj" fmla="val 6020"/>
              </a:avLst>
            </a:prstGeom>
            <a:solidFill>
              <a:schemeClr val="accent2"/>
            </a:solidFill>
            <a:ln>
              <a:noFill/>
            </a:ln>
          </p:spPr>
          <p:txBody>
            <a:bodyPr spcFirstLastPara="1" wrap="square" lIns="91425" tIns="91425" rIns="91425" bIns="91425" anchor="ctr" anchorCtr="0">
              <a:noAutofit/>
            </a:bodyPr>
            <a:lstStyle/>
            <a:p>
              <a:pPr algn="ctr"/>
              <a:endParaRPr>
                <a:latin typeface="Open Sans"/>
                <a:ea typeface="Open Sans"/>
                <a:cs typeface="Open Sans"/>
                <a:sym typeface="Open Sans"/>
              </a:endParaRPr>
            </a:p>
          </p:txBody>
        </p:sp>
      </p:grpSp>
      <p:sp>
        <p:nvSpPr>
          <p:cNvPr id="503" name="Google Shape;503;p31"/>
          <p:cNvSpPr txBox="1">
            <a:spLocks noGrp="1"/>
          </p:cNvSpPr>
          <p:nvPr>
            <p:ph type="title"/>
          </p:nvPr>
        </p:nvSpPr>
        <p:spPr>
          <a:xfrm flipH="1">
            <a:off x="3644279" y="1958239"/>
            <a:ext cx="4779710" cy="1647300"/>
          </a:xfrm>
          <a:prstGeom prst="rect">
            <a:avLst/>
          </a:prstGeom>
        </p:spPr>
        <p:txBody>
          <a:bodyPr spcFirstLastPara="1" wrap="square" lIns="91425" tIns="91425" rIns="91425" bIns="91425" anchor="t" anchorCtr="0">
            <a:noAutofit/>
          </a:bodyPr>
          <a:lstStyle/>
          <a:p>
            <a:pPr lvl="0">
              <a:lnSpc>
                <a:spcPct val="150000"/>
              </a:lnSpc>
            </a:pPr>
            <a:r>
              <a:rPr lang="vi-VN" sz="3600" smtClean="0">
                <a:latin typeface="Arial" panose="020B0604020202020204" pitchFamily="34" charset="0"/>
                <a:cs typeface="Arial" panose="020B0604020202020204" pitchFamily="34" charset="0"/>
              </a:rPr>
              <a:t>CHỌN BẢN GHI CHO TRUY VẤN SELECT</a:t>
            </a:r>
            <a:endParaRPr lang="vi-VN" sz="3600">
              <a:latin typeface="Arial" panose="020B0604020202020204" pitchFamily="34" charset="0"/>
              <a:cs typeface="Arial" panose="020B0604020202020204" pitchFamily="34" charset="0"/>
            </a:endParaRPr>
          </a:p>
        </p:txBody>
      </p:sp>
      <p:sp>
        <p:nvSpPr>
          <p:cNvPr id="504" name="Google Shape;504;p31"/>
          <p:cNvSpPr txBox="1">
            <a:spLocks noGrp="1"/>
          </p:cNvSpPr>
          <p:nvPr>
            <p:ph type="title" idx="2"/>
          </p:nvPr>
        </p:nvSpPr>
        <p:spPr>
          <a:xfrm flipH="1">
            <a:off x="7132132" y="892601"/>
            <a:ext cx="1207861" cy="765300"/>
          </a:xfrm>
          <a:prstGeom prst="rect">
            <a:avLst/>
          </a:prstGeom>
        </p:spPr>
        <p:txBody>
          <a:bodyPr spcFirstLastPara="1" wrap="square" lIns="91425" tIns="91425" rIns="91425" bIns="0" anchor="t" anchorCtr="0">
            <a:noAutofit/>
          </a:bodyPr>
          <a:lstStyle/>
          <a:p>
            <a:pPr marL="0" lvl="0" indent="0" algn="r" rtl="0">
              <a:spcBef>
                <a:spcPts val="0"/>
              </a:spcBef>
              <a:spcAft>
                <a:spcPts val="0"/>
              </a:spcAft>
              <a:buNone/>
            </a:pPr>
            <a:r>
              <a:rPr lang="en" smtClean="0">
                <a:latin typeface="Arial" panose="020B0604020202020204" pitchFamily="34" charset="0"/>
                <a:cs typeface="Arial" panose="020B0604020202020204" pitchFamily="34" charset="0"/>
              </a:rPr>
              <a:t>0</a:t>
            </a:r>
            <a:r>
              <a:rPr lang="vi-VN" smtClean="0">
                <a:latin typeface="Arial" panose="020B0604020202020204" pitchFamily="34" charset="0"/>
                <a:cs typeface="Arial" panose="020B0604020202020204" pitchFamily="34" charset="0"/>
              </a:rPr>
              <a:t>3</a:t>
            </a:r>
            <a:r>
              <a:rPr lang="en" smtClean="0">
                <a:latin typeface="Arial" panose="020B0604020202020204" pitchFamily="34" charset="0"/>
                <a:cs typeface="Arial" panose="020B0604020202020204" pitchFamily="34" charset="0"/>
              </a:rPr>
              <a:t>.</a:t>
            </a:r>
            <a:endParaRPr>
              <a:latin typeface="Arial" panose="020B0604020202020204" pitchFamily="34" charset="0"/>
              <a:cs typeface="Arial" panose="020B0604020202020204" pitchFamily="34" charset="0"/>
            </a:endParaRPr>
          </a:p>
        </p:txBody>
      </p:sp>
      <p:grpSp>
        <p:nvGrpSpPr>
          <p:cNvPr id="505" name="Google Shape;505;p31"/>
          <p:cNvGrpSpPr/>
          <p:nvPr/>
        </p:nvGrpSpPr>
        <p:grpSpPr>
          <a:xfrm>
            <a:off x="597057" y="1775896"/>
            <a:ext cx="1047997" cy="765163"/>
            <a:chOff x="5435270" y="2483102"/>
            <a:chExt cx="862549" cy="629763"/>
          </a:xfrm>
        </p:grpSpPr>
        <p:sp>
          <p:nvSpPr>
            <p:cNvPr id="506" name="Google Shape;506;p31"/>
            <p:cNvSpPr/>
            <p:nvPr/>
          </p:nvSpPr>
          <p:spPr>
            <a:xfrm>
              <a:off x="5435270" y="2483102"/>
              <a:ext cx="862549" cy="629763"/>
            </a:xfrm>
            <a:custGeom>
              <a:avLst/>
              <a:gdLst/>
              <a:ahLst/>
              <a:cxnLst/>
              <a:rect l="l" t="t" r="r" b="b"/>
              <a:pathLst>
                <a:path w="432898" h="316067" extrusionOk="0">
                  <a:moveTo>
                    <a:pt x="432049" y="302648"/>
                  </a:moveTo>
                  <a:lnTo>
                    <a:pt x="381851" y="184078"/>
                  </a:lnTo>
                  <a:lnTo>
                    <a:pt x="381851" y="47543"/>
                  </a:lnTo>
                  <a:cubicBezTo>
                    <a:pt x="381851" y="21246"/>
                    <a:pt x="360553" y="0"/>
                    <a:pt x="334308" y="0"/>
                  </a:cubicBezTo>
                  <a:lnTo>
                    <a:pt x="47543" y="0"/>
                  </a:lnTo>
                  <a:cubicBezTo>
                    <a:pt x="21246" y="0"/>
                    <a:pt x="0" y="21298"/>
                    <a:pt x="0" y="47543"/>
                  </a:cubicBezTo>
                  <a:lnTo>
                    <a:pt x="0" y="201053"/>
                  </a:lnTo>
                  <a:cubicBezTo>
                    <a:pt x="0" y="227350"/>
                    <a:pt x="21298" y="248596"/>
                    <a:pt x="47543" y="248596"/>
                  </a:cubicBezTo>
                  <a:lnTo>
                    <a:pt x="324154" y="248596"/>
                  </a:lnTo>
                  <a:lnTo>
                    <a:pt x="417677" y="314260"/>
                  </a:lnTo>
                  <a:cubicBezTo>
                    <a:pt x="425592" y="319832"/>
                    <a:pt x="435850" y="311553"/>
                    <a:pt x="432101" y="302596"/>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07" name="Google Shape;507;p31"/>
            <p:cNvSpPr/>
            <p:nvPr/>
          </p:nvSpPr>
          <p:spPr>
            <a:xfrm>
              <a:off x="5665715" y="2695111"/>
              <a:ext cx="70924" cy="70924"/>
            </a:xfrm>
            <a:custGeom>
              <a:avLst/>
              <a:gdLst/>
              <a:ahLst/>
              <a:cxnLst/>
              <a:rect l="l" t="t" r="r" b="b"/>
              <a:pathLst>
                <a:path w="56967" h="56967" extrusionOk="0">
                  <a:moveTo>
                    <a:pt x="56968" y="28484"/>
                  </a:moveTo>
                  <a:cubicBezTo>
                    <a:pt x="56968" y="44215"/>
                    <a:pt x="44215" y="56967"/>
                    <a:pt x="28484" y="56967"/>
                  </a:cubicBezTo>
                  <a:cubicBezTo>
                    <a:pt x="12753" y="56967"/>
                    <a:pt x="0" y="44215"/>
                    <a:pt x="0" y="28484"/>
                  </a:cubicBezTo>
                  <a:cubicBezTo>
                    <a:pt x="0" y="12753"/>
                    <a:pt x="12753" y="0"/>
                    <a:pt x="28484" y="0"/>
                  </a:cubicBezTo>
                  <a:cubicBezTo>
                    <a:pt x="44215" y="0"/>
                    <a:pt x="56968" y="12753"/>
                    <a:pt x="56968" y="28484"/>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08" name="Google Shape;508;p31"/>
            <p:cNvSpPr/>
            <p:nvPr/>
          </p:nvSpPr>
          <p:spPr>
            <a:xfrm>
              <a:off x="5779680" y="2695111"/>
              <a:ext cx="70924" cy="70924"/>
            </a:xfrm>
            <a:custGeom>
              <a:avLst/>
              <a:gdLst/>
              <a:ahLst/>
              <a:cxnLst/>
              <a:rect l="l" t="t" r="r" b="b"/>
              <a:pathLst>
                <a:path w="56967" h="56967" extrusionOk="0">
                  <a:moveTo>
                    <a:pt x="56968" y="28484"/>
                  </a:moveTo>
                  <a:cubicBezTo>
                    <a:pt x="56968" y="44215"/>
                    <a:pt x="44215" y="56967"/>
                    <a:pt x="28484" y="56967"/>
                  </a:cubicBezTo>
                  <a:cubicBezTo>
                    <a:pt x="12753" y="56967"/>
                    <a:pt x="0" y="44215"/>
                    <a:pt x="0" y="28484"/>
                  </a:cubicBezTo>
                  <a:cubicBezTo>
                    <a:pt x="0" y="12753"/>
                    <a:pt x="12753" y="0"/>
                    <a:pt x="28484" y="0"/>
                  </a:cubicBezTo>
                  <a:cubicBezTo>
                    <a:pt x="44215" y="0"/>
                    <a:pt x="56968" y="12753"/>
                    <a:pt x="56968" y="28484"/>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09" name="Google Shape;509;p31"/>
            <p:cNvSpPr/>
            <p:nvPr/>
          </p:nvSpPr>
          <p:spPr>
            <a:xfrm>
              <a:off x="5893644" y="2695111"/>
              <a:ext cx="70924" cy="70924"/>
            </a:xfrm>
            <a:custGeom>
              <a:avLst/>
              <a:gdLst/>
              <a:ahLst/>
              <a:cxnLst/>
              <a:rect l="l" t="t" r="r" b="b"/>
              <a:pathLst>
                <a:path w="56967" h="56967" extrusionOk="0">
                  <a:moveTo>
                    <a:pt x="56968" y="28484"/>
                  </a:moveTo>
                  <a:cubicBezTo>
                    <a:pt x="56968" y="44215"/>
                    <a:pt x="44215" y="56967"/>
                    <a:pt x="28484" y="56967"/>
                  </a:cubicBezTo>
                  <a:cubicBezTo>
                    <a:pt x="12753" y="56967"/>
                    <a:pt x="0" y="44215"/>
                    <a:pt x="0" y="28484"/>
                  </a:cubicBezTo>
                  <a:cubicBezTo>
                    <a:pt x="0" y="12753"/>
                    <a:pt x="12753" y="0"/>
                    <a:pt x="28484" y="0"/>
                  </a:cubicBezTo>
                  <a:cubicBezTo>
                    <a:pt x="44215" y="0"/>
                    <a:pt x="56968" y="12753"/>
                    <a:pt x="56968" y="28484"/>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cxnSp>
        <p:nvCxnSpPr>
          <p:cNvPr id="510" name="Google Shape;510;p31"/>
          <p:cNvCxnSpPr/>
          <p:nvPr/>
        </p:nvCxnSpPr>
        <p:spPr>
          <a:xfrm rot="10800000">
            <a:off x="272708" y="4370883"/>
            <a:ext cx="4787400" cy="0"/>
          </a:xfrm>
          <a:prstGeom prst="straightConnector1">
            <a:avLst/>
          </a:prstGeom>
          <a:noFill/>
          <a:ln w="9525" cap="flat" cmpd="sng">
            <a:solidFill>
              <a:schemeClr val="dk1"/>
            </a:solidFill>
            <a:prstDash val="solid"/>
            <a:round/>
            <a:headEnd type="none" w="med" len="med"/>
            <a:tailEnd type="none" w="med" len="med"/>
          </a:ln>
        </p:spPr>
      </p:cxnSp>
      <p:grpSp>
        <p:nvGrpSpPr>
          <p:cNvPr id="511" name="Google Shape;511;p31"/>
          <p:cNvGrpSpPr/>
          <p:nvPr/>
        </p:nvGrpSpPr>
        <p:grpSpPr>
          <a:xfrm>
            <a:off x="1395983" y="2421632"/>
            <a:ext cx="2004419" cy="2130362"/>
            <a:chOff x="6191300" y="2328176"/>
            <a:chExt cx="2004419" cy="2130362"/>
          </a:xfrm>
        </p:grpSpPr>
        <p:sp>
          <p:nvSpPr>
            <p:cNvPr id="512" name="Google Shape;512;p31"/>
            <p:cNvSpPr/>
            <p:nvPr/>
          </p:nvSpPr>
          <p:spPr>
            <a:xfrm>
              <a:off x="6915271" y="2328176"/>
              <a:ext cx="906729" cy="600267"/>
            </a:xfrm>
            <a:custGeom>
              <a:avLst/>
              <a:gdLst/>
              <a:ahLst/>
              <a:cxnLst/>
              <a:rect l="l" t="t" r="r" b="b"/>
              <a:pathLst>
                <a:path w="746279" h="494047" extrusionOk="0">
                  <a:moveTo>
                    <a:pt x="706584" y="388972"/>
                  </a:moveTo>
                  <a:cubicBezTo>
                    <a:pt x="640290" y="390400"/>
                    <a:pt x="666103" y="368683"/>
                    <a:pt x="673533" y="351348"/>
                  </a:cubicBezTo>
                  <a:cubicBezTo>
                    <a:pt x="699631" y="290769"/>
                    <a:pt x="680295" y="251145"/>
                    <a:pt x="634099" y="258098"/>
                  </a:cubicBezTo>
                  <a:cubicBezTo>
                    <a:pt x="573330" y="267242"/>
                    <a:pt x="570186" y="246192"/>
                    <a:pt x="580569" y="228571"/>
                  </a:cubicBezTo>
                  <a:cubicBezTo>
                    <a:pt x="628575" y="147132"/>
                    <a:pt x="537611" y="104841"/>
                    <a:pt x="496082" y="115985"/>
                  </a:cubicBezTo>
                  <a:cubicBezTo>
                    <a:pt x="433693" y="132749"/>
                    <a:pt x="421025" y="150085"/>
                    <a:pt x="424073" y="129892"/>
                  </a:cubicBezTo>
                  <a:cubicBezTo>
                    <a:pt x="439408" y="26831"/>
                    <a:pt x="250051" y="-40796"/>
                    <a:pt x="193092" y="27784"/>
                  </a:cubicBezTo>
                  <a:cubicBezTo>
                    <a:pt x="153944" y="74837"/>
                    <a:pt x="116987" y="54168"/>
                    <a:pt x="102033" y="60931"/>
                  </a:cubicBezTo>
                  <a:cubicBezTo>
                    <a:pt x="-26841" y="118747"/>
                    <a:pt x="-18554" y="295246"/>
                    <a:pt x="44025" y="409355"/>
                  </a:cubicBezTo>
                  <a:cubicBezTo>
                    <a:pt x="83745" y="481745"/>
                    <a:pt x="111272" y="469648"/>
                    <a:pt x="322441" y="486698"/>
                  </a:cubicBezTo>
                  <a:cubicBezTo>
                    <a:pt x="447790" y="496795"/>
                    <a:pt x="639909" y="494794"/>
                    <a:pt x="696488" y="490699"/>
                  </a:cubicBezTo>
                  <a:cubicBezTo>
                    <a:pt x="761829" y="485936"/>
                    <a:pt x="760401" y="387733"/>
                    <a:pt x="706584" y="388876"/>
                  </a:cubicBezTo>
                  <a:close/>
                </a:path>
              </a:pathLst>
            </a:custGeom>
            <a:solidFill>
              <a:srgbClr val="341B1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3" name="Google Shape;513;p31"/>
            <p:cNvSpPr/>
            <p:nvPr/>
          </p:nvSpPr>
          <p:spPr>
            <a:xfrm>
              <a:off x="6586894" y="3351641"/>
              <a:ext cx="364206" cy="625601"/>
            </a:xfrm>
            <a:custGeom>
              <a:avLst/>
              <a:gdLst/>
              <a:ahLst/>
              <a:cxnLst/>
              <a:rect l="l" t="t" r="r" b="b"/>
              <a:pathLst>
                <a:path w="299758" h="514898" extrusionOk="0">
                  <a:moveTo>
                    <a:pt x="1911" y="348493"/>
                  </a:moveTo>
                  <a:cubicBezTo>
                    <a:pt x="20295" y="268388"/>
                    <a:pt x="38869" y="93128"/>
                    <a:pt x="76111" y="5593"/>
                  </a:cubicBezTo>
                  <a:cubicBezTo>
                    <a:pt x="118402" y="-22220"/>
                    <a:pt x="299758" y="62743"/>
                    <a:pt x="299758" y="62743"/>
                  </a:cubicBezTo>
                  <a:lnTo>
                    <a:pt x="213557" y="455173"/>
                  </a:lnTo>
                  <a:cubicBezTo>
                    <a:pt x="203365" y="497750"/>
                    <a:pt x="160122" y="523562"/>
                    <a:pt x="117831" y="512228"/>
                  </a:cubicBezTo>
                  <a:lnTo>
                    <a:pt x="57823" y="441171"/>
                  </a:lnTo>
                  <a:cubicBezTo>
                    <a:pt x="17247" y="430408"/>
                    <a:pt x="-7423" y="389355"/>
                    <a:pt x="2007" y="348398"/>
                  </a:cubicBez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4" name="Google Shape;514;p31"/>
            <p:cNvSpPr/>
            <p:nvPr/>
          </p:nvSpPr>
          <p:spPr>
            <a:xfrm>
              <a:off x="7568611" y="3288589"/>
              <a:ext cx="321282" cy="506027"/>
            </a:xfrm>
            <a:custGeom>
              <a:avLst/>
              <a:gdLst/>
              <a:ahLst/>
              <a:cxnLst/>
              <a:rect l="l" t="t" r="r" b="b"/>
              <a:pathLst>
                <a:path w="264430" h="416483" extrusionOk="0">
                  <a:moveTo>
                    <a:pt x="0" y="38100"/>
                  </a:moveTo>
                  <a:cubicBezTo>
                    <a:pt x="0" y="38100"/>
                    <a:pt x="66961" y="413575"/>
                    <a:pt x="108109" y="416242"/>
                  </a:cubicBezTo>
                  <a:cubicBezTo>
                    <a:pt x="125158" y="417290"/>
                    <a:pt x="149733" y="414909"/>
                    <a:pt x="176784" y="409480"/>
                  </a:cubicBezTo>
                  <a:cubicBezTo>
                    <a:pt x="241078" y="396621"/>
                    <a:pt x="279654" y="325850"/>
                    <a:pt x="258699" y="259937"/>
                  </a:cubicBezTo>
                  <a:cubicBezTo>
                    <a:pt x="223171" y="148114"/>
                    <a:pt x="173926" y="0"/>
                    <a:pt x="173926" y="0"/>
                  </a:cubicBezTo>
                  <a:lnTo>
                    <a:pt x="0" y="38195"/>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5" name="Google Shape;515;p31"/>
            <p:cNvSpPr/>
            <p:nvPr/>
          </p:nvSpPr>
          <p:spPr>
            <a:xfrm>
              <a:off x="6625292" y="2955761"/>
              <a:ext cx="1234886" cy="1219237"/>
            </a:xfrm>
            <a:custGeom>
              <a:avLst/>
              <a:gdLst/>
              <a:ahLst/>
              <a:cxnLst/>
              <a:rect l="l" t="t" r="r" b="b"/>
              <a:pathLst>
                <a:path w="1016367" h="1003487" extrusionOk="0">
                  <a:moveTo>
                    <a:pt x="134017" y="118139"/>
                  </a:moveTo>
                  <a:cubicBezTo>
                    <a:pt x="222504" y="26604"/>
                    <a:pt x="349282" y="-9782"/>
                    <a:pt x="514350" y="2220"/>
                  </a:cubicBezTo>
                  <a:cubicBezTo>
                    <a:pt x="580549" y="7078"/>
                    <a:pt x="797814" y="26032"/>
                    <a:pt x="877824" y="122806"/>
                  </a:cubicBezTo>
                  <a:cubicBezTo>
                    <a:pt x="1054513" y="336262"/>
                    <a:pt x="1011841" y="394364"/>
                    <a:pt x="1011841" y="394364"/>
                  </a:cubicBezTo>
                  <a:cubicBezTo>
                    <a:pt x="1011841" y="394364"/>
                    <a:pt x="914114" y="488090"/>
                    <a:pt x="795433" y="460468"/>
                  </a:cubicBezTo>
                  <a:cubicBezTo>
                    <a:pt x="793718" y="526762"/>
                    <a:pt x="816197" y="1003488"/>
                    <a:pt x="816197" y="1003488"/>
                  </a:cubicBezTo>
                  <a:lnTo>
                    <a:pt x="162401" y="890140"/>
                  </a:lnTo>
                  <a:lnTo>
                    <a:pt x="203168" y="545907"/>
                  </a:lnTo>
                  <a:lnTo>
                    <a:pt x="150781" y="460468"/>
                  </a:lnTo>
                  <a:lnTo>
                    <a:pt x="176213" y="401889"/>
                  </a:lnTo>
                  <a:lnTo>
                    <a:pt x="0" y="337881"/>
                  </a:lnTo>
                  <a:cubicBezTo>
                    <a:pt x="0" y="337881"/>
                    <a:pt x="72676" y="181671"/>
                    <a:pt x="134017" y="118234"/>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6" name="Google Shape;516;p31"/>
            <p:cNvSpPr/>
            <p:nvPr/>
          </p:nvSpPr>
          <p:spPr>
            <a:xfrm>
              <a:off x="7021448" y="2449081"/>
              <a:ext cx="355458" cy="399657"/>
            </a:xfrm>
            <a:custGeom>
              <a:avLst/>
              <a:gdLst/>
              <a:ahLst/>
              <a:cxnLst/>
              <a:rect l="l" t="t" r="r" b="b"/>
              <a:pathLst>
                <a:path w="292558" h="328936" extrusionOk="0">
                  <a:moveTo>
                    <a:pt x="292510" y="159172"/>
                  </a:moveTo>
                  <a:cubicBezTo>
                    <a:pt x="287843" y="256612"/>
                    <a:pt x="158113" y="332431"/>
                    <a:pt x="83437" y="328812"/>
                  </a:cubicBezTo>
                  <a:cubicBezTo>
                    <a:pt x="8856" y="325192"/>
                    <a:pt x="-3812" y="244611"/>
                    <a:pt x="855" y="147170"/>
                  </a:cubicBezTo>
                  <a:cubicBezTo>
                    <a:pt x="5522" y="49729"/>
                    <a:pt x="37526" y="11915"/>
                    <a:pt x="112964" y="1057"/>
                  </a:cubicBezTo>
                  <a:cubicBezTo>
                    <a:pt x="186878" y="-9611"/>
                    <a:pt x="297082" y="61731"/>
                    <a:pt x="292415" y="159172"/>
                  </a:cubicBez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7" name="Google Shape;517;p31"/>
            <p:cNvSpPr/>
            <p:nvPr/>
          </p:nvSpPr>
          <p:spPr>
            <a:xfrm>
              <a:off x="7112853" y="2741759"/>
              <a:ext cx="246723" cy="316634"/>
            </a:xfrm>
            <a:custGeom>
              <a:avLst/>
              <a:gdLst/>
              <a:ahLst/>
              <a:cxnLst/>
              <a:rect l="l" t="t" r="r" b="b"/>
              <a:pathLst>
                <a:path w="203064" h="260604" extrusionOk="0">
                  <a:moveTo>
                    <a:pt x="13000" y="32195"/>
                  </a:moveTo>
                  <a:lnTo>
                    <a:pt x="46" y="197548"/>
                  </a:lnTo>
                  <a:cubicBezTo>
                    <a:pt x="-1764" y="218504"/>
                    <a:pt x="50623" y="260604"/>
                    <a:pt x="101487" y="260604"/>
                  </a:cubicBezTo>
                  <a:cubicBezTo>
                    <a:pt x="192927" y="260604"/>
                    <a:pt x="204547" y="204406"/>
                    <a:pt x="202928" y="184690"/>
                  </a:cubicBezTo>
                  <a:lnTo>
                    <a:pt x="182830" y="0"/>
                  </a:lnTo>
                  <a:lnTo>
                    <a:pt x="13000" y="32195"/>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8" name="Google Shape;518;p31"/>
            <p:cNvSpPr/>
            <p:nvPr/>
          </p:nvSpPr>
          <p:spPr>
            <a:xfrm>
              <a:off x="7065267" y="2634798"/>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3"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9" name="Google Shape;519;p31"/>
            <p:cNvSpPr/>
            <p:nvPr/>
          </p:nvSpPr>
          <p:spPr>
            <a:xfrm>
              <a:off x="7162512" y="2633064"/>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4"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0" name="Google Shape;520;p31"/>
            <p:cNvSpPr/>
            <p:nvPr/>
          </p:nvSpPr>
          <p:spPr>
            <a:xfrm>
              <a:off x="7078914" y="2748813"/>
              <a:ext cx="70825" cy="36783"/>
            </a:xfrm>
            <a:custGeom>
              <a:avLst/>
              <a:gdLst/>
              <a:ahLst/>
              <a:cxnLst/>
              <a:rect l="l" t="t" r="r" b="b"/>
              <a:pathLst>
                <a:path w="58292" h="30274" extrusionOk="0">
                  <a:moveTo>
                    <a:pt x="58293" y="4000"/>
                  </a:moveTo>
                  <a:cubicBezTo>
                    <a:pt x="16287" y="14192"/>
                    <a:pt x="95" y="0"/>
                    <a:pt x="95" y="0"/>
                  </a:cubicBezTo>
                  <a:cubicBezTo>
                    <a:pt x="95" y="0"/>
                    <a:pt x="-2953" y="27337"/>
                    <a:pt x="25526" y="30099"/>
                  </a:cubicBezTo>
                  <a:cubicBezTo>
                    <a:pt x="54006" y="32766"/>
                    <a:pt x="58293" y="4096"/>
                    <a:pt x="58293" y="4096"/>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1" name="Google Shape;521;p31"/>
            <p:cNvSpPr/>
            <p:nvPr/>
          </p:nvSpPr>
          <p:spPr>
            <a:xfrm>
              <a:off x="7095911" y="2648790"/>
              <a:ext cx="36686" cy="69929"/>
            </a:xfrm>
            <a:custGeom>
              <a:avLst/>
              <a:gdLst/>
              <a:ahLst/>
              <a:cxnLst/>
              <a:rect l="l" t="t" r="r" b="b"/>
              <a:pathLst>
                <a:path w="30194" h="57555" extrusionOk="0">
                  <a:moveTo>
                    <a:pt x="15145" y="0"/>
                  </a:moveTo>
                  <a:cubicBezTo>
                    <a:pt x="8953" y="14764"/>
                    <a:pt x="-6191" y="41815"/>
                    <a:pt x="2762" y="51530"/>
                  </a:cubicBezTo>
                  <a:cubicBezTo>
                    <a:pt x="11811" y="61246"/>
                    <a:pt x="30194" y="56293"/>
                    <a:pt x="30194" y="56293"/>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2" name="Google Shape;522;p31"/>
            <p:cNvSpPr/>
            <p:nvPr/>
          </p:nvSpPr>
          <p:spPr>
            <a:xfrm>
              <a:off x="7055209" y="2614494"/>
              <a:ext cx="38421" cy="6549"/>
            </a:xfrm>
            <a:custGeom>
              <a:avLst/>
              <a:gdLst/>
              <a:ahLst/>
              <a:cxnLst/>
              <a:rect l="l" t="t" r="r" b="b"/>
              <a:pathLst>
                <a:path w="31622" h="5390" extrusionOk="0">
                  <a:moveTo>
                    <a:pt x="0" y="5391"/>
                  </a:moveTo>
                  <a:cubicBezTo>
                    <a:pt x="0" y="5391"/>
                    <a:pt x="17335" y="-6611"/>
                    <a:pt x="31623" y="520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3" name="Google Shape;523;p31"/>
            <p:cNvSpPr/>
            <p:nvPr/>
          </p:nvSpPr>
          <p:spPr>
            <a:xfrm>
              <a:off x="7148176" y="2613262"/>
              <a:ext cx="46985" cy="8014"/>
            </a:xfrm>
            <a:custGeom>
              <a:avLst/>
              <a:gdLst/>
              <a:ahLst/>
              <a:cxnLst/>
              <a:rect l="l" t="t" r="r" b="b"/>
              <a:pathLst>
                <a:path w="38671" h="6596" extrusionOk="0">
                  <a:moveTo>
                    <a:pt x="0" y="5834"/>
                  </a:moveTo>
                  <a:cubicBezTo>
                    <a:pt x="0" y="5834"/>
                    <a:pt x="29337" y="-7787"/>
                    <a:pt x="38671" y="6596"/>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4" name="Google Shape;524;p31"/>
            <p:cNvSpPr/>
            <p:nvPr/>
          </p:nvSpPr>
          <p:spPr>
            <a:xfrm>
              <a:off x="7122853" y="2800385"/>
              <a:ext cx="141652" cy="49534"/>
            </a:xfrm>
            <a:custGeom>
              <a:avLst/>
              <a:gdLst/>
              <a:ahLst/>
              <a:cxnLst/>
              <a:rect l="l" t="t" r="r" b="b"/>
              <a:pathLst>
                <a:path w="116586" h="40769" extrusionOk="0">
                  <a:moveTo>
                    <a:pt x="0" y="39433"/>
                  </a:moveTo>
                  <a:cubicBezTo>
                    <a:pt x="0" y="39433"/>
                    <a:pt x="59531" y="52006"/>
                    <a:pt x="116586"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5" name="Google Shape;525;p31"/>
            <p:cNvSpPr/>
            <p:nvPr/>
          </p:nvSpPr>
          <p:spPr>
            <a:xfrm>
              <a:off x="6983025" y="2432133"/>
              <a:ext cx="466048" cy="387903"/>
            </a:xfrm>
            <a:custGeom>
              <a:avLst/>
              <a:gdLst/>
              <a:ahLst/>
              <a:cxnLst/>
              <a:rect l="l" t="t" r="r" b="b"/>
              <a:pathLst>
                <a:path w="383579" h="319262" extrusionOk="0">
                  <a:moveTo>
                    <a:pt x="1835" y="152939"/>
                  </a:moveTo>
                  <a:cubicBezTo>
                    <a:pt x="3073" y="160274"/>
                    <a:pt x="172142" y="113030"/>
                    <a:pt x="204146" y="74644"/>
                  </a:cubicBezTo>
                  <a:cubicBezTo>
                    <a:pt x="228339" y="45688"/>
                    <a:pt x="247103" y="112649"/>
                    <a:pt x="246341" y="124364"/>
                  </a:cubicBezTo>
                  <a:cubicBezTo>
                    <a:pt x="243579" y="171037"/>
                    <a:pt x="291966" y="276002"/>
                    <a:pt x="296538" y="318008"/>
                  </a:cubicBezTo>
                  <a:cubicBezTo>
                    <a:pt x="322922" y="331343"/>
                    <a:pt x="390359" y="235235"/>
                    <a:pt x="383025" y="178466"/>
                  </a:cubicBezTo>
                  <a:cubicBezTo>
                    <a:pt x="375691" y="121602"/>
                    <a:pt x="330257" y="22256"/>
                    <a:pt x="292252" y="13970"/>
                  </a:cubicBezTo>
                  <a:cubicBezTo>
                    <a:pt x="254247" y="5683"/>
                    <a:pt x="256343" y="3873"/>
                    <a:pt x="173380" y="158"/>
                  </a:cubicBezTo>
                  <a:cubicBezTo>
                    <a:pt x="90417" y="-3556"/>
                    <a:pt x="-14834" y="58356"/>
                    <a:pt x="1739" y="152939"/>
                  </a:cubicBezTo>
                  <a:close/>
                </a:path>
              </a:pathLst>
            </a:custGeom>
            <a:solidFill>
              <a:srgbClr val="341B1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6" name="Google Shape;526;p31"/>
            <p:cNvSpPr/>
            <p:nvPr/>
          </p:nvSpPr>
          <p:spPr>
            <a:xfrm>
              <a:off x="7259838" y="2635570"/>
              <a:ext cx="93007" cy="96245"/>
            </a:xfrm>
            <a:custGeom>
              <a:avLst/>
              <a:gdLst/>
              <a:ahLst/>
              <a:cxnLst/>
              <a:rect l="l" t="t" r="r" b="b"/>
              <a:pathLst>
                <a:path w="76549" h="79214" extrusionOk="0">
                  <a:moveTo>
                    <a:pt x="76518" y="41084"/>
                  </a:moveTo>
                  <a:cubicBezTo>
                    <a:pt x="75661" y="62991"/>
                    <a:pt x="57849" y="80041"/>
                    <a:pt x="36798" y="79184"/>
                  </a:cubicBezTo>
                  <a:cubicBezTo>
                    <a:pt x="15653" y="78422"/>
                    <a:pt x="-825" y="60038"/>
                    <a:pt x="32" y="38131"/>
                  </a:cubicBezTo>
                  <a:cubicBezTo>
                    <a:pt x="889" y="16224"/>
                    <a:pt x="18701" y="-826"/>
                    <a:pt x="39751" y="31"/>
                  </a:cubicBezTo>
                  <a:cubicBezTo>
                    <a:pt x="60802" y="888"/>
                    <a:pt x="77375" y="19176"/>
                    <a:pt x="76518" y="41084"/>
                  </a:cubicBez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7" name="Google Shape;527;p31"/>
            <p:cNvSpPr/>
            <p:nvPr/>
          </p:nvSpPr>
          <p:spPr>
            <a:xfrm>
              <a:off x="7283465" y="2662553"/>
              <a:ext cx="50689" cy="18283"/>
            </a:xfrm>
            <a:custGeom>
              <a:avLst/>
              <a:gdLst/>
              <a:ahLst/>
              <a:cxnLst/>
              <a:rect l="l" t="t" r="r" b="b"/>
              <a:pathLst>
                <a:path w="41719" h="15048" extrusionOk="0">
                  <a:moveTo>
                    <a:pt x="0" y="4285"/>
                  </a:moveTo>
                  <a:cubicBezTo>
                    <a:pt x="0" y="4285"/>
                    <a:pt x="34957" y="-10574"/>
                    <a:pt x="41720" y="1504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8" name="Google Shape;528;p31"/>
            <p:cNvSpPr/>
            <p:nvPr/>
          </p:nvSpPr>
          <p:spPr>
            <a:xfrm>
              <a:off x="7298034" y="2664400"/>
              <a:ext cx="13655" cy="22220"/>
            </a:xfrm>
            <a:custGeom>
              <a:avLst/>
              <a:gdLst/>
              <a:ahLst/>
              <a:cxnLst/>
              <a:rect l="l" t="t" r="r" b="b"/>
              <a:pathLst>
                <a:path w="11239" h="18288" extrusionOk="0">
                  <a:moveTo>
                    <a:pt x="0" y="18288"/>
                  </a:moveTo>
                  <a:lnTo>
                    <a:pt x="11239"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9" name="Google Shape;529;p31"/>
            <p:cNvSpPr/>
            <p:nvPr/>
          </p:nvSpPr>
          <p:spPr>
            <a:xfrm>
              <a:off x="6783591" y="3940412"/>
              <a:ext cx="881852" cy="255992"/>
            </a:xfrm>
            <a:custGeom>
              <a:avLst/>
              <a:gdLst/>
              <a:ahLst/>
              <a:cxnLst/>
              <a:rect l="l" t="t" r="r" b="b"/>
              <a:pathLst>
                <a:path w="725804" h="210693" extrusionOk="0">
                  <a:moveTo>
                    <a:pt x="0" y="95"/>
                  </a:moveTo>
                  <a:cubicBezTo>
                    <a:pt x="40767" y="5620"/>
                    <a:pt x="725805" y="95"/>
                    <a:pt x="725805" y="95"/>
                  </a:cubicBezTo>
                  <a:lnTo>
                    <a:pt x="371189" y="210693"/>
                  </a:lnTo>
                  <a:lnTo>
                    <a:pt x="0" y="0"/>
                  </a:ln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0" name="Google Shape;530;p31"/>
            <p:cNvSpPr/>
            <p:nvPr/>
          </p:nvSpPr>
          <p:spPr>
            <a:xfrm>
              <a:off x="6841869" y="3343398"/>
              <a:ext cx="40852" cy="100336"/>
            </a:xfrm>
            <a:custGeom>
              <a:avLst/>
              <a:gdLst/>
              <a:ahLst/>
              <a:cxnLst/>
              <a:rect l="l" t="t" r="r" b="b"/>
              <a:pathLst>
                <a:path w="33623" h="82581" extrusionOk="0">
                  <a:moveTo>
                    <a:pt x="33623" y="0"/>
                  </a:moveTo>
                  <a:lnTo>
                    <a:pt x="0" y="82582"/>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1" name="Google Shape;531;p31"/>
            <p:cNvSpPr/>
            <p:nvPr/>
          </p:nvSpPr>
          <p:spPr>
            <a:xfrm>
              <a:off x="7199171" y="3365947"/>
              <a:ext cx="103692" cy="275202"/>
            </a:xfrm>
            <a:custGeom>
              <a:avLst/>
              <a:gdLst/>
              <a:ahLst/>
              <a:cxnLst/>
              <a:rect l="l" t="t" r="r" b="b"/>
              <a:pathLst>
                <a:path w="85343" h="226504" extrusionOk="0">
                  <a:moveTo>
                    <a:pt x="38671" y="0"/>
                  </a:moveTo>
                  <a:lnTo>
                    <a:pt x="0" y="127159"/>
                  </a:lnTo>
                  <a:lnTo>
                    <a:pt x="85344" y="226504"/>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2" name="Google Shape;532;p31"/>
            <p:cNvSpPr/>
            <p:nvPr/>
          </p:nvSpPr>
          <p:spPr>
            <a:xfrm>
              <a:off x="7497152" y="3333801"/>
              <a:ext cx="96633" cy="181115"/>
            </a:xfrm>
            <a:custGeom>
              <a:avLst/>
              <a:gdLst/>
              <a:ahLst/>
              <a:cxnLst/>
              <a:rect l="l" t="t" r="r" b="b"/>
              <a:pathLst>
                <a:path w="79533" h="149066" extrusionOk="0">
                  <a:moveTo>
                    <a:pt x="0" y="0"/>
                  </a:moveTo>
                  <a:lnTo>
                    <a:pt x="42577" y="143066"/>
                  </a:lnTo>
                  <a:lnTo>
                    <a:pt x="79534" y="149066"/>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3" name="Google Shape;533;p31"/>
            <p:cNvSpPr/>
            <p:nvPr/>
          </p:nvSpPr>
          <p:spPr>
            <a:xfrm>
              <a:off x="7064806" y="2999736"/>
              <a:ext cx="304134" cy="113308"/>
            </a:xfrm>
            <a:custGeom>
              <a:avLst/>
              <a:gdLst/>
              <a:ahLst/>
              <a:cxnLst/>
              <a:rect l="l" t="t" r="r" b="b"/>
              <a:pathLst>
                <a:path w="250316" h="93258" extrusionOk="0">
                  <a:moveTo>
                    <a:pt x="0" y="0"/>
                  </a:moveTo>
                  <a:cubicBezTo>
                    <a:pt x="0" y="0"/>
                    <a:pt x="40767" y="159163"/>
                    <a:pt x="250317" y="61627"/>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4" name="Google Shape;534;p31"/>
            <p:cNvSpPr/>
            <p:nvPr/>
          </p:nvSpPr>
          <p:spPr>
            <a:xfrm>
              <a:off x="7532650" y="3382020"/>
              <a:ext cx="255182" cy="63874"/>
            </a:xfrm>
            <a:custGeom>
              <a:avLst/>
              <a:gdLst/>
              <a:ahLst/>
              <a:cxnLst/>
              <a:rect l="l" t="t" r="r" b="b"/>
              <a:pathLst>
                <a:path w="210026" h="52571" extrusionOk="0">
                  <a:moveTo>
                    <a:pt x="210026" y="0"/>
                  </a:moveTo>
                  <a:cubicBezTo>
                    <a:pt x="210026" y="0"/>
                    <a:pt x="182880" y="64008"/>
                    <a:pt x="0" y="5076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5" name="Google Shape;535;p31"/>
            <p:cNvSpPr/>
            <p:nvPr/>
          </p:nvSpPr>
          <p:spPr>
            <a:xfrm>
              <a:off x="6996006" y="3738715"/>
              <a:ext cx="1199713" cy="710028"/>
            </a:xfrm>
            <a:custGeom>
              <a:avLst/>
              <a:gdLst/>
              <a:ahLst/>
              <a:cxnLst/>
              <a:rect l="l" t="t" r="r" b="b"/>
              <a:pathLst>
                <a:path w="987418" h="584385" extrusionOk="0">
                  <a:moveTo>
                    <a:pt x="698659" y="9933"/>
                  </a:moveTo>
                  <a:cubicBezTo>
                    <a:pt x="517303" y="63368"/>
                    <a:pt x="0" y="373693"/>
                    <a:pt x="0" y="373693"/>
                  </a:cubicBezTo>
                  <a:cubicBezTo>
                    <a:pt x="0" y="373693"/>
                    <a:pt x="286" y="548096"/>
                    <a:pt x="142304" y="584386"/>
                  </a:cubicBezTo>
                  <a:cubicBezTo>
                    <a:pt x="438912" y="494565"/>
                    <a:pt x="804101" y="466657"/>
                    <a:pt x="948404" y="330259"/>
                  </a:cubicBezTo>
                  <a:cubicBezTo>
                    <a:pt x="1058323" y="226246"/>
                    <a:pt x="923639" y="-56266"/>
                    <a:pt x="698659" y="9933"/>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6" name="Google Shape;536;p31"/>
            <p:cNvSpPr/>
            <p:nvPr/>
          </p:nvSpPr>
          <p:spPr>
            <a:xfrm>
              <a:off x="7265542" y="3936134"/>
              <a:ext cx="522514" cy="241757"/>
            </a:xfrm>
            <a:custGeom>
              <a:avLst/>
              <a:gdLst/>
              <a:ahLst/>
              <a:cxnLst/>
              <a:rect l="l" t="t" r="r" b="b"/>
              <a:pathLst>
                <a:path w="430053" h="198977" extrusionOk="0">
                  <a:moveTo>
                    <a:pt x="0" y="198977"/>
                  </a:moveTo>
                  <a:cubicBezTo>
                    <a:pt x="0" y="198977"/>
                    <a:pt x="290798" y="50006"/>
                    <a:pt x="430054" y="0"/>
                  </a:cubicBezTo>
                </a:path>
              </a:pathLst>
            </a:custGeom>
            <a:no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7" name="Google Shape;537;p31"/>
            <p:cNvSpPr/>
            <p:nvPr/>
          </p:nvSpPr>
          <p:spPr>
            <a:xfrm>
              <a:off x="7220677" y="3794137"/>
              <a:ext cx="624356" cy="337465"/>
            </a:xfrm>
            <a:custGeom>
              <a:avLst/>
              <a:gdLst/>
              <a:ahLst/>
              <a:cxnLst/>
              <a:rect l="l" t="t" r="r" b="b"/>
              <a:pathLst>
                <a:path w="513873" h="277749" extrusionOk="0">
                  <a:moveTo>
                    <a:pt x="513874" y="0"/>
                  </a:moveTo>
                  <a:lnTo>
                    <a:pt x="495967" y="39529"/>
                  </a:lnTo>
                  <a:cubicBezTo>
                    <a:pt x="418814" y="50578"/>
                    <a:pt x="0" y="277749"/>
                    <a:pt x="0" y="27774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8" name="Google Shape;538;p31"/>
            <p:cNvSpPr/>
            <p:nvPr/>
          </p:nvSpPr>
          <p:spPr>
            <a:xfrm>
              <a:off x="7289594" y="3592588"/>
              <a:ext cx="555035" cy="371836"/>
            </a:xfrm>
            <a:custGeom>
              <a:avLst/>
              <a:gdLst/>
              <a:ahLst/>
              <a:cxnLst/>
              <a:rect l="l" t="t" r="r" b="b"/>
              <a:pathLst>
                <a:path w="456819" h="306038" extrusionOk="0">
                  <a:moveTo>
                    <a:pt x="0" y="173641"/>
                  </a:moveTo>
                  <a:cubicBezTo>
                    <a:pt x="0" y="173641"/>
                    <a:pt x="164592" y="49054"/>
                    <a:pt x="303752" y="0"/>
                  </a:cubicBezTo>
                  <a:cubicBezTo>
                    <a:pt x="352806" y="12478"/>
                    <a:pt x="456819" y="130302"/>
                    <a:pt x="456819" y="130302"/>
                  </a:cubicBezTo>
                  <a:lnTo>
                    <a:pt x="64294" y="306038"/>
                  </a:lnTo>
                  <a:lnTo>
                    <a:pt x="0" y="173641"/>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9" name="Google Shape;539;p31"/>
            <p:cNvSpPr/>
            <p:nvPr/>
          </p:nvSpPr>
          <p:spPr>
            <a:xfrm>
              <a:off x="7074382" y="3774478"/>
              <a:ext cx="350910" cy="323650"/>
            </a:xfrm>
            <a:custGeom>
              <a:avLst/>
              <a:gdLst/>
              <a:ahLst/>
              <a:cxnLst/>
              <a:rect l="l" t="t" r="r" b="b"/>
              <a:pathLst>
                <a:path w="288815" h="266379" extrusionOk="0">
                  <a:moveTo>
                    <a:pt x="288815" y="135350"/>
                  </a:moveTo>
                  <a:cubicBezTo>
                    <a:pt x="288815" y="135350"/>
                    <a:pt x="202805" y="216979"/>
                    <a:pt x="139844" y="247745"/>
                  </a:cubicBezTo>
                  <a:cubicBezTo>
                    <a:pt x="111555" y="261556"/>
                    <a:pt x="64787" y="275654"/>
                    <a:pt x="59358" y="258413"/>
                  </a:cubicBezTo>
                  <a:cubicBezTo>
                    <a:pt x="56596" y="249555"/>
                    <a:pt x="63168" y="237934"/>
                    <a:pt x="63168" y="237934"/>
                  </a:cubicBezTo>
                  <a:cubicBezTo>
                    <a:pt x="63168" y="237934"/>
                    <a:pt x="27068" y="245078"/>
                    <a:pt x="22306" y="233458"/>
                  </a:cubicBezTo>
                  <a:cubicBezTo>
                    <a:pt x="16115" y="218504"/>
                    <a:pt x="31164" y="202311"/>
                    <a:pt x="31164" y="202311"/>
                  </a:cubicBezTo>
                  <a:cubicBezTo>
                    <a:pt x="31164" y="202311"/>
                    <a:pt x="2589" y="202883"/>
                    <a:pt x="398" y="194310"/>
                  </a:cubicBezTo>
                  <a:cubicBezTo>
                    <a:pt x="-3888" y="177737"/>
                    <a:pt x="27830" y="160782"/>
                    <a:pt x="27830" y="160782"/>
                  </a:cubicBezTo>
                  <a:cubicBezTo>
                    <a:pt x="27830" y="160782"/>
                    <a:pt x="4494" y="159639"/>
                    <a:pt x="4589" y="143923"/>
                  </a:cubicBezTo>
                  <a:cubicBezTo>
                    <a:pt x="4589" y="134684"/>
                    <a:pt x="126128" y="65532"/>
                    <a:pt x="126128" y="65532"/>
                  </a:cubicBezTo>
                  <a:cubicBezTo>
                    <a:pt x="126128" y="65532"/>
                    <a:pt x="48881" y="89154"/>
                    <a:pt x="54500" y="68866"/>
                  </a:cubicBezTo>
                  <a:cubicBezTo>
                    <a:pt x="62501" y="39910"/>
                    <a:pt x="122699" y="24193"/>
                    <a:pt x="162704" y="18479"/>
                  </a:cubicBezTo>
                  <a:cubicBezTo>
                    <a:pt x="203471" y="12668"/>
                    <a:pt x="247763" y="0"/>
                    <a:pt x="247763" y="0"/>
                  </a:cubicBezTo>
                  <a:lnTo>
                    <a:pt x="288815" y="135350"/>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0" name="Google Shape;540;p31"/>
            <p:cNvSpPr/>
            <p:nvPr/>
          </p:nvSpPr>
          <p:spPr>
            <a:xfrm>
              <a:off x="7108169" y="3911503"/>
              <a:ext cx="112604" cy="58211"/>
            </a:xfrm>
            <a:custGeom>
              <a:avLst/>
              <a:gdLst/>
              <a:ahLst/>
              <a:cxnLst/>
              <a:rect l="l" t="t" r="r" b="b"/>
              <a:pathLst>
                <a:path w="92678" h="47910" extrusionOk="0">
                  <a:moveTo>
                    <a:pt x="0" y="47911"/>
                  </a:moveTo>
                  <a:lnTo>
                    <a:pt x="57055" y="26003"/>
                  </a:lnTo>
                  <a:lnTo>
                    <a:pt x="9267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1" name="Google Shape;541;p31"/>
            <p:cNvSpPr/>
            <p:nvPr/>
          </p:nvSpPr>
          <p:spPr>
            <a:xfrm>
              <a:off x="7112215" y="3962729"/>
              <a:ext cx="118737" cy="57400"/>
            </a:xfrm>
            <a:custGeom>
              <a:avLst/>
              <a:gdLst/>
              <a:ahLst/>
              <a:cxnLst/>
              <a:rect l="l" t="t" r="r" b="b"/>
              <a:pathLst>
                <a:path w="97726" h="47243" extrusionOk="0">
                  <a:moveTo>
                    <a:pt x="0" y="47244"/>
                  </a:moveTo>
                  <a:lnTo>
                    <a:pt x="41434" y="33147"/>
                  </a:lnTo>
                  <a:lnTo>
                    <a:pt x="97727"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2" name="Google Shape;542;p31"/>
            <p:cNvSpPr/>
            <p:nvPr/>
          </p:nvSpPr>
          <p:spPr>
            <a:xfrm>
              <a:off x="7151067" y="4009329"/>
              <a:ext cx="96286" cy="54044"/>
            </a:xfrm>
            <a:custGeom>
              <a:avLst/>
              <a:gdLst/>
              <a:ahLst/>
              <a:cxnLst/>
              <a:rect l="l" t="t" r="r" b="b"/>
              <a:pathLst>
                <a:path w="79248" h="44481" extrusionOk="0">
                  <a:moveTo>
                    <a:pt x="0" y="44482"/>
                  </a:moveTo>
                  <a:lnTo>
                    <a:pt x="37529" y="28861"/>
                  </a:lnTo>
                  <a:lnTo>
                    <a:pt x="7924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3" name="Google Shape;543;p31"/>
            <p:cNvSpPr/>
            <p:nvPr/>
          </p:nvSpPr>
          <p:spPr>
            <a:xfrm>
              <a:off x="6451730" y="3342242"/>
              <a:ext cx="393814" cy="637462"/>
            </a:xfrm>
            <a:custGeom>
              <a:avLst/>
              <a:gdLst/>
              <a:ahLst/>
              <a:cxnLst/>
              <a:rect l="l" t="t" r="r" b="b"/>
              <a:pathLst>
                <a:path w="324127" h="524660" extrusionOk="0">
                  <a:moveTo>
                    <a:pt x="164783" y="0"/>
                  </a:moveTo>
                  <a:cubicBezTo>
                    <a:pt x="164783" y="0"/>
                    <a:pt x="348615" y="248317"/>
                    <a:pt x="321374" y="393383"/>
                  </a:cubicBezTo>
                  <a:cubicBezTo>
                    <a:pt x="338233" y="588740"/>
                    <a:pt x="70199" y="522827"/>
                    <a:pt x="60103" y="468916"/>
                  </a:cubicBezTo>
                  <a:lnTo>
                    <a:pt x="0" y="79820"/>
                  </a:lnTo>
                  <a:lnTo>
                    <a:pt x="164783" y="0"/>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4" name="Google Shape;544;p31"/>
            <p:cNvSpPr/>
            <p:nvPr/>
          </p:nvSpPr>
          <p:spPr>
            <a:xfrm>
              <a:off x="6235374" y="2930695"/>
              <a:ext cx="607016" cy="413051"/>
            </a:xfrm>
            <a:custGeom>
              <a:avLst/>
              <a:gdLst/>
              <a:ahLst/>
              <a:cxnLst/>
              <a:rect l="l" t="t" r="r" b="b"/>
              <a:pathLst>
                <a:path w="499602" h="339960" extrusionOk="0">
                  <a:moveTo>
                    <a:pt x="456160" y="333477"/>
                  </a:moveTo>
                  <a:lnTo>
                    <a:pt x="81447" y="339954"/>
                  </a:lnTo>
                  <a:cubicBezTo>
                    <a:pt x="59254" y="340335"/>
                    <a:pt x="40204" y="324238"/>
                    <a:pt x="36965" y="302235"/>
                  </a:cubicBezTo>
                  <a:lnTo>
                    <a:pt x="484" y="57157"/>
                  </a:lnTo>
                  <a:cubicBezTo>
                    <a:pt x="-3421" y="30772"/>
                    <a:pt x="16772" y="6960"/>
                    <a:pt x="43442" y="6484"/>
                  </a:cubicBezTo>
                  <a:lnTo>
                    <a:pt x="418156" y="7"/>
                  </a:lnTo>
                  <a:cubicBezTo>
                    <a:pt x="440349" y="-374"/>
                    <a:pt x="459399" y="15723"/>
                    <a:pt x="462638" y="37726"/>
                  </a:cubicBezTo>
                  <a:lnTo>
                    <a:pt x="499118" y="282804"/>
                  </a:lnTo>
                  <a:cubicBezTo>
                    <a:pt x="503023" y="309188"/>
                    <a:pt x="482830" y="333001"/>
                    <a:pt x="456160" y="333477"/>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5" name="Google Shape;545;p31"/>
            <p:cNvSpPr/>
            <p:nvPr/>
          </p:nvSpPr>
          <p:spPr>
            <a:xfrm>
              <a:off x="6642753" y="3333801"/>
              <a:ext cx="52888" cy="74876"/>
            </a:xfrm>
            <a:custGeom>
              <a:avLst/>
              <a:gdLst/>
              <a:ahLst/>
              <a:cxnLst/>
              <a:rect l="l" t="t" r="r" b="b"/>
              <a:pathLst>
                <a:path w="43529" h="61626" extrusionOk="0">
                  <a:moveTo>
                    <a:pt x="16097" y="61627"/>
                  </a:moveTo>
                  <a:lnTo>
                    <a:pt x="43529" y="2762"/>
                  </a:lnTo>
                  <a:lnTo>
                    <a:pt x="1333" y="0"/>
                  </a:lnTo>
                  <a:lnTo>
                    <a:pt x="0" y="36671"/>
                  </a:lnTo>
                  <a:lnTo>
                    <a:pt x="16097" y="61627"/>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6" name="Google Shape;546;p31"/>
            <p:cNvSpPr/>
            <p:nvPr/>
          </p:nvSpPr>
          <p:spPr>
            <a:xfrm>
              <a:off x="6658015" y="3382020"/>
              <a:ext cx="92351" cy="374498"/>
            </a:xfrm>
            <a:custGeom>
              <a:avLst/>
              <a:gdLst/>
              <a:ahLst/>
              <a:cxnLst/>
              <a:rect l="l" t="t" r="r" b="b"/>
              <a:pathLst>
                <a:path w="76009" h="308229" extrusionOk="0">
                  <a:moveTo>
                    <a:pt x="11716" y="0"/>
                  </a:moveTo>
                  <a:lnTo>
                    <a:pt x="0" y="31242"/>
                  </a:lnTo>
                  <a:cubicBezTo>
                    <a:pt x="0" y="31242"/>
                    <a:pt x="61341" y="261366"/>
                    <a:pt x="76009" y="30822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7" name="Google Shape;547;p31"/>
            <p:cNvSpPr/>
            <p:nvPr/>
          </p:nvSpPr>
          <p:spPr>
            <a:xfrm>
              <a:off x="7277221" y="4184051"/>
              <a:ext cx="387060" cy="274487"/>
            </a:xfrm>
            <a:custGeom>
              <a:avLst/>
              <a:gdLst/>
              <a:ahLst/>
              <a:cxnLst/>
              <a:rect l="l" t="t" r="r" b="b"/>
              <a:pathLst>
                <a:path w="318568" h="225915" extrusionOk="0">
                  <a:moveTo>
                    <a:pt x="95" y="147733"/>
                  </a:moveTo>
                  <a:cubicBezTo>
                    <a:pt x="95" y="147733"/>
                    <a:pt x="116014" y="235363"/>
                    <a:pt x="181928" y="225076"/>
                  </a:cubicBezTo>
                  <a:cubicBezTo>
                    <a:pt x="247936" y="214789"/>
                    <a:pt x="322326" y="209074"/>
                    <a:pt x="318421" y="173641"/>
                  </a:cubicBezTo>
                  <a:cubicBezTo>
                    <a:pt x="314611" y="138208"/>
                    <a:pt x="45244" y="0"/>
                    <a:pt x="45244" y="0"/>
                  </a:cubicBezTo>
                  <a:lnTo>
                    <a:pt x="0" y="147733"/>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8" name="Google Shape;548;p31"/>
            <p:cNvSpPr/>
            <p:nvPr/>
          </p:nvSpPr>
          <p:spPr>
            <a:xfrm>
              <a:off x="6191300" y="3804170"/>
              <a:ext cx="1216083" cy="630169"/>
            </a:xfrm>
            <a:custGeom>
              <a:avLst/>
              <a:gdLst/>
              <a:ahLst/>
              <a:cxnLst/>
              <a:rect l="l" t="t" r="r" b="b"/>
              <a:pathLst>
                <a:path w="1000891" h="518658" extrusionOk="0">
                  <a:moveTo>
                    <a:pt x="267771" y="4499"/>
                  </a:moveTo>
                  <a:cubicBezTo>
                    <a:pt x="453699" y="38979"/>
                    <a:pt x="1000149" y="294440"/>
                    <a:pt x="1000149" y="294440"/>
                  </a:cubicBezTo>
                  <a:cubicBezTo>
                    <a:pt x="1000149" y="294440"/>
                    <a:pt x="1017865" y="467890"/>
                    <a:pt x="880324" y="518658"/>
                  </a:cubicBezTo>
                  <a:cubicBezTo>
                    <a:pt x="576000" y="459794"/>
                    <a:pt x="207097" y="448649"/>
                    <a:pt x="49554" y="327777"/>
                  </a:cubicBezTo>
                  <a:cubicBezTo>
                    <a:pt x="-70461" y="235670"/>
                    <a:pt x="37266" y="-38269"/>
                    <a:pt x="267771" y="4499"/>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9" name="Google Shape;549;p31"/>
            <p:cNvSpPr/>
            <p:nvPr/>
          </p:nvSpPr>
          <p:spPr>
            <a:xfrm>
              <a:off x="6938537" y="3961689"/>
              <a:ext cx="469659" cy="261778"/>
            </a:xfrm>
            <a:custGeom>
              <a:avLst/>
              <a:gdLst/>
              <a:ahLst/>
              <a:cxnLst/>
              <a:rect l="l" t="t" r="r" b="b"/>
              <a:pathLst>
                <a:path w="386551" h="215455" extrusionOk="0">
                  <a:moveTo>
                    <a:pt x="0" y="0"/>
                  </a:moveTo>
                  <a:lnTo>
                    <a:pt x="384524" y="164782"/>
                  </a:lnTo>
                  <a:cubicBezTo>
                    <a:pt x="384524" y="164782"/>
                    <a:pt x="388525" y="202501"/>
                    <a:pt x="385286" y="21545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50" name="Google Shape;550;p31"/>
            <p:cNvSpPr/>
            <p:nvPr/>
          </p:nvSpPr>
          <p:spPr>
            <a:xfrm>
              <a:off x="6613498" y="3883058"/>
              <a:ext cx="656310" cy="527839"/>
            </a:xfrm>
            <a:custGeom>
              <a:avLst/>
              <a:gdLst/>
              <a:ahLst/>
              <a:cxnLst/>
              <a:rect l="l" t="t" r="r" b="b"/>
              <a:pathLst>
                <a:path w="540173" h="434435" extrusionOk="0">
                  <a:moveTo>
                    <a:pt x="0" y="0"/>
                  </a:moveTo>
                  <a:lnTo>
                    <a:pt x="479869" y="196882"/>
                  </a:lnTo>
                  <a:cubicBezTo>
                    <a:pt x="534067" y="219075"/>
                    <a:pt x="556641" y="284131"/>
                    <a:pt x="527113" y="334709"/>
                  </a:cubicBezTo>
                  <a:cubicBezTo>
                    <a:pt x="503301" y="375475"/>
                    <a:pt x="468535" y="417005"/>
                    <a:pt x="420719" y="434435"/>
                  </a:cubicBezTo>
                </a:path>
              </a:pathLst>
            </a:custGeom>
            <a:solidFill>
              <a:schemeClr val="accent1"/>
            </a:solid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51" name="Google Shape;551;p31"/>
            <p:cNvSpPr/>
            <p:nvPr/>
          </p:nvSpPr>
          <p:spPr>
            <a:xfrm>
              <a:off x="6401407" y="3199606"/>
              <a:ext cx="246530" cy="244277"/>
            </a:xfrm>
            <a:custGeom>
              <a:avLst/>
              <a:gdLst/>
              <a:ahLst/>
              <a:cxnLst/>
              <a:rect l="l" t="t" r="r" b="b"/>
              <a:pathLst>
                <a:path w="202905" h="201051" extrusionOk="0">
                  <a:moveTo>
                    <a:pt x="200710" y="104349"/>
                  </a:moveTo>
                  <a:cubicBezTo>
                    <a:pt x="192614" y="74059"/>
                    <a:pt x="189090" y="49485"/>
                    <a:pt x="179945" y="18814"/>
                  </a:cubicBezTo>
                  <a:cubicBezTo>
                    <a:pt x="173373" y="-3093"/>
                    <a:pt x="143179" y="-1950"/>
                    <a:pt x="140893" y="2907"/>
                  </a:cubicBezTo>
                  <a:cubicBezTo>
                    <a:pt x="138702" y="7765"/>
                    <a:pt x="160133" y="93109"/>
                    <a:pt x="155943" y="95490"/>
                  </a:cubicBezTo>
                  <a:cubicBezTo>
                    <a:pt x="151847" y="97967"/>
                    <a:pt x="149370" y="95967"/>
                    <a:pt x="144798" y="93204"/>
                  </a:cubicBezTo>
                  <a:cubicBezTo>
                    <a:pt x="138036" y="74535"/>
                    <a:pt x="130892" y="56343"/>
                    <a:pt x="122891" y="22815"/>
                  </a:cubicBezTo>
                  <a:cubicBezTo>
                    <a:pt x="117366" y="-141"/>
                    <a:pt x="82219" y="-8237"/>
                    <a:pt x="85648" y="12432"/>
                  </a:cubicBezTo>
                  <a:cubicBezTo>
                    <a:pt x="89172" y="33864"/>
                    <a:pt x="102793" y="65582"/>
                    <a:pt x="110794" y="102444"/>
                  </a:cubicBezTo>
                  <a:cubicBezTo>
                    <a:pt x="111175" y="104253"/>
                    <a:pt x="105460" y="108825"/>
                    <a:pt x="102126" y="106254"/>
                  </a:cubicBezTo>
                  <a:cubicBezTo>
                    <a:pt x="98793" y="103777"/>
                    <a:pt x="82028" y="69773"/>
                    <a:pt x="72503" y="36531"/>
                  </a:cubicBezTo>
                  <a:cubicBezTo>
                    <a:pt x="67455" y="19005"/>
                    <a:pt x="33261" y="15766"/>
                    <a:pt x="34499" y="24815"/>
                  </a:cubicBezTo>
                  <a:cubicBezTo>
                    <a:pt x="36975" y="42055"/>
                    <a:pt x="47262" y="68916"/>
                    <a:pt x="56597" y="110064"/>
                  </a:cubicBezTo>
                  <a:cubicBezTo>
                    <a:pt x="57549" y="114159"/>
                    <a:pt x="47262" y="117303"/>
                    <a:pt x="44405" y="107016"/>
                  </a:cubicBezTo>
                  <a:cubicBezTo>
                    <a:pt x="41738" y="97491"/>
                    <a:pt x="36594" y="89490"/>
                    <a:pt x="31736" y="66344"/>
                  </a:cubicBezTo>
                  <a:cubicBezTo>
                    <a:pt x="28689" y="51485"/>
                    <a:pt x="-839" y="54533"/>
                    <a:pt x="18" y="62248"/>
                  </a:cubicBezTo>
                  <a:cubicBezTo>
                    <a:pt x="4114" y="100539"/>
                    <a:pt x="41643" y="195122"/>
                    <a:pt x="42119" y="200361"/>
                  </a:cubicBezTo>
                  <a:cubicBezTo>
                    <a:pt x="42500" y="205599"/>
                    <a:pt x="195376" y="179882"/>
                    <a:pt x="199472" y="162927"/>
                  </a:cubicBezTo>
                  <a:cubicBezTo>
                    <a:pt x="205187" y="138639"/>
                    <a:pt x="202424" y="110826"/>
                    <a:pt x="200710" y="104349"/>
                  </a:cubicBez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sp>
        <p:nvSpPr>
          <p:cNvPr id="552" name="Google Shape;552;p31"/>
          <p:cNvSpPr/>
          <p:nvPr/>
        </p:nvSpPr>
        <p:spPr>
          <a:xfrm flipH="1">
            <a:off x="3462906" y="2240526"/>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553" name="Google Shape;553;p31"/>
          <p:cNvGrpSpPr/>
          <p:nvPr/>
        </p:nvGrpSpPr>
        <p:grpSpPr>
          <a:xfrm>
            <a:off x="2388178" y="861727"/>
            <a:ext cx="765168" cy="765168"/>
            <a:chOff x="7812020" y="539519"/>
            <a:chExt cx="765168" cy="765168"/>
          </a:xfrm>
        </p:grpSpPr>
        <p:grpSp>
          <p:nvGrpSpPr>
            <p:cNvPr id="554" name="Google Shape;554;p31"/>
            <p:cNvGrpSpPr/>
            <p:nvPr/>
          </p:nvGrpSpPr>
          <p:grpSpPr>
            <a:xfrm>
              <a:off x="7812020" y="539519"/>
              <a:ext cx="765168" cy="765168"/>
              <a:chOff x="7878003" y="690272"/>
              <a:chExt cx="681421" cy="681421"/>
            </a:xfrm>
          </p:grpSpPr>
          <p:sp>
            <p:nvSpPr>
              <p:cNvPr id="555" name="Google Shape;555;p31"/>
              <p:cNvSpPr/>
              <p:nvPr/>
            </p:nvSpPr>
            <p:spPr>
              <a:xfrm>
                <a:off x="7878003" y="690272"/>
                <a:ext cx="681421" cy="681421"/>
              </a:xfrm>
              <a:custGeom>
                <a:avLst/>
                <a:gdLst/>
                <a:ahLst/>
                <a:cxnLst/>
                <a:rect l="l" t="t" r="r" b="b"/>
                <a:pathLst>
                  <a:path w="463552" h="463552" extrusionOk="0">
                    <a:moveTo>
                      <a:pt x="463553" y="231777"/>
                    </a:moveTo>
                    <a:cubicBezTo>
                      <a:pt x="463553" y="359783"/>
                      <a:pt x="359783" y="463553"/>
                      <a:pt x="231776" y="463553"/>
                    </a:cubicBezTo>
                    <a:cubicBezTo>
                      <a:pt x="103770" y="463553"/>
                      <a:pt x="0" y="359783"/>
                      <a:pt x="0" y="231777"/>
                    </a:cubicBezTo>
                    <a:cubicBezTo>
                      <a:pt x="0" y="103770"/>
                      <a:pt x="103770" y="0"/>
                      <a:pt x="231776" y="0"/>
                    </a:cubicBezTo>
                    <a:cubicBezTo>
                      <a:pt x="359783" y="0"/>
                      <a:pt x="463553" y="103770"/>
                      <a:pt x="463553" y="231777"/>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56" name="Google Shape;556;p31"/>
              <p:cNvSpPr/>
              <p:nvPr/>
            </p:nvSpPr>
            <p:spPr>
              <a:xfrm>
                <a:off x="7988675" y="800951"/>
                <a:ext cx="460048" cy="460048"/>
              </a:xfrm>
              <a:custGeom>
                <a:avLst/>
                <a:gdLst/>
                <a:ahLst/>
                <a:cxnLst/>
                <a:rect l="l" t="t" r="r" b="b"/>
                <a:pathLst>
                  <a:path w="312958" h="312958" extrusionOk="0">
                    <a:moveTo>
                      <a:pt x="312958" y="156479"/>
                    </a:moveTo>
                    <a:cubicBezTo>
                      <a:pt x="312958" y="242900"/>
                      <a:pt x="242900" y="312958"/>
                      <a:pt x="156479" y="312958"/>
                    </a:cubicBezTo>
                    <a:cubicBezTo>
                      <a:pt x="70058" y="312958"/>
                      <a:pt x="0" y="242900"/>
                      <a:pt x="0" y="156479"/>
                    </a:cubicBezTo>
                    <a:cubicBezTo>
                      <a:pt x="0" y="70058"/>
                      <a:pt x="70058" y="0"/>
                      <a:pt x="156479" y="0"/>
                    </a:cubicBezTo>
                    <a:cubicBezTo>
                      <a:pt x="242900" y="0"/>
                      <a:pt x="312958" y="70058"/>
                      <a:pt x="312958" y="156479"/>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557" name="Google Shape;557;p31"/>
              <p:cNvGrpSpPr/>
              <p:nvPr/>
            </p:nvGrpSpPr>
            <p:grpSpPr>
              <a:xfrm>
                <a:off x="7988599" y="800951"/>
                <a:ext cx="460125" cy="460048"/>
                <a:chOff x="7988599" y="800951"/>
                <a:chExt cx="460125" cy="460048"/>
              </a:xfrm>
            </p:grpSpPr>
            <p:sp>
              <p:nvSpPr>
                <p:cNvPr id="558" name="Google Shape;558;p31"/>
                <p:cNvSpPr/>
                <p:nvPr/>
              </p:nvSpPr>
              <p:spPr>
                <a:xfrm>
                  <a:off x="7988599" y="1030959"/>
                  <a:ext cx="460125" cy="7654"/>
                </a:xfrm>
                <a:custGeom>
                  <a:avLst/>
                  <a:gdLst/>
                  <a:ahLst/>
                  <a:cxnLst/>
                  <a:rect l="l" t="t" r="r" b="b"/>
                  <a:pathLst>
                    <a:path w="313010" h="5207" extrusionOk="0">
                      <a:moveTo>
                        <a:pt x="0" y="0"/>
                      </a:moveTo>
                      <a:lnTo>
                        <a:pt x="31301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59" name="Google Shape;559;p31"/>
                <p:cNvSpPr/>
                <p:nvPr/>
              </p:nvSpPr>
              <p:spPr>
                <a:xfrm>
                  <a:off x="8035363" y="892571"/>
                  <a:ext cx="366661" cy="26063"/>
                </a:xfrm>
                <a:custGeom>
                  <a:avLst/>
                  <a:gdLst/>
                  <a:ahLst/>
                  <a:cxnLst/>
                  <a:rect l="l" t="t" r="r" b="b"/>
                  <a:pathLst>
                    <a:path w="249429" h="17730" extrusionOk="0">
                      <a:moveTo>
                        <a:pt x="0" y="0"/>
                      </a:moveTo>
                      <a:cubicBezTo>
                        <a:pt x="81442" y="23641"/>
                        <a:pt x="167987" y="23641"/>
                        <a:pt x="249429" y="0"/>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0" name="Google Shape;560;p31"/>
                <p:cNvSpPr/>
                <p:nvPr/>
              </p:nvSpPr>
              <p:spPr>
                <a:xfrm>
                  <a:off x="8035363" y="1143283"/>
                  <a:ext cx="366661" cy="26063"/>
                </a:xfrm>
                <a:custGeom>
                  <a:avLst/>
                  <a:gdLst/>
                  <a:ahLst/>
                  <a:cxnLst/>
                  <a:rect l="l" t="t" r="r" b="b"/>
                  <a:pathLst>
                    <a:path w="249429" h="17730" extrusionOk="0">
                      <a:moveTo>
                        <a:pt x="0" y="17731"/>
                      </a:moveTo>
                      <a:cubicBezTo>
                        <a:pt x="81442" y="-5910"/>
                        <a:pt x="167987" y="-5910"/>
                        <a:pt x="249429" y="17731"/>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1" name="Google Shape;561;p31"/>
                <p:cNvSpPr/>
                <p:nvPr/>
              </p:nvSpPr>
              <p:spPr>
                <a:xfrm>
                  <a:off x="8218670" y="800951"/>
                  <a:ext cx="7654" cy="460048"/>
                </a:xfrm>
                <a:custGeom>
                  <a:avLst/>
                  <a:gdLst/>
                  <a:ahLst/>
                  <a:cxnLst/>
                  <a:rect l="l" t="t" r="r" b="b"/>
                  <a:pathLst>
                    <a:path w="5207" h="312958" extrusionOk="0">
                      <a:moveTo>
                        <a:pt x="0" y="312958"/>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2" name="Google Shape;562;p31"/>
                <p:cNvSpPr/>
                <p:nvPr/>
              </p:nvSpPr>
              <p:spPr>
                <a:xfrm>
                  <a:off x="8105854" y="800951"/>
                  <a:ext cx="112830" cy="460047"/>
                </a:xfrm>
                <a:custGeom>
                  <a:avLst/>
                  <a:gdLst/>
                  <a:ahLst/>
                  <a:cxnLst/>
                  <a:rect l="l" t="t" r="r" b="b"/>
                  <a:pathLst>
                    <a:path w="76755" h="312957" extrusionOk="0">
                      <a:moveTo>
                        <a:pt x="76755" y="0"/>
                      </a:moveTo>
                      <a:cubicBezTo>
                        <a:pt x="76755" y="0"/>
                        <a:pt x="0" y="40513"/>
                        <a:pt x="0" y="156479"/>
                      </a:cubicBezTo>
                      <a:cubicBezTo>
                        <a:pt x="0" y="280100"/>
                        <a:pt x="76755" y="312958"/>
                        <a:pt x="76755"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3" name="Google Shape;563;p31"/>
                <p:cNvSpPr/>
                <p:nvPr/>
              </p:nvSpPr>
              <p:spPr>
                <a:xfrm>
                  <a:off x="8218670" y="800951"/>
                  <a:ext cx="112830" cy="460047"/>
                </a:xfrm>
                <a:custGeom>
                  <a:avLst/>
                  <a:gdLst/>
                  <a:ahLst/>
                  <a:cxnLst/>
                  <a:rect l="l" t="t" r="r" b="b"/>
                  <a:pathLst>
                    <a:path w="76755" h="312957" extrusionOk="0">
                      <a:moveTo>
                        <a:pt x="0" y="0"/>
                      </a:moveTo>
                      <a:cubicBezTo>
                        <a:pt x="0" y="0"/>
                        <a:pt x="76756" y="40513"/>
                        <a:pt x="76756" y="156479"/>
                      </a:cubicBezTo>
                      <a:cubicBezTo>
                        <a:pt x="76756" y="280100"/>
                        <a:pt x="0" y="312958"/>
                        <a:pt x="0"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sp>
          <p:nvSpPr>
            <p:cNvPr id="564" name="Google Shape;564;p31"/>
            <p:cNvSpPr/>
            <p:nvPr/>
          </p:nvSpPr>
          <p:spPr>
            <a:xfrm>
              <a:off x="8302716" y="1024437"/>
              <a:ext cx="208314" cy="198793"/>
            </a:xfrm>
            <a:custGeom>
              <a:avLst/>
              <a:gdLst/>
              <a:ahLst/>
              <a:cxnLst/>
              <a:rect l="l" t="t" r="r" b="b"/>
              <a:pathLst>
                <a:path w="131015" h="125027" extrusionOk="0">
                  <a:moveTo>
                    <a:pt x="124558" y="33066"/>
                  </a:moveTo>
                  <a:lnTo>
                    <a:pt x="0" y="0"/>
                  </a:lnTo>
                  <a:lnTo>
                    <a:pt x="39523" y="122632"/>
                  </a:lnTo>
                  <a:lnTo>
                    <a:pt x="64622" y="74725"/>
                  </a:lnTo>
                  <a:lnTo>
                    <a:pt x="117633" y="125027"/>
                  </a:lnTo>
                  <a:lnTo>
                    <a:pt x="131015" y="110967"/>
                  </a:lnTo>
                  <a:lnTo>
                    <a:pt x="78057" y="60613"/>
                  </a:lnTo>
                  <a:lnTo>
                    <a:pt x="124558" y="33066"/>
                  </a:ln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565" name="Google Shape;565;p31"/>
          <p:cNvGrpSpPr/>
          <p:nvPr/>
        </p:nvGrpSpPr>
        <p:grpSpPr>
          <a:xfrm>
            <a:off x="8297008" y="3614224"/>
            <a:ext cx="993896" cy="1532632"/>
            <a:chOff x="8691971" y="1597019"/>
            <a:chExt cx="1882379" cy="2902712"/>
          </a:xfrm>
        </p:grpSpPr>
        <p:sp>
          <p:nvSpPr>
            <p:cNvPr id="566" name="Google Shape;566;p31"/>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7" name="Google Shape;567;p31"/>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8" name="Google Shape;568;p31"/>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9" name="Google Shape;569;p31"/>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0" name="Google Shape;570;p31"/>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1" name="Google Shape;571;p31"/>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2" name="Google Shape;572;p31"/>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3" name="Google Shape;573;p31"/>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spTree>
    <p:extLst>
      <p:ext uri="{BB962C8B-B14F-4D97-AF65-F5344CB8AC3E}">
        <p14:creationId xmlns:p14="http://schemas.microsoft.com/office/powerpoint/2010/main" val="4228205609"/>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726" y="342284"/>
            <a:ext cx="7704000" cy="572700"/>
          </a:xfrm>
        </p:spPr>
        <p:txBody>
          <a:bodyPr/>
          <a:lstStyle/>
          <a:p>
            <a:pPr algn="ctr"/>
            <a:r>
              <a:rPr lang="en-US" sz="2400">
                <a:solidFill>
                  <a:srgbClr val="C00000"/>
                </a:solidFill>
                <a:latin typeface="Arial" panose="020B0604020202020204" pitchFamily="34" charset="0"/>
                <a:cs typeface="Arial" panose="020B0604020202020204" pitchFamily="34" charset="0"/>
              </a:rPr>
              <a:t>a) Tiêu chí lựa chọn bản ghi</a:t>
            </a:r>
          </a:p>
        </p:txBody>
      </p:sp>
      <p:sp>
        <p:nvSpPr>
          <p:cNvPr id="3" name="Rectangle 2"/>
          <p:cNvSpPr/>
          <p:nvPr/>
        </p:nvSpPr>
        <p:spPr>
          <a:xfrm>
            <a:off x="570619" y="995362"/>
            <a:ext cx="7982211" cy="1938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Tiêu </a:t>
            </a:r>
            <a:r>
              <a:rPr lang="vi-VN" sz="2000"/>
              <a:t>chí lựa chọn được thể hiện bằng một biểu thức logic gồm các biến trường và các phép toán. </a:t>
            </a:r>
          </a:p>
          <a:p>
            <a:pPr marL="342900" indent="-342900" algn="just">
              <a:lnSpc>
                <a:spcPct val="150000"/>
              </a:lnSpc>
              <a:buFont typeface="Arial" panose="020B0604020202020204" pitchFamily="34" charset="0"/>
              <a:buChar char="•"/>
            </a:pPr>
            <a:r>
              <a:rPr lang="vi-VN" sz="2000" smtClean="0"/>
              <a:t>Hàng </a:t>
            </a:r>
            <a:r>
              <a:rPr lang="vi-VN" sz="2000" i="1"/>
              <a:t>Criteria</a:t>
            </a:r>
            <a:r>
              <a:rPr lang="vi-VN" sz="2000"/>
              <a:t> (tiêu chí) trong lưới QBE là nơi viết tiêu chí lựa chọn bản ghi cho truy vấn </a:t>
            </a:r>
            <a:r>
              <a:rPr lang="vi-VN" sz="2000" b="1"/>
              <a:t>SELECT</a:t>
            </a:r>
            <a:r>
              <a:rPr lang="vi-VN" sz="200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71" y="3014732"/>
            <a:ext cx="7828908" cy="1720235"/>
          </a:xfrm>
          <a:prstGeom prst="rect">
            <a:avLst/>
          </a:prstGeom>
        </p:spPr>
      </p:pic>
    </p:spTree>
    <p:extLst>
      <p:ext uri="{BB962C8B-B14F-4D97-AF65-F5344CB8AC3E}">
        <p14:creationId xmlns:p14="http://schemas.microsoft.com/office/powerpoint/2010/main" val="243851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6" name="Title 1"/>
          <p:cNvSpPr>
            <a:spLocks noGrp="1"/>
          </p:cNvSpPr>
          <p:nvPr>
            <p:ph type="title"/>
          </p:nvPr>
        </p:nvSpPr>
        <p:spPr>
          <a:xfrm>
            <a:off x="400693" y="195209"/>
            <a:ext cx="7890552" cy="1006867"/>
          </a:xfrm>
        </p:spPr>
        <p:txBody>
          <a:bodyPr/>
          <a:lstStyle/>
          <a:p>
            <a:pPr algn="ctr">
              <a:lnSpc>
                <a:spcPct val="130000"/>
              </a:lnSpc>
            </a:pPr>
            <a:r>
              <a:rPr lang="en-US" sz="2200">
                <a:solidFill>
                  <a:srgbClr val="C00000"/>
                </a:solidFill>
                <a:latin typeface="Arial" panose="020B0604020202020204" pitchFamily="34" charset="0"/>
                <a:cs typeface="Arial" panose="020B0604020202020204" pitchFamily="34" charset="0"/>
              </a:rPr>
              <a:t>b) Một số thành phần trong biểu thức logic làm tiêu chí lựa chọn dữ liệu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00" y="1304817"/>
            <a:ext cx="7008338" cy="3625121"/>
          </a:xfrm>
          <a:prstGeom prst="rect">
            <a:avLst/>
          </a:prstGeom>
        </p:spPr>
      </p:pic>
      <p:pic>
        <p:nvPicPr>
          <p:cNvPr id="8"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50138" y="3821987"/>
            <a:ext cx="1061618" cy="11079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3" name="Rounded Rectangle 2"/>
          <p:cNvSpPr/>
          <p:nvPr/>
        </p:nvSpPr>
        <p:spPr>
          <a:xfrm>
            <a:off x="497008" y="1033834"/>
            <a:ext cx="2246194" cy="661720"/>
          </a:xfrm>
          <a:prstGeom prst="roundRect">
            <a:avLst/>
          </a:prstGeom>
          <a:ln w="19050">
            <a:solidFill>
              <a:schemeClr val="accent4"/>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2000" b="1" smtClean="0">
                <a:solidFill>
                  <a:schemeClr val="bg1"/>
                </a:solidFill>
                <a:latin typeface="Arial" panose="020B0604020202020204" pitchFamily="34" charset="0"/>
                <a:cs typeface="Arial" panose="020B0604020202020204" pitchFamily="34" charset="0"/>
              </a:rPr>
              <a:t>Các phép toán:</a:t>
            </a:r>
            <a:endParaRPr lang="en-US" sz="2000" b="1">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441844" y="441364"/>
            <a:ext cx="5363110" cy="872034"/>
          </a:xfrm>
          <a:prstGeom prst="rect">
            <a:avLst/>
          </a:prstGeom>
        </p:spPr>
        <p:txBody>
          <a:bodyPr wrap="square">
            <a:spAutoFit/>
          </a:bodyPr>
          <a:lstStyle/>
          <a:p>
            <a:pPr algn="just">
              <a:lnSpc>
                <a:spcPct val="150000"/>
              </a:lnSpc>
            </a:pPr>
            <a:r>
              <a:rPr lang="en-US" sz="1800" b="1">
                <a:solidFill>
                  <a:schemeClr val="accent1">
                    <a:lumMod val="50000"/>
                  </a:schemeClr>
                </a:solidFill>
              </a:rPr>
              <a:t>Các phép toán so sánh </a:t>
            </a:r>
            <a:r>
              <a:rPr lang="en-US" sz="1800"/>
              <a:t>(kiểu số, xâu kí tự, ngày tháng): =, &lt;&gt; (không bằng), &gt;, &gt;=, &lt;, &lt;=.</a:t>
            </a:r>
          </a:p>
        </p:txBody>
      </p:sp>
      <p:sp>
        <p:nvSpPr>
          <p:cNvPr id="5" name="Rectangle 4"/>
          <p:cNvSpPr/>
          <p:nvPr/>
        </p:nvSpPr>
        <p:spPr>
          <a:xfrm>
            <a:off x="3441844" y="1390342"/>
            <a:ext cx="5363110" cy="872034"/>
          </a:xfrm>
          <a:prstGeom prst="rect">
            <a:avLst/>
          </a:prstGeom>
        </p:spPr>
        <p:txBody>
          <a:bodyPr wrap="square">
            <a:spAutoFit/>
          </a:bodyPr>
          <a:lstStyle/>
          <a:p>
            <a:pPr algn="just">
              <a:lnSpc>
                <a:spcPct val="150000"/>
              </a:lnSpc>
            </a:pPr>
            <a:r>
              <a:rPr lang="en-US" sz="1800" b="1">
                <a:solidFill>
                  <a:schemeClr val="accent1">
                    <a:lumMod val="50000"/>
                  </a:schemeClr>
                </a:solidFill>
              </a:rPr>
              <a:t>Kiểm tra thuộc miền giá trị</a:t>
            </a:r>
            <a:r>
              <a:rPr lang="en-US" sz="1800"/>
              <a:t>: </a:t>
            </a:r>
            <a:r>
              <a:rPr lang="en-US" sz="1800" i="1"/>
              <a:t>In</a:t>
            </a:r>
            <a:r>
              <a:rPr lang="en-US" sz="1800"/>
              <a:t>, </a:t>
            </a:r>
            <a:r>
              <a:rPr lang="en-US" sz="1800" i="1"/>
              <a:t>Not In</a:t>
            </a:r>
            <a:r>
              <a:rPr lang="en-US" sz="1800"/>
              <a:t>, </a:t>
            </a:r>
            <a:r>
              <a:rPr lang="en-US" sz="1800" i="1"/>
              <a:t>Between</a:t>
            </a:r>
            <a:r>
              <a:rPr lang="en-US" sz="1800"/>
              <a:t>, </a:t>
            </a:r>
            <a:r>
              <a:rPr lang="en-US" sz="1800" i="1"/>
              <a:t>Not Between Is Null</a:t>
            </a:r>
            <a:r>
              <a:rPr lang="en-US" sz="1800"/>
              <a:t>, </a:t>
            </a:r>
            <a:r>
              <a:rPr lang="en-US" sz="1800" i="1"/>
              <a:t>Is Not Null</a:t>
            </a:r>
            <a:r>
              <a:rPr lang="en-US" sz="1800"/>
              <a:t>.</a:t>
            </a:r>
          </a:p>
        </p:txBody>
      </p:sp>
      <p:sp>
        <p:nvSpPr>
          <p:cNvPr id="6" name="Rounded Rectangle 5"/>
          <p:cNvSpPr/>
          <p:nvPr/>
        </p:nvSpPr>
        <p:spPr>
          <a:xfrm>
            <a:off x="497008" y="3417812"/>
            <a:ext cx="2246194" cy="661720"/>
          </a:xfrm>
          <a:prstGeom prst="roundRect">
            <a:avLst/>
          </a:prstGeom>
          <a:ln w="19050">
            <a:solidFill>
              <a:schemeClr val="accent4"/>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2000" b="1" smtClean="0">
                <a:solidFill>
                  <a:schemeClr val="bg1"/>
                </a:solidFill>
                <a:latin typeface="Arial" panose="020B0604020202020204" pitchFamily="34" charset="0"/>
                <a:cs typeface="Arial" panose="020B0604020202020204" pitchFamily="34" charset="0"/>
              </a:rPr>
              <a:t>Biểu thức logic:</a:t>
            </a:r>
            <a:endParaRPr lang="en-US" sz="2000" b="1">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441844" y="2535221"/>
            <a:ext cx="5229546" cy="1338828"/>
          </a:xfrm>
          <a:prstGeom prst="rect">
            <a:avLst/>
          </a:prstGeom>
        </p:spPr>
        <p:txBody>
          <a:bodyPr wrap="square">
            <a:spAutoFit/>
          </a:bodyPr>
          <a:lstStyle/>
          <a:p>
            <a:pPr algn="just">
              <a:lnSpc>
                <a:spcPct val="150000"/>
              </a:lnSpc>
            </a:pPr>
            <a:r>
              <a:rPr lang="vi-VN" sz="1800" b="1">
                <a:solidFill>
                  <a:schemeClr val="accent1">
                    <a:lumMod val="50000"/>
                  </a:schemeClr>
                </a:solidFill>
              </a:rPr>
              <a:t>Liên kết AND</a:t>
            </a:r>
            <a:r>
              <a:rPr lang="vi-VN" sz="1800"/>
              <a:t>: Thể hiện bằng cách đặt hai tiêu chí lựa chọn ở hai trường khác nhau nhưng trên cùng hàng. </a:t>
            </a:r>
            <a:endParaRPr lang="en-US" sz="1800"/>
          </a:p>
        </p:txBody>
      </p:sp>
      <p:sp>
        <p:nvSpPr>
          <p:cNvPr id="8" name="Rectangle 7"/>
          <p:cNvSpPr/>
          <p:nvPr/>
        </p:nvSpPr>
        <p:spPr>
          <a:xfrm>
            <a:off x="3441844" y="3874049"/>
            <a:ext cx="5229546" cy="923330"/>
          </a:xfrm>
          <a:prstGeom prst="rect">
            <a:avLst/>
          </a:prstGeom>
        </p:spPr>
        <p:txBody>
          <a:bodyPr wrap="square">
            <a:spAutoFit/>
          </a:bodyPr>
          <a:lstStyle/>
          <a:p>
            <a:pPr algn="just">
              <a:lnSpc>
                <a:spcPct val="150000"/>
              </a:lnSpc>
            </a:pPr>
            <a:r>
              <a:rPr lang="en-US" sz="1800" b="1">
                <a:solidFill>
                  <a:schemeClr val="accent1">
                    <a:lumMod val="50000"/>
                  </a:schemeClr>
                </a:solidFill>
              </a:rPr>
              <a:t>Liên kết OR</a:t>
            </a:r>
            <a:r>
              <a:rPr lang="en-US" sz="1800"/>
              <a:t>: Thể hiện bằng cách đặt tiêu chí lựa chọn thứ hai ở hàng Or.</a:t>
            </a:r>
          </a:p>
        </p:txBody>
      </p:sp>
      <p:cxnSp>
        <p:nvCxnSpPr>
          <p:cNvPr id="10" name="Elbow Connector 9"/>
          <p:cNvCxnSpPr>
            <a:stCxn id="3" idx="3"/>
            <a:endCxn id="4" idx="1"/>
          </p:cNvCxnSpPr>
          <p:nvPr/>
        </p:nvCxnSpPr>
        <p:spPr>
          <a:xfrm flipV="1">
            <a:off x="2743202" y="877381"/>
            <a:ext cx="698642" cy="487313"/>
          </a:xfrm>
          <a:prstGeom prst="bentConnector3">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3" idx="3"/>
            <a:endCxn id="5" idx="1"/>
          </p:cNvCxnSpPr>
          <p:nvPr/>
        </p:nvCxnSpPr>
        <p:spPr>
          <a:xfrm>
            <a:off x="2743202" y="1364694"/>
            <a:ext cx="698642" cy="461665"/>
          </a:xfrm>
          <a:prstGeom prst="bentConnector3">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3"/>
            <a:endCxn id="7" idx="1"/>
          </p:cNvCxnSpPr>
          <p:nvPr/>
        </p:nvCxnSpPr>
        <p:spPr>
          <a:xfrm flipV="1">
            <a:off x="2743202" y="3204635"/>
            <a:ext cx="698642" cy="544037"/>
          </a:xfrm>
          <a:prstGeom prst="bentConnector3">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3"/>
            <a:endCxn id="8" idx="1"/>
          </p:cNvCxnSpPr>
          <p:nvPr/>
        </p:nvCxnSpPr>
        <p:spPr>
          <a:xfrm>
            <a:off x="2743202" y="3748672"/>
            <a:ext cx="698642" cy="587042"/>
          </a:xfrm>
          <a:prstGeom prst="bentConnector3">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3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2" name="Rectangle 1"/>
          <p:cNvSpPr/>
          <p:nvPr/>
        </p:nvSpPr>
        <p:spPr>
          <a:xfrm>
            <a:off x="631860" y="916725"/>
            <a:ext cx="7875142" cy="958660"/>
          </a:xfrm>
          <a:prstGeom prst="rect">
            <a:avLst/>
          </a:prstGeom>
        </p:spPr>
        <p:txBody>
          <a:bodyPr wrap="square">
            <a:spAutoFit/>
          </a:bodyPr>
          <a:lstStyle/>
          <a:p>
            <a:pPr algn="just">
              <a:lnSpc>
                <a:spcPct val="150000"/>
              </a:lnSpc>
            </a:pPr>
            <a:r>
              <a:rPr lang="vi-VN" sz="2000" i="1" smtClean="0"/>
              <a:t>T</a:t>
            </a:r>
            <a:r>
              <a:rPr lang="en-US" sz="2000" i="1" smtClean="0"/>
              <a:t>hực </a:t>
            </a:r>
            <a:r>
              <a:rPr lang="en-US" sz="2000" i="1"/>
              <a:t>hiện viết </a:t>
            </a:r>
            <a:r>
              <a:rPr lang="en-US" sz="2000" i="1" smtClean="0"/>
              <a:t>một </a:t>
            </a:r>
            <a:r>
              <a:rPr lang="en-US" sz="2000" i="1"/>
              <a:t>vài biểu thức logic và thực hành trên máy tính để kiểm tra kết quả:</a:t>
            </a:r>
          </a:p>
        </p:txBody>
      </p:sp>
      <p:grpSp>
        <p:nvGrpSpPr>
          <p:cNvPr id="6" name="Group 5"/>
          <p:cNvGrpSpPr/>
          <p:nvPr/>
        </p:nvGrpSpPr>
        <p:grpSpPr>
          <a:xfrm>
            <a:off x="774879" y="324798"/>
            <a:ext cx="2901873" cy="542987"/>
            <a:chOff x="774879" y="287676"/>
            <a:chExt cx="2901873" cy="542987"/>
          </a:xfrm>
        </p:grpSpPr>
        <p:pic>
          <p:nvPicPr>
            <p:cNvPr id="3" name="Picture 2"/>
            <p:cNvPicPr>
              <a:picLocks noChangeAspect="1"/>
            </p:cNvPicPr>
            <p:nvPr/>
          </p:nvPicPr>
          <p:blipFill>
            <a:blip r:embed="rId3"/>
            <a:stretch>
              <a:fillRect/>
            </a:stretch>
          </p:blipFill>
          <p:spPr>
            <a:xfrm>
              <a:off x="774879" y="287676"/>
              <a:ext cx="561087" cy="542987"/>
            </a:xfrm>
            <a:prstGeom prst="rect">
              <a:avLst/>
            </a:prstGeom>
          </p:spPr>
        </p:pic>
        <p:sp>
          <p:nvSpPr>
            <p:cNvPr id="5" name="TextBox 4"/>
            <p:cNvSpPr txBox="1"/>
            <p:nvPr/>
          </p:nvSpPr>
          <p:spPr>
            <a:xfrm>
              <a:off x="1436985" y="430553"/>
              <a:ext cx="2239767" cy="400110"/>
            </a:xfrm>
            <a:prstGeom prst="rect">
              <a:avLst/>
            </a:prstGeom>
            <a:noFill/>
          </p:spPr>
          <p:txBody>
            <a:bodyPr wrap="square" rtlCol="0">
              <a:spAutoFit/>
            </a:bodyPr>
            <a:lstStyle/>
            <a:p>
              <a:r>
                <a:rPr lang="vi-VN" sz="2000" b="1" smtClean="0">
                  <a:solidFill>
                    <a:schemeClr val="accent2">
                      <a:lumMod val="25000"/>
                    </a:schemeClr>
                  </a:solidFill>
                </a:rPr>
                <a:t>Hoạt động nhóm</a:t>
              </a:r>
              <a:endParaRPr lang="en-US" sz="2000" b="1">
                <a:solidFill>
                  <a:schemeClr val="accent2">
                    <a:lumMod val="25000"/>
                  </a:schemeClr>
                </a:solidFill>
              </a:endParaRPr>
            </a:p>
          </p:txBody>
        </p:sp>
      </p:grpSp>
      <p:sp>
        <p:nvSpPr>
          <p:cNvPr id="7" name="Rectangle 6"/>
          <p:cNvSpPr/>
          <p:nvPr/>
        </p:nvSpPr>
        <p:spPr>
          <a:xfrm>
            <a:off x="631860" y="1961447"/>
            <a:ext cx="7875142" cy="2862322"/>
          </a:xfrm>
          <a:prstGeom prst="rect">
            <a:avLst/>
          </a:prstGeom>
        </p:spPr>
        <p:txBody>
          <a:bodyPr wrap="square">
            <a:spAutoFit/>
          </a:bodyPr>
          <a:lstStyle/>
          <a:p>
            <a:pPr marL="457200" indent="-457200" algn="just">
              <a:lnSpc>
                <a:spcPct val="150000"/>
              </a:lnSpc>
              <a:buFont typeface="+mj-lt"/>
              <a:buAutoNum type="arabicParenR"/>
            </a:pPr>
            <a:r>
              <a:rPr lang="vi-VN" sz="2000" smtClean="0"/>
              <a:t>Xuất </a:t>
            </a:r>
            <a:r>
              <a:rPr lang="vi-VN" sz="2000"/>
              <a:t>thông tin lịch sử mượn sách - trả sách của bạn đọc có tên là Minh.</a:t>
            </a:r>
          </a:p>
          <a:p>
            <a:pPr marL="457200" indent="-457200" algn="just">
              <a:lnSpc>
                <a:spcPct val="150000"/>
              </a:lnSpc>
              <a:buFont typeface="+mj-lt"/>
              <a:buAutoNum type="arabicParenR"/>
            </a:pPr>
            <a:r>
              <a:rPr lang="vi-VN" sz="2000" smtClean="0"/>
              <a:t>Xuất </a:t>
            </a:r>
            <a:r>
              <a:rPr lang="vi-VN" sz="2000"/>
              <a:t>ra thông tin giao dịch mượn trong thời gian một năm học, từ 05/09 đến 04/09 năm sau.</a:t>
            </a:r>
          </a:p>
          <a:p>
            <a:pPr marL="457200" indent="-457200" algn="just">
              <a:lnSpc>
                <a:spcPct val="150000"/>
              </a:lnSpc>
              <a:buFont typeface="+mj-lt"/>
              <a:buAutoNum type="arabicParenR"/>
            </a:pPr>
            <a:r>
              <a:rPr lang="vi-VN" sz="2000" smtClean="0"/>
              <a:t>Xuất </a:t>
            </a:r>
            <a:r>
              <a:rPr lang="vi-VN" sz="2000"/>
              <a:t>ra thông tin giao dịch trả trong thời gian một năm học, từ 05/09 đến 04/09 năm sau.</a:t>
            </a:r>
          </a:p>
        </p:txBody>
      </p:sp>
    </p:spTree>
    <p:extLst>
      <p:ext uri="{BB962C8B-B14F-4D97-AF65-F5344CB8AC3E}">
        <p14:creationId xmlns:p14="http://schemas.microsoft.com/office/powerpoint/2010/main" val="18453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2"/>
        <p:cNvGrpSpPr/>
        <p:nvPr/>
      </p:nvGrpSpPr>
      <p:grpSpPr>
        <a:xfrm>
          <a:off x="0" y="0"/>
          <a:ext cx="0" cy="0"/>
          <a:chOff x="0" y="0"/>
          <a:chExt cx="0" cy="0"/>
        </a:xfrm>
      </p:grpSpPr>
      <p:grpSp>
        <p:nvGrpSpPr>
          <p:cNvPr id="325" name="Google Shape;325;p26"/>
          <p:cNvGrpSpPr/>
          <p:nvPr/>
        </p:nvGrpSpPr>
        <p:grpSpPr>
          <a:xfrm>
            <a:off x="6637488" y="1427252"/>
            <a:ext cx="1589100" cy="3136200"/>
            <a:chOff x="6621425" y="855025"/>
            <a:chExt cx="1589100" cy="3136200"/>
          </a:xfrm>
        </p:grpSpPr>
        <p:sp>
          <p:nvSpPr>
            <p:cNvPr id="326" name="Google Shape;326;p26"/>
            <p:cNvSpPr/>
            <p:nvPr/>
          </p:nvSpPr>
          <p:spPr>
            <a:xfrm>
              <a:off x="6621425" y="855025"/>
              <a:ext cx="1589100" cy="3136200"/>
            </a:xfrm>
            <a:prstGeom prst="roundRect">
              <a:avLst>
                <a:gd name="adj" fmla="val 921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27" name="Google Shape;327;p26"/>
            <p:cNvSpPr/>
            <p:nvPr/>
          </p:nvSpPr>
          <p:spPr>
            <a:xfrm>
              <a:off x="6705075" y="953125"/>
              <a:ext cx="1421700" cy="2940000"/>
            </a:xfrm>
            <a:prstGeom prst="roundRect">
              <a:avLst>
                <a:gd name="adj" fmla="val 602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333" name="Google Shape;333;p26"/>
          <p:cNvGrpSpPr/>
          <p:nvPr/>
        </p:nvGrpSpPr>
        <p:grpSpPr>
          <a:xfrm>
            <a:off x="5651929" y="2203255"/>
            <a:ext cx="2794909" cy="2269065"/>
            <a:chOff x="6505868" y="2209896"/>
            <a:chExt cx="1561663" cy="1267917"/>
          </a:xfrm>
        </p:grpSpPr>
        <p:sp>
          <p:nvSpPr>
            <p:cNvPr id="334" name="Google Shape;334;p26"/>
            <p:cNvSpPr/>
            <p:nvPr/>
          </p:nvSpPr>
          <p:spPr>
            <a:xfrm>
              <a:off x="7287120" y="2214092"/>
              <a:ext cx="467745" cy="415365"/>
            </a:xfrm>
            <a:custGeom>
              <a:avLst/>
              <a:gdLst/>
              <a:ahLst/>
              <a:cxnLst/>
              <a:rect l="l" t="t" r="r" b="b"/>
              <a:pathLst>
                <a:path w="234753" h="208464" extrusionOk="0">
                  <a:moveTo>
                    <a:pt x="183774" y="115729"/>
                  </a:moveTo>
                  <a:cubicBezTo>
                    <a:pt x="153728" y="126612"/>
                    <a:pt x="171172" y="28299"/>
                    <a:pt x="156279" y="34027"/>
                  </a:cubicBezTo>
                  <a:cubicBezTo>
                    <a:pt x="133940" y="42671"/>
                    <a:pt x="129410" y="51628"/>
                    <a:pt x="130503" y="41161"/>
                  </a:cubicBezTo>
                  <a:cubicBezTo>
                    <a:pt x="136023" y="-11954"/>
                    <a:pt x="28805" y="-9766"/>
                    <a:pt x="8392" y="25539"/>
                  </a:cubicBezTo>
                  <a:cubicBezTo>
                    <a:pt x="2248" y="36214"/>
                    <a:pt x="-18373" y="118177"/>
                    <a:pt x="41979" y="126300"/>
                  </a:cubicBezTo>
                  <a:cubicBezTo>
                    <a:pt x="49061" y="127237"/>
                    <a:pt x="70724" y="240548"/>
                    <a:pt x="197365" y="199514"/>
                  </a:cubicBezTo>
                  <a:cubicBezTo>
                    <a:pt x="255582" y="180664"/>
                    <a:pt x="241783" y="94640"/>
                    <a:pt x="183774" y="115677"/>
                  </a:cubicBezTo>
                  <a:close/>
                </a:path>
              </a:pathLst>
            </a:custGeom>
            <a:solidFill>
              <a:srgbClr val="1111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26"/>
            <p:cNvSpPr/>
            <p:nvPr/>
          </p:nvSpPr>
          <p:spPr>
            <a:xfrm>
              <a:off x="6865999" y="2934470"/>
              <a:ext cx="403479" cy="459287"/>
            </a:xfrm>
            <a:custGeom>
              <a:avLst/>
              <a:gdLst/>
              <a:ahLst/>
              <a:cxnLst/>
              <a:rect l="l" t="t" r="r" b="b"/>
              <a:pathLst>
                <a:path w="202499" h="230508" extrusionOk="0">
                  <a:moveTo>
                    <a:pt x="821" y="180979"/>
                  </a:moveTo>
                  <a:cubicBezTo>
                    <a:pt x="20088" y="143278"/>
                    <a:pt x="70859" y="39757"/>
                    <a:pt x="100541" y="702"/>
                  </a:cubicBezTo>
                  <a:cubicBezTo>
                    <a:pt x="125171" y="-7838"/>
                    <a:pt x="202500" y="64335"/>
                    <a:pt x="202500" y="64335"/>
                  </a:cubicBezTo>
                  <a:lnTo>
                    <a:pt x="108248" y="213888"/>
                  </a:lnTo>
                  <a:cubicBezTo>
                    <a:pt x="72994" y="258932"/>
                    <a:pt x="-9072" y="200245"/>
                    <a:pt x="821" y="180979"/>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26"/>
            <p:cNvSpPr/>
            <p:nvPr/>
          </p:nvSpPr>
          <p:spPr>
            <a:xfrm>
              <a:off x="7796054" y="2973682"/>
              <a:ext cx="271478" cy="427638"/>
            </a:xfrm>
            <a:custGeom>
              <a:avLst/>
              <a:gdLst/>
              <a:ahLst/>
              <a:cxnLst/>
              <a:rect l="l" t="t" r="r" b="b"/>
              <a:pathLst>
                <a:path w="136250" h="214624" extrusionOk="0">
                  <a:moveTo>
                    <a:pt x="0" y="19684"/>
                  </a:moveTo>
                  <a:cubicBezTo>
                    <a:pt x="0" y="19684"/>
                    <a:pt x="34524" y="213135"/>
                    <a:pt x="55666" y="214489"/>
                  </a:cubicBezTo>
                  <a:cubicBezTo>
                    <a:pt x="64414" y="215061"/>
                    <a:pt x="77120" y="213812"/>
                    <a:pt x="91076" y="210999"/>
                  </a:cubicBezTo>
                  <a:cubicBezTo>
                    <a:pt x="124194" y="204334"/>
                    <a:pt x="144086" y="167935"/>
                    <a:pt x="133307" y="133932"/>
                  </a:cubicBezTo>
                  <a:cubicBezTo>
                    <a:pt x="115029" y="76339"/>
                    <a:pt x="89618" y="0"/>
                    <a:pt x="89618" y="0"/>
                  </a:cubicBezTo>
                  <a:lnTo>
                    <a:pt x="0" y="19684"/>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6"/>
            <p:cNvSpPr/>
            <p:nvPr/>
          </p:nvSpPr>
          <p:spPr>
            <a:xfrm>
              <a:off x="6999420" y="2692798"/>
              <a:ext cx="1055772" cy="785015"/>
            </a:xfrm>
            <a:custGeom>
              <a:avLst/>
              <a:gdLst/>
              <a:ahLst/>
              <a:cxnLst/>
              <a:rect l="l" t="t" r="r" b="b"/>
              <a:pathLst>
                <a:path w="529873" h="393985" extrusionOk="0">
                  <a:moveTo>
                    <a:pt x="69048" y="60876"/>
                  </a:moveTo>
                  <a:cubicBezTo>
                    <a:pt x="114664" y="13697"/>
                    <a:pt x="179964" y="-5049"/>
                    <a:pt x="264999" y="1148"/>
                  </a:cubicBezTo>
                  <a:cubicBezTo>
                    <a:pt x="299107" y="3648"/>
                    <a:pt x="411063" y="13437"/>
                    <a:pt x="452305" y="63271"/>
                  </a:cubicBezTo>
                  <a:cubicBezTo>
                    <a:pt x="543328" y="173249"/>
                    <a:pt x="529060" y="232456"/>
                    <a:pt x="529060" y="232456"/>
                  </a:cubicBezTo>
                  <a:cubicBezTo>
                    <a:pt x="529060" y="232456"/>
                    <a:pt x="478706" y="280727"/>
                    <a:pt x="417573" y="266511"/>
                  </a:cubicBezTo>
                  <a:cubicBezTo>
                    <a:pt x="416687" y="300671"/>
                    <a:pt x="421217" y="392423"/>
                    <a:pt x="421217" y="392423"/>
                  </a:cubicBezTo>
                  <a:lnTo>
                    <a:pt x="81754" y="393986"/>
                  </a:lnTo>
                  <a:lnTo>
                    <a:pt x="104666" y="281248"/>
                  </a:lnTo>
                  <a:lnTo>
                    <a:pt x="77693" y="237246"/>
                  </a:lnTo>
                  <a:lnTo>
                    <a:pt x="84410" y="221781"/>
                  </a:lnTo>
                  <a:lnTo>
                    <a:pt x="0" y="174082"/>
                  </a:lnTo>
                  <a:cubicBezTo>
                    <a:pt x="0" y="174082"/>
                    <a:pt x="37440" y="93629"/>
                    <a:pt x="69048" y="608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26"/>
            <p:cNvSpPr/>
            <p:nvPr/>
          </p:nvSpPr>
          <p:spPr>
            <a:xfrm>
              <a:off x="7334131" y="2264954"/>
              <a:ext cx="300359" cy="337693"/>
            </a:xfrm>
            <a:custGeom>
              <a:avLst/>
              <a:gdLst/>
              <a:ahLst/>
              <a:cxnLst/>
              <a:rect l="l" t="t" r="r" b="b"/>
              <a:pathLst>
                <a:path w="150745" h="169482" extrusionOk="0">
                  <a:moveTo>
                    <a:pt x="150669" y="81991"/>
                  </a:moveTo>
                  <a:cubicBezTo>
                    <a:pt x="148273" y="132189"/>
                    <a:pt x="81412" y="171244"/>
                    <a:pt x="42982" y="169421"/>
                  </a:cubicBezTo>
                  <a:cubicBezTo>
                    <a:pt x="4552" y="167598"/>
                    <a:pt x="-1957" y="126044"/>
                    <a:pt x="438" y="75846"/>
                  </a:cubicBezTo>
                  <a:cubicBezTo>
                    <a:pt x="2834" y="25648"/>
                    <a:pt x="19341" y="6172"/>
                    <a:pt x="58239" y="549"/>
                  </a:cubicBezTo>
                  <a:cubicBezTo>
                    <a:pt x="96357" y="-4971"/>
                    <a:pt x="153116" y="31792"/>
                    <a:pt x="150669" y="82043"/>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26"/>
            <p:cNvSpPr/>
            <p:nvPr/>
          </p:nvSpPr>
          <p:spPr>
            <a:xfrm>
              <a:off x="7411003" y="2512010"/>
              <a:ext cx="208511" cy="267585"/>
            </a:xfrm>
            <a:custGeom>
              <a:avLst/>
              <a:gdLst/>
              <a:ahLst/>
              <a:cxnLst/>
              <a:rect l="l" t="t" r="r" b="b"/>
              <a:pathLst>
                <a:path w="104648" h="134296" extrusionOk="0">
                  <a:moveTo>
                    <a:pt x="6741" y="16611"/>
                  </a:moveTo>
                  <a:lnTo>
                    <a:pt x="24" y="101802"/>
                  </a:lnTo>
                  <a:cubicBezTo>
                    <a:pt x="-914" y="112582"/>
                    <a:pt x="26112" y="134296"/>
                    <a:pt x="52305" y="134296"/>
                  </a:cubicBezTo>
                  <a:cubicBezTo>
                    <a:pt x="99379" y="134296"/>
                    <a:pt x="105367" y="105343"/>
                    <a:pt x="104586" y="95189"/>
                  </a:cubicBezTo>
                  <a:lnTo>
                    <a:pt x="94224" y="0"/>
                  </a:lnTo>
                  <a:lnTo>
                    <a:pt x="6741" y="16559"/>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26"/>
            <p:cNvSpPr/>
            <p:nvPr/>
          </p:nvSpPr>
          <p:spPr>
            <a:xfrm>
              <a:off x="7371057" y="2416588"/>
              <a:ext cx="17227" cy="24277"/>
            </a:xfrm>
            <a:custGeom>
              <a:avLst/>
              <a:gdLst/>
              <a:ahLst/>
              <a:cxnLst/>
              <a:rect l="l" t="t" r="r" b="b"/>
              <a:pathLst>
                <a:path w="8646" h="12184" extrusionOk="0">
                  <a:moveTo>
                    <a:pt x="8645" y="6040"/>
                  </a:moveTo>
                  <a:cubicBezTo>
                    <a:pt x="8697" y="9425"/>
                    <a:pt x="6823" y="12185"/>
                    <a:pt x="4427" y="12185"/>
                  </a:cubicBezTo>
                  <a:cubicBezTo>
                    <a:pt x="2032" y="12185"/>
                    <a:pt x="53" y="9529"/>
                    <a:pt x="1" y="6144"/>
                  </a:cubicBezTo>
                  <a:cubicBezTo>
                    <a:pt x="-51" y="2759"/>
                    <a:pt x="1823" y="0"/>
                    <a:pt x="4219" y="0"/>
                  </a:cubicBezTo>
                  <a:cubicBezTo>
                    <a:pt x="6614" y="0"/>
                    <a:pt x="8593" y="2655"/>
                    <a:pt x="8645" y="6040"/>
                  </a:cubicBezTo>
                  <a:close/>
                </a:path>
              </a:pathLst>
            </a:custGeom>
            <a:solidFill>
              <a:srgbClr val="1111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6"/>
            <p:cNvSpPr/>
            <p:nvPr/>
          </p:nvSpPr>
          <p:spPr>
            <a:xfrm>
              <a:off x="7453112" y="2415137"/>
              <a:ext cx="17227" cy="24277"/>
            </a:xfrm>
            <a:custGeom>
              <a:avLst/>
              <a:gdLst/>
              <a:ahLst/>
              <a:cxnLst/>
              <a:rect l="l" t="t" r="r" b="b"/>
              <a:pathLst>
                <a:path w="8646" h="12184" extrusionOk="0">
                  <a:moveTo>
                    <a:pt x="8645" y="6040"/>
                  </a:moveTo>
                  <a:cubicBezTo>
                    <a:pt x="8697" y="9425"/>
                    <a:pt x="6823" y="12185"/>
                    <a:pt x="4427" y="12185"/>
                  </a:cubicBezTo>
                  <a:cubicBezTo>
                    <a:pt x="2032" y="12185"/>
                    <a:pt x="53" y="9529"/>
                    <a:pt x="1" y="6144"/>
                  </a:cubicBezTo>
                  <a:cubicBezTo>
                    <a:pt x="-51" y="2759"/>
                    <a:pt x="1823" y="0"/>
                    <a:pt x="4219" y="0"/>
                  </a:cubicBezTo>
                  <a:cubicBezTo>
                    <a:pt x="6614" y="0"/>
                    <a:pt x="8593" y="2656"/>
                    <a:pt x="8645" y="6040"/>
                  </a:cubicBezTo>
                  <a:close/>
                </a:path>
              </a:pathLst>
            </a:custGeom>
            <a:solidFill>
              <a:srgbClr val="1111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6"/>
            <p:cNvSpPr/>
            <p:nvPr/>
          </p:nvSpPr>
          <p:spPr>
            <a:xfrm>
              <a:off x="7389708" y="2509003"/>
              <a:ext cx="59867" cy="31001"/>
            </a:xfrm>
            <a:custGeom>
              <a:avLst/>
              <a:gdLst/>
              <a:ahLst/>
              <a:cxnLst/>
              <a:rect l="l" t="t" r="r" b="b"/>
              <a:pathLst>
                <a:path w="30046" h="15559" extrusionOk="0">
                  <a:moveTo>
                    <a:pt x="30046" y="2083"/>
                  </a:moveTo>
                  <a:cubicBezTo>
                    <a:pt x="8384" y="7342"/>
                    <a:pt x="52" y="0"/>
                    <a:pt x="52" y="0"/>
                  </a:cubicBezTo>
                  <a:cubicBezTo>
                    <a:pt x="52" y="0"/>
                    <a:pt x="-1562" y="14112"/>
                    <a:pt x="13174" y="15465"/>
                  </a:cubicBezTo>
                  <a:cubicBezTo>
                    <a:pt x="27859" y="16872"/>
                    <a:pt x="30046" y="2083"/>
                    <a:pt x="30046"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26"/>
            <p:cNvSpPr/>
            <p:nvPr/>
          </p:nvSpPr>
          <p:spPr>
            <a:xfrm>
              <a:off x="7396905" y="2428397"/>
              <a:ext cx="31077" cy="59090"/>
            </a:xfrm>
            <a:custGeom>
              <a:avLst/>
              <a:gdLst/>
              <a:ahLst/>
              <a:cxnLst/>
              <a:rect l="l" t="t" r="r" b="b"/>
              <a:pathLst>
                <a:path w="15597" h="29656" extrusionOk="0">
                  <a:moveTo>
                    <a:pt x="7787" y="0"/>
                  </a:moveTo>
                  <a:cubicBezTo>
                    <a:pt x="4610" y="7603"/>
                    <a:pt x="-3201" y="21558"/>
                    <a:pt x="1433" y="26558"/>
                  </a:cubicBezTo>
                  <a:cubicBezTo>
                    <a:pt x="6068" y="31556"/>
                    <a:pt x="15597" y="29005"/>
                    <a:pt x="15597" y="2900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6"/>
            <p:cNvSpPr/>
            <p:nvPr/>
          </p:nvSpPr>
          <p:spPr>
            <a:xfrm>
              <a:off x="7362459" y="2399441"/>
              <a:ext cx="32474" cy="5549"/>
            </a:xfrm>
            <a:custGeom>
              <a:avLst/>
              <a:gdLst/>
              <a:ahLst/>
              <a:cxnLst/>
              <a:rect l="l" t="t" r="r" b="b"/>
              <a:pathLst>
                <a:path w="16298" h="2785" extrusionOk="0">
                  <a:moveTo>
                    <a:pt x="0" y="2785"/>
                  </a:moveTo>
                  <a:cubicBezTo>
                    <a:pt x="0" y="2785"/>
                    <a:pt x="8905" y="-3412"/>
                    <a:pt x="16299" y="2681"/>
                  </a:cubicBezTo>
                </a:path>
              </a:pathLst>
            </a:custGeom>
            <a:noFill/>
            <a:ln w="9525" cap="rnd" cmpd="sng">
              <a:solidFill>
                <a:srgbClr val="11111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26"/>
            <p:cNvSpPr/>
            <p:nvPr/>
          </p:nvSpPr>
          <p:spPr>
            <a:xfrm>
              <a:off x="7440993" y="2398383"/>
              <a:ext cx="39633" cy="6814"/>
            </a:xfrm>
            <a:custGeom>
              <a:avLst/>
              <a:gdLst/>
              <a:ahLst/>
              <a:cxnLst/>
              <a:rect l="l" t="t" r="r" b="b"/>
              <a:pathLst>
                <a:path w="19891" h="3420" extrusionOk="0">
                  <a:moveTo>
                    <a:pt x="0" y="3005"/>
                  </a:moveTo>
                  <a:cubicBezTo>
                    <a:pt x="0" y="3005"/>
                    <a:pt x="15101" y="-4025"/>
                    <a:pt x="19892" y="3421"/>
                  </a:cubicBezTo>
                </a:path>
              </a:pathLst>
            </a:custGeom>
            <a:noFill/>
            <a:ln w="9525" cap="rnd" cmpd="sng">
              <a:solidFill>
                <a:srgbClr val="11111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26"/>
            <p:cNvSpPr/>
            <p:nvPr/>
          </p:nvSpPr>
          <p:spPr>
            <a:xfrm>
              <a:off x="7419546" y="2561638"/>
              <a:ext cx="119628" cy="41825"/>
            </a:xfrm>
            <a:custGeom>
              <a:avLst/>
              <a:gdLst/>
              <a:ahLst/>
              <a:cxnLst/>
              <a:rect l="l" t="t" r="r" b="b"/>
              <a:pathLst>
                <a:path w="60039" h="20991" extrusionOk="0">
                  <a:moveTo>
                    <a:pt x="0" y="20308"/>
                  </a:moveTo>
                  <a:cubicBezTo>
                    <a:pt x="0" y="20308"/>
                    <a:pt x="30671" y="26765"/>
                    <a:pt x="60040"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6"/>
            <p:cNvSpPr/>
            <p:nvPr/>
          </p:nvSpPr>
          <p:spPr>
            <a:xfrm>
              <a:off x="7320429" y="2209896"/>
              <a:ext cx="359218" cy="419993"/>
            </a:xfrm>
            <a:custGeom>
              <a:avLst/>
              <a:gdLst/>
              <a:ahLst/>
              <a:cxnLst/>
              <a:rect l="l" t="t" r="r" b="b"/>
              <a:pathLst>
                <a:path w="180285" h="210787" extrusionOk="0">
                  <a:moveTo>
                    <a:pt x="764" y="67171"/>
                  </a:moveTo>
                  <a:cubicBezTo>
                    <a:pt x="1440" y="70920"/>
                    <a:pt x="83976" y="83053"/>
                    <a:pt x="100483" y="63317"/>
                  </a:cubicBezTo>
                  <a:cubicBezTo>
                    <a:pt x="112929" y="48373"/>
                    <a:pt x="116157" y="62068"/>
                    <a:pt x="114439" y="69879"/>
                  </a:cubicBezTo>
                  <a:cubicBezTo>
                    <a:pt x="109283" y="93416"/>
                    <a:pt x="143808" y="188969"/>
                    <a:pt x="146151" y="210632"/>
                  </a:cubicBezTo>
                  <a:cubicBezTo>
                    <a:pt x="159742" y="217505"/>
                    <a:pt x="238268" y="-5419"/>
                    <a:pt x="97880" y="101"/>
                  </a:cubicBezTo>
                  <a:cubicBezTo>
                    <a:pt x="57263" y="1715"/>
                    <a:pt x="-7776" y="18431"/>
                    <a:pt x="764" y="67223"/>
                  </a:cubicBezTo>
                  <a:close/>
                </a:path>
              </a:pathLst>
            </a:custGeom>
            <a:solidFill>
              <a:srgbClr val="1111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26"/>
            <p:cNvSpPr/>
            <p:nvPr/>
          </p:nvSpPr>
          <p:spPr>
            <a:xfrm>
              <a:off x="7534003" y="2406198"/>
              <a:ext cx="78600" cy="81296"/>
            </a:xfrm>
            <a:custGeom>
              <a:avLst/>
              <a:gdLst/>
              <a:ahLst/>
              <a:cxnLst/>
              <a:rect l="l" t="t" r="r" b="b"/>
              <a:pathLst>
                <a:path w="39448" h="40801" extrusionOk="0">
                  <a:moveTo>
                    <a:pt x="39434" y="21155"/>
                  </a:moveTo>
                  <a:cubicBezTo>
                    <a:pt x="39017" y="32403"/>
                    <a:pt x="29852" y="41203"/>
                    <a:pt x="18969" y="40787"/>
                  </a:cubicBezTo>
                  <a:cubicBezTo>
                    <a:pt x="8086" y="40371"/>
                    <a:pt x="-402" y="30893"/>
                    <a:pt x="15" y="19645"/>
                  </a:cubicBezTo>
                  <a:cubicBezTo>
                    <a:pt x="431" y="8398"/>
                    <a:pt x="9596" y="-403"/>
                    <a:pt x="20479" y="14"/>
                  </a:cubicBezTo>
                  <a:cubicBezTo>
                    <a:pt x="31363" y="431"/>
                    <a:pt x="39851" y="9908"/>
                    <a:pt x="39434" y="21155"/>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26"/>
            <p:cNvSpPr/>
            <p:nvPr/>
          </p:nvSpPr>
          <p:spPr>
            <a:xfrm>
              <a:off x="7553924" y="2428972"/>
              <a:ext cx="42851" cy="15402"/>
            </a:xfrm>
            <a:custGeom>
              <a:avLst/>
              <a:gdLst/>
              <a:ahLst/>
              <a:cxnLst/>
              <a:rect l="l" t="t" r="r" b="b"/>
              <a:pathLst>
                <a:path w="21506" h="7730" extrusionOk="0">
                  <a:moveTo>
                    <a:pt x="0" y="2212"/>
                  </a:moveTo>
                  <a:cubicBezTo>
                    <a:pt x="0" y="2212"/>
                    <a:pt x="18017" y="-5444"/>
                    <a:pt x="21506" y="7731"/>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6"/>
            <p:cNvSpPr/>
            <p:nvPr/>
          </p:nvSpPr>
          <p:spPr>
            <a:xfrm>
              <a:off x="7566254" y="2430470"/>
              <a:ext cx="11517" cy="18779"/>
            </a:xfrm>
            <a:custGeom>
              <a:avLst/>
              <a:gdLst/>
              <a:ahLst/>
              <a:cxnLst/>
              <a:rect l="l" t="t" r="r" b="b"/>
              <a:pathLst>
                <a:path w="5780" h="9425" extrusionOk="0">
                  <a:moveTo>
                    <a:pt x="0" y="9425"/>
                  </a:moveTo>
                  <a:lnTo>
                    <a:pt x="578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6"/>
            <p:cNvSpPr/>
            <p:nvPr/>
          </p:nvSpPr>
          <p:spPr>
            <a:xfrm>
              <a:off x="7167263" y="3029319"/>
              <a:ext cx="49593" cy="104792"/>
            </a:xfrm>
            <a:custGeom>
              <a:avLst/>
              <a:gdLst/>
              <a:ahLst/>
              <a:cxnLst/>
              <a:rect l="l" t="t" r="r" b="b"/>
              <a:pathLst>
                <a:path w="24890" h="52593" extrusionOk="0">
                  <a:moveTo>
                    <a:pt x="24891" y="0"/>
                  </a:moveTo>
                  <a:lnTo>
                    <a:pt x="0" y="52594"/>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6"/>
            <p:cNvSpPr/>
            <p:nvPr/>
          </p:nvSpPr>
          <p:spPr>
            <a:xfrm>
              <a:off x="7483990" y="3039162"/>
              <a:ext cx="87672" cy="232515"/>
            </a:xfrm>
            <a:custGeom>
              <a:avLst/>
              <a:gdLst/>
              <a:ahLst/>
              <a:cxnLst/>
              <a:rect l="l" t="t" r="r" b="b"/>
              <a:pathLst>
                <a:path w="44001" h="116695" extrusionOk="0">
                  <a:moveTo>
                    <a:pt x="19944" y="0"/>
                  </a:moveTo>
                  <a:lnTo>
                    <a:pt x="0" y="65560"/>
                  </a:lnTo>
                  <a:lnTo>
                    <a:pt x="44002" y="116696"/>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6"/>
            <p:cNvSpPr/>
            <p:nvPr/>
          </p:nvSpPr>
          <p:spPr>
            <a:xfrm>
              <a:off x="7740935" y="3029319"/>
              <a:ext cx="95349" cy="192986"/>
            </a:xfrm>
            <a:custGeom>
              <a:avLst/>
              <a:gdLst/>
              <a:ahLst/>
              <a:cxnLst/>
              <a:rect l="l" t="t" r="r" b="b"/>
              <a:pathLst>
                <a:path w="47854" h="96856" extrusionOk="0">
                  <a:moveTo>
                    <a:pt x="0" y="0"/>
                  </a:moveTo>
                  <a:lnTo>
                    <a:pt x="28796" y="93783"/>
                  </a:lnTo>
                  <a:lnTo>
                    <a:pt x="47855" y="96856"/>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6"/>
            <p:cNvSpPr/>
            <p:nvPr/>
          </p:nvSpPr>
          <p:spPr>
            <a:xfrm>
              <a:off x="7782170" y="3098426"/>
              <a:ext cx="223800" cy="67020"/>
            </a:xfrm>
            <a:custGeom>
              <a:avLst/>
              <a:gdLst/>
              <a:ahLst/>
              <a:cxnLst/>
              <a:rect l="l" t="t" r="r" b="b"/>
              <a:pathLst>
                <a:path w="112321" h="33636" extrusionOk="0">
                  <a:moveTo>
                    <a:pt x="112321" y="0"/>
                  </a:moveTo>
                  <a:cubicBezTo>
                    <a:pt x="112321" y="0"/>
                    <a:pt x="94252" y="39627"/>
                    <a:pt x="0" y="3285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6"/>
            <p:cNvSpPr/>
            <p:nvPr/>
          </p:nvSpPr>
          <p:spPr>
            <a:xfrm>
              <a:off x="7585110" y="3224723"/>
              <a:ext cx="392714" cy="205226"/>
            </a:xfrm>
            <a:custGeom>
              <a:avLst/>
              <a:gdLst/>
              <a:ahLst/>
              <a:cxnLst/>
              <a:rect l="l" t="t" r="r" b="b"/>
              <a:pathLst>
                <a:path w="197096" h="102999" extrusionOk="0">
                  <a:moveTo>
                    <a:pt x="0" y="31972"/>
                  </a:moveTo>
                  <a:cubicBezTo>
                    <a:pt x="0" y="31972"/>
                    <a:pt x="88732" y="6353"/>
                    <a:pt x="165175" y="0"/>
                  </a:cubicBezTo>
                  <a:cubicBezTo>
                    <a:pt x="186005" y="15673"/>
                    <a:pt x="197096" y="84826"/>
                    <a:pt x="197096" y="84826"/>
                  </a:cubicBezTo>
                  <a:lnTo>
                    <a:pt x="4010" y="103000"/>
                  </a:lnTo>
                  <a:lnTo>
                    <a:pt x="0" y="31972"/>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6"/>
            <p:cNvSpPr/>
            <p:nvPr/>
          </p:nvSpPr>
          <p:spPr>
            <a:xfrm>
              <a:off x="6707148" y="2904784"/>
              <a:ext cx="373546" cy="437009"/>
            </a:xfrm>
            <a:custGeom>
              <a:avLst/>
              <a:gdLst/>
              <a:ahLst/>
              <a:cxnLst/>
              <a:rect l="l" t="t" r="r" b="b"/>
              <a:pathLst>
                <a:path w="187476" h="219327" extrusionOk="0">
                  <a:moveTo>
                    <a:pt x="61758" y="52"/>
                  </a:moveTo>
                  <a:cubicBezTo>
                    <a:pt x="61758" y="52"/>
                    <a:pt x="147835" y="67538"/>
                    <a:pt x="177204" y="141951"/>
                  </a:cubicBezTo>
                  <a:cubicBezTo>
                    <a:pt x="224226" y="231360"/>
                    <a:pt x="95450" y="228964"/>
                    <a:pt x="79880" y="205375"/>
                  </a:cubicBezTo>
                  <a:lnTo>
                    <a:pt x="0" y="43949"/>
                  </a:lnTo>
                  <a:lnTo>
                    <a:pt x="61758" y="0"/>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6"/>
            <p:cNvSpPr/>
            <p:nvPr/>
          </p:nvSpPr>
          <p:spPr>
            <a:xfrm>
              <a:off x="6505868" y="2655596"/>
              <a:ext cx="340598" cy="359628"/>
            </a:xfrm>
            <a:custGeom>
              <a:avLst/>
              <a:gdLst/>
              <a:ahLst/>
              <a:cxnLst/>
              <a:rect l="l" t="t" r="r" b="b"/>
              <a:pathLst>
                <a:path w="170940" h="180491" extrusionOk="0">
                  <a:moveTo>
                    <a:pt x="2745" y="60724"/>
                  </a:moveTo>
                  <a:cubicBezTo>
                    <a:pt x="9618" y="57131"/>
                    <a:pt x="47996" y="87697"/>
                    <a:pt x="53620" y="88270"/>
                  </a:cubicBezTo>
                  <a:cubicBezTo>
                    <a:pt x="59244" y="88895"/>
                    <a:pt x="58827" y="85719"/>
                    <a:pt x="56796" y="84053"/>
                  </a:cubicBezTo>
                  <a:cubicBezTo>
                    <a:pt x="33885" y="65359"/>
                    <a:pt x="18627" y="47549"/>
                    <a:pt x="12118" y="38749"/>
                  </a:cubicBezTo>
                  <a:cubicBezTo>
                    <a:pt x="8681" y="34115"/>
                    <a:pt x="14722" y="26512"/>
                    <a:pt x="18888" y="29480"/>
                  </a:cubicBezTo>
                  <a:cubicBezTo>
                    <a:pt x="36592" y="42082"/>
                    <a:pt x="62681" y="70305"/>
                    <a:pt x="65076" y="71034"/>
                  </a:cubicBezTo>
                  <a:cubicBezTo>
                    <a:pt x="67472" y="71764"/>
                    <a:pt x="68825" y="68274"/>
                    <a:pt x="68097" y="67389"/>
                  </a:cubicBezTo>
                  <a:cubicBezTo>
                    <a:pt x="52891" y="49163"/>
                    <a:pt x="27479" y="26043"/>
                    <a:pt x="25813" y="13858"/>
                  </a:cubicBezTo>
                  <a:cubicBezTo>
                    <a:pt x="25345" y="10526"/>
                    <a:pt x="34666" y="10369"/>
                    <a:pt x="36228" y="11411"/>
                  </a:cubicBezTo>
                  <a:cubicBezTo>
                    <a:pt x="52839" y="22554"/>
                    <a:pt x="72679" y="47393"/>
                    <a:pt x="81687" y="56090"/>
                  </a:cubicBezTo>
                  <a:cubicBezTo>
                    <a:pt x="84708" y="56714"/>
                    <a:pt x="86530" y="57287"/>
                    <a:pt x="87728" y="55256"/>
                  </a:cubicBezTo>
                  <a:cubicBezTo>
                    <a:pt x="88978" y="53173"/>
                    <a:pt x="60650" y="5735"/>
                    <a:pt x="60233" y="2715"/>
                  </a:cubicBezTo>
                  <a:cubicBezTo>
                    <a:pt x="59817" y="-306"/>
                    <a:pt x="65232" y="-826"/>
                    <a:pt x="69711" y="1257"/>
                  </a:cubicBezTo>
                  <a:cubicBezTo>
                    <a:pt x="80750" y="6308"/>
                    <a:pt x="100330" y="30938"/>
                    <a:pt x="107568" y="44737"/>
                  </a:cubicBezTo>
                  <a:cubicBezTo>
                    <a:pt x="109494" y="48383"/>
                    <a:pt x="126262" y="71659"/>
                    <a:pt x="136156" y="75513"/>
                  </a:cubicBezTo>
                  <a:cubicBezTo>
                    <a:pt x="146050" y="79366"/>
                    <a:pt x="139749" y="46820"/>
                    <a:pt x="140738" y="41197"/>
                  </a:cubicBezTo>
                  <a:cubicBezTo>
                    <a:pt x="141727" y="35572"/>
                    <a:pt x="149538" y="30105"/>
                    <a:pt x="153704" y="33334"/>
                  </a:cubicBezTo>
                  <a:cubicBezTo>
                    <a:pt x="157870" y="36562"/>
                    <a:pt x="170055" y="84157"/>
                    <a:pt x="170159" y="90458"/>
                  </a:cubicBezTo>
                  <a:cubicBezTo>
                    <a:pt x="170264" y="96758"/>
                    <a:pt x="160838" y="133313"/>
                    <a:pt x="160838" y="133313"/>
                  </a:cubicBezTo>
                  <a:lnTo>
                    <a:pt x="170941" y="162995"/>
                  </a:lnTo>
                  <a:lnTo>
                    <a:pt x="109442" y="180492"/>
                  </a:lnTo>
                  <a:cubicBezTo>
                    <a:pt x="109442" y="180492"/>
                    <a:pt x="95851" y="158257"/>
                    <a:pt x="90592" y="154143"/>
                  </a:cubicBezTo>
                  <a:cubicBezTo>
                    <a:pt x="85384" y="150081"/>
                    <a:pt x="52162" y="112693"/>
                    <a:pt x="50340" y="109985"/>
                  </a:cubicBezTo>
                  <a:cubicBezTo>
                    <a:pt x="48517" y="107277"/>
                    <a:pt x="10920" y="78637"/>
                    <a:pt x="7327" y="75356"/>
                  </a:cubicBezTo>
                  <a:cubicBezTo>
                    <a:pt x="3734" y="72076"/>
                    <a:pt x="-4129" y="64317"/>
                    <a:pt x="2693" y="60776"/>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6"/>
            <p:cNvSpPr/>
            <p:nvPr/>
          </p:nvSpPr>
          <p:spPr>
            <a:xfrm>
              <a:off x="7295401" y="3221486"/>
              <a:ext cx="409234" cy="241623"/>
            </a:xfrm>
            <a:custGeom>
              <a:avLst/>
              <a:gdLst/>
              <a:ahLst/>
              <a:cxnLst/>
              <a:rect l="l" t="t" r="r" b="b"/>
              <a:pathLst>
                <a:path w="205387" h="121266" extrusionOk="0">
                  <a:moveTo>
                    <a:pt x="23757" y="114938"/>
                  </a:moveTo>
                  <a:cubicBezTo>
                    <a:pt x="24590" y="107231"/>
                    <a:pt x="74685" y="102441"/>
                    <a:pt x="78330" y="98066"/>
                  </a:cubicBezTo>
                  <a:cubicBezTo>
                    <a:pt x="81975" y="93692"/>
                    <a:pt x="79111" y="92338"/>
                    <a:pt x="76559" y="93119"/>
                  </a:cubicBezTo>
                  <a:cubicBezTo>
                    <a:pt x="48284" y="101868"/>
                    <a:pt x="25007" y="104732"/>
                    <a:pt x="14124" y="105252"/>
                  </a:cubicBezTo>
                  <a:cubicBezTo>
                    <a:pt x="8396" y="105513"/>
                    <a:pt x="5376" y="96296"/>
                    <a:pt x="10166" y="94473"/>
                  </a:cubicBezTo>
                  <a:cubicBezTo>
                    <a:pt x="30475" y="86715"/>
                    <a:pt x="68436" y="80622"/>
                    <a:pt x="70362" y="79008"/>
                  </a:cubicBezTo>
                  <a:cubicBezTo>
                    <a:pt x="72289" y="77445"/>
                    <a:pt x="70102" y="74373"/>
                    <a:pt x="68957" y="74478"/>
                  </a:cubicBezTo>
                  <a:cubicBezTo>
                    <a:pt x="45368" y="77081"/>
                    <a:pt x="12041" y="85465"/>
                    <a:pt x="950" y="80049"/>
                  </a:cubicBezTo>
                  <a:cubicBezTo>
                    <a:pt x="-2071" y="78591"/>
                    <a:pt x="2928" y="70728"/>
                    <a:pt x="4646" y="69999"/>
                  </a:cubicBezTo>
                  <a:cubicBezTo>
                    <a:pt x="23132" y="62344"/>
                    <a:pt x="54793" y="59533"/>
                    <a:pt x="67030" y="56877"/>
                  </a:cubicBezTo>
                  <a:cubicBezTo>
                    <a:pt x="69269" y="54690"/>
                    <a:pt x="70727" y="53544"/>
                    <a:pt x="69685" y="51357"/>
                  </a:cubicBezTo>
                  <a:cubicBezTo>
                    <a:pt x="68644" y="49170"/>
                    <a:pt x="12614" y="57241"/>
                    <a:pt x="9854" y="55939"/>
                  </a:cubicBezTo>
                  <a:cubicBezTo>
                    <a:pt x="7094" y="54637"/>
                    <a:pt x="9698" y="49795"/>
                    <a:pt x="13863" y="47243"/>
                  </a:cubicBezTo>
                  <a:cubicBezTo>
                    <a:pt x="24174" y="40838"/>
                    <a:pt x="55209" y="33236"/>
                    <a:pt x="71873" y="29017"/>
                  </a:cubicBezTo>
                  <a:cubicBezTo>
                    <a:pt x="75882" y="28028"/>
                    <a:pt x="95774" y="29434"/>
                    <a:pt x="104470" y="23342"/>
                  </a:cubicBezTo>
                  <a:cubicBezTo>
                    <a:pt x="113167" y="17249"/>
                    <a:pt x="84839" y="19384"/>
                    <a:pt x="80673" y="15426"/>
                  </a:cubicBezTo>
                  <a:cubicBezTo>
                    <a:pt x="76507" y="11521"/>
                    <a:pt x="76299" y="1940"/>
                    <a:pt x="81298" y="274"/>
                  </a:cubicBezTo>
                  <a:cubicBezTo>
                    <a:pt x="86297" y="-1393"/>
                    <a:pt x="136808" y="4960"/>
                    <a:pt x="142119" y="8345"/>
                  </a:cubicBezTo>
                  <a:cubicBezTo>
                    <a:pt x="147431" y="11729"/>
                    <a:pt x="173623" y="27560"/>
                    <a:pt x="173623" y="27560"/>
                  </a:cubicBezTo>
                  <a:lnTo>
                    <a:pt x="205387" y="41723"/>
                  </a:lnTo>
                  <a:lnTo>
                    <a:pt x="186746" y="99993"/>
                  </a:lnTo>
                  <a:cubicBezTo>
                    <a:pt x="186746" y="99993"/>
                    <a:pt x="159876" y="101659"/>
                    <a:pt x="153523" y="103742"/>
                  </a:cubicBezTo>
                  <a:cubicBezTo>
                    <a:pt x="147274" y="105825"/>
                    <a:pt x="97701" y="112803"/>
                    <a:pt x="94472" y="112803"/>
                  </a:cubicBezTo>
                  <a:cubicBezTo>
                    <a:pt x="91192" y="112803"/>
                    <a:pt x="43910" y="119312"/>
                    <a:pt x="39171" y="120458"/>
                  </a:cubicBezTo>
                  <a:cubicBezTo>
                    <a:pt x="34432" y="121603"/>
                    <a:pt x="22820" y="122697"/>
                    <a:pt x="23653" y="114990"/>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6"/>
            <p:cNvSpPr/>
            <p:nvPr/>
          </p:nvSpPr>
          <p:spPr>
            <a:xfrm>
              <a:off x="6986677" y="3060921"/>
              <a:ext cx="93689" cy="94520"/>
            </a:xfrm>
            <a:custGeom>
              <a:avLst/>
              <a:gdLst/>
              <a:ahLst/>
              <a:cxnLst/>
              <a:rect l="l" t="t" r="r" b="b"/>
              <a:pathLst>
                <a:path w="47021" h="47438" extrusionOk="0">
                  <a:moveTo>
                    <a:pt x="0" y="0"/>
                  </a:moveTo>
                  <a:lnTo>
                    <a:pt x="47022" y="47438"/>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6"/>
            <p:cNvSpPr/>
            <p:nvPr/>
          </p:nvSpPr>
          <p:spPr>
            <a:xfrm>
              <a:off x="7048325" y="3001243"/>
              <a:ext cx="143908" cy="80513"/>
            </a:xfrm>
            <a:custGeom>
              <a:avLst/>
              <a:gdLst/>
              <a:ahLst/>
              <a:cxnLst/>
              <a:rect l="l" t="t" r="r" b="b"/>
              <a:pathLst>
                <a:path w="72225" h="40408" extrusionOk="0">
                  <a:moveTo>
                    <a:pt x="72225" y="40409"/>
                  </a:moveTo>
                  <a:cubicBezTo>
                    <a:pt x="72225" y="40409"/>
                    <a:pt x="13487" y="3593"/>
                    <a:pt x="0"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6"/>
            <p:cNvSpPr/>
            <p:nvPr/>
          </p:nvSpPr>
          <p:spPr>
            <a:xfrm>
              <a:off x="7389708" y="2724197"/>
              <a:ext cx="274742" cy="210938"/>
            </a:xfrm>
            <a:custGeom>
              <a:avLst/>
              <a:gdLst/>
              <a:ahLst/>
              <a:cxnLst/>
              <a:rect l="l" t="t" r="r" b="b"/>
              <a:pathLst>
                <a:path w="137888" h="105866" extrusionOk="0">
                  <a:moveTo>
                    <a:pt x="137837" y="0"/>
                  </a:moveTo>
                  <a:cubicBezTo>
                    <a:pt x="137837" y="0"/>
                    <a:pt x="80348" y="110603"/>
                    <a:pt x="45668" y="105708"/>
                  </a:cubicBezTo>
                  <a:cubicBezTo>
                    <a:pt x="18850" y="101906"/>
                    <a:pt x="0" y="7395"/>
                    <a:pt x="0" y="7395"/>
                  </a:cubicBezTo>
                  <a:cubicBezTo>
                    <a:pt x="0" y="7395"/>
                    <a:pt x="72485" y="48844"/>
                    <a:pt x="13788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6"/>
            <p:cNvSpPr/>
            <p:nvPr/>
          </p:nvSpPr>
          <p:spPr>
            <a:xfrm>
              <a:off x="7499841" y="2670631"/>
              <a:ext cx="179600" cy="167045"/>
            </a:xfrm>
            <a:custGeom>
              <a:avLst/>
              <a:gdLst/>
              <a:ahLst/>
              <a:cxnLst/>
              <a:rect l="l" t="t" r="r" b="b"/>
              <a:pathLst>
                <a:path w="90138" h="83837" extrusionOk="0">
                  <a:moveTo>
                    <a:pt x="90138" y="22392"/>
                  </a:moveTo>
                  <a:lnTo>
                    <a:pt x="60040" y="0"/>
                  </a:lnTo>
                  <a:cubicBezTo>
                    <a:pt x="60040" y="0"/>
                    <a:pt x="9790" y="40930"/>
                    <a:pt x="0" y="40930"/>
                  </a:cubicBezTo>
                  <a:cubicBezTo>
                    <a:pt x="0" y="54573"/>
                    <a:pt x="5780" y="83838"/>
                    <a:pt x="5780" y="83838"/>
                  </a:cubicBezTo>
                  <a:lnTo>
                    <a:pt x="90138" y="223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6"/>
            <p:cNvSpPr/>
            <p:nvPr/>
          </p:nvSpPr>
          <p:spPr>
            <a:xfrm>
              <a:off x="7499841" y="2745850"/>
              <a:ext cx="134362" cy="51773"/>
            </a:xfrm>
            <a:custGeom>
              <a:avLst/>
              <a:gdLst/>
              <a:ahLst/>
              <a:cxnLst/>
              <a:rect l="l" t="t" r="r" b="b"/>
              <a:pathLst>
                <a:path w="67434" h="25984" extrusionOk="0">
                  <a:moveTo>
                    <a:pt x="0" y="3176"/>
                  </a:moveTo>
                  <a:lnTo>
                    <a:pt x="27443" y="25984"/>
                  </a:lnTo>
                  <a:lnTo>
                    <a:pt x="67434"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6"/>
            <p:cNvSpPr/>
            <p:nvPr/>
          </p:nvSpPr>
          <p:spPr>
            <a:xfrm>
              <a:off x="7344432" y="2670735"/>
              <a:ext cx="158848" cy="167045"/>
            </a:xfrm>
            <a:custGeom>
              <a:avLst/>
              <a:gdLst/>
              <a:ahLst/>
              <a:cxnLst/>
              <a:rect l="l" t="t" r="r" b="b"/>
              <a:pathLst>
                <a:path w="79723" h="83837" extrusionOk="0">
                  <a:moveTo>
                    <a:pt x="0" y="20465"/>
                  </a:moveTo>
                  <a:lnTo>
                    <a:pt x="31087" y="0"/>
                  </a:lnTo>
                  <a:cubicBezTo>
                    <a:pt x="31087" y="0"/>
                    <a:pt x="69934" y="40929"/>
                    <a:pt x="79724" y="40929"/>
                  </a:cubicBezTo>
                  <a:cubicBezTo>
                    <a:pt x="79724" y="54572"/>
                    <a:pt x="73944" y="83838"/>
                    <a:pt x="73944" y="83838"/>
                  </a:cubicBezTo>
                  <a:lnTo>
                    <a:pt x="0" y="204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6"/>
            <p:cNvSpPr/>
            <p:nvPr/>
          </p:nvSpPr>
          <p:spPr>
            <a:xfrm>
              <a:off x="7376445" y="2738805"/>
              <a:ext cx="123571" cy="58827"/>
            </a:xfrm>
            <a:custGeom>
              <a:avLst/>
              <a:gdLst/>
              <a:ahLst/>
              <a:cxnLst/>
              <a:rect l="l" t="t" r="r" b="b"/>
              <a:pathLst>
                <a:path w="62018" h="29524" extrusionOk="0">
                  <a:moveTo>
                    <a:pt x="62019" y="6717"/>
                  </a:moveTo>
                  <a:lnTo>
                    <a:pt x="36243" y="29525"/>
                  </a:lnTo>
                  <a:lnTo>
                    <a:pt x="0"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6"/>
            <p:cNvSpPr/>
            <p:nvPr/>
          </p:nvSpPr>
          <p:spPr>
            <a:xfrm>
              <a:off x="7480572" y="2784289"/>
              <a:ext cx="19297" cy="150340"/>
            </a:xfrm>
            <a:custGeom>
              <a:avLst/>
              <a:gdLst/>
              <a:ahLst/>
              <a:cxnLst/>
              <a:rect l="l" t="t" r="r" b="b"/>
              <a:pathLst>
                <a:path w="9685" h="75453" extrusionOk="0">
                  <a:moveTo>
                    <a:pt x="9686" y="0"/>
                  </a:moveTo>
                  <a:lnTo>
                    <a:pt x="0" y="75454"/>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7" name="Google Shape;367;p26"/>
          <p:cNvGrpSpPr/>
          <p:nvPr/>
        </p:nvGrpSpPr>
        <p:grpSpPr>
          <a:xfrm>
            <a:off x="5534570" y="4195792"/>
            <a:ext cx="456078" cy="370095"/>
            <a:chOff x="5842445" y="3462417"/>
            <a:chExt cx="456078" cy="370095"/>
          </a:xfrm>
        </p:grpSpPr>
        <p:sp>
          <p:nvSpPr>
            <p:cNvPr id="368" name="Google Shape;368;p26"/>
            <p:cNvSpPr/>
            <p:nvPr/>
          </p:nvSpPr>
          <p:spPr>
            <a:xfrm>
              <a:off x="5842445" y="3462417"/>
              <a:ext cx="298088" cy="370095"/>
            </a:xfrm>
            <a:custGeom>
              <a:avLst/>
              <a:gdLst/>
              <a:ahLst/>
              <a:cxnLst/>
              <a:rect l="l" t="t" r="r" b="b"/>
              <a:pathLst>
                <a:path w="149605" h="185744" extrusionOk="0">
                  <a:moveTo>
                    <a:pt x="0" y="0"/>
                  </a:moveTo>
                  <a:lnTo>
                    <a:pt x="149605" y="0"/>
                  </a:lnTo>
                  <a:lnTo>
                    <a:pt x="149605" y="185744"/>
                  </a:lnTo>
                  <a:lnTo>
                    <a:pt x="0" y="1857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26"/>
            <p:cNvSpPr/>
            <p:nvPr/>
          </p:nvSpPr>
          <p:spPr>
            <a:xfrm rot="-2700000">
              <a:off x="6107593" y="3568373"/>
              <a:ext cx="158172" cy="158172"/>
            </a:xfrm>
            <a:custGeom>
              <a:avLst/>
              <a:gdLst/>
              <a:ahLst/>
              <a:cxnLst/>
              <a:rect l="l" t="t" r="r" b="b"/>
              <a:pathLst>
                <a:path w="79463" h="79463" extrusionOk="0">
                  <a:moveTo>
                    <a:pt x="79463" y="39732"/>
                  </a:moveTo>
                  <a:cubicBezTo>
                    <a:pt x="79463" y="61675"/>
                    <a:pt x="61675" y="79463"/>
                    <a:pt x="39732" y="79463"/>
                  </a:cubicBezTo>
                  <a:cubicBezTo>
                    <a:pt x="17789" y="79463"/>
                    <a:pt x="0" y="61675"/>
                    <a:pt x="0" y="39732"/>
                  </a:cubicBezTo>
                  <a:cubicBezTo>
                    <a:pt x="0" y="17788"/>
                    <a:pt x="17789" y="0"/>
                    <a:pt x="39732" y="0"/>
                  </a:cubicBezTo>
                  <a:cubicBezTo>
                    <a:pt x="61675" y="0"/>
                    <a:pt x="79463" y="17788"/>
                    <a:pt x="79463" y="39732"/>
                  </a:cubicBezTo>
                  <a:close/>
                </a:path>
              </a:pathLst>
            </a:custGeom>
            <a:no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0" name="Google Shape;370;p26"/>
          <p:cNvGrpSpPr/>
          <p:nvPr/>
        </p:nvGrpSpPr>
        <p:grpSpPr>
          <a:xfrm>
            <a:off x="304814" y="4161040"/>
            <a:ext cx="370207" cy="331639"/>
            <a:chOff x="8609341" y="284788"/>
            <a:chExt cx="370207" cy="331639"/>
          </a:xfrm>
        </p:grpSpPr>
        <p:sp>
          <p:nvSpPr>
            <p:cNvPr id="371" name="Google Shape;371;p26"/>
            <p:cNvSpPr/>
            <p:nvPr/>
          </p:nvSpPr>
          <p:spPr>
            <a:xfrm>
              <a:off x="8763176" y="284788"/>
              <a:ext cx="216372" cy="216372"/>
            </a:xfrm>
            <a:custGeom>
              <a:avLst/>
              <a:gdLst/>
              <a:ahLst/>
              <a:cxnLst/>
              <a:rect l="l" t="t" r="r" b="b"/>
              <a:pathLst>
                <a:path w="203644" h="203644" extrusionOk="0">
                  <a:moveTo>
                    <a:pt x="0" y="101822"/>
                  </a:moveTo>
                  <a:cubicBezTo>
                    <a:pt x="80963" y="113348"/>
                    <a:pt x="90297" y="122682"/>
                    <a:pt x="101822" y="203644"/>
                  </a:cubicBezTo>
                  <a:cubicBezTo>
                    <a:pt x="113348" y="122682"/>
                    <a:pt x="122682" y="113348"/>
                    <a:pt x="203645" y="101822"/>
                  </a:cubicBezTo>
                  <a:cubicBezTo>
                    <a:pt x="122682" y="90297"/>
                    <a:pt x="113348" y="80963"/>
                    <a:pt x="101822" y="0"/>
                  </a:cubicBezTo>
                  <a:cubicBezTo>
                    <a:pt x="90297" y="80963"/>
                    <a:pt x="80963" y="90297"/>
                    <a:pt x="0" y="101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6"/>
            <p:cNvSpPr/>
            <p:nvPr/>
          </p:nvSpPr>
          <p:spPr>
            <a:xfrm>
              <a:off x="8609341" y="462568"/>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3" name="Google Shape;373;p26"/>
          <p:cNvGrpSpPr/>
          <p:nvPr/>
        </p:nvGrpSpPr>
        <p:grpSpPr>
          <a:xfrm>
            <a:off x="409431" y="442591"/>
            <a:ext cx="462756" cy="299217"/>
            <a:chOff x="3877361" y="389898"/>
            <a:chExt cx="462756" cy="299217"/>
          </a:xfrm>
        </p:grpSpPr>
        <p:sp>
          <p:nvSpPr>
            <p:cNvPr id="374" name="Google Shape;374;p26"/>
            <p:cNvSpPr/>
            <p:nvPr/>
          </p:nvSpPr>
          <p:spPr>
            <a:xfrm>
              <a:off x="4179089" y="389897"/>
              <a:ext cx="161028" cy="161028"/>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6"/>
            <p:cNvSpPr/>
            <p:nvPr/>
          </p:nvSpPr>
          <p:spPr>
            <a:xfrm>
              <a:off x="3877361" y="528284"/>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76" name="Google Shape;376;p26"/>
          <p:cNvCxnSpPr/>
          <p:nvPr/>
        </p:nvCxnSpPr>
        <p:spPr>
          <a:xfrm>
            <a:off x="601063" y="4563452"/>
            <a:ext cx="7974000" cy="0"/>
          </a:xfrm>
          <a:prstGeom prst="straightConnector1">
            <a:avLst/>
          </a:prstGeom>
          <a:noFill/>
          <a:ln w="9525" cap="flat" cmpd="sng">
            <a:solidFill>
              <a:schemeClr val="dk1"/>
            </a:solidFill>
            <a:prstDash val="solid"/>
            <a:round/>
            <a:headEnd type="none" w="med" len="med"/>
            <a:tailEnd type="none" w="med" len="med"/>
          </a:ln>
        </p:spPr>
      </p:cxnSp>
      <p:grpSp>
        <p:nvGrpSpPr>
          <p:cNvPr id="377" name="Google Shape;377;p26"/>
          <p:cNvGrpSpPr/>
          <p:nvPr/>
        </p:nvGrpSpPr>
        <p:grpSpPr>
          <a:xfrm flipH="1">
            <a:off x="6368547" y="4131207"/>
            <a:ext cx="993859" cy="428786"/>
            <a:chOff x="-2746911" y="2702810"/>
            <a:chExt cx="1057297" cy="544767"/>
          </a:xfrm>
        </p:grpSpPr>
        <p:sp>
          <p:nvSpPr>
            <p:cNvPr id="378" name="Google Shape;378;p26"/>
            <p:cNvSpPr/>
            <p:nvPr/>
          </p:nvSpPr>
          <p:spPr>
            <a:xfrm>
              <a:off x="-2633957" y="2976382"/>
              <a:ext cx="880140" cy="271195"/>
            </a:xfrm>
            <a:custGeom>
              <a:avLst/>
              <a:gdLst/>
              <a:ahLst/>
              <a:cxnLst/>
              <a:rect l="l" t="t" r="r" b="b"/>
              <a:pathLst>
                <a:path w="730407" h="225058" extrusionOk="0">
                  <a:moveTo>
                    <a:pt x="9614" y="208"/>
                  </a:moveTo>
                  <a:lnTo>
                    <a:pt x="608244" y="0"/>
                  </a:lnTo>
                  <a:cubicBezTo>
                    <a:pt x="675679" y="0"/>
                    <a:pt x="730355" y="50303"/>
                    <a:pt x="730407" y="112373"/>
                  </a:cubicBezTo>
                  <a:cubicBezTo>
                    <a:pt x="730407" y="143409"/>
                    <a:pt x="716764" y="171528"/>
                    <a:pt x="694685" y="191888"/>
                  </a:cubicBezTo>
                  <a:cubicBezTo>
                    <a:pt x="672607" y="212249"/>
                    <a:pt x="642092" y="224851"/>
                    <a:pt x="608349" y="224851"/>
                  </a:cubicBezTo>
                  <a:lnTo>
                    <a:pt x="3990" y="225059"/>
                  </a:lnTo>
                  <a:cubicBezTo>
                    <a:pt x="3990" y="225059"/>
                    <a:pt x="-5226" y="223861"/>
                    <a:pt x="4355" y="221674"/>
                  </a:cubicBezTo>
                  <a:cubicBezTo>
                    <a:pt x="26069" y="216623"/>
                    <a:pt x="45441" y="206261"/>
                    <a:pt x="60750" y="192097"/>
                  </a:cubicBezTo>
                  <a:cubicBezTo>
                    <a:pt x="82829" y="171736"/>
                    <a:pt x="96472" y="143617"/>
                    <a:pt x="96472" y="112582"/>
                  </a:cubicBezTo>
                  <a:cubicBezTo>
                    <a:pt x="96472" y="62123"/>
                    <a:pt x="60333" y="19475"/>
                    <a:pt x="10656" y="5259"/>
                  </a:cubicBezTo>
                  <a:cubicBezTo>
                    <a:pt x="-800" y="1979"/>
                    <a:pt x="9614" y="208"/>
                    <a:pt x="9614" y="208"/>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6"/>
            <p:cNvSpPr/>
            <p:nvPr/>
          </p:nvSpPr>
          <p:spPr>
            <a:xfrm>
              <a:off x="-2152567" y="2976382"/>
              <a:ext cx="462953" cy="271070"/>
            </a:xfrm>
            <a:custGeom>
              <a:avLst/>
              <a:gdLst/>
              <a:ahLst/>
              <a:cxnLst/>
              <a:rect l="l" t="t" r="r" b="b"/>
              <a:pathLst>
                <a:path w="384193" h="224954" extrusionOk="0">
                  <a:moveTo>
                    <a:pt x="0" y="104"/>
                  </a:moveTo>
                  <a:lnTo>
                    <a:pt x="262031" y="0"/>
                  </a:lnTo>
                  <a:cubicBezTo>
                    <a:pt x="329465" y="0"/>
                    <a:pt x="384142" y="50303"/>
                    <a:pt x="384194" y="112373"/>
                  </a:cubicBezTo>
                  <a:cubicBezTo>
                    <a:pt x="384194" y="143409"/>
                    <a:pt x="370551" y="171528"/>
                    <a:pt x="348472" y="191888"/>
                  </a:cubicBezTo>
                  <a:cubicBezTo>
                    <a:pt x="326393" y="212249"/>
                    <a:pt x="295878" y="224851"/>
                    <a:pt x="262135" y="224851"/>
                  </a:cubicBezTo>
                  <a:lnTo>
                    <a:pt x="104" y="224955"/>
                  </a:lnTo>
                  <a:cubicBezTo>
                    <a:pt x="33847" y="224955"/>
                    <a:pt x="64362" y="212353"/>
                    <a:pt x="86441" y="191993"/>
                  </a:cubicBezTo>
                  <a:cubicBezTo>
                    <a:pt x="108520" y="171632"/>
                    <a:pt x="122215" y="143513"/>
                    <a:pt x="122163" y="112477"/>
                  </a:cubicBezTo>
                  <a:cubicBezTo>
                    <a:pt x="122163" y="50407"/>
                    <a:pt x="67487" y="52"/>
                    <a:pt x="0" y="10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6"/>
            <p:cNvSpPr/>
            <p:nvPr/>
          </p:nvSpPr>
          <p:spPr>
            <a:xfrm>
              <a:off x="-2651808" y="2976445"/>
              <a:ext cx="642537" cy="271132"/>
            </a:xfrm>
            <a:custGeom>
              <a:avLst/>
              <a:gdLst/>
              <a:ahLst/>
              <a:cxnLst/>
              <a:rect l="l" t="t" r="r" b="b"/>
              <a:pathLst>
                <a:path w="533226" h="225006" extrusionOk="0">
                  <a:moveTo>
                    <a:pt x="0" y="156"/>
                  </a:moveTo>
                  <a:lnTo>
                    <a:pt x="411063" y="0"/>
                  </a:lnTo>
                  <a:cubicBezTo>
                    <a:pt x="478498" y="0"/>
                    <a:pt x="533174" y="50303"/>
                    <a:pt x="533226" y="112373"/>
                  </a:cubicBezTo>
                  <a:cubicBezTo>
                    <a:pt x="533226" y="143409"/>
                    <a:pt x="519583" y="171528"/>
                    <a:pt x="497504" y="191888"/>
                  </a:cubicBezTo>
                  <a:cubicBezTo>
                    <a:pt x="475426" y="212249"/>
                    <a:pt x="444911" y="224851"/>
                    <a:pt x="411168" y="224851"/>
                  </a:cubicBezTo>
                  <a:lnTo>
                    <a:pt x="104" y="225007"/>
                  </a:lnTo>
                </a:path>
              </a:pathLst>
            </a:custGeom>
            <a:solidFill>
              <a:schemeClr val="lt1"/>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6"/>
            <p:cNvSpPr/>
            <p:nvPr/>
          </p:nvSpPr>
          <p:spPr>
            <a:xfrm>
              <a:off x="-2518665" y="3207455"/>
              <a:ext cx="339215" cy="125"/>
            </a:xfrm>
            <a:custGeom>
              <a:avLst/>
              <a:gdLst/>
              <a:ahLst/>
              <a:cxnLst/>
              <a:rect l="l" t="t" r="r" b="b"/>
              <a:pathLst>
                <a:path w="281506" h="104" extrusionOk="0">
                  <a:moveTo>
                    <a:pt x="281506" y="0"/>
                  </a:moveTo>
                  <a:lnTo>
                    <a:pt x="0" y="10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6"/>
            <p:cNvSpPr/>
            <p:nvPr/>
          </p:nvSpPr>
          <p:spPr>
            <a:xfrm>
              <a:off x="-2491170" y="3165648"/>
              <a:ext cx="222378" cy="63"/>
            </a:xfrm>
            <a:custGeom>
              <a:avLst/>
              <a:gdLst/>
              <a:ahLst/>
              <a:cxnLst/>
              <a:rect l="l" t="t" r="r" b="b"/>
              <a:pathLst>
                <a:path w="184546" h="52" extrusionOk="0">
                  <a:moveTo>
                    <a:pt x="184546" y="0"/>
                  </a:moveTo>
                  <a:lnTo>
                    <a:pt x="0" y="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6"/>
            <p:cNvSpPr/>
            <p:nvPr/>
          </p:nvSpPr>
          <p:spPr>
            <a:xfrm>
              <a:off x="-2505859" y="3034512"/>
              <a:ext cx="337583" cy="125"/>
            </a:xfrm>
            <a:custGeom>
              <a:avLst/>
              <a:gdLst/>
              <a:ahLst/>
              <a:cxnLst/>
              <a:rect l="l" t="t" r="r" b="b"/>
              <a:pathLst>
                <a:path w="280152" h="104" extrusionOk="0">
                  <a:moveTo>
                    <a:pt x="280152" y="0"/>
                  </a:moveTo>
                  <a:cubicBezTo>
                    <a:pt x="275205" y="0"/>
                    <a:pt x="0" y="104"/>
                    <a:pt x="0" y="10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6"/>
            <p:cNvSpPr/>
            <p:nvPr/>
          </p:nvSpPr>
          <p:spPr>
            <a:xfrm>
              <a:off x="-2682881" y="2702810"/>
              <a:ext cx="880140" cy="271196"/>
            </a:xfrm>
            <a:custGeom>
              <a:avLst/>
              <a:gdLst/>
              <a:ahLst/>
              <a:cxnLst/>
              <a:rect l="l" t="t" r="r" b="b"/>
              <a:pathLst>
                <a:path w="730407" h="225059" extrusionOk="0">
                  <a:moveTo>
                    <a:pt x="720793" y="224851"/>
                  </a:moveTo>
                  <a:lnTo>
                    <a:pt x="122163" y="225059"/>
                  </a:lnTo>
                  <a:cubicBezTo>
                    <a:pt x="54729" y="225059"/>
                    <a:pt x="52" y="174757"/>
                    <a:pt x="0" y="112686"/>
                  </a:cubicBezTo>
                  <a:cubicBezTo>
                    <a:pt x="0" y="81650"/>
                    <a:pt x="13643" y="53531"/>
                    <a:pt x="35722" y="33170"/>
                  </a:cubicBezTo>
                  <a:cubicBezTo>
                    <a:pt x="57801" y="12810"/>
                    <a:pt x="88316" y="208"/>
                    <a:pt x="122059" y="208"/>
                  </a:cubicBezTo>
                  <a:lnTo>
                    <a:pt x="726417" y="0"/>
                  </a:lnTo>
                  <a:cubicBezTo>
                    <a:pt x="726417" y="0"/>
                    <a:pt x="735634" y="1198"/>
                    <a:pt x="726052" y="3385"/>
                  </a:cubicBezTo>
                  <a:cubicBezTo>
                    <a:pt x="704338" y="8436"/>
                    <a:pt x="684967" y="18799"/>
                    <a:pt x="669657" y="32962"/>
                  </a:cubicBezTo>
                  <a:cubicBezTo>
                    <a:pt x="647579" y="53323"/>
                    <a:pt x="633935" y="81442"/>
                    <a:pt x="633935" y="112478"/>
                  </a:cubicBezTo>
                  <a:cubicBezTo>
                    <a:pt x="633935" y="162936"/>
                    <a:pt x="670074" y="205584"/>
                    <a:pt x="719751" y="219800"/>
                  </a:cubicBezTo>
                  <a:cubicBezTo>
                    <a:pt x="731208" y="223080"/>
                    <a:pt x="720793" y="224851"/>
                    <a:pt x="720793" y="224851"/>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6"/>
            <p:cNvSpPr/>
            <p:nvPr/>
          </p:nvSpPr>
          <p:spPr>
            <a:xfrm>
              <a:off x="-2746911" y="2702999"/>
              <a:ext cx="462953" cy="271070"/>
            </a:xfrm>
            <a:custGeom>
              <a:avLst/>
              <a:gdLst/>
              <a:ahLst/>
              <a:cxnLst/>
              <a:rect l="l" t="t" r="r" b="b"/>
              <a:pathLst>
                <a:path w="384193" h="224954" extrusionOk="0">
                  <a:moveTo>
                    <a:pt x="384194" y="224851"/>
                  </a:moveTo>
                  <a:lnTo>
                    <a:pt x="122163" y="224955"/>
                  </a:lnTo>
                  <a:cubicBezTo>
                    <a:pt x="54729" y="224955"/>
                    <a:pt x="52" y="174652"/>
                    <a:pt x="0" y="112581"/>
                  </a:cubicBezTo>
                  <a:cubicBezTo>
                    <a:pt x="0" y="81546"/>
                    <a:pt x="13643" y="53427"/>
                    <a:pt x="35722" y="33066"/>
                  </a:cubicBezTo>
                  <a:cubicBezTo>
                    <a:pt x="57801" y="12706"/>
                    <a:pt x="88316" y="104"/>
                    <a:pt x="122059" y="104"/>
                  </a:cubicBezTo>
                  <a:lnTo>
                    <a:pt x="384090" y="0"/>
                  </a:lnTo>
                  <a:cubicBezTo>
                    <a:pt x="350346" y="0"/>
                    <a:pt x="319832" y="12602"/>
                    <a:pt x="297753" y="32962"/>
                  </a:cubicBezTo>
                  <a:cubicBezTo>
                    <a:pt x="275674" y="53323"/>
                    <a:pt x="261979" y="81442"/>
                    <a:pt x="262031" y="112478"/>
                  </a:cubicBezTo>
                  <a:cubicBezTo>
                    <a:pt x="262031" y="174548"/>
                    <a:pt x="316707" y="224903"/>
                    <a:pt x="384194" y="22485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6"/>
            <p:cNvSpPr/>
            <p:nvPr/>
          </p:nvSpPr>
          <p:spPr>
            <a:xfrm>
              <a:off x="-2427329" y="2702810"/>
              <a:ext cx="642537" cy="271133"/>
            </a:xfrm>
            <a:custGeom>
              <a:avLst/>
              <a:gdLst/>
              <a:ahLst/>
              <a:cxnLst/>
              <a:rect l="l" t="t" r="r" b="b"/>
              <a:pathLst>
                <a:path w="533226" h="225007" extrusionOk="0">
                  <a:moveTo>
                    <a:pt x="533226" y="224851"/>
                  </a:moveTo>
                  <a:lnTo>
                    <a:pt x="122163" y="225007"/>
                  </a:lnTo>
                  <a:cubicBezTo>
                    <a:pt x="54729" y="225007"/>
                    <a:pt x="52" y="174705"/>
                    <a:pt x="0" y="112634"/>
                  </a:cubicBezTo>
                  <a:cubicBezTo>
                    <a:pt x="0" y="81598"/>
                    <a:pt x="13643" y="53479"/>
                    <a:pt x="35722" y="33119"/>
                  </a:cubicBezTo>
                  <a:cubicBezTo>
                    <a:pt x="57801" y="12758"/>
                    <a:pt x="88316" y="156"/>
                    <a:pt x="122059" y="156"/>
                  </a:cubicBezTo>
                  <a:lnTo>
                    <a:pt x="533122" y="0"/>
                  </a:lnTo>
                </a:path>
              </a:pathLst>
            </a:custGeom>
            <a:solidFill>
              <a:schemeClr val="lt1"/>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6"/>
            <p:cNvSpPr/>
            <p:nvPr/>
          </p:nvSpPr>
          <p:spPr>
            <a:xfrm>
              <a:off x="-2257023" y="2742923"/>
              <a:ext cx="339215" cy="125"/>
            </a:xfrm>
            <a:custGeom>
              <a:avLst/>
              <a:gdLst/>
              <a:ahLst/>
              <a:cxnLst/>
              <a:rect l="l" t="t" r="r" b="b"/>
              <a:pathLst>
                <a:path w="281506" h="104" extrusionOk="0">
                  <a:moveTo>
                    <a:pt x="0" y="104"/>
                  </a:moveTo>
                  <a:lnTo>
                    <a:pt x="2815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6"/>
            <p:cNvSpPr/>
            <p:nvPr/>
          </p:nvSpPr>
          <p:spPr>
            <a:xfrm>
              <a:off x="-2167632" y="2784794"/>
              <a:ext cx="222378" cy="63"/>
            </a:xfrm>
            <a:custGeom>
              <a:avLst/>
              <a:gdLst/>
              <a:ahLst/>
              <a:cxnLst/>
              <a:rect l="l" t="t" r="r" b="b"/>
              <a:pathLst>
                <a:path w="184546" h="52" extrusionOk="0">
                  <a:moveTo>
                    <a:pt x="0" y="52"/>
                  </a:moveTo>
                  <a:lnTo>
                    <a:pt x="18454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6"/>
            <p:cNvSpPr/>
            <p:nvPr/>
          </p:nvSpPr>
          <p:spPr>
            <a:xfrm>
              <a:off x="-2268196" y="2915930"/>
              <a:ext cx="337583" cy="125"/>
            </a:xfrm>
            <a:custGeom>
              <a:avLst/>
              <a:gdLst/>
              <a:ahLst/>
              <a:cxnLst/>
              <a:rect l="l" t="t" r="r" b="b"/>
              <a:pathLst>
                <a:path w="280152" h="104" extrusionOk="0">
                  <a:moveTo>
                    <a:pt x="0" y="104"/>
                  </a:moveTo>
                  <a:cubicBezTo>
                    <a:pt x="4947" y="104"/>
                    <a:pt x="280152" y="0"/>
                    <a:pt x="28015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0" name="Google Shape;390;p26"/>
          <p:cNvGrpSpPr/>
          <p:nvPr/>
        </p:nvGrpSpPr>
        <p:grpSpPr>
          <a:xfrm>
            <a:off x="7828083" y="963121"/>
            <a:ext cx="765168" cy="765168"/>
            <a:chOff x="7812020" y="539519"/>
            <a:chExt cx="765168" cy="765168"/>
          </a:xfrm>
        </p:grpSpPr>
        <p:grpSp>
          <p:nvGrpSpPr>
            <p:cNvPr id="391" name="Google Shape;391;p26"/>
            <p:cNvGrpSpPr/>
            <p:nvPr/>
          </p:nvGrpSpPr>
          <p:grpSpPr>
            <a:xfrm>
              <a:off x="7812020" y="539519"/>
              <a:ext cx="765168" cy="765168"/>
              <a:chOff x="7878003" y="690272"/>
              <a:chExt cx="681421" cy="681421"/>
            </a:xfrm>
          </p:grpSpPr>
          <p:sp>
            <p:nvSpPr>
              <p:cNvPr id="392" name="Google Shape;392;p26"/>
              <p:cNvSpPr/>
              <p:nvPr/>
            </p:nvSpPr>
            <p:spPr>
              <a:xfrm>
                <a:off x="7878003" y="690272"/>
                <a:ext cx="681421" cy="681421"/>
              </a:xfrm>
              <a:custGeom>
                <a:avLst/>
                <a:gdLst/>
                <a:ahLst/>
                <a:cxnLst/>
                <a:rect l="l" t="t" r="r" b="b"/>
                <a:pathLst>
                  <a:path w="463552" h="463552" extrusionOk="0">
                    <a:moveTo>
                      <a:pt x="463553" y="231777"/>
                    </a:moveTo>
                    <a:cubicBezTo>
                      <a:pt x="463553" y="359783"/>
                      <a:pt x="359783" y="463553"/>
                      <a:pt x="231776" y="463553"/>
                    </a:cubicBezTo>
                    <a:cubicBezTo>
                      <a:pt x="103770" y="463553"/>
                      <a:pt x="0" y="359783"/>
                      <a:pt x="0" y="231777"/>
                    </a:cubicBezTo>
                    <a:cubicBezTo>
                      <a:pt x="0" y="103770"/>
                      <a:pt x="103770" y="0"/>
                      <a:pt x="231776" y="0"/>
                    </a:cubicBezTo>
                    <a:cubicBezTo>
                      <a:pt x="359783" y="0"/>
                      <a:pt x="463553" y="103770"/>
                      <a:pt x="463553" y="231777"/>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6"/>
              <p:cNvSpPr/>
              <p:nvPr/>
            </p:nvSpPr>
            <p:spPr>
              <a:xfrm>
                <a:off x="7988675" y="800951"/>
                <a:ext cx="460048" cy="460048"/>
              </a:xfrm>
              <a:custGeom>
                <a:avLst/>
                <a:gdLst/>
                <a:ahLst/>
                <a:cxnLst/>
                <a:rect l="l" t="t" r="r" b="b"/>
                <a:pathLst>
                  <a:path w="312958" h="312958" extrusionOk="0">
                    <a:moveTo>
                      <a:pt x="312958" y="156479"/>
                    </a:moveTo>
                    <a:cubicBezTo>
                      <a:pt x="312958" y="242900"/>
                      <a:pt x="242900" y="312958"/>
                      <a:pt x="156479" y="312958"/>
                    </a:cubicBezTo>
                    <a:cubicBezTo>
                      <a:pt x="70058" y="312958"/>
                      <a:pt x="0" y="242900"/>
                      <a:pt x="0" y="156479"/>
                    </a:cubicBezTo>
                    <a:cubicBezTo>
                      <a:pt x="0" y="70058"/>
                      <a:pt x="70058" y="0"/>
                      <a:pt x="156479" y="0"/>
                    </a:cubicBezTo>
                    <a:cubicBezTo>
                      <a:pt x="242900" y="0"/>
                      <a:pt x="312958" y="70058"/>
                      <a:pt x="312958" y="1564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4" name="Google Shape;394;p26"/>
              <p:cNvGrpSpPr/>
              <p:nvPr/>
            </p:nvGrpSpPr>
            <p:grpSpPr>
              <a:xfrm>
                <a:off x="7988599" y="800951"/>
                <a:ext cx="460125" cy="460048"/>
                <a:chOff x="7988599" y="800951"/>
                <a:chExt cx="460125" cy="460048"/>
              </a:xfrm>
            </p:grpSpPr>
            <p:sp>
              <p:nvSpPr>
                <p:cNvPr id="395" name="Google Shape;395;p26"/>
                <p:cNvSpPr/>
                <p:nvPr/>
              </p:nvSpPr>
              <p:spPr>
                <a:xfrm>
                  <a:off x="7988599" y="1030959"/>
                  <a:ext cx="460125" cy="7654"/>
                </a:xfrm>
                <a:custGeom>
                  <a:avLst/>
                  <a:gdLst/>
                  <a:ahLst/>
                  <a:cxnLst/>
                  <a:rect l="l" t="t" r="r" b="b"/>
                  <a:pathLst>
                    <a:path w="313010" h="5207" extrusionOk="0">
                      <a:moveTo>
                        <a:pt x="0" y="0"/>
                      </a:moveTo>
                      <a:lnTo>
                        <a:pt x="31301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6"/>
                <p:cNvSpPr/>
                <p:nvPr/>
              </p:nvSpPr>
              <p:spPr>
                <a:xfrm>
                  <a:off x="8035363" y="892571"/>
                  <a:ext cx="366661" cy="26063"/>
                </a:xfrm>
                <a:custGeom>
                  <a:avLst/>
                  <a:gdLst/>
                  <a:ahLst/>
                  <a:cxnLst/>
                  <a:rect l="l" t="t" r="r" b="b"/>
                  <a:pathLst>
                    <a:path w="249429" h="17730" extrusionOk="0">
                      <a:moveTo>
                        <a:pt x="0" y="0"/>
                      </a:moveTo>
                      <a:cubicBezTo>
                        <a:pt x="81442" y="23641"/>
                        <a:pt x="167987" y="23641"/>
                        <a:pt x="249429" y="0"/>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26"/>
                <p:cNvSpPr/>
                <p:nvPr/>
              </p:nvSpPr>
              <p:spPr>
                <a:xfrm>
                  <a:off x="8035363" y="1143283"/>
                  <a:ext cx="366661" cy="26063"/>
                </a:xfrm>
                <a:custGeom>
                  <a:avLst/>
                  <a:gdLst/>
                  <a:ahLst/>
                  <a:cxnLst/>
                  <a:rect l="l" t="t" r="r" b="b"/>
                  <a:pathLst>
                    <a:path w="249429" h="17730" extrusionOk="0">
                      <a:moveTo>
                        <a:pt x="0" y="17731"/>
                      </a:moveTo>
                      <a:cubicBezTo>
                        <a:pt x="81442" y="-5910"/>
                        <a:pt x="167987" y="-5910"/>
                        <a:pt x="249429" y="17731"/>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6"/>
                <p:cNvSpPr/>
                <p:nvPr/>
              </p:nvSpPr>
              <p:spPr>
                <a:xfrm>
                  <a:off x="8218670" y="800951"/>
                  <a:ext cx="7654" cy="460048"/>
                </a:xfrm>
                <a:custGeom>
                  <a:avLst/>
                  <a:gdLst/>
                  <a:ahLst/>
                  <a:cxnLst/>
                  <a:rect l="l" t="t" r="r" b="b"/>
                  <a:pathLst>
                    <a:path w="5207" h="312958" extrusionOk="0">
                      <a:moveTo>
                        <a:pt x="0" y="312958"/>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6"/>
                <p:cNvSpPr/>
                <p:nvPr/>
              </p:nvSpPr>
              <p:spPr>
                <a:xfrm>
                  <a:off x="8105854" y="800951"/>
                  <a:ext cx="112830" cy="460047"/>
                </a:xfrm>
                <a:custGeom>
                  <a:avLst/>
                  <a:gdLst/>
                  <a:ahLst/>
                  <a:cxnLst/>
                  <a:rect l="l" t="t" r="r" b="b"/>
                  <a:pathLst>
                    <a:path w="76755" h="312957" extrusionOk="0">
                      <a:moveTo>
                        <a:pt x="76755" y="0"/>
                      </a:moveTo>
                      <a:cubicBezTo>
                        <a:pt x="76755" y="0"/>
                        <a:pt x="0" y="40513"/>
                        <a:pt x="0" y="156479"/>
                      </a:cubicBezTo>
                      <a:cubicBezTo>
                        <a:pt x="0" y="280100"/>
                        <a:pt x="76755" y="312958"/>
                        <a:pt x="76755"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6"/>
                <p:cNvSpPr/>
                <p:nvPr/>
              </p:nvSpPr>
              <p:spPr>
                <a:xfrm>
                  <a:off x="8218670" y="800951"/>
                  <a:ext cx="112830" cy="460047"/>
                </a:xfrm>
                <a:custGeom>
                  <a:avLst/>
                  <a:gdLst/>
                  <a:ahLst/>
                  <a:cxnLst/>
                  <a:rect l="l" t="t" r="r" b="b"/>
                  <a:pathLst>
                    <a:path w="76755" h="312957" extrusionOk="0">
                      <a:moveTo>
                        <a:pt x="0" y="0"/>
                      </a:moveTo>
                      <a:cubicBezTo>
                        <a:pt x="0" y="0"/>
                        <a:pt x="76756" y="40513"/>
                        <a:pt x="76756" y="156479"/>
                      </a:cubicBezTo>
                      <a:cubicBezTo>
                        <a:pt x="76756" y="280100"/>
                        <a:pt x="0" y="312958"/>
                        <a:pt x="0"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1" name="Google Shape;401;p26"/>
            <p:cNvSpPr/>
            <p:nvPr/>
          </p:nvSpPr>
          <p:spPr>
            <a:xfrm>
              <a:off x="8302716" y="1024437"/>
              <a:ext cx="208314" cy="198793"/>
            </a:xfrm>
            <a:custGeom>
              <a:avLst/>
              <a:gdLst/>
              <a:ahLst/>
              <a:cxnLst/>
              <a:rect l="l" t="t" r="r" b="b"/>
              <a:pathLst>
                <a:path w="131015" h="125027" extrusionOk="0">
                  <a:moveTo>
                    <a:pt x="124558" y="33066"/>
                  </a:moveTo>
                  <a:lnTo>
                    <a:pt x="0" y="0"/>
                  </a:lnTo>
                  <a:lnTo>
                    <a:pt x="39523" y="122632"/>
                  </a:lnTo>
                  <a:lnTo>
                    <a:pt x="64622" y="74725"/>
                  </a:lnTo>
                  <a:lnTo>
                    <a:pt x="117633" y="125027"/>
                  </a:lnTo>
                  <a:lnTo>
                    <a:pt x="131015" y="110967"/>
                  </a:lnTo>
                  <a:lnTo>
                    <a:pt x="78057" y="60613"/>
                  </a:lnTo>
                  <a:lnTo>
                    <a:pt x="124558" y="330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 name="Google Shape;406;p27"/>
          <p:cNvSpPr txBox="1">
            <a:spLocks/>
          </p:cNvSpPr>
          <p:nvPr/>
        </p:nvSpPr>
        <p:spPr>
          <a:xfrm>
            <a:off x="1867423" y="291345"/>
            <a:ext cx="525458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Merriweather Sans"/>
              <a:buNone/>
              <a:defRPr sz="4000" b="1" i="0" u="none" strike="noStrike" cap="none">
                <a:solidFill>
                  <a:schemeClr val="dk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191919"/>
              </a:buClr>
              <a:buSzPts val="5200"/>
              <a:buFont typeface="Merriweather Sans"/>
              <a:buNone/>
              <a:defRPr sz="5200" b="1" i="0" u="none" strike="noStrike" cap="none">
                <a:solidFill>
                  <a:srgbClr val="191919"/>
                </a:solidFill>
                <a:latin typeface="Merriweather Sans"/>
                <a:ea typeface="Merriweather Sans"/>
                <a:cs typeface="Merriweather Sans"/>
                <a:sym typeface="Merriweather Sans"/>
              </a:defRPr>
            </a:lvl2pPr>
            <a:lvl3pPr marR="0" lvl="2" algn="ctr" rtl="0">
              <a:lnSpc>
                <a:spcPct val="100000"/>
              </a:lnSpc>
              <a:spcBef>
                <a:spcPts val="0"/>
              </a:spcBef>
              <a:spcAft>
                <a:spcPts val="0"/>
              </a:spcAft>
              <a:buClr>
                <a:srgbClr val="191919"/>
              </a:buClr>
              <a:buSzPts val="5200"/>
              <a:buFont typeface="Merriweather Sans"/>
              <a:buNone/>
              <a:defRPr sz="5200" b="1" i="0" u="none" strike="noStrike" cap="none">
                <a:solidFill>
                  <a:srgbClr val="191919"/>
                </a:solidFill>
                <a:latin typeface="Merriweather Sans"/>
                <a:ea typeface="Merriweather Sans"/>
                <a:cs typeface="Merriweather Sans"/>
                <a:sym typeface="Merriweather Sans"/>
              </a:defRPr>
            </a:lvl3pPr>
            <a:lvl4pPr marR="0" lvl="3" algn="ctr" rtl="0">
              <a:lnSpc>
                <a:spcPct val="100000"/>
              </a:lnSpc>
              <a:spcBef>
                <a:spcPts val="0"/>
              </a:spcBef>
              <a:spcAft>
                <a:spcPts val="0"/>
              </a:spcAft>
              <a:buClr>
                <a:srgbClr val="191919"/>
              </a:buClr>
              <a:buSzPts val="5200"/>
              <a:buFont typeface="Merriweather Sans"/>
              <a:buNone/>
              <a:defRPr sz="5200" b="1" i="0" u="none" strike="noStrike" cap="none">
                <a:solidFill>
                  <a:srgbClr val="191919"/>
                </a:solidFill>
                <a:latin typeface="Merriweather Sans"/>
                <a:ea typeface="Merriweather Sans"/>
                <a:cs typeface="Merriweather Sans"/>
                <a:sym typeface="Merriweather Sans"/>
              </a:defRPr>
            </a:lvl4pPr>
            <a:lvl5pPr marR="0" lvl="4" algn="ctr" rtl="0">
              <a:lnSpc>
                <a:spcPct val="100000"/>
              </a:lnSpc>
              <a:spcBef>
                <a:spcPts val="0"/>
              </a:spcBef>
              <a:spcAft>
                <a:spcPts val="0"/>
              </a:spcAft>
              <a:buClr>
                <a:srgbClr val="191919"/>
              </a:buClr>
              <a:buSzPts val="5200"/>
              <a:buFont typeface="Merriweather Sans"/>
              <a:buNone/>
              <a:defRPr sz="5200" b="1" i="0" u="none" strike="noStrike" cap="none">
                <a:solidFill>
                  <a:srgbClr val="191919"/>
                </a:solidFill>
                <a:latin typeface="Merriweather Sans"/>
                <a:ea typeface="Merriweather Sans"/>
                <a:cs typeface="Merriweather Sans"/>
                <a:sym typeface="Merriweather Sans"/>
              </a:defRPr>
            </a:lvl5pPr>
            <a:lvl6pPr marR="0" lvl="5" algn="ctr" rtl="0">
              <a:lnSpc>
                <a:spcPct val="100000"/>
              </a:lnSpc>
              <a:spcBef>
                <a:spcPts val="0"/>
              </a:spcBef>
              <a:spcAft>
                <a:spcPts val="0"/>
              </a:spcAft>
              <a:buClr>
                <a:srgbClr val="191919"/>
              </a:buClr>
              <a:buSzPts val="5200"/>
              <a:buFont typeface="Merriweather Sans"/>
              <a:buNone/>
              <a:defRPr sz="5200" b="1" i="0" u="none" strike="noStrike" cap="none">
                <a:solidFill>
                  <a:srgbClr val="191919"/>
                </a:solidFill>
                <a:latin typeface="Merriweather Sans"/>
                <a:ea typeface="Merriweather Sans"/>
                <a:cs typeface="Merriweather Sans"/>
                <a:sym typeface="Merriweather Sans"/>
              </a:defRPr>
            </a:lvl6pPr>
            <a:lvl7pPr marR="0" lvl="6" algn="ctr" rtl="0">
              <a:lnSpc>
                <a:spcPct val="100000"/>
              </a:lnSpc>
              <a:spcBef>
                <a:spcPts val="0"/>
              </a:spcBef>
              <a:spcAft>
                <a:spcPts val="0"/>
              </a:spcAft>
              <a:buClr>
                <a:srgbClr val="191919"/>
              </a:buClr>
              <a:buSzPts val="5200"/>
              <a:buFont typeface="Merriweather Sans"/>
              <a:buNone/>
              <a:defRPr sz="5200" b="1" i="0" u="none" strike="noStrike" cap="none">
                <a:solidFill>
                  <a:srgbClr val="191919"/>
                </a:solidFill>
                <a:latin typeface="Merriweather Sans"/>
                <a:ea typeface="Merriweather Sans"/>
                <a:cs typeface="Merriweather Sans"/>
                <a:sym typeface="Merriweather Sans"/>
              </a:defRPr>
            </a:lvl7pPr>
            <a:lvl8pPr marR="0" lvl="7" algn="ctr" rtl="0">
              <a:lnSpc>
                <a:spcPct val="100000"/>
              </a:lnSpc>
              <a:spcBef>
                <a:spcPts val="0"/>
              </a:spcBef>
              <a:spcAft>
                <a:spcPts val="0"/>
              </a:spcAft>
              <a:buClr>
                <a:srgbClr val="191919"/>
              </a:buClr>
              <a:buSzPts val="5200"/>
              <a:buFont typeface="Merriweather Sans"/>
              <a:buNone/>
              <a:defRPr sz="5200" b="1" i="0" u="none" strike="noStrike" cap="none">
                <a:solidFill>
                  <a:srgbClr val="191919"/>
                </a:solidFill>
                <a:latin typeface="Merriweather Sans"/>
                <a:ea typeface="Merriweather Sans"/>
                <a:cs typeface="Merriweather Sans"/>
                <a:sym typeface="Merriweather Sans"/>
              </a:defRPr>
            </a:lvl8pPr>
            <a:lvl9pPr marR="0" lvl="8" algn="ctr" rtl="0">
              <a:lnSpc>
                <a:spcPct val="100000"/>
              </a:lnSpc>
              <a:spcBef>
                <a:spcPts val="0"/>
              </a:spcBef>
              <a:spcAft>
                <a:spcPts val="0"/>
              </a:spcAft>
              <a:buClr>
                <a:srgbClr val="191919"/>
              </a:buClr>
              <a:buSzPts val="5200"/>
              <a:buFont typeface="Merriweather Sans"/>
              <a:buNone/>
              <a:defRPr sz="5200" b="1" i="0" u="none" strike="noStrike" cap="none">
                <a:solidFill>
                  <a:srgbClr val="191919"/>
                </a:solidFill>
                <a:latin typeface="Merriweather Sans"/>
                <a:ea typeface="Merriweather Sans"/>
                <a:cs typeface="Merriweather Sans"/>
                <a:sym typeface="Merriweather Sans"/>
              </a:defRPr>
            </a:lvl9pPr>
          </a:lstStyle>
          <a:p>
            <a:pPr algn="ctr"/>
            <a:r>
              <a:rPr lang="vi-VN" sz="3200" smtClean="0">
                <a:latin typeface="Arial" panose="020B0604020202020204" pitchFamily="34" charset="0"/>
                <a:cs typeface="Arial" panose="020B0604020202020204" pitchFamily="34" charset="0"/>
              </a:rPr>
              <a:t>KHỞI ĐỘNG</a:t>
            </a:r>
            <a:endParaRPr lang="vi-VN" sz="3200">
              <a:latin typeface="Arial" panose="020B0604020202020204" pitchFamily="34" charset="0"/>
              <a:cs typeface="Arial" panose="020B0604020202020204" pitchFamily="34" charset="0"/>
            </a:endParaRPr>
          </a:p>
        </p:txBody>
      </p:sp>
      <p:sp>
        <p:nvSpPr>
          <p:cNvPr id="4" name="Rounded Rectangular Callout 3"/>
          <p:cNvSpPr/>
          <p:nvPr/>
        </p:nvSpPr>
        <p:spPr>
          <a:xfrm>
            <a:off x="702893" y="1638311"/>
            <a:ext cx="4406804" cy="1969131"/>
          </a:xfrm>
          <a:prstGeom prst="wedgeRoundRectCallout">
            <a:avLst>
              <a:gd name="adj1" fmla="val 76155"/>
              <a:gd name="adj2" fmla="val -4129"/>
              <a:gd name="adj3" fmla="val 16667"/>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0000"/>
                </a:solidFill>
                <a:latin typeface="Arial" panose="020B0604020202020204" pitchFamily="34" charset="0"/>
                <a:cs typeface="Arial" panose="020B0604020202020204" pitchFamily="34" charset="0"/>
              </a:rPr>
              <a:t>Theo em, để lấy ra một </a:t>
            </a:r>
            <a:endParaRPr lang="vi-VN" sz="2400" smtClean="0">
              <a:solidFill>
                <a:srgbClr val="000000"/>
              </a:solidFill>
              <a:latin typeface="Arial" panose="020B0604020202020204" pitchFamily="34" charset="0"/>
              <a:cs typeface="Arial" panose="020B0604020202020204" pitchFamily="34" charset="0"/>
            </a:endParaRPr>
          </a:p>
          <a:p>
            <a:pPr algn="ctr">
              <a:lnSpc>
                <a:spcPct val="150000"/>
              </a:lnSpc>
            </a:pPr>
            <a:r>
              <a:rPr lang="en-US" sz="2400" smtClean="0">
                <a:solidFill>
                  <a:srgbClr val="000000"/>
                </a:solidFill>
                <a:latin typeface="Arial" panose="020B0604020202020204" pitchFamily="34" charset="0"/>
                <a:cs typeface="Arial" panose="020B0604020202020204" pitchFamily="34" charset="0"/>
              </a:rPr>
              <a:t>thông </a:t>
            </a:r>
            <a:r>
              <a:rPr lang="en-US" sz="2400">
                <a:solidFill>
                  <a:srgbClr val="000000"/>
                </a:solidFill>
                <a:latin typeface="Arial" panose="020B0604020202020204" pitchFamily="34" charset="0"/>
                <a:cs typeface="Arial" panose="020B0604020202020204" pitchFamily="34" charset="0"/>
              </a:rPr>
              <a:t>tin cụ thể từ CSDL thì cần công cụ gì?</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2" name="Group 1"/>
          <p:cNvGrpSpPr/>
          <p:nvPr/>
        </p:nvGrpSpPr>
        <p:grpSpPr>
          <a:xfrm>
            <a:off x="5500228" y="1270378"/>
            <a:ext cx="3463800" cy="3349967"/>
            <a:chOff x="4924875" y="1162708"/>
            <a:chExt cx="3463800" cy="3349967"/>
          </a:xfrm>
        </p:grpSpPr>
        <p:grpSp>
          <p:nvGrpSpPr>
            <p:cNvPr id="629" name="Google Shape;629;p35"/>
            <p:cNvGrpSpPr/>
            <p:nvPr/>
          </p:nvGrpSpPr>
          <p:grpSpPr>
            <a:xfrm>
              <a:off x="5256057" y="3921440"/>
              <a:ext cx="456078" cy="370095"/>
              <a:chOff x="5842445" y="3462417"/>
              <a:chExt cx="456078" cy="370095"/>
            </a:xfrm>
          </p:grpSpPr>
          <p:sp>
            <p:nvSpPr>
              <p:cNvPr id="630" name="Google Shape;630;p35"/>
              <p:cNvSpPr/>
              <p:nvPr/>
            </p:nvSpPr>
            <p:spPr>
              <a:xfrm>
                <a:off x="5842445" y="3462417"/>
                <a:ext cx="298088" cy="370095"/>
              </a:xfrm>
              <a:custGeom>
                <a:avLst/>
                <a:gdLst/>
                <a:ahLst/>
                <a:cxnLst/>
                <a:rect l="l" t="t" r="r" b="b"/>
                <a:pathLst>
                  <a:path w="149605" h="185744" extrusionOk="0">
                    <a:moveTo>
                      <a:pt x="0" y="0"/>
                    </a:moveTo>
                    <a:lnTo>
                      <a:pt x="149605" y="0"/>
                    </a:lnTo>
                    <a:lnTo>
                      <a:pt x="149605" y="185744"/>
                    </a:lnTo>
                    <a:lnTo>
                      <a:pt x="0" y="18574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35"/>
              <p:cNvSpPr/>
              <p:nvPr/>
            </p:nvSpPr>
            <p:spPr>
              <a:xfrm rot="-2700000">
                <a:off x="6107593" y="3568373"/>
                <a:ext cx="158172" cy="158172"/>
              </a:xfrm>
              <a:custGeom>
                <a:avLst/>
                <a:gdLst/>
                <a:ahLst/>
                <a:cxnLst/>
                <a:rect l="l" t="t" r="r" b="b"/>
                <a:pathLst>
                  <a:path w="79463" h="79463" extrusionOk="0">
                    <a:moveTo>
                      <a:pt x="79463" y="39732"/>
                    </a:moveTo>
                    <a:cubicBezTo>
                      <a:pt x="79463" y="61675"/>
                      <a:pt x="61675" y="79463"/>
                      <a:pt x="39732" y="79463"/>
                    </a:cubicBezTo>
                    <a:cubicBezTo>
                      <a:pt x="17789" y="79463"/>
                      <a:pt x="0" y="61675"/>
                      <a:pt x="0" y="39732"/>
                    </a:cubicBezTo>
                    <a:cubicBezTo>
                      <a:pt x="0" y="17788"/>
                      <a:pt x="17789" y="0"/>
                      <a:pt x="39732" y="0"/>
                    </a:cubicBezTo>
                    <a:cubicBezTo>
                      <a:pt x="61675" y="0"/>
                      <a:pt x="79463" y="17788"/>
                      <a:pt x="79463" y="39732"/>
                    </a:cubicBezTo>
                    <a:close/>
                  </a:path>
                </a:pathLst>
              </a:custGeom>
              <a:noFill/>
              <a:ln w="1905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632" name="Google Shape;632;p35"/>
            <p:cNvCxnSpPr/>
            <p:nvPr/>
          </p:nvCxnSpPr>
          <p:spPr>
            <a:xfrm>
              <a:off x="4924875" y="4283838"/>
              <a:ext cx="3463800" cy="0"/>
            </a:xfrm>
            <a:prstGeom prst="straightConnector1">
              <a:avLst/>
            </a:prstGeom>
            <a:noFill/>
            <a:ln w="9525" cap="flat" cmpd="sng">
              <a:solidFill>
                <a:schemeClr val="dk1"/>
              </a:solidFill>
              <a:prstDash val="solid"/>
              <a:round/>
              <a:headEnd type="none" w="med" len="med"/>
              <a:tailEnd type="none" w="med" len="med"/>
            </a:ln>
          </p:spPr>
        </p:cxnSp>
        <p:grpSp>
          <p:nvGrpSpPr>
            <p:cNvPr id="639" name="Google Shape;639;p35"/>
            <p:cNvGrpSpPr/>
            <p:nvPr/>
          </p:nvGrpSpPr>
          <p:grpSpPr>
            <a:xfrm>
              <a:off x="6361225" y="2382313"/>
              <a:ext cx="2004419" cy="2130362"/>
              <a:chOff x="6191300" y="2328176"/>
              <a:chExt cx="2004419" cy="2130362"/>
            </a:xfrm>
          </p:grpSpPr>
          <p:sp>
            <p:nvSpPr>
              <p:cNvPr id="640" name="Google Shape;640;p35"/>
              <p:cNvSpPr/>
              <p:nvPr/>
            </p:nvSpPr>
            <p:spPr>
              <a:xfrm>
                <a:off x="6915271" y="2328176"/>
                <a:ext cx="906729" cy="600267"/>
              </a:xfrm>
              <a:custGeom>
                <a:avLst/>
                <a:gdLst/>
                <a:ahLst/>
                <a:cxnLst/>
                <a:rect l="l" t="t" r="r" b="b"/>
                <a:pathLst>
                  <a:path w="746279" h="494047" extrusionOk="0">
                    <a:moveTo>
                      <a:pt x="706584" y="388972"/>
                    </a:moveTo>
                    <a:cubicBezTo>
                      <a:pt x="640290" y="390400"/>
                      <a:pt x="666103" y="368683"/>
                      <a:pt x="673533" y="351348"/>
                    </a:cubicBezTo>
                    <a:cubicBezTo>
                      <a:pt x="699631" y="290769"/>
                      <a:pt x="680295" y="251145"/>
                      <a:pt x="634099" y="258098"/>
                    </a:cubicBezTo>
                    <a:cubicBezTo>
                      <a:pt x="573330" y="267242"/>
                      <a:pt x="570186" y="246192"/>
                      <a:pt x="580569" y="228571"/>
                    </a:cubicBezTo>
                    <a:cubicBezTo>
                      <a:pt x="628575" y="147132"/>
                      <a:pt x="537611" y="104841"/>
                      <a:pt x="496082" y="115985"/>
                    </a:cubicBezTo>
                    <a:cubicBezTo>
                      <a:pt x="433693" y="132749"/>
                      <a:pt x="421025" y="150085"/>
                      <a:pt x="424073" y="129892"/>
                    </a:cubicBezTo>
                    <a:cubicBezTo>
                      <a:pt x="439408" y="26831"/>
                      <a:pt x="250051" y="-40796"/>
                      <a:pt x="193092" y="27784"/>
                    </a:cubicBezTo>
                    <a:cubicBezTo>
                      <a:pt x="153944" y="74837"/>
                      <a:pt x="116987" y="54168"/>
                      <a:pt x="102033" y="60931"/>
                    </a:cubicBezTo>
                    <a:cubicBezTo>
                      <a:pt x="-26841" y="118747"/>
                      <a:pt x="-18554" y="295246"/>
                      <a:pt x="44025" y="409355"/>
                    </a:cubicBezTo>
                    <a:cubicBezTo>
                      <a:pt x="83745" y="481745"/>
                      <a:pt x="111272" y="469648"/>
                      <a:pt x="322441" y="486698"/>
                    </a:cubicBezTo>
                    <a:cubicBezTo>
                      <a:pt x="447790" y="496795"/>
                      <a:pt x="639909" y="494794"/>
                      <a:pt x="696488" y="490699"/>
                    </a:cubicBezTo>
                    <a:cubicBezTo>
                      <a:pt x="761829" y="485936"/>
                      <a:pt x="760401" y="387733"/>
                      <a:pt x="706584" y="388876"/>
                    </a:cubicBezTo>
                    <a:close/>
                  </a:path>
                </a:pathLst>
              </a:custGeom>
              <a:solidFill>
                <a:srgbClr val="341B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35"/>
              <p:cNvSpPr/>
              <p:nvPr/>
            </p:nvSpPr>
            <p:spPr>
              <a:xfrm>
                <a:off x="6586894" y="3351641"/>
                <a:ext cx="364206" cy="625601"/>
              </a:xfrm>
              <a:custGeom>
                <a:avLst/>
                <a:gdLst/>
                <a:ahLst/>
                <a:cxnLst/>
                <a:rect l="l" t="t" r="r" b="b"/>
                <a:pathLst>
                  <a:path w="299758" h="514898" extrusionOk="0">
                    <a:moveTo>
                      <a:pt x="1911" y="348493"/>
                    </a:moveTo>
                    <a:cubicBezTo>
                      <a:pt x="20295" y="268388"/>
                      <a:pt x="38869" y="93128"/>
                      <a:pt x="76111" y="5593"/>
                    </a:cubicBezTo>
                    <a:cubicBezTo>
                      <a:pt x="118402" y="-22220"/>
                      <a:pt x="299758" y="62743"/>
                      <a:pt x="299758" y="62743"/>
                    </a:cubicBezTo>
                    <a:lnTo>
                      <a:pt x="213557" y="455173"/>
                    </a:lnTo>
                    <a:cubicBezTo>
                      <a:pt x="203365" y="497750"/>
                      <a:pt x="160122" y="523562"/>
                      <a:pt x="117831" y="512228"/>
                    </a:cubicBezTo>
                    <a:lnTo>
                      <a:pt x="57823" y="441171"/>
                    </a:lnTo>
                    <a:cubicBezTo>
                      <a:pt x="17247" y="430408"/>
                      <a:pt x="-7423" y="389355"/>
                      <a:pt x="2007" y="348398"/>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35"/>
              <p:cNvSpPr/>
              <p:nvPr/>
            </p:nvSpPr>
            <p:spPr>
              <a:xfrm>
                <a:off x="7568611" y="3288589"/>
                <a:ext cx="321282" cy="506027"/>
              </a:xfrm>
              <a:custGeom>
                <a:avLst/>
                <a:gdLst/>
                <a:ahLst/>
                <a:cxnLst/>
                <a:rect l="l" t="t" r="r" b="b"/>
                <a:pathLst>
                  <a:path w="264430" h="416483" extrusionOk="0">
                    <a:moveTo>
                      <a:pt x="0" y="38100"/>
                    </a:moveTo>
                    <a:cubicBezTo>
                      <a:pt x="0" y="38100"/>
                      <a:pt x="66961" y="413575"/>
                      <a:pt x="108109" y="416242"/>
                    </a:cubicBezTo>
                    <a:cubicBezTo>
                      <a:pt x="125158" y="417290"/>
                      <a:pt x="149733" y="414909"/>
                      <a:pt x="176784" y="409480"/>
                    </a:cubicBezTo>
                    <a:cubicBezTo>
                      <a:pt x="241078" y="396621"/>
                      <a:pt x="279654" y="325850"/>
                      <a:pt x="258699" y="259937"/>
                    </a:cubicBezTo>
                    <a:cubicBezTo>
                      <a:pt x="223171" y="148114"/>
                      <a:pt x="173926" y="0"/>
                      <a:pt x="173926" y="0"/>
                    </a:cubicBezTo>
                    <a:lnTo>
                      <a:pt x="0" y="38195"/>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35"/>
              <p:cNvSpPr/>
              <p:nvPr/>
            </p:nvSpPr>
            <p:spPr>
              <a:xfrm>
                <a:off x="6625292" y="2955761"/>
                <a:ext cx="1234886" cy="1219237"/>
              </a:xfrm>
              <a:custGeom>
                <a:avLst/>
                <a:gdLst/>
                <a:ahLst/>
                <a:cxnLst/>
                <a:rect l="l" t="t" r="r" b="b"/>
                <a:pathLst>
                  <a:path w="1016367" h="1003487" extrusionOk="0">
                    <a:moveTo>
                      <a:pt x="134017" y="118139"/>
                    </a:moveTo>
                    <a:cubicBezTo>
                      <a:pt x="222504" y="26604"/>
                      <a:pt x="349282" y="-9782"/>
                      <a:pt x="514350" y="2220"/>
                    </a:cubicBezTo>
                    <a:cubicBezTo>
                      <a:pt x="580549" y="7078"/>
                      <a:pt x="797814" y="26032"/>
                      <a:pt x="877824" y="122806"/>
                    </a:cubicBezTo>
                    <a:cubicBezTo>
                      <a:pt x="1054513" y="336262"/>
                      <a:pt x="1011841" y="394364"/>
                      <a:pt x="1011841" y="394364"/>
                    </a:cubicBezTo>
                    <a:cubicBezTo>
                      <a:pt x="1011841" y="394364"/>
                      <a:pt x="914114" y="488090"/>
                      <a:pt x="795433" y="460468"/>
                    </a:cubicBezTo>
                    <a:cubicBezTo>
                      <a:pt x="793718" y="526762"/>
                      <a:pt x="816197" y="1003488"/>
                      <a:pt x="816197" y="1003488"/>
                    </a:cubicBezTo>
                    <a:lnTo>
                      <a:pt x="162401" y="890140"/>
                    </a:lnTo>
                    <a:lnTo>
                      <a:pt x="203168" y="545907"/>
                    </a:lnTo>
                    <a:lnTo>
                      <a:pt x="150781" y="460468"/>
                    </a:lnTo>
                    <a:lnTo>
                      <a:pt x="176213" y="401889"/>
                    </a:lnTo>
                    <a:lnTo>
                      <a:pt x="0" y="337881"/>
                    </a:lnTo>
                    <a:cubicBezTo>
                      <a:pt x="0" y="337881"/>
                      <a:pt x="72676" y="181671"/>
                      <a:pt x="134017" y="11823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35"/>
              <p:cNvSpPr/>
              <p:nvPr/>
            </p:nvSpPr>
            <p:spPr>
              <a:xfrm>
                <a:off x="7021448" y="2449081"/>
                <a:ext cx="355458" cy="399657"/>
              </a:xfrm>
              <a:custGeom>
                <a:avLst/>
                <a:gdLst/>
                <a:ahLst/>
                <a:cxnLst/>
                <a:rect l="l" t="t" r="r" b="b"/>
                <a:pathLst>
                  <a:path w="292558" h="328936" extrusionOk="0">
                    <a:moveTo>
                      <a:pt x="292510" y="159172"/>
                    </a:moveTo>
                    <a:cubicBezTo>
                      <a:pt x="287843" y="256612"/>
                      <a:pt x="158113" y="332431"/>
                      <a:pt x="83437" y="328812"/>
                    </a:cubicBezTo>
                    <a:cubicBezTo>
                      <a:pt x="8856" y="325192"/>
                      <a:pt x="-3812" y="244611"/>
                      <a:pt x="855" y="147170"/>
                    </a:cubicBezTo>
                    <a:cubicBezTo>
                      <a:pt x="5522" y="49729"/>
                      <a:pt x="37526" y="11915"/>
                      <a:pt x="112964" y="1057"/>
                    </a:cubicBezTo>
                    <a:cubicBezTo>
                      <a:pt x="186878" y="-9611"/>
                      <a:pt x="297082" y="61731"/>
                      <a:pt x="292415" y="159172"/>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35"/>
              <p:cNvSpPr/>
              <p:nvPr/>
            </p:nvSpPr>
            <p:spPr>
              <a:xfrm>
                <a:off x="7112853" y="2741759"/>
                <a:ext cx="246723" cy="316634"/>
              </a:xfrm>
              <a:custGeom>
                <a:avLst/>
                <a:gdLst/>
                <a:ahLst/>
                <a:cxnLst/>
                <a:rect l="l" t="t" r="r" b="b"/>
                <a:pathLst>
                  <a:path w="203064" h="260604" extrusionOk="0">
                    <a:moveTo>
                      <a:pt x="13000" y="32195"/>
                    </a:moveTo>
                    <a:lnTo>
                      <a:pt x="46" y="197548"/>
                    </a:lnTo>
                    <a:cubicBezTo>
                      <a:pt x="-1764" y="218504"/>
                      <a:pt x="50623" y="260604"/>
                      <a:pt x="101487" y="260604"/>
                    </a:cubicBezTo>
                    <a:cubicBezTo>
                      <a:pt x="192927" y="260604"/>
                      <a:pt x="204547" y="204406"/>
                      <a:pt x="202928" y="184690"/>
                    </a:cubicBezTo>
                    <a:lnTo>
                      <a:pt x="182830" y="0"/>
                    </a:lnTo>
                    <a:lnTo>
                      <a:pt x="13000" y="32195"/>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35"/>
              <p:cNvSpPr/>
              <p:nvPr/>
            </p:nvSpPr>
            <p:spPr>
              <a:xfrm>
                <a:off x="7065267" y="2634798"/>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3"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35"/>
              <p:cNvSpPr/>
              <p:nvPr/>
            </p:nvSpPr>
            <p:spPr>
              <a:xfrm>
                <a:off x="7162512" y="2633064"/>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4"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35"/>
              <p:cNvSpPr/>
              <p:nvPr/>
            </p:nvSpPr>
            <p:spPr>
              <a:xfrm>
                <a:off x="7078914" y="2748813"/>
                <a:ext cx="70825" cy="36783"/>
              </a:xfrm>
              <a:custGeom>
                <a:avLst/>
                <a:gdLst/>
                <a:ahLst/>
                <a:cxnLst/>
                <a:rect l="l" t="t" r="r" b="b"/>
                <a:pathLst>
                  <a:path w="58292" h="30274" extrusionOk="0">
                    <a:moveTo>
                      <a:pt x="58293" y="4000"/>
                    </a:moveTo>
                    <a:cubicBezTo>
                      <a:pt x="16287" y="14192"/>
                      <a:pt x="95" y="0"/>
                      <a:pt x="95" y="0"/>
                    </a:cubicBezTo>
                    <a:cubicBezTo>
                      <a:pt x="95" y="0"/>
                      <a:pt x="-2953" y="27337"/>
                      <a:pt x="25526" y="30099"/>
                    </a:cubicBezTo>
                    <a:cubicBezTo>
                      <a:pt x="54006" y="32766"/>
                      <a:pt x="58293" y="4096"/>
                      <a:pt x="58293" y="40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35"/>
              <p:cNvSpPr/>
              <p:nvPr/>
            </p:nvSpPr>
            <p:spPr>
              <a:xfrm>
                <a:off x="7095911" y="2648790"/>
                <a:ext cx="36686" cy="69929"/>
              </a:xfrm>
              <a:custGeom>
                <a:avLst/>
                <a:gdLst/>
                <a:ahLst/>
                <a:cxnLst/>
                <a:rect l="l" t="t" r="r" b="b"/>
                <a:pathLst>
                  <a:path w="30194" h="57555" extrusionOk="0">
                    <a:moveTo>
                      <a:pt x="15145" y="0"/>
                    </a:moveTo>
                    <a:cubicBezTo>
                      <a:pt x="8953" y="14764"/>
                      <a:pt x="-6191" y="41815"/>
                      <a:pt x="2762" y="51530"/>
                    </a:cubicBezTo>
                    <a:cubicBezTo>
                      <a:pt x="11811" y="61246"/>
                      <a:pt x="30194" y="56293"/>
                      <a:pt x="30194" y="56293"/>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35"/>
              <p:cNvSpPr/>
              <p:nvPr/>
            </p:nvSpPr>
            <p:spPr>
              <a:xfrm>
                <a:off x="7055209" y="2614494"/>
                <a:ext cx="38421" cy="6549"/>
              </a:xfrm>
              <a:custGeom>
                <a:avLst/>
                <a:gdLst/>
                <a:ahLst/>
                <a:cxnLst/>
                <a:rect l="l" t="t" r="r" b="b"/>
                <a:pathLst>
                  <a:path w="31622" h="5390" extrusionOk="0">
                    <a:moveTo>
                      <a:pt x="0" y="5391"/>
                    </a:moveTo>
                    <a:cubicBezTo>
                      <a:pt x="0" y="5391"/>
                      <a:pt x="17335" y="-6611"/>
                      <a:pt x="31623" y="520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35"/>
              <p:cNvSpPr/>
              <p:nvPr/>
            </p:nvSpPr>
            <p:spPr>
              <a:xfrm>
                <a:off x="7148176" y="2613262"/>
                <a:ext cx="46985" cy="8014"/>
              </a:xfrm>
              <a:custGeom>
                <a:avLst/>
                <a:gdLst/>
                <a:ahLst/>
                <a:cxnLst/>
                <a:rect l="l" t="t" r="r" b="b"/>
                <a:pathLst>
                  <a:path w="38671" h="6596" extrusionOk="0">
                    <a:moveTo>
                      <a:pt x="0" y="5834"/>
                    </a:moveTo>
                    <a:cubicBezTo>
                      <a:pt x="0" y="5834"/>
                      <a:pt x="29337" y="-7787"/>
                      <a:pt x="38671" y="6596"/>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35"/>
              <p:cNvSpPr/>
              <p:nvPr/>
            </p:nvSpPr>
            <p:spPr>
              <a:xfrm>
                <a:off x="7122853" y="2800385"/>
                <a:ext cx="141652" cy="49534"/>
              </a:xfrm>
              <a:custGeom>
                <a:avLst/>
                <a:gdLst/>
                <a:ahLst/>
                <a:cxnLst/>
                <a:rect l="l" t="t" r="r" b="b"/>
                <a:pathLst>
                  <a:path w="116586" h="40769" extrusionOk="0">
                    <a:moveTo>
                      <a:pt x="0" y="39433"/>
                    </a:moveTo>
                    <a:cubicBezTo>
                      <a:pt x="0" y="39433"/>
                      <a:pt x="59531" y="52006"/>
                      <a:pt x="116586"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35"/>
              <p:cNvSpPr/>
              <p:nvPr/>
            </p:nvSpPr>
            <p:spPr>
              <a:xfrm>
                <a:off x="6983025" y="2432133"/>
                <a:ext cx="466048" cy="387903"/>
              </a:xfrm>
              <a:custGeom>
                <a:avLst/>
                <a:gdLst/>
                <a:ahLst/>
                <a:cxnLst/>
                <a:rect l="l" t="t" r="r" b="b"/>
                <a:pathLst>
                  <a:path w="383579" h="319262" extrusionOk="0">
                    <a:moveTo>
                      <a:pt x="1835" y="152939"/>
                    </a:moveTo>
                    <a:cubicBezTo>
                      <a:pt x="3073" y="160274"/>
                      <a:pt x="172142" y="113030"/>
                      <a:pt x="204146" y="74644"/>
                    </a:cubicBezTo>
                    <a:cubicBezTo>
                      <a:pt x="228339" y="45688"/>
                      <a:pt x="247103" y="112649"/>
                      <a:pt x="246341" y="124364"/>
                    </a:cubicBezTo>
                    <a:cubicBezTo>
                      <a:pt x="243579" y="171037"/>
                      <a:pt x="291966" y="276002"/>
                      <a:pt x="296538" y="318008"/>
                    </a:cubicBezTo>
                    <a:cubicBezTo>
                      <a:pt x="322922" y="331343"/>
                      <a:pt x="390359" y="235235"/>
                      <a:pt x="383025" y="178466"/>
                    </a:cubicBezTo>
                    <a:cubicBezTo>
                      <a:pt x="375691" y="121602"/>
                      <a:pt x="330257" y="22256"/>
                      <a:pt x="292252" y="13970"/>
                    </a:cubicBezTo>
                    <a:cubicBezTo>
                      <a:pt x="254247" y="5683"/>
                      <a:pt x="256343" y="3873"/>
                      <a:pt x="173380" y="158"/>
                    </a:cubicBezTo>
                    <a:cubicBezTo>
                      <a:pt x="90417" y="-3556"/>
                      <a:pt x="-14834" y="58356"/>
                      <a:pt x="1739" y="152939"/>
                    </a:cubicBezTo>
                    <a:close/>
                  </a:path>
                </a:pathLst>
              </a:custGeom>
              <a:solidFill>
                <a:srgbClr val="341B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35"/>
              <p:cNvSpPr/>
              <p:nvPr/>
            </p:nvSpPr>
            <p:spPr>
              <a:xfrm>
                <a:off x="7259838" y="2635570"/>
                <a:ext cx="93007" cy="96245"/>
              </a:xfrm>
              <a:custGeom>
                <a:avLst/>
                <a:gdLst/>
                <a:ahLst/>
                <a:cxnLst/>
                <a:rect l="l" t="t" r="r" b="b"/>
                <a:pathLst>
                  <a:path w="76549" h="79214" extrusionOk="0">
                    <a:moveTo>
                      <a:pt x="76518" y="41084"/>
                    </a:moveTo>
                    <a:cubicBezTo>
                      <a:pt x="75661" y="62991"/>
                      <a:pt x="57849" y="80041"/>
                      <a:pt x="36798" y="79184"/>
                    </a:cubicBezTo>
                    <a:cubicBezTo>
                      <a:pt x="15653" y="78422"/>
                      <a:pt x="-825" y="60038"/>
                      <a:pt x="32" y="38131"/>
                    </a:cubicBezTo>
                    <a:cubicBezTo>
                      <a:pt x="889" y="16224"/>
                      <a:pt x="18701" y="-826"/>
                      <a:pt x="39751" y="31"/>
                    </a:cubicBezTo>
                    <a:cubicBezTo>
                      <a:pt x="60802" y="888"/>
                      <a:pt x="77375" y="19176"/>
                      <a:pt x="76518" y="41084"/>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35"/>
              <p:cNvSpPr/>
              <p:nvPr/>
            </p:nvSpPr>
            <p:spPr>
              <a:xfrm>
                <a:off x="7283465" y="2662553"/>
                <a:ext cx="50689" cy="18283"/>
              </a:xfrm>
              <a:custGeom>
                <a:avLst/>
                <a:gdLst/>
                <a:ahLst/>
                <a:cxnLst/>
                <a:rect l="l" t="t" r="r" b="b"/>
                <a:pathLst>
                  <a:path w="41719" h="15048" extrusionOk="0">
                    <a:moveTo>
                      <a:pt x="0" y="4285"/>
                    </a:moveTo>
                    <a:cubicBezTo>
                      <a:pt x="0" y="4285"/>
                      <a:pt x="34957" y="-10574"/>
                      <a:pt x="41720" y="1504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35"/>
              <p:cNvSpPr/>
              <p:nvPr/>
            </p:nvSpPr>
            <p:spPr>
              <a:xfrm>
                <a:off x="7298034" y="2664400"/>
                <a:ext cx="13655" cy="22220"/>
              </a:xfrm>
              <a:custGeom>
                <a:avLst/>
                <a:gdLst/>
                <a:ahLst/>
                <a:cxnLst/>
                <a:rect l="l" t="t" r="r" b="b"/>
                <a:pathLst>
                  <a:path w="11239" h="18288" extrusionOk="0">
                    <a:moveTo>
                      <a:pt x="0" y="18288"/>
                    </a:moveTo>
                    <a:lnTo>
                      <a:pt x="11239"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35"/>
              <p:cNvSpPr/>
              <p:nvPr/>
            </p:nvSpPr>
            <p:spPr>
              <a:xfrm>
                <a:off x="6783591" y="3940412"/>
                <a:ext cx="881852" cy="255992"/>
              </a:xfrm>
              <a:custGeom>
                <a:avLst/>
                <a:gdLst/>
                <a:ahLst/>
                <a:cxnLst/>
                <a:rect l="l" t="t" r="r" b="b"/>
                <a:pathLst>
                  <a:path w="725804" h="210693" extrusionOk="0">
                    <a:moveTo>
                      <a:pt x="0" y="95"/>
                    </a:moveTo>
                    <a:cubicBezTo>
                      <a:pt x="40767" y="5620"/>
                      <a:pt x="725805" y="95"/>
                      <a:pt x="725805" y="95"/>
                    </a:cubicBezTo>
                    <a:lnTo>
                      <a:pt x="371189" y="2106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35"/>
              <p:cNvSpPr/>
              <p:nvPr/>
            </p:nvSpPr>
            <p:spPr>
              <a:xfrm>
                <a:off x="6841869" y="3343398"/>
                <a:ext cx="40852" cy="100336"/>
              </a:xfrm>
              <a:custGeom>
                <a:avLst/>
                <a:gdLst/>
                <a:ahLst/>
                <a:cxnLst/>
                <a:rect l="l" t="t" r="r" b="b"/>
                <a:pathLst>
                  <a:path w="33623" h="82581" extrusionOk="0">
                    <a:moveTo>
                      <a:pt x="33623" y="0"/>
                    </a:moveTo>
                    <a:lnTo>
                      <a:pt x="0" y="82582"/>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35"/>
              <p:cNvSpPr/>
              <p:nvPr/>
            </p:nvSpPr>
            <p:spPr>
              <a:xfrm>
                <a:off x="7199171" y="3365947"/>
                <a:ext cx="103692" cy="275202"/>
              </a:xfrm>
              <a:custGeom>
                <a:avLst/>
                <a:gdLst/>
                <a:ahLst/>
                <a:cxnLst/>
                <a:rect l="l" t="t" r="r" b="b"/>
                <a:pathLst>
                  <a:path w="85343" h="226504" extrusionOk="0">
                    <a:moveTo>
                      <a:pt x="38671" y="0"/>
                    </a:moveTo>
                    <a:lnTo>
                      <a:pt x="0" y="127159"/>
                    </a:lnTo>
                    <a:lnTo>
                      <a:pt x="85344" y="226504"/>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35"/>
              <p:cNvSpPr/>
              <p:nvPr/>
            </p:nvSpPr>
            <p:spPr>
              <a:xfrm>
                <a:off x="7497152" y="3333801"/>
                <a:ext cx="96633" cy="181115"/>
              </a:xfrm>
              <a:custGeom>
                <a:avLst/>
                <a:gdLst/>
                <a:ahLst/>
                <a:cxnLst/>
                <a:rect l="l" t="t" r="r" b="b"/>
                <a:pathLst>
                  <a:path w="79533" h="149066" extrusionOk="0">
                    <a:moveTo>
                      <a:pt x="0" y="0"/>
                    </a:moveTo>
                    <a:lnTo>
                      <a:pt x="42577" y="143066"/>
                    </a:lnTo>
                    <a:lnTo>
                      <a:pt x="79534" y="149066"/>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35"/>
              <p:cNvSpPr/>
              <p:nvPr/>
            </p:nvSpPr>
            <p:spPr>
              <a:xfrm>
                <a:off x="7064806" y="2999736"/>
                <a:ext cx="304134" cy="113308"/>
              </a:xfrm>
              <a:custGeom>
                <a:avLst/>
                <a:gdLst/>
                <a:ahLst/>
                <a:cxnLst/>
                <a:rect l="l" t="t" r="r" b="b"/>
                <a:pathLst>
                  <a:path w="250316" h="93258" extrusionOk="0">
                    <a:moveTo>
                      <a:pt x="0" y="0"/>
                    </a:moveTo>
                    <a:cubicBezTo>
                      <a:pt x="0" y="0"/>
                      <a:pt x="40767" y="159163"/>
                      <a:pt x="250317" y="61627"/>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35"/>
              <p:cNvSpPr/>
              <p:nvPr/>
            </p:nvSpPr>
            <p:spPr>
              <a:xfrm>
                <a:off x="7532650" y="3382020"/>
                <a:ext cx="255182" cy="63874"/>
              </a:xfrm>
              <a:custGeom>
                <a:avLst/>
                <a:gdLst/>
                <a:ahLst/>
                <a:cxnLst/>
                <a:rect l="l" t="t" r="r" b="b"/>
                <a:pathLst>
                  <a:path w="210026" h="52571" extrusionOk="0">
                    <a:moveTo>
                      <a:pt x="210026" y="0"/>
                    </a:moveTo>
                    <a:cubicBezTo>
                      <a:pt x="210026" y="0"/>
                      <a:pt x="182880" y="64008"/>
                      <a:pt x="0" y="5076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35"/>
              <p:cNvSpPr/>
              <p:nvPr/>
            </p:nvSpPr>
            <p:spPr>
              <a:xfrm>
                <a:off x="6996006" y="3738715"/>
                <a:ext cx="1199713" cy="710028"/>
              </a:xfrm>
              <a:custGeom>
                <a:avLst/>
                <a:gdLst/>
                <a:ahLst/>
                <a:cxnLst/>
                <a:rect l="l" t="t" r="r" b="b"/>
                <a:pathLst>
                  <a:path w="987418" h="584385" extrusionOk="0">
                    <a:moveTo>
                      <a:pt x="698659" y="9933"/>
                    </a:moveTo>
                    <a:cubicBezTo>
                      <a:pt x="517303" y="63368"/>
                      <a:pt x="0" y="373693"/>
                      <a:pt x="0" y="373693"/>
                    </a:cubicBezTo>
                    <a:cubicBezTo>
                      <a:pt x="0" y="373693"/>
                      <a:pt x="286" y="548096"/>
                      <a:pt x="142304" y="584386"/>
                    </a:cubicBezTo>
                    <a:cubicBezTo>
                      <a:pt x="438912" y="494565"/>
                      <a:pt x="804101" y="466657"/>
                      <a:pt x="948404" y="330259"/>
                    </a:cubicBezTo>
                    <a:cubicBezTo>
                      <a:pt x="1058323" y="226246"/>
                      <a:pt x="923639" y="-56266"/>
                      <a:pt x="698659" y="99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35"/>
              <p:cNvSpPr/>
              <p:nvPr/>
            </p:nvSpPr>
            <p:spPr>
              <a:xfrm>
                <a:off x="7265542" y="3936134"/>
                <a:ext cx="522514" cy="241757"/>
              </a:xfrm>
              <a:custGeom>
                <a:avLst/>
                <a:gdLst/>
                <a:ahLst/>
                <a:cxnLst/>
                <a:rect l="l" t="t" r="r" b="b"/>
                <a:pathLst>
                  <a:path w="430053" h="198977" extrusionOk="0">
                    <a:moveTo>
                      <a:pt x="0" y="198977"/>
                    </a:moveTo>
                    <a:cubicBezTo>
                      <a:pt x="0" y="198977"/>
                      <a:pt x="290798" y="50006"/>
                      <a:pt x="430054" y="0"/>
                    </a:cubicBezTo>
                  </a:path>
                </a:pathLst>
              </a:custGeom>
              <a:no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35"/>
              <p:cNvSpPr/>
              <p:nvPr/>
            </p:nvSpPr>
            <p:spPr>
              <a:xfrm>
                <a:off x="7220677" y="3794137"/>
                <a:ext cx="624356" cy="337465"/>
              </a:xfrm>
              <a:custGeom>
                <a:avLst/>
                <a:gdLst/>
                <a:ahLst/>
                <a:cxnLst/>
                <a:rect l="l" t="t" r="r" b="b"/>
                <a:pathLst>
                  <a:path w="513873" h="277749" extrusionOk="0">
                    <a:moveTo>
                      <a:pt x="513874" y="0"/>
                    </a:moveTo>
                    <a:lnTo>
                      <a:pt x="495967" y="39529"/>
                    </a:lnTo>
                    <a:cubicBezTo>
                      <a:pt x="418814" y="50578"/>
                      <a:pt x="0" y="277749"/>
                      <a:pt x="0" y="27774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35"/>
              <p:cNvSpPr/>
              <p:nvPr/>
            </p:nvSpPr>
            <p:spPr>
              <a:xfrm>
                <a:off x="7289594" y="3592588"/>
                <a:ext cx="555035" cy="371836"/>
              </a:xfrm>
              <a:custGeom>
                <a:avLst/>
                <a:gdLst/>
                <a:ahLst/>
                <a:cxnLst/>
                <a:rect l="l" t="t" r="r" b="b"/>
                <a:pathLst>
                  <a:path w="456819" h="306038" extrusionOk="0">
                    <a:moveTo>
                      <a:pt x="0" y="173641"/>
                    </a:moveTo>
                    <a:cubicBezTo>
                      <a:pt x="0" y="173641"/>
                      <a:pt x="164592" y="49054"/>
                      <a:pt x="303752" y="0"/>
                    </a:cubicBezTo>
                    <a:cubicBezTo>
                      <a:pt x="352806" y="12478"/>
                      <a:pt x="456819" y="130302"/>
                      <a:pt x="456819" y="130302"/>
                    </a:cubicBezTo>
                    <a:lnTo>
                      <a:pt x="64294" y="306038"/>
                    </a:lnTo>
                    <a:lnTo>
                      <a:pt x="0" y="173641"/>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35"/>
              <p:cNvSpPr/>
              <p:nvPr/>
            </p:nvSpPr>
            <p:spPr>
              <a:xfrm>
                <a:off x="7074382" y="3774478"/>
                <a:ext cx="350910" cy="323650"/>
              </a:xfrm>
              <a:custGeom>
                <a:avLst/>
                <a:gdLst/>
                <a:ahLst/>
                <a:cxnLst/>
                <a:rect l="l" t="t" r="r" b="b"/>
                <a:pathLst>
                  <a:path w="288815" h="266379" extrusionOk="0">
                    <a:moveTo>
                      <a:pt x="288815" y="135350"/>
                    </a:moveTo>
                    <a:cubicBezTo>
                      <a:pt x="288815" y="135350"/>
                      <a:pt x="202805" y="216979"/>
                      <a:pt x="139844" y="247745"/>
                    </a:cubicBezTo>
                    <a:cubicBezTo>
                      <a:pt x="111555" y="261556"/>
                      <a:pt x="64787" y="275654"/>
                      <a:pt x="59358" y="258413"/>
                    </a:cubicBezTo>
                    <a:cubicBezTo>
                      <a:pt x="56596" y="249555"/>
                      <a:pt x="63168" y="237934"/>
                      <a:pt x="63168" y="237934"/>
                    </a:cubicBezTo>
                    <a:cubicBezTo>
                      <a:pt x="63168" y="237934"/>
                      <a:pt x="27068" y="245078"/>
                      <a:pt x="22306" y="233458"/>
                    </a:cubicBezTo>
                    <a:cubicBezTo>
                      <a:pt x="16115" y="218504"/>
                      <a:pt x="31164" y="202311"/>
                      <a:pt x="31164" y="202311"/>
                    </a:cubicBezTo>
                    <a:cubicBezTo>
                      <a:pt x="31164" y="202311"/>
                      <a:pt x="2589" y="202883"/>
                      <a:pt x="398" y="194310"/>
                    </a:cubicBezTo>
                    <a:cubicBezTo>
                      <a:pt x="-3888" y="177737"/>
                      <a:pt x="27830" y="160782"/>
                      <a:pt x="27830" y="160782"/>
                    </a:cubicBezTo>
                    <a:cubicBezTo>
                      <a:pt x="27830" y="160782"/>
                      <a:pt x="4494" y="159639"/>
                      <a:pt x="4589" y="143923"/>
                    </a:cubicBezTo>
                    <a:cubicBezTo>
                      <a:pt x="4589" y="134684"/>
                      <a:pt x="126128" y="65532"/>
                      <a:pt x="126128" y="65532"/>
                    </a:cubicBezTo>
                    <a:cubicBezTo>
                      <a:pt x="126128" y="65532"/>
                      <a:pt x="48881" y="89154"/>
                      <a:pt x="54500" y="68866"/>
                    </a:cubicBezTo>
                    <a:cubicBezTo>
                      <a:pt x="62501" y="39910"/>
                      <a:pt x="122699" y="24193"/>
                      <a:pt x="162704" y="18479"/>
                    </a:cubicBezTo>
                    <a:cubicBezTo>
                      <a:pt x="203471" y="12668"/>
                      <a:pt x="247763" y="0"/>
                      <a:pt x="247763" y="0"/>
                    </a:cubicBezTo>
                    <a:lnTo>
                      <a:pt x="288815" y="135350"/>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35"/>
              <p:cNvSpPr/>
              <p:nvPr/>
            </p:nvSpPr>
            <p:spPr>
              <a:xfrm>
                <a:off x="7108169" y="3911503"/>
                <a:ext cx="112604" cy="58211"/>
              </a:xfrm>
              <a:custGeom>
                <a:avLst/>
                <a:gdLst/>
                <a:ahLst/>
                <a:cxnLst/>
                <a:rect l="l" t="t" r="r" b="b"/>
                <a:pathLst>
                  <a:path w="92678" h="47910" extrusionOk="0">
                    <a:moveTo>
                      <a:pt x="0" y="47911"/>
                    </a:moveTo>
                    <a:lnTo>
                      <a:pt x="57055" y="26003"/>
                    </a:lnTo>
                    <a:lnTo>
                      <a:pt x="9267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35"/>
              <p:cNvSpPr/>
              <p:nvPr/>
            </p:nvSpPr>
            <p:spPr>
              <a:xfrm>
                <a:off x="7112215" y="3962729"/>
                <a:ext cx="118737" cy="57400"/>
              </a:xfrm>
              <a:custGeom>
                <a:avLst/>
                <a:gdLst/>
                <a:ahLst/>
                <a:cxnLst/>
                <a:rect l="l" t="t" r="r" b="b"/>
                <a:pathLst>
                  <a:path w="97726" h="47243" extrusionOk="0">
                    <a:moveTo>
                      <a:pt x="0" y="47244"/>
                    </a:moveTo>
                    <a:lnTo>
                      <a:pt x="41434" y="33147"/>
                    </a:lnTo>
                    <a:lnTo>
                      <a:pt x="97727"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35"/>
              <p:cNvSpPr/>
              <p:nvPr/>
            </p:nvSpPr>
            <p:spPr>
              <a:xfrm>
                <a:off x="7151067" y="4009329"/>
                <a:ext cx="96286" cy="54044"/>
              </a:xfrm>
              <a:custGeom>
                <a:avLst/>
                <a:gdLst/>
                <a:ahLst/>
                <a:cxnLst/>
                <a:rect l="l" t="t" r="r" b="b"/>
                <a:pathLst>
                  <a:path w="79248" h="44481" extrusionOk="0">
                    <a:moveTo>
                      <a:pt x="0" y="44482"/>
                    </a:moveTo>
                    <a:lnTo>
                      <a:pt x="37529" y="28861"/>
                    </a:lnTo>
                    <a:lnTo>
                      <a:pt x="7924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35"/>
              <p:cNvSpPr/>
              <p:nvPr/>
            </p:nvSpPr>
            <p:spPr>
              <a:xfrm>
                <a:off x="6451730" y="3342242"/>
                <a:ext cx="393814" cy="637462"/>
              </a:xfrm>
              <a:custGeom>
                <a:avLst/>
                <a:gdLst/>
                <a:ahLst/>
                <a:cxnLst/>
                <a:rect l="l" t="t" r="r" b="b"/>
                <a:pathLst>
                  <a:path w="324127" h="524660" extrusionOk="0">
                    <a:moveTo>
                      <a:pt x="164783" y="0"/>
                    </a:moveTo>
                    <a:cubicBezTo>
                      <a:pt x="164783" y="0"/>
                      <a:pt x="348615" y="248317"/>
                      <a:pt x="321374" y="393383"/>
                    </a:cubicBezTo>
                    <a:cubicBezTo>
                      <a:pt x="338233" y="588740"/>
                      <a:pt x="70199" y="522827"/>
                      <a:pt x="60103" y="468916"/>
                    </a:cubicBezTo>
                    <a:lnTo>
                      <a:pt x="0" y="79820"/>
                    </a:lnTo>
                    <a:lnTo>
                      <a:pt x="164783" y="0"/>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35"/>
              <p:cNvSpPr/>
              <p:nvPr/>
            </p:nvSpPr>
            <p:spPr>
              <a:xfrm>
                <a:off x="6235374" y="2930695"/>
                <a:ext cx="607016" cy="413051"/>
              </a:xfrm>
              <a:custGeom>
                <a:avLst/>
                <a:gdLst/>
                <a:ahLst/>
                <a:cxnLst/>
                <a:rect l="l" t="t" r="r" b="b"/>
                <a:pathLst>
                  <a:path w="499602" h="339960" extrusionOk="0">
                    <a:moveTo>
                      <a:pt x="456160" y="333477"/>
                    </a:moveTo>
                    <a:lnTo>
                      <a:pt x="81447" y="339954"/>
                    </a:lnTo>
                    <a:cubicBezTo>
                      <a:pt x="59254" y="340335"/>
                      <a:pt x="40204" y="324238"/>
                      <a:pt x="36965" y="302235"/>
                    </a:cubicBezTo>
                    <a:lnTo>
                      <a:pt x="484" y="57157"/>
                    </a:lnTo>
                    <a:cubicBezTo>
                      <a:pt x="-3421" y="30772"/>
                      <a:pt x="16772" y="6960"/>
                      <a:pt x="43442" y="6484"/>
                    </a:cubicBezTo>
                    <a:lnTo>
                      <a:pt x="418156" y="7"/>
                    </a:lnTo>
                    <a:cubicBezTo>
                      <a:pt x="440349" y="-374"/>
                      <a:pt x="459399" y="15723"/>
                      <a:pt x="462638" y="37726"/>
                    </a:cubicBezTo>
                    <a:lnTo>
                      <a:pt x="499118" y="282804"/>
                    </a:lnTo>
                    <a:cubicBezTo>
                      <a:pt x="503023" y="309188"/>
                      <a:pt x="482830" y="333001"/>
                      <a:pt x="456160" y="3334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35"/>
              <p:cNvSpPr/>
              <p:nvPr/>
            </p:nvSpPr>
            <p:spPr>
              <a:xfrm>
                <a:off x="6642753" y="3333801"/>
                <a:ext cx="52888" cy="74876"/>
              </a:xfrm>
              <a:custGeom>
                <a:avLst/>
                <a:gdLst/>
                <a:ahLst/>
                <a:cxnLst/>
                <a:rect l="l" t="t" r="r" b="b"/>
                <a:pathLst>
                  <a:path w="43529" h="61626" extrusionOk="0">
                    <a:moveTo>
                      <a:pt x="16097" y="61627"/>
                    </a:moveTo>
                    <a:lnTo>
                      <a:pt x="43529" y="2762"/>
                    </a:lnTo>
                    <a:lnTo>
                      <a:pt x="1333" y="0"/>
                    </a:lnTo>
                    <a:lnTo>
                      <a:pt x="0" y="36671"/>
                    </a:lnTo>
                    <a:lnTo>
                      <a:pt x="16097" y="61627"/>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35"/>
              <p:cNvSpPr/>
              <p:nvPr/>
            </p:nvSpPr>
            <p:spPr>
              <a:xfrm>
                <a:off x="6658015" y="3382020"/>
                <a:ext cx="92351" cy="374498"/>
              </a:xfrm>
              <a:custGeom>
                <a:avLst/>
                <a:gdLst/>
                <a:ahLst/>
                <a:cxnLst/>
                <a:rect l="l" t="t" r="r" b="b"/>
                <a:pathLst>
                  <a:path w="76009" h="308229" extrusionOk="0">
                    <a:moveTo>
                      <a:pt x="11716" y="0"/>
                    </a:moveTo>
                    <a:lnTo>
                      <a:pt x="0" y="31242"/>
                    </a:lnTo>
                    <a:cubicBezTo>
                      <a:pt x="0" y="31242"/>
                      <a:pt x="61341" y="261366"/>
                      <a:pt x="76009" y="30822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35"/>
              <p:cNvSpPr/>
              <p:nvPr/>
            </p:nvSpPr>
            <p:spPr>
              <a:xfrm>
                <a:off x="7277221" y="4184051"/>
                <a:ext cx="387060" cy="274487"/>
              </a:xfrm>
              <a:custGeom>
                <a:avLst/>
                <a:gdLst/>
                <a:ahLst/>
                <a:cxnLst/>
                <a:rect l="l" t="t" r="r" b="b"/>
                <a:pathLst>
                  <a:path w="318568" h="225915" extrusionOk="0">
                    <a:moveTo>
                      <a:pt x="95" y="147733"/>
                    </a:moveTo>
                    <a:cubicBezTo>
                      <a:pt x="95" y="147733"/>
                      <a:pt x="116014" y="235363"/>
                      <a:pt x="181928" y="225076"/>
                    </a:cubicBezTo>
                    <a:cubicBezTo>
                      <a:pt x="247936" y="214789"/>
                      <a:pt x="322326" y="209074"/>
                      <a:pt x="318421" y="173641"/>
                    </a:cubicBezTo>
                    <a:cubicBezTo>
                      <a:pt x="314611" y="138208"/>
                      <a:pt x="45244" y="0"/>
                      <a:pt x="45244" y="0"/>
                    </a:cubicBezTo>
                    <a:lnTo>
                      <a:pt x="0" y="1477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35"/>
              <p:cNvSpPr/>
              <p:nvPr/>
            </p:nvSpPr>
            <p:spPr>
              <a:xfrm>
                <a:off x="6191300" y="3804170"/>
                <a:ext cx="1216083" cy="630169"/>
              </a:xfrm>
              <a:custGeom>
                <a:avLst/>
                <a:gdLst/>
                <a:ahLst/>
                <a:cxnLst/>
                <a:rect l="l" t="t" r="r" b="b"/>
                <a:pathLst>
                  <a:path w="1000891" h="518658" extrusionOk="0">
                    <a:moveTo>
                      <a:pt x="267771" y="4499"/>
                    </a:moveTo>
                    <a:cubicBezTo>
                      <a:pt x="453699" y="38979"/>
                      <a:pt x="1000149" y="294440"/>
                      <a:pt x="1000149" y="294440"/>
                    </a:cubicBezTo>
                    <a:cubicBezTo>
                      <a:pt x="1000149" y="294440"/>
                      <a:pt x="1017865" y="467890"/>
                      <a:pt x="880324" y="518658"/>
                    </a:cubicBezTo>
                    <a:cubicBezTo>
                      <a:pt x="576000" y="459794"/>
                      <a:pt x="207097" y="448649"/>
                      <a:pt x="49554" y="327777"/>
                    </a:cubicBezTo>
                    <a:cubicBezTo>
                      <a:pt x="-70461" y="235670"/>
                      <a:pt x="37266" y="-38269"/>
                      <a:pt x="267771" y="4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35"/>
              <p:cNvSpPr/>
              <p:nvPr/>
            </p:nvSpPr>
            <p:spPr>
              <a:xfrm>
                <a:off x="6938537" y="3961689"/>
                <a:ext cx="469659" cy="261778"/>
              </a:xfrm>
              <a:custGeom>
                <a:avLst/>
                <a:gdLst/>
                <a:ahLst/>
                <a:cxnLst/>
                <a:rect l="l" t="t" r="r" b="b"/>
                <a:pathLst>
                  <a:path w="386551" h="215455" extrusionOk="0">
                    <a:moveTo>
                      <a:pt x="0" y="0"/>
                    </a:moveTo>
                    <a:lnTo>
                      <a:pt x="384524" y="164782"/>
                    </a:lnTo>
                    <a:cubicBezTo>
                      <a:pt x="384524" y="164782"/>
                      <a:pt x="388525" y="202501"/>
                      <a:pt x="385286" y="21545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35"/>
              <p:cNvSpPr/>
              <p:nvPr/>
            </p:nvSpPr>
            <p:spPr>
              <a:xfrm>
                <a:off x="6613498" y="3883058"/>
                <a:ext cx="656310" cy="527839"/>
              </a:xfrm>
              <a:custGeom>
                <a:avLst/>
                <a:gdLst/>
                <a:ahLst/>
                <a:cxnLst/>
                <a:rect l="l" t="t" r="r" b="b"/>
                <a:pathLst>
                  <a:path w="540173" h="434435" extrusionOk="0">
                    <a:moveTo>
                      <a:pt x="0" y="0"/>
                    </a:moveTo>
                    <a:lnTo>
                      <a:pt x="479869" y="196882"/>
                    </a:lnTo>
                    <a:cubicBezTo>
                      <a:pt x="534067" y="219075"/>
                      <a:pt x="556641" y="284131"/>
                      <a:pt x="527113" y="334709"/>
                    </a:cubicBezTo>
                    <a:cubicBezTo>
                      <a:pt x="503301" y="375475"/>
                      <a:pt x="468535" y="417005"/>
                      <a:pt x="420719" y="434435"/>
                    </a:cubicBezTo>
                  </a:path>
                </a:pathLst>
              </a:custGeom>
              <a:solidFill>
                <a:schemeClr val="accent1"/>
              </a:solid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35"/>
              <p:cNvSpPr/>
              <p:nvPr/>
            </p:nvSpPr>
            <p:spPr>
              <a:xfrm>
                <a:off x="6401407" y="3199606"/>
                <a:ext cx="246530" cy="244277"/>
              </a:xfrm>
              <a:custGeom>
                <a:avLst/>
                <a:gdLst/>
                <a:ahLst/>
                <a:cxnLst/>
                <a:rect l="l" t="t" r="r" b="b"/>
                <a:pathLst>
                  <a:path w="202905" h="201051" extrusionOk="0">
                    <a:moveTo>
                      <a:pt x="200710" y="104349"/>
                    </a:moveTo>
                    <a:cubicBezTo>
                      <a:pt x="192614" y="74059"/>
                      <a:pt x="189090" y="49485"/>
                      <a:pt x="179945" y="18814"/>
                    </a:cubicBezTo>
                    <a:cubicBezTo>
                      <a:pt x="173373" y="-3093"/>
                      <a:pt x="143179" y="-1950"/>
                      <a:pt x="140893" y="2907"/>
                    </a:cubicBezTo>
                    <a:cubicBezTo>
                      <a:pt x="138702" y="7765"/>
                      <a:pt x="160133" y="93109"/>
                      <a:pt x="155943" y="95490"/>
                    </a:cubicBezTo>
                    <a:cubicBezTo>
                      <a:pt x="151847" y="97967"/>
                      <a:pt x="149370" y="95967"/>
                      <a:pt x="144798" y="93204"/>
                    </a:cubicBezTo>
                    <a:cubicBezTo>
                      <a:pt x="138036" y="74535"/>
                      <a:pt x="130892" y="56343"/>
                      <a:pt x="122891" y="22815"/>
                    </a:cubicBezTo>
                    <a:cubicBezTo>
                      <a:pt x="117366" y="-141"/>
                      <a:pt x="82219" y="-8237"/>
                      <a:pt x="85648" y="12432"/>
                    </a:cubicBezTo>
                    <a:cubicBezTo>
                      <a:pt x="89172" y="33864"/>
                      <a:pt x="102793" y="65582"/>
                      <a:pt x="110794" y="102444"/>
                    </a:cubicBezTo>
                    <a:cubicBezTo>
                      <a:pt x="111175" y="104253"/>
                      <a:pt x="105460" y="108825"/>
                      <a:pt x="102126" y="106254"/>
                    </a:cubicBezTo>
                    <a:cubicBezTo>
                      <a:pt x="98793" y="103777"/>
                      <a:pt x="82028" y="69773"/>
                      <a:pt x="72503" y="36531"/>
                    </a:cubicBezTo>
                    <a:cubicBezTo>
                      <a:pt x="67455" y="19005"/>
                      <a:pt x="33261" y="15766"/>
                      <a:pt x="34499" y="24815"/>
                    </a:cubicBezTo>
                    <a:cubicBezTo>
                      <a:pt x="36975" y="42055"/>
                      <a:pt x="47262" y="68916"/>
                      <a:pt x="56597" y="110064"/>
                    </a:cubicBezTo>
                    <a:cubicBezTo>
                      <a:pt x="57549" y="114159"/>
                      <a:pt x="47262" y="117303"/>
                      <a:pt x="44405" y="107016"/>
                    </a:cubicBezTo>
                    <a:cubicBezTo>
                      <a:pt x="41738" y="97491"/>
                      <a:pt x="36594" y="89490"/>
                      <a:pt x="31736" y="66344"/>
                    </a:cubicBezTo>
                    <a:cubicBezTo>
                      <a:pt x="28689" y="51485"/>
                      <a:pt x="-839" y="54533"/>
                      <a:pt x="18" y="62248"/>
                    </a:cubicBezTo>
                    <a:cubicBezTo>
                      <a:pt x="4114" y="100539"/>
                      <a:pt x="41643" y="195122"/>
                      <a:pt x="42119" y="200361"/>
                    </a:cubicBezTo>
                    <a:cubicBezTo>
                      <a:pt x="42500" y="205599"/>
                      <a:pt x="195376" y="179882"/>
                      <a:pt x="199472" y="162927"/>
                    </a:cubicBezTo>
                    <a:cubicBezTo>
                      <a:pt x="205187" y="138639"/>
                      <a:pt x="202424" y="110826"/>
                      <a:pt x="200710" y="104349"/>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0" name="Google Shape;680;p35"/>
            <p:cNvGrpSpPr/>
            <p:nvPr/>
          </p:nvGrpSpPr>
          <p:grpSpPr>
            <a:xfrm>
              <a:off x="7326045" y="1190269"/>
              <a:ext cx="765168" cy="765168"/>
              <a:chOff x="7812020" y="539519"/>
              <a:chExt cx="765168" cy="765168"/>
            </a:xfrm>
          </p:grpSpPr>
          <p:grpSp>
            <p:nvGrpSpPr>
              <p:cNvPr id="681" name="Google Shape;681;p35"/>
              <p:cNvGrpSpPr/>
              <p:nvPr/>
            </p:nvGrpSpPr>
            <p:grpSpPr>
              <a:xfrm>
                <a:off x="7812020" y="539519"/>
                <a:ext cx="765168" cy="765168"/>
                <a:chOff x="7878003" y="690272"/>
                <a:chExt cx="681421" cy="681421"/>
              </a:xfrm>
            </p:grpSpPr>
            <p:sp>
              <p:nvSpPr>
                <p:cNvPr id="682" name="Google Shape;682;p35"/>
                <p:cNvSpPr/>
                <p:nvPr/>
              </p:nvSpPr>
              <p:spPr>
                <a:xfrm>
                  <a:off x="7878003" y="690272"/>
                  <a:ext cx="681421" cy="681421"/>
                </a:xfrm>
                <a:custGeom>
                  <a:avLst/>
                  <a:gdLst/>
                  <a:ahLst/>
                  <a:cxnLst/>
                  <a:rect l="l" t="t" r="r" b="b"/>
                  <a:pathLst>
                    <a:path w="463552" h="463552" extrusionOk="0">
                      <a:moveTo>
                        <a:pt x="463553" y="231777"/>
                      </a:moveTo>
                      <a:cubicBezTo>
                        <a:pt x="463553" y="359783"/>
                        <a:pt x="359783" y="463553"/>
                        <a:pt x="231776" y="463553"/>
                      </a:cubicBezTo>
                      <a:cubicBezTo>
                        <a:pt x="103770" y="463553"/>
                        <a:pt x="0" y="359783"/>
                        <a:pt x="0" y="231777"/>
                      </a:cubicBezTo>
                      <a:cubicBezTo>
                        <a:pt x="0" y="103770"/>
                        <a:pt x="103770" y="0"/>
                        <a:pt x="231776" y="0"/>
                      </a:cubicBezTo>
                      <a:cubicBezTo>
                        <a:pt x="359783" y="0"/>
                        <a:pt x="463553" y="103770"/>
                        <a:pt x="463553" y="231777"/>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35"/>
                <p:cNvSpPr/>
                <p:nvPr/>
              </p:nvSpPr>
              <p:spPr>
                <a:xfrm>
                  <a:off x="7988675" y="800951"/>
                  <a:ext cx="460048" cy="460048"/>
                </a:xfrm>
                <a:custGeom>
                  <a:avLst/>
                  <a:gdLst/>
                  <a:ahLst/>
                  <a:cxnLst/>
                  <a:rect l="l" t="t" r="r" b="b"/>
                  <a:pathLst>
                    <a:path w="312958" h="312958" extrusionOk="0">
                      <a:moveTo>
                        <a:pt x="312958" y="156479"/>
                      </a:moveTo>
                      <a:cubicBezTo>
                        <a:pt x="312958" y="242900"/>
                        <a:pt x="242900" y="312958"/>
                        <a:pt x="156479" y="312958"/>
                      </a:cubicBezTo>
                      <a:cubicBezTo>
                        <a:pt x="70058" y="312958"/>
                        <a:pt x="0" y="242900"/>
                        <a:pt x="0" y="156479"/>
                      </a:cubicBezTo>
                      <a:cubicBezTo>
                        <a:pt x="0" y="70058"/>
                        <a:pt x="70058" y="0"/>
                        <a:pt x="156479" y="0"/>
                      </a:cubicBezTo>
                      <a:cubicBezTo>
                        <a:pt x="242900" y="0"/>
                        <a:pt x="312958" y="70058"/>
                        <a:pt x="312958" y="1564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4" name="Google Shape;684;p35"/>
                <p:cNvGrpSpPr/>
                <p:nvPr/>
              </p:nvGrpSpPr>
              <p:grpSpPr>
                <a:xfrm>
                  <a:off x="7988599" y="800951"/>
                  <a:ext cx="460125" cy="460048"/>
                  <a:chOff x="7988599" y="800951"/>
                  <a:chExt cx="460125" cy="460048"/>
                </a:xfrm>
              </p:grpSpPr>
              <p:sp>
                <p:nvSpPr>
                  <p:cNvPr id="685" name="Google Shape;685;p35"/>
                  <p:cNvSpPr/>
                  <p:nvPr/>
                </p:nvSpPr>
                <p:spPr>
                  <a:xfrm>
                    <a:off x="7988599" y="1030959"/>
                    <a:ext cx="460125" cy="7654"/>
                  </a:xfrm>
                  <a:custGeom>
                    <a:avLst/>
                    <a:gdLst/>
                    <a:ahLst/>
                    <a:cxnLst/>
                    <a:rect l="l" t="t" r="r" b="b"/>
                    <a:pathLst>
                      <a:path w="313010" h="5207" extrusionOk="0">
                        <a:moveTo>
                          <a:pt x="0" y="0"/>
                        </a:moveTo>
                        <a:lnTo>
                          <a:pt x="31301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5"/>
                  <p:cNvSpPr/>
                  <p:nvPr/>
                </p:nvSpPr>
                <p:spPr>
                  <a:xfrm>
                    <a:off x="8035363" y="892571"/>
                    <a:ext cx="366661" cy="26063"/>
                  </a:xfrm>
                  <a:custGeom>
                    <a:avLst/>
                    <a:gdLst/>
                    <a:ahLst/>
                    <a:cxnLst/>
                    <a:rect l="l" t="t" r="r" b="b"/>
                    <a:pathLst>
                      <a:path w="249429" h="17730" extrusionOk="0">
                        <a:moveTo>
                          <a:pt x="0" y="0"/>
                        </a:moveTo>
                        <a:cubicBezTo>
                          <a:pt x="81442" y="23641"/>
                          <a:pt x="167987" y="23641"/>
                          <a:pt x="249429" y="0"/>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5"/>
                  <p:cNvSpPr/>
                  <p:nvPr/>
                </p:nvSpPr>
                <p:spPr>
                  <a:xfrm>
                    <a:off x="8035363" y="1143283"/>
                    <a:ext cx="366661" cy="26063"/>
                  </a:xfrm>
                  <a:custGeom>
                    <a:avLst/>
                    <a:gdLst/>
                    <a:ahLst/>
                    <a:cxnLst/>
                    <a:rect l="l" t="t" r="r" b="b"/>
                    <a:pathLst>
                      <a:path w="249429" h="17730" extrusionOk="0">
                        <a:moveTo>
                          <a:pt x="0" y="17731"/>
                        </a:moveTo>
                        <a:cubicBezTo>
                          <a:pt x="81442" y="-5910"/>
                          <a:pt x="167987" y="-5910"/>
                          <a:pt x="249429" y="17731"/>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5"/>
                  <p:cNvSpPr/>
                  <p:nvPr/>
                </p:nvSpPr>
                <p:spPr>
                  <a:xfrm>
                    <a:off x="8218670" y="800951"/>
                    <a:ext cx="7654" cy="460048"/>
                  </a:xfrm>
                  <a:custGeom>
                    <a:avLst/>
                    <a:gdLst/>
                    <a:ahLst/>
                    <a:cxnLst/>
                    <a:rect l="l" t="t" r="r" b="b"/>
                    <a:pathLst>
                      <a:path w="5207" h="312958" extrusionOk="0">
                        <a:moveTo>
                          <a:pt x="0" y="312958"/>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5"/>
                  <p:cNvSpPr/>
                  <p:nvPr/>
                </p:nvSpPr>
                <p:spPr>
                  <a:xfrm>
                    <a:off x="8105854" y="800951"/>
                    <a:ext cx="112830" cy="460047"/>
                  </a:xfrm>
                  <a:custGeom>
                    <a:avLst/>
                    <a:gdLst/>
                    <a:ahLst/>
                    <a:cxnLst/>
                    <a:rect l="l" t="t" r="r" b="b"/>
                    <a:pathLst>
                      <a:path w="76755" h="312957" extrusionOk="0">
                        <a:moveTo>
                          <a:pt x="76755" y="0"/>
                        </a:moveTo>
                        <a:cubicBezTo>
                          <a:pt x="76755" y="0"/>
                          <a:pt x="0" y="40513"/>
                          <a:pt x="0" y="156479"/>
                        </a:cubicBezTo>
                        <a:cubicBezTo>
                          <a:pt x="0" y="280100"/>
                          <a:pt x="76755" y="312958"/>
                          <a:pt x="76755"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35"/>
                  <p:cNvSpPr/>
                  <p:nvPr/>
                </p:nvSpPr>
                <p:spPr>
                  <a:xfrm>
                    <a:off x="8218670" y="800951"/>
                    <a:ext cx="112830" cy="460047"/>
                  </a:xfrm>
                  <a:custGeom>
                    <a:avLst/>
                    <a:gdLst/>
                    <a:ahLst/>
                    <a:cxnLst/>
                    <a:rect l="l" t="t" r="r" b="b"/>
                    <a:pathLst>
                      <a:path w="76755" h="312957" extrusionOk="0">
                        <a:moveTo>
                          <a:pt x="0" y="0"/>
                        </a:moveTo>
                        <a:cubicBezTo>
                          <a:pt x="0" y="0"/>
                          <a:pt x="76756" y="40513"/>
                          <a:pt x="76756" y="156479"/>
                        </a:cubicBezTo>
                        <a:cubicBezTo>
                          <a:pt x="76756" y="280100"/>
                          <a:pt x="0" y="312958"/>
                          <a:pt x="0"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91" name="Google Shape;691;p35"/>
              <p:cNvSpPr/>
              <p:nvPr/>
            </p:nvSpPr>
            <p:spPr>
              <a:xfrm>
                <a:off x="8302716" y="1024437"/>
                <a:ext cx="208314" cy="198793"/>
              </a:xfrm>
              <a:custGeom>
                <a:avLst/>
                <a:gdLst/>
                <a:ahLst/>
                <a:cxnLst/>
                <a:rect l="l" t="t" r="r" b="b"/>
                <a:pathLst>
                  <a:path w="131015" h="125027" extrusionOk="0">
                    <a:moveTo>
                      <a:pt x="124558" y="33066"/>
                    </a:moveTo>
                    <a:lnTo>
                      <a:pt x="0" y="0"/>
                    </a:lnTo>
                    <a:lnTo>
                      <a:pt x="39523" y="122632"/>
                    </a:lnTo>
                    <a:lnTo>
                      <a:pt x="64622" y="74725"/>
                    </a:lnTo>
                    <a:lnTo>
                      <a:pt x="117633" y="125027"/>
                    </a:lnTo>
                    <a:lnTo>
                      <a:pt x="131015" y="110967"/>
                    </a:lnTo>
                    <a:lnTo>
                      <a:pt x="78057" y="60613"/>
                    </a:lnTo>
                    <a:lnTo>
                      <a:pt x="124558" y="330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35"/>
            <p:cNvGrpSpPr/>
            <p:nvPr/>
          </p:nvGrpSpPr>
          <p:grpSpPr>
            <a:xfrm>
              <a:off x="4947898" y="1162708"/>
              <a:ext cx="1819158" cy="1640245"/>
              <a:chOff x="4947898" y="1162708"/>
              <a:chExt cx="1819158" cy="1640245"/>
            </a:xfrm>
          </p:grpSpPr>
          <p:sp>
            <p:nvSpPr>
              <p:cNvPr id="693" name="Google Shape;693;p35"/>
              <p:cNvSpPr/>
              <p:nvPr/>
            </p:nvSpPr>
            <p:spPr>
              <a:xfrm flipH="1">
                <a:off x="4947898" y="1334988"/>
                <a:ext cx="1768036" cy="1467965"/>
              </a:xfrm>
              <a:custGeom>
                <a:avLst/>
                <a:gdLst/>
                <a:ahLst/>
                <a:cxnLst/>
                <a:rect l="l" t="t" r="r" b="b"/>
                <a:pathLst>
                  <a:path w="1383981" h="1149092" extrusionOk="0">
                    <a:moveTo>
                      <a:pt x="1268432" y="0"/>
                    </a:moveTo>
                    <a:lnTo>
                      <a:pt x="251968" y="0"/>
                    </a:lnTo>
                    <a:cubicBezTo>
                      <a:pt x="188127" y="0"/>
                      <a:pt x="136367" y="51760"/>
                      <a:pt x="136367" y="115602"/>
                    </a:cubicBezTo>
                    <a:lnTo>
                      <a:pt x="136367" y="804370"/>
                    </a:lnTo>
                    <a:lnTo>
                      <a:pt x="1446" y="1121702"/>
                    </a:lnTo>
                    <a:cubicBezTo>
                      <a:pt x="-6365" y="1142063"/>
                      <a:pt x="19307" y="1158518"/>
                      <a:pt x="34512" y="1142896"/>
                    </a:cubicBezTo>
                    <a:lnTo>
                      <a:pt x="255301" y="915806"/>
                    </a:lnTo>
                    <a:lnTo>
                      <a:pt x="1268380" y="915806"/>
                    </a:lnTo>
                    <a:cubicBezTo>
                      <a:pt x="1332221" y="915806"/>
                      <a:pt x="1383981" y="864046"/>
                      <a:pt x="1383981" y="800204"/>
                    </a:cubicBezTo>
                    <a:lnTo>
                      <a:pt x="1383981" y="115602"/>
                    </a:lnTo>
                    <a:cubicBezTo>
                      <a:pt x="1383981" y="51760"/>
                      <a:pt x="1332221" y="0"/>
                      <a:pt x="126838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5"/>
              <p:cNvSpPr/>
              <p:nvPr/>
            </p:nvSpPr>
            <p:spPr>
              <a:xfrm flipH="1">
                <a:off x="5465196" y="1184952"/>
                <a:ext cx="540862" cy="485327"/>
              </a:xfrm>
              <a:custGeom>
                <a:avLst/>
                <a:gdLst/>
                <a:ahLst/>
                <a:cxnLst/>
                <a:rect l="l" t="t" r="r" b="b"/>
                <a:pathLst>
                  <a:path w="423375" h="379904" extrusionOk="0">
                    <a:moveTo>
                      <a:pt x="388978" y="246766"/>
                    </a:moveTo>
                    <a:cubicBezTo>
                      <a:pt x="338415" y="237705"/>
                      <a:pt x="327011" y="269469"/>
                      <a:pt x="336645" y="161002"/>
                    </a:cubicBezTo>
                    <a:cubicBezTo>
                      <a:pt x="343102" y="88360"/>
                      <a:pt x="311910" y="58522"/>
                      <a:pt x="287956" y="67739"/>
                    </a:cubicBezTo>
                    <a:cubicBezTo>
                      <a:pt x="252026" y="81643"/>
                      <a:pt x="244736" y="96015"/>
                      <a:pt x="246454" y="79247"/>
                    </a:cubicBezTo>
                    <a:cubicBezTo>
                      <a:pt x="255307" y="-6152"/>
                      <a:pt x="85289" y="-23961"/>
                      <a:pt x="52431" y="32798"/>
                    </a:cubicBezTo>
                    <a:cubicBezTo>
                      <a:pt x="42537" y="49930"/>
                      <a:pt x="-736" y="92474"/>
                      <a:pt x="42954" y="189485"/>
                    </a:cubicBezTo>
                    <a:cubicBezTo>
                      <a:pt x="47692" y="200004"/>
                      <a:pt x="18844" y="218490"/>
                      <a:pt x="12803" y="228436"/>
                    </a:cubicBezTo>
                    <a:cubicBezTo>
                      <a:pt x="-5527" y="258638"/>
                      <a:pt x="-5527" y="293840"/>
                      <a:pt x="21655" y="326645"/>
                    </a:cubicBezTo>
                    <a:cubicBezTo>
                      <a:pt x="62637" y="376063"/>
                      <a:pt x="63418" y="366690"/>
                      <a:pt x="187820" y="374865"/>
                    </a:cubicBezTo>
                    <a:cubicBezTo>
                      <a:pt x="260410" y="379656"/>
                      <a:pt x="370804" y="381582"/>
                      <a:pt x="403350" y="378198"/>
                    </a:cubicBezTo>
                    <a:cubicBezTo>
                      <a:pt x="440999" y="374292"/>
                      <a:pt x="419440" y="252181"/>
                      <a:pt x="388874" y="246714"/>
                    </a:cubicBezTo>
                    <a:close/>
                  </a:path>
                </a:pathLst>
              </a:custGeom>
              <a:solidFill>
                <a:srgbClr val="8749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35"/>
              <p:cNvSpPr/>
              <p:nvPr/>
            </p:nvSpPr>
            <p:spPr>
              <a:xfrm flipH="1">
                <a:off x="5976993" y="1943550"/>
                <a:ext cx="415977" cy="473568"/>
              </a:xfrm>
              <a:custGeom>
                <a:avLst/>
                <a:gdLst/>
                <a:ahLst/>
                <a:cxnLst/>
                <a:rect l="l" t="t" r="r" b="b"/>
                <a:pathLst>
                  <a:path w="325618" h="370699" extrusionOk="0">
                    <a:moveTo>
                      <a:pt x="1309" y="291021"/>
                    </a:moveTo>
                    <a:cubicBezTo>
                      <a:pt x="32344" y="230408"/>
                      <a:pt x="113942" y="63931"/>
                      <a:pt x="161641" y="1131"/>
                    </a:cubicBezTo>
                    <a:cubicBezTo>
                      <a:pt x="201269" y="-12616"/>
                      <a:pt x="325619" y="103455"/>
                      <a:pt x="325619" y="103455"/>
                    </a:cubicBezTo>
                    <a:lnTo>
                      <a:pt x="174087" y="343979"/>
                    </a:lnTo>
                    <a:cubicBezTo>
                      <a:pt x="117379" y="416413"/>
                      <a:pt x="-14522" y="322005"/>
                      <a:pt x="1309" y="291021"/>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35"/>
              <p:cNvSpPr/>
              <p:nvPr/>
            </p:nvSpPr>
            <p:spPr>
              <a:xfrm flipH="1">
                <a:off x="5155287" y="1984014"/>
                <a:ext cx="279861" cy="440842"/>
              </a:xfrm>
              <a:custGeom>
                <a:avLst/>
                <a:gdLst/>
                <a:ahLst/>
                <a:cxnLst/>
                <a:rect l="l" t="t" r="r" b="b"/>
                <a:pathLst>
                  <a:path w="219069" h="345082" extrusionOk="0">
                    <a:moveTo>
                      <a:pt x="0" y="31608"/>
                    </a:moveTo>
                    <a:cubicBezTo>
                      <a:pt x="0" y="31608"/>
                      <a:pt x="55457" y="342692"/>
                      <a:pt x="89513" y="344879"/>
                    </a:cubicBezTo>
                    <a:cubicBezTo>
                      <a:pt x="103625" y="345764"/>
                      <a:pt x="123985" y="343733"/>
                      <a:pt x="146429" y="339255"/>
                    </a:cubicBezTo>
                    <a:cubicBezTo>
                      <a:pt x="199699" y="328580"/>
                      <a:pt x="231672" y="269946"/>
                      <a:pt x="214332" y="215374"/>
                    </a:cubicBezTo>
                    <a:cubicBezTo>
                      <a:pt x="184910" y="122736"/>
                      <a:pt x="144085" y="0"/>
                      <a:pt x="144085" y="0"/>
                    </a:cubicBezTo>
                    <a:lnTo>
                      <a:pt x="0" y="31608"/>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5"/>
              <p:cNvSpPr/>
              <p:nvPr/>
            </p:nvSpPr>
            <p:spPr>
              <a:xfrm flipH="1">
                <a:off x="5179841" y="1694651"/>
                <a:ext cx="1075881" cy="809342"/>
              </a:xfrm>
              <a:custGeom>
                <a:avLst/>
                <a:gdLst/>
                <a:ahLst/>
                <a:cxnLst/>
                <a:rect l="l" t="t" r="r" b="b"/>
                <a:pathLst>
                  <a:path w="842177" h="633536" extrusionOk="0">
                    <a:moveTo>
                      <a:pt x="111071" y="97914"/>
                    </a:moveTo>
                    <a:cubicBezTo>
                      <a:pt x="184442" y="22044"/>
                      <a:pt x="289421" y="-8106"/>
                      <a:pt x="426217" y="1840"/>
                    </a:cubicBezTo>
                    <a:cubicBezTo>
                      <a:pt x="481049" y="5849"/>
                      <a:pt x="661065" y="21575"/>
                      <a:pt x="727406" y="101716"/>
                    </a:cubicBezTo>
                    <a:cubicBezTo>
                      <a:pt x="873783" y="278607"/>
                      <a:pt x="838426" y="326723"/>
                      <a:pt x="838426" y="326723"/>
                    </a:cubicBezTo>
                    <a:cubicBezTo>
                      <a:pt x="838426" y="326723"/>
                      <a:pt x="757452" y="404363"/>
                      <a:pt x="659086" y="381451"/>
                    </a:cubicBezTo>
                    <a:cubicBezTo>
                      <a:pt x="657680" y="436336"/>
                      <a:pt x="677364" y="630984"/>
                      <a:pt x="677364" y="630984"/>
                    </a:cubicBezTo>
                    <a:lnTo>
                      <a:pt x="131536" y="633536"/>
                    </a:lnTo>
                    <a:lnTo>
                      <a:pt x="168351" y="452270"/>
                    </a:lnTo>
                    <a:lnTo>
                      <a:pt x="124975" y="381503"/>
                    </a:lnTo>
                    <a:lnTo>
                      <a:pt x="146012" y="333023"/>
                    </a:lnTo>
                    <a:lnTo>
                      <a:pt x="0" y="279961"/>
                    </a:lnTo>
                    <a:cubicBezTo>
                      <a:pt x="0" y="279961"/>
                      <a:pt x="60196" y="150560"/>
                      <a:pt x="111071" y="979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35"/>
              <p:cNvSpPr/>
              <p:nvPr/>
            </p:nvSpPr>
            <p:spPr>
              <a:xfrm flipH="1">
                <a:off x="5601282" y="1253968"/>
                <a:ext cx="309676" cy="348169"/>
              </a:xfrm>
              <a:custGeom>
                <a:avLst/>
                <a:gdLst/>
                <a:ahLst/>
                <a:cxnLst/>
                <a:rect l="l" t="t" r="r" b="b"/>
                <a:pathLst>
                  <a:path w="242408" h="272539" extrusionOk="0">
                    <a:moveTo>
                      <a:pt x="242288" y="131894"/>
                    </a:moveTo>
                    <a:cubicBezTo>
                      <a:pt x="238382" y="212659"/>
                      <a:pt x="130904" y="275406"/>
                      <a:pt x="69093" y="272438"/>
                    </a:cubicBezTo>
                    <a:cubicBezTo>
                      <a:pt x="7283" y="269470"/>
                      <a:pt x="-3184" y="202713"/>
                      <a:pt x="721" y="121948"/>
                    </a:cubicBezTo>
                    <a:cubicBezTo>
                      <a:pt x="4627" y="41183"/>
                      <a:pt x="31132" y="9887"/>
                      <a:pt x="93619" y="878"/>
                    </a:cubicBezTo>
                    <a:cubicBezTo>
                      <a:pt x="154857" y="-7974"/>
                      <a:pt x="246193" y="51128"/>
                      <a:pt x="242288" y="131894"/>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35"/>
              <p:cNvSpPr/>
              <p:nvPr/>
            </p:nvSpPr>
            <p:spPr>
              <a:xfrm flipH="1">
                <a:off x="5616660" y="1508459"/>
                <a:ext cx="214988" cy="275871"/>
              </a:xfrm>
              <a:custGeom>
                <a:avLst/>
                <a:gdLst/>
                <a:ahLst/>
                <a:cxnLst/>
                <a:rect l="l" t="t" r="r" b="b"/>
                <a:pathLst>
                  <a:path w="168288" h="215946" extrusionOk="0">
                    <a:moveTo>
                      <a:pt x="10818" y="26713"/>
                    </a:moveTo>
                    <a:lnTo>
                      <a:pt x="38" y="163717"/>
                    </a:lnTo>
                    <a:cubicBezTo>
                      <a:pt x="-1471" y="181057"/>
                      <a:pt x="41957" y="215946"/>
                      <a:pt x="84136" y="215946"/>
                    </a:cubicBezTo>
                    <a:cubicBezTo>
                      <a:pt x="159850" y="215946"/>
                      <a:pt x="169484" y="169341"/>
                      <a:pt x="168182" y="153042"/>
                    </a:cubicBezTo>
                    <a:lnTo>
                      <a:pt x="151519" y="0"/>
                    </a:lnTo>
                    <a:lnTo>
                      <a:pt x="10818" y="26661"/>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5"/>
              <p:cNvSpPr/>
              <p:nvPr/>
            </p:nvSpPr>
            <p:spPr>
              <a:xfrm flipH="1">
                <a:off x="5855113" y="1410176"/>
                <a:ext cx="17834" cy="25013"/>
              </a:xfrm>
              <a:custGeom>
                <a:avLst/>
                <a:gdLst/>
                <a:ahLst/>
                <a:cxnLst/>
                <a:rect l="l" t="t" r="r" b="b"/>
                <a:pathLst>
                  <a:path w="13960" h="19580" extrusionOk="0">
                    <a:moveTo>
                      <a:pt x="13958" y="9686"/>
                    </a:moveTo>
                    <a:cubicBezTo>
                      <a:pt x="14063" y="15102"/>
                      <a:pt x="10990" y="19528"/>
                      <a:pt x="7137" y="19580"/>
                    </a:cubicBezTo>
                    <a:cubicBezTo>
                      <a:pt x="3283" y="19632"/>
                      <a:pt x="55" y="15310"/>
                      <a:pt x="3" y="9894"/>
                    </a:cubicBezTo>
                    <a:cubicBezTo>
                      <a:pt x="-102" y="4479"/>
                      <a:pt x="2971" y="53"/>
                      <a:pt x="6824" y="0"/>
                    </a:cubicBezTo>
                    <a:cubicBezTo>
                      <a:pt x="10678" y="-52"/>
                      <a:pt x="13906" y="4270"/>
                      <a:pt x="13958" y="96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5"/>
              <p:cNvSpPr/>
              <p:nvPr/>
            </p:nvSpPr>
            <p:spPr>
              <a:xfrm flipH="1">
                <a:off x="5770566" y="1408716"/>
                <a:ext cx="17834" cy="25013"/>
              </a:xfrm>
              <a:custGeom>
                <a:avLst/>
                <a:gdLst/>
                <a:ahLst/>
                <a:cxnLst/>
                <a:rect l="l" t="t" r="r" b="b"/>
                <a:pathLst>
                  <a:path w="13960" h="19580" extrusionOk="0">
                    <a:moveTo>
                      <a:pt x="13958" y="9686"/>
                    </a:moveTo>
                    <a:cubicBezTo>
                      <a:pt x="14063" y="15102"/>
                      <a:pt x="10990" y="19528"/>
                      <a:pt x="7137" y="19580"/>
                    </a:cubicBezTo>
                    <a:cubicBezTo>
                      <a:pt x="3283" y="19632"/>
                      <a:pt x="55" y="15310"/>
                      <a:pt x="3" y="9894"/>
                    </a:cubicBezTo>
                    <a:cubicBezTo>
                      <a:pt x="-101" y="4479"/>
                      <a:pt x="2971" y="53"/>
                      <a:pt x="6824" y="0"/>
                    </a:cubicBezTo>
                    <a:cubicBezTo>
                      <a:pt x="10678" y="-52"/>
                      <a:pt x="13906" y="4270"/>
                      <a:pt x="13958" y="96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5"/>
              <p:cNvSpPr/>
              <p:nvPr/>
            </p:nvSpPr>
            <p:spPr>
              <a:xfrm flipH="1">
                <a:off x="5791965" y="1505341"/>
                <a:ext cx="61702" cy="31987"/>
              </a:xfrm>
              <a:custGeom>
                <a:avLst/>
                <a:gdLst/>
                <a:ahLst/>
                <a:cxnLst/>
                <a:rect l="l" t="t" r="r" b="b"/>
                <a:pathLst>
                  <a:path w="48299" h="25039" extrusionOk="0">
                    <a:moveTo>
                      <a:pt x="48300" y="3333"/>
                    </a:moveTo>
                    <a:cubicBezTo>
                      <a:pt x="13463" y="11821"/>
                      <a:pt x="80" y="0"/>
                      <a:pt x="80" y="0"/>
                    </a:cubicBezTo>
                    <a:cubicBezTo>
                      <a:pt x="80" y="0"/>
                      <a:pt x="-2471" y="22652"/>
                      <a:pt x="21170" y="24891"/>
                    </a:cubicBezTo>
                    <a:cubicBezTo>
                      <a:pt x="44811" y="27130"/>
                      <a:pt x="48300" y="3333"/>
                      <a:pt x="48300" y="3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5"/>
              <p:cNvSpPr/>
              <p:nvPr/>
            </p:nvSpPr>
            <p:spPr>
              <a:xfrm flipH="1">
                <a:off x="5814333" y="1422321"/>
                <a:ext cx="32005" cy="60911"/>
              </a:xfrm>
              <a:custGeom>
                <a:avLst/>
                <a:gdLst/>
                <a:ahLst/>
                <a:cxnLst/>
                <a:rect l="l" t="t" r="r" b="b"/>
                <a:pathLst>
                  <a:path w="25053" h="47680" extrusionOk="0">
                    <a:moveTo>
                      <a:pt x="12555" y="0"/>
                    </a:moveTo>
                    <a:cubicBezTo>
                      <a:pt x="7452" y="12237"/>
                      <a:pt x="-5150" y="34628"/>
                      <a:pt x="2297" y="42700"/>
                    </a:cubicBezTo>
                    <a:cubicBezTo>
                      <a:pt x="9743" y="50771"/>
                      <a:pt x="25053" y="46605"/>
                      <a:pt x="25053" y="4660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5"/>
              <p:cNvSpPr/>
              <p:nvPr/>
            </p:nvSpPr>
            <p:spPr>
              <a:xfrm flipH="1">
                <a:off x="5848242" y="1392538"/>
                <a:ext cx="33460" cy="5707"/>
              </a:xfrm>
              <a:custGeom>
                <a:avLst/>
                <a:gdLst/>
                <a:ahLst/>
                <a:cxnLst/>
                <a:rect l="l" t="t" r="r" b="b"/>
                <a:pathLst>
                  <a:path w="26192" h="4467" extrusionOk="0">
                    <a:moveTo>
                      <a:pt x="0" y="4467"/>
                    </a:moveTo>
                    <a:cubicBezTo>
                      <a:pt x="0" y="4467"/>
                      <a:pt x="14372" y="-5479"/>
                      <a:pt x="26193" y="4311"/>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5"/>
              <p:cNvSpPr/>
              <p:nvPr/>
            </p:nvSpPr>
            <p:spPr>
              <a:xfrm flipH="1">
                <a:off x="5759896" y="1391397"/>
                <a:ext cx="40911" cy="6983"/>
              </a:xfrm>
              <a:custGeom>
                <a:avLst/>
                <a:gdLst/>
                <a:ahLst/>
                <a:cxnLst/>
                <a:rect l="l" t="t" r="r" b="b"/>
                <a:pathLst>
                  <a:path w="32024" h="5466" extrusionOk="0">
                    <a:moveTo>
                      <a:pt x="0" y="4842"/>
                    </a:moveTo>
                    <a:cubicBezTo>
                      <a:pt x="0" y="4842"/>
                      <a:pt x="24318" y="-6458"/>
                      <a:pt x="32025" y="5467"/>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5"/>
              <p:cNvSpPr/>
              <p:nvPr/>
            </p:nvSpPr>
            <p:spPr>
              <a:xfrm flipH="1">
                <a:off x="5699571" y="1559558"/>
                <a:ext cx="123334" cy="43123"/>
              </a:xfrm>
              <a:custGeom>
                <a:avLst/>
                <a:gdLst/>
                <a:ahLst/>
                <a:cxnLst/>
                <a:rect l="l" t="t" r="r" b="b"/>
                <a:pathLst>
                  <a:path w="96543" h="33756" extrusionOk="0">
                    <a:moveTo>
                      <a:pt x="0" y="32650"/>
                    </a:moveTo>
                    <a:cubicBezTo>
                      <a:pt x="0" y="32650"/>
                      <a:pt x="49313" y="43064"/>
                      <a:pt x="96543"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5"/>
              <p:cNvSpPr/>
              <p:nvPr/>
            </p:nvSpPr>
            <p:spPr>
              <a:xfrm flipH="1">
                <a:off x="5517976" y="1162708"/>
                <a:ext cx="407084" cy="502070"/>
              </a:xfrm>
              <a:custGeom>
                <a:avLst/>
                <a:gdLst/>
                <a:ahLst/>
                <a:cxnLst/>
                <a:rect l="l" t="t" r="r" b="b"/>
                <a:pathLst>
                  <a:path w="318657" h="393010" extrusionOk="0">
                    <a:moveTo>
                      <a:pt x="1320" y="135183"/>
                    </a:moveTo>
                    <a:cubicBezTo>
                      <a:pt x="2361" y="141275"/>
                      <a:pt x="117807" y="135860"/>
                      <a:pt x="144260" y="104095"/>
                    </a:cubicBezTo>
                    <a:cubicBezTo>
                      <a:pt x="164308" y="80090"/>
                      <a:pt x="189459" y="153356"/>
                      <a:pt x="188886" y="163094"/>
                    </a:cubicBezTo>
                    <a:cubicBezTo>
                      <a:pt x="186595" y="201732"/>
                      <a:pt x="234242" y="357690"/>
                      <a:pt x="238043" y="392527"/>
                    </a:cubicBezTo>
                    <a:cubicBezTo>
                      <a:pt x="259914" y="403567"/>
                      <a:pt x="374370" y="223551"/>
                      <a:pt x="285013" y="60406"/>
                    </a:cubicBezTo>
                    <a:cubicBezTo>
                      <a:pt x="269495" y="32131"/>
                      <a:pt x="211799" y="-10830"/>
                      <a:pt x="144312" y="2501"/>
                    </a:cubicBezTo>
                    <a:cubicBezTo>
                      <a:pt x="80210" y="15155"/>
                      <a:pt x="-12375" y="56813"/>
                      <a:pt x="1372" y="135235"/>
                    </a:cubicBezTo>
                    <a:close/>
                  </a:path>
                </a:pathLst>
              </a:custGeom>
              <a:solidFill>
                <a:srgbClr val="87491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5"/>
              <p:cNvSpPr/>
              <p:nvPr/>
            </p:nvSpPr>
            <p:spPr>
              <a:xfrm flipH="1">
                <a:off x="5623923" y="1399401"/>
                <a:ext cx="81085" cy="83869"/>
              </a:xfrm>
              <a:custGeom>
                <a:avLst/>
                <a:gdLst/>
                <a:ahLst/>
                <a:cxnLst/>
                <a:rect l="l" t="t" r="r" b="b"/>
                <a:pathLst>
                  <a:path w="63472" h="65651" extrusionOk="0">
                    <a:moveTo>
                      <a:pt x="63449" y="34024"/>
                    </a:moveTo>
                    <a:cubicBezTo>
                      <a:pt x="62772" y="52145"/>
                      <a:pt x="48035" y="66257"/>
                      <a:pt x="30487" y="65632"/>
                    </a:cubicBezTo>
                    <a:cubicBezTo>
                      <a:pt x="12990" y="64955"/>
                      <a:pt x="-653" y="49750"/>
                      <a:pt x="24" y="31628"/>
                    </a:cubicBezTo>
                    <a:cubicBezTo>
                      <a:pt x="701" y="13507"/>
                      <a:pt x="15438" y="-605"/>
                      <a:pt x="32986" y="20"/>
                    </a:cubicBezTo>
                    <a:cubicBezTo>
                      <a:pt x="50482" y="697"/>
                      <a:pt x="64126" y="15902"/>
                      <a:pt x="63449" y="34024"/>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5"/>
              <p:cNvSpPr/>
              <p:nvPr/>
            </p:nvSpPr>
            <p:spPr>
              <a:xfrm flipH="1">
                <a:off x="5640235" y="1422915"/>
                <a:ext cx="44237" cy="15901"/>
              </a:xfrm>
              <a:custGeom>
                <a:avLst/>
                <a:gdLst/>
                <a:ahLst/>
                <a:cxnLst/>
                <a:rect l="l" t="t" r="r" b="b"/>
                <a:pathLst>
                  <a:path w="34628" h="12447" extrusionOk="0">
                    <a:moveTo>
                      <a:pt x="0" y="3543"/>
                    </a:moveTo>
                    <a:cubicBezTo>
                      <a:pt x="0" y="3543"/>
                      <a:pt x="29005" y="-8746"/>
                      <a:pt x="34629" y="1244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5"/>
              <p:cNvSpPr/>
              <p:nvPr/>
            </p:nvSpPr>
            <p:spPr>
              <a:xfrm flipH="1">
                <a:off x="5659890" y="1424511"/>
                <a:ext cx="11908" cy="19292"/>
              </a:xfrm>
              <a:custGeom>
                <a:avLst/>
                <a:gdLst/>
                <a:ahLst/>
                <a:cxnLst/>
                <a:rect l="l" t="t" r="r" b="b"/>
                <a:pathLst>
                  <a:path w="9321" h="15101" extrusionOk="0">
                    <a:moveTo>
                      <a:pt x="0" y="15101"/>
                    </a:moveTo>
                    <a:lnTo>
                      <a:pt x="9321"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5"/>
              <p:cNvSpPr/>
              <p:nvPr/>
            </p:nvSpPr>
            <p:spPr>
              <a:xfrm flipH="1">
                <a:off x="6031664" y="2031795"/>
                <a:ext cx="35589" cy="87410"/>
              </a:xfrm>
              <a:custGeom>
                <a:avLst/>
                <a:gdLst/>
                <a:ahLst/>
                <a:cxnLst/>
                <a:rect l="l" t="t" r="r" b="b"/>
                <a:pathLst>
                  <a:path w="27858" h="68423" extrusionOk="0">
                    <a:moveTo>
                      <a:pt x="27859" y="0"/>
                    </a:moveTo>
                    <a:lnTo>
                      <a:pt x="0" y="68424"/>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5"/>
              <p:cNvSpPr/>
              <p:nvPr/>
            </p:nvSpPr>
            <p:spPr>
              <a:xfrm flipH="1">
                <a:off x="5666139" y="2051372"/>
                <a:ext cx="90337" cy="239815"/>
              </a:xfrm>
              <a:custGeom>
                <a:avLst/>
                <a:gdLst/>
                <a:ahLst/>
                <a:cxnLst/>
                <a:rect l="l" t="t" r="r" b="b"/>
                <a:pathLst>
                  <a:path w="70714" h="187722" extrusionOk="0">
                    <a:moveTo>
                      <a:pt x="32025" y="0"/>
                    </a:moveTo>
                    <a:lnTo>
                      <a:pt x="0" y="105448"/>
                    </a:lnTo>
                    <a:lnTo>
                      <a:pt x="70715" y="187723"/>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5"/>
              <p:cNvSpPr/>
              <p:nvPr/>
            </p:nvSpPr>
            <p:spPr>
              <a:xfrm flipH="1">
                <a:off x="5413112" y="2023499"/>
                <a:ext cx="84218" cy="157725"/>
              </a:xfrm>
              <a:custGeom>
                <a:avLst/>
                <a:gdLst/>
                <a:ahLst/>
                <a:cxnLst/>
                <a:rect l="l" t="t" r="r" b="b"/>
                <a:pathLst>
                  <a:path w="65924" h="123464" extrusionOk="0">
                    <a:moveTo>
                      <a:pt x="0" y="0"/>
                    </a:moveTo>
                    <a:lnTo>
                      <a:pt x="35253" y="118518"/>
                    </a:lnTo>
                    <a:lnTo>
                      <a:pt x="65924" y="123465"/>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5"/>
              <p:cNvSpPr/>
              <p:nvPr/>
            </p:nvSpPr>
            <p:spPr>
              <a:xfrm flipH="1">
                <a:off x="5608447" y="1732964"/>
                <a:ext cx="264893" cy="98738"/>
              </a:xfrm>
              <a:custGeom>
                <a:avLst/>
                <a:gdLst/>
                <a:ahLst/>
                <a:cxnLst/>
                <a:rect l="l" t="t" r="r" b="b"/>
                <a:pathLst>
                  <a:path w="207353" h="77290" extrusionOk="0">
                    <a:moveTo>
                      <a:pt x="0" y="0"/>
                    </a:moveTo>
                    <a:cubicBezTo>
                      <a:pt x="0" y="0"/>
                      <a:pt x="33795" y="131901"/>
                      <a:pt x="207354" y="51083"/>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5"/>
              <p:cNvSpPr/>
              <p:nvPr/>
            </p:nvSpPr>
            <p:spPr>
              <a:xfrm flipH="1">
                <a:off x="5244152" y="2065374"/>
                <a:ext cx="222319" cy="55648"/>
              </a:xfrm>
              <a:custGeom>
                <a:avLst/>
                <a:gdLst/>
                <a:ahLst/>
                <a:cxnLst/>
                <a:rect l="l" t="t" r="r" b="b"/>
                <a:pathLst>
                  <a:path w="174027" h="43560" extrusionOk="0">
                    <a:moveTo>
                      <a:pt x="174028" y="0"/>
                    </a:moveTo>
                    <a:cubicBezTo>
                      <a:pt x="174028" y="0"/>
                      <a:pt x="151532" y="53010"/>
                      <a:pt x="0" y="4207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5"/>
              <p:cNvSpPr/>
              <p:nvPr/>
            </p:nvSpPr>
            <p:spPr>
              <a:xfrm flipH="1">
                <a:off x="5194346" y="2248601"/>
                <a:ext cx="483490" cy="323833"/>
              </a:xfrm>
              <a:custGeom>
                <a:avLst/>
                <a:gdLst/>
                <a:ahLst/>
                <a:cxnLst/>
                <a:rect l="l" t="t" r="r" b="b"/>
                <a:pathLst>
                  <a:path w="378466" h="253490" extrusionOk="0">
                    <a:moveTo>
                      <a:pt x="0" y="143825"/>
                    </a:moveTo>
                    <a:cubicBezTo>
                      <a:pt x="0" y="143825"/>
                      <a:pt x="136327" y="40617"/>
                      <a:pt x="251668" y="0"/>
                    </a:cubicBezTo>
                    <a:cubicBezTo>
                      <a:pt x="292337" y="10310"/>
                      <a:pt x="378466" y="107895"/>
                      <a:pt x="378466" y="107895"/>
                    </a:cubicBezTo>
                    <a:lnTo>
                      <a:pt x="53270" y="253491"/>
                    </a:lnTo>
                    <a:lnTo>
                      <a:pt x="0" y="143773"/>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35"/>
              <p:cNvSpPr/>
              <p:nvPr/>
            </p:nvSpPr>
            <p:spPr>
              <a:xfrm flipH="1">
                <a:off x="5559373" y="2406743"/>
                <a:ext cx="305693" cy="281898"/>
              </a:xfrm>
              <a:custGeom>
                <a:avLst/>
                <a:gdLst/>
                <a:ahLst/>
                <a:cxnLst/>
                <a:rect l="l" t="t" r="r" b="b"/>
                <a:pathLst>
                  <a:path w="239290" h="220664" extrusionOk="0">
                    <a:moveTo>
                      <a:pt x="239291" y="112113"/>
                    </a:moveTo>
                    <a:cubicBezTo>
                      <a:pt x="239291" y="112113"/>
                      <a:pt x="168003" y="179704"/>
                      <a:pt x="115826" y="205219"/>
                    </a:cubicBezTo>
                    <a:cubicBezTo>
                      <a:pt x="92445" y="216675"/>
                      <a:pt x="53651" y="228340"/>
                      <a:pt x="49172" y="214072"/>
                    </a:cubicBezTo>
                    <a:cubicBezTo>
                      <a:pt x="46881" y="206729"/>
                      <a:pt x="52349" y="197148"/>
                      <a:pt x="52349" y="197148"/>
                    </a:cubicBezTo>
                    <a:cubicBezTo>
                      <a:pt x="52349" y="197148"/>
                      <a:pt x="22459" y="203032"/>
                      <a:pt x="18501" y="193451"/>
                    </a:cubicBezTo>
                    <a:cubicBezTo>
                      <a:pt x="13398" y="181057"/>
                      <a:pt x="25844" y="167623"/>
                      <a:pt x="25844" y="167623"/>
                    </a:cubicBezTo>
                    <a:cubicBezTo>
                      <a:pt x="25844" y="167623"/>
                      <a:pt x="2150" y="168091"/>
                      <a:pt x="328" y="161009"/>
                    </a:cubicBezTo>
                    <a:cubicBezTo>
                      <a:pt x="-3213" y="147314"/>
                      <a:pt x="23084" y="133202"/>
                      <a:pt x="23084" y="133202"/>
                    </a:cubicBezTo>
                    <a:cubicBezTo>
                      <a:pt x="23084" y="133202"/>
                      <a:pt x="3713" y="132265"/>
                      <a:pt x="3765" y="119247"/>
                    </a:cubicBezTo>
                    <a:cubicBezTo>
                      <a:pt x="3765" y="111644"/>
                      <a:pt x="104422" y="54260"/>
                      <a:pt x="104422" y="54260"/>
                    </a:cubicBezTo>
                    <a:cubicBezTo>
                      <a:pt x="104422" y="54260"/>
                      <a:pt x="40477" y="73787"/>
                      <a:pt x="45059" y="57072"/>
                    </a:cubicBezTo>
                    <a:cubicBezTo>
                      <a:pt x="51672" y="33066"/>
                      <a:pt x="101558" y="20048"/>
                      <a:pt x="134676" y="15309"/>
                    </a:cubicBezTo>
                    <a:cubicBezTo>
                      <a:pt x="168472" y="10519"/>
                      <a:pt x="205183" y="0"/>
                      <a:pt x="205183" y="0"/>
                    </a:cubicBezTo>
                    <a:lnTo>
                      <a:pt x="239238" y="112113"/>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35"/>
              <p:cNvSpPr/>
              <p:nvPr/>
            </p:nvSpPr>
            <p:spPr>
              <a:xfrm flipH="1">
                <a:off x="5737526" y="2525864"/>
                <a:ext cx="98055" cy="50756"/>
              </a:xfrm>
              <a:custGeom>
                <a:avLst/>
                <a:gdLst/>
                <a:ahLst/>
                <a:cxnLst/>
                <a:rect l="l" t="t" r="r" b="b"/>
                <a:pathLst>
                  <a:path w="76755" h="39731" extrusionOk="0">
                    <a:moveTo>
                      <a:pt x="0" y="39732"/>
                    </a:moveTo>
                    <a:lnTo>
                      <a:pt x="47178" y="21610"/>
                    </a:lnTo>
                    <a:lnTo>
                      <a:pt x="76755" y="0"/>
                    </a:lnTo>
                  </a:path>
                </a:pathLst>
              </a:custGeom>
              <a:noFill/>
              <a:ln w="9525" cap="rnd" cmpd="sng">
                <a:solidFill>
                  <a:srgbClr val="BC6A4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5"/>
              <p:cNvSpPr/>
              <p:nvPr/>
            </p:nvSpPr>
            <p:spPr>
              <a:xfrm flipH="1">
                <a:off x="6171544" y="1892367"/>
                <a:ext cx="385134" cy="471285"/>
              </a:xfrm>
              <a:custGeom>
                <a:avLst/>
                <a:gdLst/>
                <a:ahLst/>
                <a:cxnLst/>
                <a:rect l="l" t="t" r="r" b="b"/>
                <a:pathLst>
                  <a:path w="301475" h="368912" extrusionOk="0">
                    <a:moveTo>
                      <a:pt x="102271" y="0"/>
                    </a:moveTo>
                    <a:cubicBezTo>
                      <a:pt x="102271" y="0"/>
                      <a:pt x="237660" y="124767"/>
                      <a:pt x="284943" y="244482"/>
                    </a:cubicBezTo>
                    <a:cubicBezTo>
                      <a:pt x="360605" y="388256"/>
                      <a:pt x="153459" y="384402"/>
                      <a:pt x="128411" y="346493"/>
                    </a:cubicBezTo>
                    <a:lnTo>
                      <a:pt x="0" y="86910"/>
                    </a:lnTo>
                    <a:lnTo>
                      <a:pt x="102271" y="0"/>
                    </a:ln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5"/>
              <p:cNvSpPr/>
              <p:nvPr/>
            </p:nvSpPr>
            <p:spPr>
              <a:xfrm flipH="1">
                <a:off x="6402568" y="1685093"/>
                <a:ext cx="364487" cy="363173"/>
              </a:xfrm>
              <a:custGeom>
                <a:avLst/>
                <a:gdLst/>
                <a:ahLst/>
                <a:cxnLst/>
                <a:rect l="l" t="t" r="r" b="b"/>
                <a:pathLst>
                  <a:path w="285313" h="284284" extrusionOk="0">
                    <a:moveTo>
                      <a:pt x="3860" y="104372"/>
                    </a:moveTo>
                    <a:cubicBezTo>
                      <a:pt x="14431" y="97863"/>
                      <a:pt x="79470" y="142438"/>
                      <a:pt x="88582" y="142802"/>
                    </a:cubicBezTo>
                    <a:cubicBezTo>
                      <a:pt x="97695" y="143167"/>
                      <a:pt x="96654" y="138168"/>
                      <a:pt x="93165" y="135668"/>
                    </a:cubicBezTo>
                    <a:cubicBezTo>
                      <a:pt x="54266" y="108278"/>
                      <a:pt x="27761" y="81460"/>
                      <a:pt x="16357" y="68130"/>
                    </a:cubicBezTo>
                    <a:cubicBezTo>
                      <a:pt x="10369" y="61100"/>
                      <a:pt x="19117" y="48238"/>
                      <a:pt x="26147" y="52508"/>
                    </a:cubicBezTo>
                    <a:cubicBezTo>
                      <a:pt x="55985" y="70733"/>
                      <a:pt x="101028" y="113016"/>
                      <a:pt x="104933" y="113902"/>
                    </a:cubicBezTo>
                    <a:cubicBezTo>
                      <a:pt x="108839" y="114787"/>
                      <a:pt x="110609" y="109007"/>
                      <a:pt x="109307" y="107705"/>
                    </a:cubicBezTo>
                    <a:cubicBezTo>
                      <a:pt x="82854" y="80211"/>
                      <a:pt x="39426" y="46051"/>
                      <a:pt x="35416" y="26628"/>
                    </a:cubicBezTo>
                    <a:cubicBezTo>
                      <a:pt x="34322" y="21316"/>
                      <a:pt x="49163" y="20014"/>
                      <a:pt x="51819" y="21524"/>
                    </a:cubicBezTo>
                    <a:cubicBezTo>
                      <a:pt x="79730" y="37459"/>
                      <a:pt x="114410" y="75055"/>
                      <a:pt x="129876" y="88021"/>
                    </a:cubicBezTo>
                    <a:cubicBezTo>
                      <a:pt x="134823" y="88698"/>
                      <a:pt x="137739" y="89427"/>
                      <a:pt x="139510" y="85991"/>
                    </a:cubicBezTo>
                    <a:cubicBezTo>
                      <a:pt x="141280" y="82554"/>
                      <a:pt x="90457" y="9652"/>
                      <a:pt x="89468" y="4861"/>
                    </a:cubicBezTo>
                    <a:cubicBezTo>
                      <a:pt x="88426" y="70"/>
                      <a:pt x="97122" y="-1388"/>
                      <a:pt x="104517" y="1424"/>
                    </a:cubicBezTo>
                    <a:cubicBezTo>
                      <a:pt x="122794" y="8298"/>
                      <a:pt x="157058" y="45530"/>
                      <a:pt x="170181" y="66828"/>
                    </a:cubicBezTo>
                    <a:cubicBezTo>
                      <a:pt x="173669" y="72452"/>
                      <a:pt x="203299" y="107913"/>
                      <a:pt x="219546" y="112964"/>
                    </a:cubicBezTo>
                    <a:cubicBezTo>
                      <a:pt x="235845" y="118015"/>
                      <a:pt x="221993" y="66567"/>
                      <a:pt x="222931" y="57403"/>
                    </a:cubicBezTo>
                    <a:cubicBezTo>
                      <a:pt x="223868" y="48290"/>
                      <a:pt x="235792" y="38604"/>
                      <a:pt x="242874" y="43291"/>
                    </a:cubicBezTo>
                    <a:cubicBezTo>
                      <a:pt x="249904" y="47977"/>
                      <a:pt x="274847" y="122910"/>
                      <a:pt x="275784" y="133012"/>
                    </a:cubicBezTo>
                    <a:cubicBezTo>
                      <a:pt x="276670" y="143115"/>
                      <a:pt x="265734" y="202790"/>
                      <a:pt x="265734" y="202790"/>
                    </a:cubicBezTo>
                    <a:lnTo>
                      <a:pt x="285314" y="249239"/>
                    </a:lnTo>
                    <a:lnTo>
                      <a:pt x="188666" y="284284"/>
                    </a:lnTo>
                    <a:cubicBezTo>
                      <a:pt x="188666" y="284284"/>
                      <a:pt x="164296" y="250176"/>
                      <a:pt x="155444" y="244188"/>
                    </a:cubicBezTo>
                    <a:cubicBezTo>
                      <a:pt x="146644" y="238252"/>
                      <a:pt x="89051" y="182065"/>
                      <a:pt x="85874" y="177951"/>
                    </a:cubicBezTo>
                    <a:cubicBezTo>
                      <a:pt x="82698" y="173786"/>
                      <a:pt x="19065" y="132179"/>
                      <a:pt x="12972" y="127284"/>
                    </a:cubicBezTo>
                    <a:cubicBezTo>
                      <a:pt x="6880" y="122390"/>
                      <a:pt x="-6659" y="110881"/>
                      <a:pt x="3912" y="104372"/>
                    </a:cubicBezTo>
                    <a:close/>
                  </a:path>
                </a:pathLst>
              </a:custGeom>
              <a:solidFill>
                <a:srgbClr val="F39E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35"/>
              <p:cNvSpPr/>
              <p:nvPr/>
            </p:nvSpPr>
            <p:spPr>
              <a:xfrm flipH="1">
                <a:off x="6183648" y="2073802"/>
                <a:ext cx="85149" cy="150940"/>
              </a:xfrm>
              <a:custGeom>
                <a:avLst/>
                <a:gdLst/>
                <a:ahLst/>
                <a:cxnLst/>
                <a:rect l="l" t="t" r="r" b="b"/>
                <a:pathLst>
                  <a:path w="66653" h="118153" extrusionOk="0">
                    <a:moveTo>
                      <a:pt x="0" y="0"/>
                    </a:moveTo>
                    <a:lnTo>
                      <a:pt x="66653" y="118153"/>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5"/>
              <p:cNvSpPr/>
              <p:nvPr/>
            </p:nvSpPr>
            <p:spPr>
              <a:xfrm>
                <a:off x="5460639" y="1984285"/>
                <a:ext cx="161028" cy="161028"/>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3" name="Google Shape;723;p35"/>
            <p:cNvGrpSpPr/>
            <p:nvPr/>
          </p:nvGrpSpPr>
          <p:grpSpPr>
            <a:xfrm>
              <a:off x="4947899" y="2925835"/>
              <a:ext cx="462756" cy="375417"/>
              <a:chOff x="3877361" y="313698"/>
              <a:chExt cx="462756" cy="375417"/>
            </a:xfrm>
          </p:grpSpPr>
          <p:sp>
            <p:nvSpPr>
              <p:cNvPr id="724" name="Google Shape;724;p35"/>
              <p:cNvSpPr/>
              <p:nvPr/>
            </p:nvSpPr>
            <p:spPr>
              <a:xfrm>
                <a:off x="4179089" y="313698"/>
                <a:ext cx="161028" cy="161028"/>
              </a:xfrm>
              <a:custGeom>
                <a:avLst/>
                <a:gdLst/>
                <a:ahLst/>
                <a:cxnLst/>
                <a:rect l="l" t="t" r="r" b="b"/>
                <a:pathLst>
                  <a:path w="80817" h="80817" extrusionOk="0">
                    <a:moveTo>
                      <a:pt x="0" y="40409"/>
                    </a:moveTo>
                    <a:cubicBezTo>
                      <a:pt x="32129" y="44991"/>
                      <a:pt x="35878" y="48688"/>
                      <a:pt x="40409" y="80817"/>
                    </a:cubicBezTo>
                    <a:cubicBezTo>
                      <a:pt x="44991" y="48688"/>
                      <a:pt x="48688" y="44939"/>
                      <a:pt x="80817" y="40409"/>
                    </a:cubicBezTo>
                    <a:cubicBezTo>
                      <a:pt x="48688" y="35826"/>
                      <a:pt x="44939" y="32129"/>
                      <a:pt x="40409" y="0"/>
                    </a:cubicBezTo>
                    <a:cubicBezTo>
                      <a:pt x="35826" y="32129"/>
                      <a:pt x="32129" y="35878"/>
                      <a:pt x="0" y="404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5"/>
              <p:cNvSpPr/>
              <p:nvPr/>
            </p:nvSpPr>
            <p:spPr>
              <a:xfrm>
                <a:off x="3877361" y="528284"/>
                <a:ext cx="160974" cy="160830"/>
              </a:xfrm>
              <a:custGeom>
                <a:avLst/>
                <a:gdLst/>
                <a:ahLst/>
                <a:cxnLst/>
                <a:rect l="l" t="t" r="r" b="b"/>
                <a:pathLst>
                  <a:path w="58061" h="58009" extrusionOk="0">
                    <a:moveTo>
                      <a:pt x="29057" y="58009"/>
                    </a:moveTo>
                    <a:cubicBezTo>
                      <a:pt x="45043" y="58009"/>
                      <a:pt x="58061" y="44991"/>
                      <a:pt x="58061" y="29005"/>
                    </a:cubicBezTo>
                    <a:cubicBezTo>
                      <a:pt x="58061" y="13018"/>
                      <a:pt x="45043" y="0"/>
                      <a:pt x="29057" y="0"/>
                    </a:cubicBezTo>
                    <a:cubicBezTo>
                      <a:pt x="25307" y="0"/>
                      <a:pt x="21662" y="677"/>
                      <a:pt x="18226" y="2083"/>
                    </a:cubicBezTo>
                    <a:cubicBezTo>
                      <a:pt x="16559" y="2760"/>
                      <a:pt x="15778" y="4635"/>
                      <a:pt x="16455" y="6249"/>
                    </a:cubicBezTo>
                    <a:cubicBezTo>
                      <a:pt x="17132" y="7915"/>
                      <a:pt x="18955" y="8696"/>
                      <a:pt x="20621" y="8019"/>
                    </a:cubicBezTo>
                    <a:cubicBezTo>
                      <a:pt x="23277" y="6926"/>
                      <a:pt x="26141" y="6405"/>
                      <a:pt x="29057" y="6405"/>
                    </a:cubicBezTo>
                    <a:cubicBezTo>
                      <a:pt x="41502" y="6405"/>
                      <a:pt x="51656" y="16559"/>
                      <a:pt x="51656" y="29005"/>
                    </a:cubicBezTo>
                    <a:cubicBezTo>
                      <a:pt x="51656" y="41450"/>
                      <a:pt x="41502" y="51604"/>
                      <a:pt x="29057" y="51604"/>
                    </a:cubicBezTo>
                    <a:cubicBezTo>
                      <a:pt x="16611" y="51604"/>
                      <a:pt x="6457" y="41450"/>
                      <a:pt x="6457" y="29005"/>
                    </a:cubicBezTo>
                    <a:cubicBezTo>
                      <a:pt x="6457" y="26818"/>
                      <a:pt x="6769" y="24630"/>
                      <a:pt x="7394" y="22600"/>
                    </a:cubicBezTo>
                    <a:cubicBezTo>
                      <a:pt x="7915" y="20881"/>
                      <a:pt x="6926" y="19111"/>
                      <a:pt x="5207" y="18590"/>
                    </a:cubicBezTo>
                    <a:cubicBezTo>
                      <a:pt x="3489" y="18069"/>
                      <a:pt x="1718" y="19059"/>
                      <a:pt x="1198" y="20777"/>
                    </a:cubicBezTo>
                    <a:cubicBezTo>
                      <a:pt x="417" y="23433"/>
                      <a:pt x="0" y="26245"/>
                      <a:pt x="0" y="29005"/>
                    </a:cubicBezTo>
                    <a:cubicBezTo>
                      <a:pt x="0" y="44991"/>
                      <a:pt x="13018" y="58009"/>
                      <a:pt x="29005" y="58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 name="Rectangle 8"/>
          <p:cNvSpPr/>
          <p:nvPr/>
        </p:nvSpPr>
        <p:spPr>
          <a:xfrm>
            <a:off x="659528" y="414117"/>
            <a:ext cx="4469258" cy="102854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1) Trong cột </a:t>
            </a:r>
            <a:r>
              <a:rPr lang="en-US" sz="2000" i="1">
                <a:solidFill>
                  <a:srgbClr val="000000"/>
                </a:solidFill>
                <a:latin typeface="Arial" panose="020B0604020202020204" pitchFamily="34" charset="0"/>
                <a:cs typeface="Arial" panose="020B0604020202020204" pitchFamily="34" charset="0"/>
              </a:rPr>
              <a:t>Tên</a:t>
            </a:r>
            <a:r>
              <a:rPr lang="en-US" sz="2000">
                <a:solidFill>
                  <a:srgbClr val="000000"/>
                </a:solidFill>
                <a:latin typeface="Arial" panose="020B0604020202020204" pitchFamily="34" charset="0"/>
                <a:cs typeface="Arial" panose="020B0604020202020204" pitchFamily="34" charset="0"/>
              </a:rPr>
              <a:t>, tại ô giao với hàng </a:t>
            </a:r>
            <a:r>
              <a:rPr lang="en-US" sz="2000" i="1">
                <a:solidFill>
                  <a:srgbClr val="000000"/>
                </a:solidFill>
                <a:latin typeface="Arial" panose="020B0604020202020204" pitchFamily="34" charset="0"/>
                <a:cs typeface="Arial" panose="020B0604020202020204" pitchFamily="34" charset="0"/>
              </a:rPr>
              <a:t>Criteria</a:t>
            </a:r>
            <a:r>
              <a:rPr lang="en-US" sz="2000">
                <a:solidFill>
                  <a:srgbClr val="000000"/>
                </a:solidFill>
                <a:latin typeface="Arial" panose="020B0604020202020204" pitchFamily="34" charset="0"/>
                <a:cs typeface="Arial" panose="020B0604020202020204" pitchFamily="34" charset="0"/>
              </a:rPr>
              <a:t> gõ nhập “Minh”.</a:t>
            </a:r>
          </a:p>
        </p:txBody>
      </p:sp>
      <p:sp>
        <p:nvSpPr>
          <p:cNvPr id="107" name="Rectangle 106"/>
          <p:cNvSpPr/>
          <p:nvPr/>
        </p:nvSpPr>
        <p:spPr>
          <a:xfrm>
            <a:off x="659528" y="1615827"/>
            <a:ext cx="4469258" cy="1412207"/>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2) Trong cột </a:t>
            </a:r>
            <a:r>
              <a:rPr lang="vi-VN" sz="2000" i="1">
                <a:solidFill>
                  <a:srgbClr val="000000"/>
                </a:solidFill>
                <a:latin typeface="Arial" panose="020B0604020202020204" pitchFamily="34" charset="0"/>
                <a:cs typeface="Arial" panose="020B0604020202020204" pitchFamily="34" charset="0"/>
              </a:rPr>
              <a:t>Ngày mượn</a:t>
            </a:r>
            <a:r>
              <a:rPr lang="vi-VN" sz="2000">
                <a:solidFill>
                  <a:srgbClr val="000000"/>
                </a:solidFill>
                <a:latin typeface="Arial" panose="020B0604020202020204" pitchFamily="34" charset="0"/>
                <a:cs typeface="Arial" panose="020B0604020202020204" pitchFamily="34" charset="0"/>
              </a:rPr>
              <a:t>, tại ô giao với hàng </a:t>
            </a:r>
            <a:r>
              <a:rPr lang="vi-VN" sz="2000" i="1">
                <a:solidFill>
                  <a:srgbClr val="000000"/>
                </a:solidFill>
                <a:latin typeface="Arial" panose="020B0604020202020204" pitchFamily="34" charset="0"/>
                <a:cs typeface="Arial" panose="020B0604020202020204" pitchFamily="34" charset="0"/>
              </a:rPr>
              <a:t>Criteria</a:t>
            </a:r>
            <a:r>
              <a:rPr lang="vi-VN" sz="2000">
                <a:solidFill>
                  <a:srgbClr val="000000"/>
                </a:solidFill>
                <a:latin typeface="Arial" panose="020B0604020202020204" pitchFamily="34" charset="0"/>
                <a:cs typeface="Arial" panose="020B0604020202020204" pitchFamily="34" charset="0"/>
              </a:rPr>
              <a:t> gõ biểu thức:</a:t>
            </a:r>
          </a:p>
          <a:p>
            <a:pPr algn="just">
              <a:lnSpc>
                <a:spcPct val="150000"/>
              </a:lnSpc>
            </a:pPr>
            <a:r>
              <a:rPr lang="vi-VN" sz="2000">
                <a:solidFill>
                  <a:srgbClr val="000000"/>
                </a:solidFill>
                <a:latin typeface="Arial" panose="020B0604020202020204" pitchFamily="34" charset="0"/>
                <a:cs typeface="Arial" panose="020B0604020202020204" pitchFamily="34" charset="0"/>
              </a:rPr>
              <a:t>#05/09/2022# AND &lt;= #04/09/2023#.</a:t>
            </a:r>
          </a:p>
        </p:txBody>
      </p:sp>
      <p:sp>
        <p:nvSpPr>
          <p:cNvPr id="108" name="Rectangle 107"/>
          <p:cNvSpPr/>
          <p:nvPr/>
        </p:nvSpPr>
        <p:spPr>
          <a:xfrm>
            <a:off x="657556" y="3225575"/>
            <a:ext cx="4469258" cy="1412207"/>
          </a:xfrm>
          <a:prstGeom prst="rect">
            <a:avLst/>
          </a:prstGeom>
          <a:solidFill>
            <a:schemeClr val="accent3">
              <a:lumMod val="85000"/>
            </a:schemeClr>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3) Trong cột </a:t>
            </a:r>
            <a:r>
              <a:rPr lang="vi-VN" sz="2000" i="1">
                <a:solidFill>
                  <a:srgbClr val="000000"/>
                </a:solidFill>
                <a:latin typeface="Arial" panose="020B0604020202020204" pitchFamily="34" charset="0"/>
                <a:cs typeface="Arial" panose="020B0604020202020204" pitchFamily="34" charset="0"/>
              </a:rPr>
              <a:t>Ngày trả</a:t>
            </a:r>
            <a:r>
              <a:rPr lang="vi-VN" sz="2000">
                <a:solidFill>
                  <a:srgbClr val="000000"/>
                </a:solidFill>
                <a:latin typeface="Arial" panose="020B0604020202020204" pitchFamily="34" charset="0"/>
                <a:cs typeface="Arial" panose="020B0604020202020204" pitchFamily="34" charset="0"/>
              </a:rPr>
              <a:t>, tại ô giao với hàng </a:t>
            </a:r>
            <a:r>
              <a:rPr lang="vi-VN" sz="2000" i="1">
                <a:solidFill>
                  <a:srgbClr val="000000"/>
                </a:solidFill>
                <a:latin typeface="Arial" panose="020B0604020202020204" pitchFamily="34" charset="0"/>
                <a:cs typeface="Arial" panose="020B0604020202020204" pitchFamily="34" charset="0"/>
              </a:rPr>
              <a:t>Criteria </a:t>
            </a:r>
            <a:r>
              <a:rPr lang="vi-VN" sz="2000">
                <a:solidFill>
                  <a:srgbClr val="000000"/>
                </a:solidFill>
                <a:latin typeface="Arial" panose="020B0604020202020204" pitchFamily="34" charset="0"/>
                <a:cs typeface="Arial" panose="020B0604020202020204" pitchFamily="34" charset="0"/>
              </a:rPr>
              <a:t>gõ biểu thức:</a:t>
            </a:r>
          </a:p>
          <a:p>
            <a:pPr algn="just">
              <a:lnSpc>
                <a:spcPct val="150000"/>
              </a:lnSpc>
            </a:pPr>
            <a:r>
              <a:rPr lang="vi-VN" sz="2000">
                <a:solidFill>
                  <a:srgbClr val="000000"/>
                </a:solidFill>
                <a:latin typeface="Arial" panose="020B0604020202020204" pitchFamily="34" charset="0"/>
                <a:cs typeface="Arial" panose="020B0604020202020204" pitchFamily="34" charset="0"/>
              </a:rPr>
              <a:t>#05/09/2022# AND &lt;= #04/09/2023#.</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barn(inVertical)">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barn(inVertical)">
                                      <p:cBhvr>
                                        <p:cTn id="1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7" grpId="0" animBg="1"/>
      <p:bldP spid="1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86"/>
        <p:cNvGrpSpPr/>
        <p:nvPr/>
      </p:nvGrpSpPr>
      <p:grpSpPr>
        <a:xfrm>
          <a:off x="0" y="0"/>
          <a:ext cx="0" cy="0"/>
          <a:chOff x="0" y="0"/>
          <a:chExt cx="0" cy="0"/>
        </a:xfrm>
      </p:grpSpPr>
      <p:grpSp>
        <p:nvGrpSpPr>
          <p:cNvPr id="487" name="Google Shape;487;p31"/>
          <p:cNvGrpSpPr/>
          <p:nvPr/>
        </p:nvGrpSpPr>
        <p:grpSpPr>
          <a:xfrm flipH="1">
            <a:off x="3635034" y="3939255"/>
            <a:ext cx="993859" cy="428786"/>
            <a:chOff x="-2746911" y="2702810"/>
            <a:chExt cx="1057297" cy="544767"/>
          </a:xfrm>
        </p:grpSpPr>
        <p:sp>
          <p:nvSpPr>
            <p:cNvPr id="488" name="Google Shape;488;p31"/>
            <p:cNvSpPr/>
            <p:nvPr/>
          </p:nvSpPr>
          <p:spPr>
            <a:xfrm>
              <a:off x="-2633957" y="2976382"/>
              <a:ext cx="880140" cy="271195"/>
            </a:xfrm>
            <a:custGeom>
              <a:avLst/>
              <a:gdLst/>
              <a:ahLst/>
              <a:cxnLst/>
              <a:rect l="l" t="t" r="r" b="b"/>
              <a:pathLst>
                <a:path w="730407" h="225058" extrusionOk="0">
                  <a:moveTo>
                    <a:pt x="9614" y="208"/>
                  </a:moveTo>
                  <a:lnTo>
                    <a:pt x="608244" y="0"/>
                  </a:lnTo>
                  <a:cubicBezTo>
                    <a:pt x="675679" y="0"/>
                    <a:pt x="730355" y="50303"/>
                    <a:pt x="730407" y="112373"/>
                  </a:cubicBezTo>
                  <a:cubicBezTo>
                    <a:pt x="730407" y="143409"/>
                    <a:pt x="716764" y="171528"/>
                    <a:pt x="694685" y="191888"/>
                  </a:cubicBezTo>
                  <a:cubicBezTo>
                    <a:pt x="672607" y="212249"/>
                    <a:pt x="642092" y="224851"/>
                    <a:pt x="608349" y="224851"/>
                  </a:cubicBezTo>
                  <a:lnTo>
                    <a:pt x="3990" y="225059"/>
                  </a:lnTo>
                  <a:cubicBezTo>
                    <a:pt x="3990" y="225059"/>
                    <a:pt x="-5226" y="223861"/>
                    <a:pt x="4355" y="221674"/>
                  </a:cubicBezTo>
                  <a:cubicBezTo>
                    <a:pt x="26069" y="216623"/>
                    <a:pt x="45441" y="206261"/>
                    <a:pt x="60750" y="192097"/>
                  </a:cubicBezTo>
                  <a:cubicBezTo>
                    <a:pt x="82829" y="171736"/>
                    <a:pt x="96472" y="143617"/>
                    <a:pt x="96472" y="112582"/>
                  </a:cubicBezTo>
                  <a:cubicBezTo>
                    <a:pt x="96472" y="62123"/>
                    <a:pt x="60333" y="19475"/>
                    <a:pt x="10656" y="5259"/>
                  </a:cubicBezTo>
                  <a:cubicBezTo>
                    <a:pt x="-800" y="1979"/>
                    <a:pt x="9614" y="208"/>
                    <a:pt x="9614" y="208"/>
                  </a:cubicBezTo>
                  <a:close/>
                </a:path>
              </a:pathLst>
            </a:custGeom>
            <a:solidFill>
              <a:srgbClr val="AFAFCC">
                <a:alpha val="26190"/>
              </a:srgbClr>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89" name="Google Shape;489;p31"/>
            <p:cNvSpPr/>
            <p:nvPr/>
          </p:nvSpPr>
          <p:spPr>
            <a:xfrm>
              <a:off x="-2152567" y="2976382"/>
              <a:ext cx="462953" cy="271070"/>
            </a:xfrm>
            <a:custGeom>
              <a:avLst/>
              <a:gdLst/>
              <a:ahLst/>
              <a:cxnLst/>
              <a:rect l="l" t="t" r="r" b="b"/>
              <a:pathLst>
                <a:path w="384193" h="224954" extrusionOk="0">
                  <a:moveTo>
                    <a:pt x="0" y="104"/>
                  </a:moveTo>
                  <a:lnTo>
                    <a:pt x="262031" y="0"/>
                  </a:lnTo>
                  <a:cubicBezTo>
                    <a:pt x="329465" y="0"/>
                    <a:pt x="384142" y="50303"/>
                    <a:pt x="384194" y="112373"/>
                  </a:cubicBezTo>
                  <a:cubicBezTo>
                    <a:pt x="384194" y="143409"/>
                    <a:pt x="370551" y="171528"/>
                    <a:pt x="348472" y="191888"/>
                  </a:cubicBezTo>
                  <a:cubicBezTo>
                    <a:pt x="326393" y="212249"/>
                    <a:pt x="295878" y="224851"/>
                    <a:pt x="262135" y="224851"/>
                  </a:cubicBezTo>
                  <a:lnTo>
                    <a:pt x="104" y="224955"/>
                  </a:lnTo>
                  <a:cubicBezTo>
                    <a:pt x="33847" y="224955"/>
                    <a:pt x="64362" y="212353"/>
                    <a:pt x="86441" y="191993"/>
                  </a:cubicBezTo>
                  <a:cubicBezTo>
                    <a:pt x="108520" y="171632"/>
                    <a:pt x="122215" y="143513"/>
                    <a:pt x="122163" y="112477"/>
                  </a:cubicBezTo>
                  <a:cubicBezTo>
                    <a:pt x="122163" y="50407"/>
                    <a:pt x="67487" y="52"/>
                    <a:pt x="0" y="104"/>
                  </a:cubicBezTo>
                  <a:close/>
                </a:path>
              </a:pathLst>
            </a:custGeom>
            <a:solidFill>
              <a:schemeClr val="dk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0" name="Google Shape;490;p31"/>
            <p:cNvSpPr/>
            <p:nvPr/>
          </p:nvSpPr>
          <p:spPr>
            <a:xfrm>
              <a:off x="-2651808" y="2976445"/>
              <a:ext cx="642537" cy="271132"/>
            </a:xfrm>
            <a:custGeom>
              <a:avLst/>
              <a:gdLst/>
              <a:ahLst/>
              <a:cxnLst/>
              <a:rect l="l" t="t" r="r" b="b"/>
              <a:pathLst>
                <a:path w="533226" h="225006" extrusionOk="0">
                  <a:moveTo>
                    <a:pt x="0" y="156"/>
                  </a:moveTo>
                  <a:lnTo>
                    <a:pt x="411063" y="0"/>
                  </a:lnTo>
                  <a:cubicBezTo>
                    <a:pt x="478498" y="0"/>
                    <a:pt x="533174" y="50303"/>
                    <a:pt x="533226" y="112373"/>
                  </a:cubicBezTo>
                  <a:cubicBezTo>
                    <a:pt x="533226" y="143409"/>
                    <a:pt x="519583" y="171528"/>
                    <a:pt x="497504" y="191888"/>
                  </a:cubicBezTo>
                  <a:cubicBezTo>
                    <a:pt x="475426" y="212249"/>
                    <a:pt x="444911" y="224851"/>
                    <a:pt x="411168" y="224851"/>
                  </a:cubicBezTo>
                  <a:lnTo>
                    <a:pt x="104" y="225007"/>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1" name="Google Shape;491;p31"/>
            <p:cNvSpPr/>
            <p:nvPr/>
          </p:nvSpPr>
          <p:spPr>
            <a:xfrm>
              <a:off x="-2518665" y="3207455"/>
              <a:ext cx="339215" cy="125"/>
            </a:xfrm>
            <a:custGeom>
              <a:avLst/>
              <a:gdLst/>
              <a:ahLst/>
              <a:cxnLst/>
              <a:rect l="l" t="t" r="r" b="b"/>
              <a:pathLst>
                <a:path w="281506" h="104" extrusionOk="0">
                  <a:moveTo>
                    <a:pt x="281506" y="0"/>
                  </a:moveTo>
                  <a:lnTo>
                    <a:pt x="0" y="10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2" name="Google Shape;492;p31"/>
            <p:cNvSpPr/>
            <p:nvPr/>
          </p:nvSpPr>
          <p:spPr>
            <a:xfrm>
              <a:off x="-2491170" y="3165648"/>
              <a:ext cx="222378" cy="63"/>
            </a:xfrm>
            <a:custGeom>
              <a:avLst/>
              <a:gdLst/>
              <a:ahLst/>
              <a:cxnLst/>
              <a:rect l="l" t="t" r="r" b="b"/>
              <a:pathLst>
                <a:path w="184546" h="52" extrusionOk="0">
                  <a:moveTo>
                    <a:pt x="184546" y="0"/>
                  </a:moveTo>
                  <a:lnTo>
                    <a:pt x="0" y="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3" name="Google Shape;493;p31"/>
            <p:cNvSpPr/>
            <p:nvPr/>
          </p:nvSpPr>
          <p:spPr>
            <a:xfrm>
              <a:off x="-2505859" y="3034512"/>
              <a:ext cx="337583" cy="125"/>
            </a:xfrm>
            <a:custGeom>
              <a:avLst/>
              <a:gdLst/>
              <a:ahLst/>
              <a:cxnLst/>
              <a:rect l="l" t="t" r="r" b="b"/>
              <a:pathLst>
                <a:path w="280152" h="104" extrusionOk="0">
                  <a:moveTo>
                    <a:pt x="280152" y="0"/>
                  </a:moveTo>
                  <a:cubicBezTo>
                    <a:pt x="275205" y="0"/>
                    <a:pt x="0" y="104"/>
                    <a:pt x="0" y="10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4" name="Google Shape;494;p31"/>
            <p:cNvSpPr/>
            <p:nvPr/>
          </p:nvSpPr>
          <p:spPr>
            <a:xfrm>
              <a:off x="-2682881" y="2702810"/>
              <a:ext cx="880140" cy="271196"/>
            </a:xfrm>
            <a:custGeom>
              <a:avLst/>
              <a:gdLst/>
              <a:ahLst/>
              <a:cxnLst/>
              <a:rect l="l" t="t" r="r" b="b"/>
              <a:pathLst>
                <a:path w="730407" h="225059" extrusionOk="0">
                  <a:moveTo>
                    <a:pt x="720793" y="224851"/>
                  </a:moveTo>
                  <a:lnTo>
                    <a:pt x="122163" y="225059"/>
                  </a:lnTo>
                  <a:cubicBezTo>
                    <a:pt x="54729" y="225059"/>
                    <a:pt x="52" y="174757"/>
                    <a:pt x="0" y="112686"/>
                  </a:cubicBezTo>
                  <a:cubicBezTo>
                    <a:pt x="0" y="81650"/>
                    <a:pt x="13643" y="53531"/>
                    <a:pt x="35722" y="33170"/>
                  </a:cubicBezTo>
                  <a:cubicBezTo>
                    <a:pt x="57801" y="12810"/>
                    <a:pt x="88316" y="208"/>
                    <a:pt x="122059" y="208"/>
                  </a:cubicBezTo>
                  <a:lnTo>
                    <a:pt x="726417" y="0"/>
                  </a:lnTo>
                  <a:cubicBezTo>
                    <a:pt x="726417" y="0"/>
                    <a:pt x="735634" y="1198"/>
                    <a:pt x="726052" y="3385"/>
                  </a:cubicBezTo>
                  <a:cubicBezTo>
                    <a:pt x="704338" y="8436"/>
                    <a:pt x="684967" y="18799"/>
                    <a:pt x="669657" y="32962"/>
                  </a:cubicBezTo>
                  <a:cubicBezTo>
                    <a:pt x="647579" y="53323"/>
                    <a:pt x="633935" y="81442"/>
                    <a:pt x="633935" y="112478"/>
                  </a:cubicBezTo>
                  <a:cubicBezTo>
                    <a:pt x="633935" y="162936"/>
                    <a:pt x="670074" y="205584"/>
                    <a:pt x="719751" y="219800"/>
                  </a:cubicBezTo>
                  <a:cubicBezTo>
                    <a:pt x="731208" y="223080"/>
                    <a:pt x="720793" y="224851"/>
                    <a:pt x="720793" y="224851"/>
                  </a:cubicBezTo>
                  <a:close/>
                </a:path>
              </a:pathLst>
            </a:custGeom>
            <a:solidFill>
              <a:srgbClr val="AFAFCC">
                <a:alpha val="26190"/>
              </a:srgbClr>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5" name="Google Shape;495;p31"/>
            <p:cNvSpPr/>
            <p:nvPr/>
          </p:nvSpPr>
          <p:spPr>
            <a:xfrm>
              <a:off x="-2746911" y="2702999"/>
              <a:ext cx="462953" cy="271070"/>
            </a:xfrm>
            <a:custGeom>
              <a:avLst/>
              <a:gdLst/>
              <a:ahLst/>
              <a:cxnLst/>
              <a:rect l="l" t="t" r="r" b="b"/>
              <a:pathLst>
                <a:path w="384193" h="224954" extrusionOk="0">
                  <a:moveTo>
                    <a:pt x="384194" y="224851"/>
                  </a:moveTo>
                  <a:lnTo>
                    <a:pt x="122163" y="224955"/>
                  </a:lnTo>
                  <a:cubicBezTo>
                    <a:pt x="54729" y="224955"/>
                    <a:pt x="52" y="174652"/>
                    <a:pt x="0" y="112581"/>
                  </a:cubicBezTo>
                  <a:cubicBezTo>
                    <a:pt x="0" y="81546"/>
                    <a:pt x="13643" y="53427"/>
                    <a:pt x="35722" y="33066"/>
                  </a:cubicBezTo>
                  <a:cubicBezTo>
                    <a:pt x="57801" y="12706"/>
                    <a:pt x="88316" y="104"/>
                    <a:pt x="122059" y="104"/>
                  </a:cubicBezTo>
                  <a:lnTo>
                    <a:pt x="384090" y="0"/>
                  </a:lnTo>
                  <a:cubicBezTo>
                    <a:pt x="350346" y="0"/>
                    <a:pt x="319832" y="12602"/>
                    <a:pt x="297753" y="32962"/>
                  </a:cubicBezTo>
                  <a:cubicBezTo>
                    <a:pt x="275674" y="53323"/>
                    <a:pt x="261979" y="81442"/>
                    <a:pt x="262031" y="112478"/>
                  </a:cubicBezTo>
                  <a:cubicBezTo>
                    <a:pt x="262031" y="174548"/>
                    <a:pt x="316707" y="224903"/>
                    <a:pt x="384194" y="224851"/>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6" name="Google Shape;496;p31"/>
            <p:cNvSpPr/>
            <p:nvPr/>
          </p:nvSpPr>
          <p:spPr>
            <a:xfrm>
              <a:off x="-2427329" y="2702810"/>
              <a:ext cx="642537" cy="271133"/>
            </a:xfrm>
            <a:custGeom>
              <a:avLst/>
              <a:gdLst/>
              <a:ahLst/>
              <a:cxnLst/>
              <a:rect l="l" t="t" r="r" b="b"/>
              <a:pathLst>
                <a:path w="533226" h="225007" extrusionOk="0">
                  <a:moveTo>
                    <a:pt x="533226" y="224851"/>
                  </a:moveTo>
                  <a:lnTo>
                    <a:pt x="122163" y="225007"/>
                  </a:lnTo>
                  <a:cubicBezTo>
                    <a:pt x="54729" y="225007"/>
                    <a:pt x="52" y="174705"/>
                    <a:pt x="0" y="112634"/>
                  </a:cubicBezTo>
                  <a:cubicBezTo>
                    <a:pt x="0" y="81598"/>
                    <a:pt x="13643" y="53479"/>
                    <a:pt x="35722" y="33119"/>
                  </a:cubicBezTo>
                  <a:cubicBezTo>
                    <a:pt x="57801" y="12758"/>
                    <a:pt x="88316" y="156"/>
                    <a:pt x="122059" y="156"/>
                  </a:cubicBezTo>
                  <a:lnTo>
                    <a:pt x="533122" y="0"/>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7" name="Google Shape;497;p31"/>
            <p:cNvSpPr/>
            <p:nvPr/>
          </p:nvSpPr>
          <p:spPr>
            <a:xfrm>
              <a:off x="-2257023" y="2742923"/>
              <a:ext cx="339215" cy="125"/>
            </a:xfrm>
            <a:custGeom>
              <a:avLst/>
              <a:gdLst/>
              <a:ahLst/>
              <a:cxnLst/>
              <a:rect l="l" t="t" r="r" b="b"/>
              <a:pathLst>
                <a:path w="281506" h="104" extrusionOk="0">
                  <a:moveTo>
                    <a:pt x="0" y="104"/>
                  </a:moveTo>
                  <a:lnTo>
                    <a:pt x="2815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8" name="Google Shape;498;p31"/>
            <p:cNvSpPr/>
            <p:nvPr/>
          </p:nvSpPr>
          <p:spPr>
            <a:xfrm>
              <a:off x="-2167632" y="2784794"/>
              <a:ext cx="222378" cy="63"/>
            </a:xfrm>
            <a:custGeom>
              <a:avLst/>
              <a:gdLst/>
              <a:ahLst/>
              <a:cxnLst/>
              <a:rect l="l" t="t" r="r" b="b"/>
              <a:pathLst>
                <a:path w="184546" h="52" extrusionOk="0">
                  <a:moveTo>
                    <a:pt x="0" y="52"/>
                  </a:moveTo>
                  <a:lnTo>
                    <a:pt x="18454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9" name="Google Shape;499;p31"/>
            <p:cNvSpPr/>
            <p:nvPr/>
          </p:nvSpPr>
          <p:spPr>
            <a:xfrm>
              <a:off x="-2268196" y="2915930"/>
              <a:ext cx="337583" cy="125"/>
            </a:xfrm>
            <a:custGeom>
              <a:avLst/>
              <a:gdLst/>
              <a:ahLst/>
              <a:cxnLst/>
              <a:rect l="l" t="t" r="r" b="b"/>
              <a:pathLst>
                <a:path w="280152" h="104" extrusionOk="0">
                  <a:moveTo>
                    <a:pt x="0" y="104"/>
                  </a:moveTo>
                  <a:cubicBezTo>
                    <a:pt x="4947" y="104"/>
                    <a:pt x="280152" y="0"/>
                    <a:pt x="28015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sp>
        <p:nvSpPr>
          <p:cNvPr id="503" name="Google Shape;503;p31"/>
          <p:cNvSpPr txBox="1">
            <a:spLocks noGrp="1"/>
          </p:cNvSpPr>
          <p:nvPr>
            <p:ph type="title"/>
          </p:nvPr>
        </p:nvSpPr>
        <p:spPr>
          <a:xfrm flipH="1">
            <a:off x="4568704" y="1995285"/>
            <a:ext cx="3687602" cy="16473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vi-VN" sz="3600" smtClean="0">
                <a:latin typeface="Arial" panose="020B0604020202020204" pitchFamily="34" charset="0"/>
                <a:cs typeface="Arial" panose="020B0604020202020204" pitchFamily="34" charset="0"/>
              </a:rPr>
              <a:t>TRUY VẤN CÓ THAM SỐ</a:t>
            </a:r>
            <a:endParaRPr sz="3600">
              <a:latin typeface="Arial" panose="020B0604020202020204" pitchFamily="34" charset="0"/>
              <a:cs typeface="Arial" panose="020B0604020202020204" pitchFamily="34" charset="0"/>
            </a:endParaRPr>
          </a:p>
        </p:txBody>
      </p:sp>
      <p:sp>
        <p:nvSpPr>
          <p:cNvPr id="504" name="Google Shape;504;p31"/>
          <p:cNvSpPr txBox="1">
            <a:spLocks noGrp="1"/>
          </p:cNvSpPr>
          <p:nvPr>
            <p:ph type="title" idx="2"/>
          </p:nvPr>
        </p:nvSpPr>
        <p:spPr>
          <a:xfrm flipH="1">
            <a:off x="6964450" y="929647"/>
            <a:ext cx="1207861" cy="765300"/>
          </a:xfrm>
          <a:prstGeom prst="rect">
            <a:avLst/>
          </a:prstGeom>
        </p:spPr>
        <p:txBody>
          <a:bodyPr spcFirstLastPara="1" wrap="square" lIns="91425" tIns="91425" rIns="91425" bIns="0" anchor="t" anchorCtr="0">
            <a:noAutofit/>
          </a:bodyPr>
          <a:lstStyle/>
          <a:p>
            <a:pPr marL="0" lvl="0" indent="0" algn="r" rtl="0">
              <a:spcBef>
                <a:spcPts val="0"/>
              </a:spcBef>
              <a:spcAft>
                <a:spcPts val="0"/>
              </a:spcAft>
              <a:buNone/>
            </a:pPr>
            <a:r>
              <a:rPr lang="en" smtClean="0">
                <a:latin typeface="Arial" panose="020B0604020202020204" pitchFamily="34" charset="0"/>
                <a:cs typeface="Arial" panose="020B0604020202020204" pitchFamily="34" charset="0"/>
              </a:rPr>
              <a:t>0</a:t>
            </a:r>
            <a:r>
              <a:rPr lang="vi-VN">
                <a:latin typeface="Arial" panose="020B0604020202020204" pitchFamily="34" charset="0"/>
                <a:cs typeface="Arial" panose="020B0604020202020204" pitchFamily="34" charset="0"/>
              </a:rPr>
              <a:t>4</a:t>
            </a:r>
            <a:r>
              <a:rPr lang="en" smtClean="0">
                <a:latin typeface="Arial" panose="020B0604020202020204" pitchFamily="34" charset="0"/>
                <a:cs typeface="Arial" panose="020B0604020202020204" pitchFamily="34" charset="0"/>
              </a:rPr>
              <a:t>.</a:t>
            </a:r>
            <a:endParaRPr>
              <a:latin typeface="Arial" panose="020B0604020202020204" pitchFamily="34" charset="0"/>
              <a:cs typeface="Arial" panose="020B0604020202020204" pitchFamily="34" charset="0"/>
            </a:endParaRPr>
          </a:p>
        </p:txBody>
      </p:sp>
      <p:cxnSp>
        <p:nvCxnSpPr>
          <p:cNvPr id="510" name="Google Shape;510;p31"/>
          <p:cNvCxnSpPr/>
          <p:nvPr/>
        </p:nvCxnSpPr>
        <p:spPr>
          <a:xfrm rot="10800000">
            <a:off x="683675" y="4368050"/>
            <a:ext cx="4787400" cy="0"/>
          </a:xfrm>
          <a:prstGeom prst="straightConnector1">
            <a:avLst/>
          </a:prstGeom>
          <a:noFill/>
          <a:ln w="9525" cap="flat" cmpd="sng">
            <a:solidFill>
              <a:schemeClr val="dk1"/>
            </a:solidFill>
            <a:prstDash val="solid"/>
            <a:round/>
            <a:headEnd type="none" w="med" len="med"/>
            <a:tailEnd type="none" w="med" len="med"/>
          </a:ln>
        </p:spPr>
      </p:cxnSp>
      <p:sp>
        <p:nvSpPr>
          <p:cNvPr id="552" name="Google Shape;552;p31"/>
          <p:cNvSpPr/>
          <p:nvPr/>
        </p:nvSpPr>
        <p:spPr>
          <a:xfrm flipH="1">
            <a:off x="3873873" y="2237693"/>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565" name="Google Shape;565;p31"/>
          <p:cNvGrpSpPr/>
          <p:nvPr/>
        </p:nvGrpSpPr>
        <p:grpSpPr>
          <a:xfrm>
            <a:off x="8297008" y="3614224"/>
            <a:ext cx="993896" cy="1532632"/>
            <a:chOff x="8691971" y="1597019"/>
            <a:chExt cx="1882379" cy="2902712"/>
          </a:xfrm>
        </p:grpSpPr>
        <p:sp>
          <p:nvSpPr>
            <p:cNvPr id="566" name="Google Shape;566;p31"/>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7" name="Google Shape;567;p31"/>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8" name="Google Shape;568;p31"/>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9" name="Google Shape;569;p31"/>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0" name="Google Shape;570;p31"/>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1" name="Google Shape;571;p31"/>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2" name="Google Shape;572;p31"/>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3" name="Google Shape;573;p31"/>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89" name="Group 88"/>
          <p:cNvGrpSpPr/>
          <p:nvPr/>
        </p:nvGrpSpPr>
        <p:grpSpPr>
          <a:xfrm>
            <a:off x="408886" y="714796"/>
            <a:ext cx="3426924" cy="3653146"/>
            <a:chOff x="5158907" y="950864"/>
            <a:chExt cx="3426924" cy="3653146"/>
          </a:xfrm>
        </p:grpSpPr>
        <p:grpSp>
          <p:nvGrpSpPr>
            <p:cNvPr id="90" name="Google Shape;757;p36"/>
            <p:cNvGrpSpPr/>
            <p:nvPr/>
          </p:nvGrpSpPr>
          <p:grpSpPr>
            <a:xfrm>
              <a:off x="5158907" y="4233915"/>
              <a:ext cx="456078" cy="370095"/>
              <a:chOff x="5842445" y="3462417"/>
              <a:chExt cx="456078" cy="370095"/>
            </a:xfrm>
          </p:grpSpPr>
          <p:sp>
            <p:nvSpPr>
              <p:cNvPr id="138" name="Google Shape;758;p36"/>
              <p:cNvSpPr/>
              <p:nvPr/>
            </p:nvSpPr>
            <p:spPr>
              <a:xfrm>
                <a:off x="5842445" y="3462417"/>
                <a:ext cx="298088" cy="370095"/>
              </a:xfrm>
              <a:custGeom>
                <a:avLst/>
                <a:gdLst/>
                <a:ahLst/>
                <a:cxnLst/>
                <a:rect l="l" t="t" r="r" b="b"/>
                <a:pathLst>
                  <a:path w="149605" h="185744" extrusionOk="0">
                    <a:moveTo>
                      <a:pt x="0" y="0"/>
                    </a:moveTo>
                    <a:lnTo>
                      <a:pt x="149605" y="0"/>
                    </a:lnTo>
                    <a:lnTo>
                      <a:pt x="149605" y="185744"/>
                    </a:lnTo>
                    <a:lnTo>
                      <a:pt x="0" y="185744"/>
                    </a:ln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9" name="Google Shape;759;p36"/>
              <p:cNvSpPr/>
              <p:nvPr/>
            </p:nvSpPr>
            <p:spPr>
              <a:xfrm rot="-2700000">
                <a:off x="6107593" y="3568373"/>
                <a:ext cx="158172" cy="158172"/>
              </a:xfrm>
              <a:custGeom>
                <a:avLst/>
                <a:gdLst/>
                <a:ahLst/>
                <a:cxnLst/>
                <a:rect l="l" t="t" r="r" b="b"/>
                <a:pathLst>
                  <a:path w="79463" h="79463" extrusionOk="0">
                    <a:moveTo>
                      <a:pt x="79463" y="39732"/>
                    </a:moveTo>
                    <a:cubicBezTo>
                      <a:pt x="79463" y="61675"/>
                      <a:pt x="61675" y="79463"/>
                      <a:pt x="39732" y="79463"/>
                    </a:cubicBezTo>
                    <a:cubicBezTo>
                      <a:pt x="17789" y="79463"/>
                      <a:pt x="0" y="61675"/>
                      <a:pt x="0" y="39732"/>
                    </a:cubicBezTo>
                    <a:cubicBezTo>
                      <a:pt x="0" y="17788"/>
                      <a:pt x="17789" y="0"/>
                      <a:pt x="39732" y="0"/>
                    </a:cubicBezTo>
                    <a:cubicBezTo>
                      <a:pt x="61675" y="0"/>
                      <a:pt x="79463" y="17788"/>
                      <a:pt x="79463" y="39732"/>
                    </a:cubicBezTo>
                    <a:close/>
                  </a:path>
                </a:pathLst>
              </a:custGeom>
              <a:no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91" name="Google Shape;760;p36"/>
            <p:cNvGrpSpPr/>
            <p:nvPr/>
          </p:nvGrpSpPr>
          <p:grpSpPr>
            <a:xfrm>
              <a:off x="7820663" y="950864"/>
              <a:ext cx="765168" cy="765168"/>
              <a:chOff x="7812020" y="539519"/>
              <a:chExt cx="765168" cy="765168"/>
            </a:xfrm>
          </p:grpSpPr>
          <p:grpSp>
            <p:nvGrpSpPr>
              <p:cNvPr id="127" name="Google Shape;761;p36"/>
              <p:cNvGrpSpPr/>
              <p:nvPr/>
            </p:nvGrpSpPr>
            <p:grpSpPr>
              <a:xfrm>
                <a:off x="7812020" y="539519"/>
                <a:ext cx="765168" cy="765168"/>
                <a:chOff x="7878003" y="690272"/>
                <a:chExt cx="681421" cy="681421"/>
              </a:xfrm>
            </p:grpSpPr>
            <p:sp>
              <p:nvSpPr>
                <p:cNvPr id="129" name="Google Shape;762;p36"/>
                <p:cNvSpPr/>
                <p:nvPr/>
              </p:nvSpPr>
              <p:spPr>
                <a:xfrm>
                  <a:off x="7878003" y="690272"/>
                  <a:ext cx="681421" cy="681421"/>
                </a:xfrm>
                <a:custGeom>
                  <a:avLst/>
                  <a:gdLst/>
                  <a:ahLst/>
                  <a:cxnLst/>
                  <a:rect l="l" t="t" r="r" b="b"/>
                  <a:pathLst>
                    <a:path w="463552" h="463552" extrusionOk="0">
                      <a:moveTo>
                        <a:pt x="463553" y="231777"/>
                      </a:moveTo>
                      <a:cubicBezTo>
                        <a:pt x="463553" y="359783"/>
                        <a:pt x="359783" y="463553"/>
                        <a:pt x="231776" y="463553"/>
                      </a:cubicBezTo>
                      <a:cubicBezTo>
                        <a:pt x="103770" y="463553"/>
                        <a:pt x="0" y="359783"/>
                        <a:pt x="0" y="231777"/>
                      </a:cubicBezTo>
                      <a:cubicBezTo>
                        <a:pt x="0" y="103770"/>
                        <a:pt x="103770" y="0"/>
                        <a:pt x="231776" y="0"/>
                      </a:cubicBezTo>
                      <a:cubicBezTo>
                        <a:pt x="359783" y="0"/>
                        <a:pt x="463553" y="103770"/>
                        <a:pt x="463553" y="231777"/>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0" name="Google Shape;763;p36"/>
                <p:cNvSpPr/>
                <p:nvPr/>
              </p:nvSpPr>
              <p:spPr>
                <a:xfrm>
                  <a:off x="7988675" y="800951"/>
                  <a:ext cx="460048" cy="460048"/>
                </a:xfrm>
                <a:custGeom>
                  <a:avLst/>
                  <a:gdLst/>
                  <a:ahLst/>
                  <a:cxnLst/>
                  <a:rect l="l" t="t" r="r" b="b"/>
                  <a:pathLst>
                    <a:path w="312958" h="312958" extrusionOk="0">
                      <a:moveTo>
                        <a:pt x="312958" y="156479"/>
                      </a:moveTo>
                      <a:cubicBezTo>
                        <a:pt x="312958" y="242900"/>
                        <a:pt x="242900" y="312958"/>
                        <a:pt x="156479" y="312958"/>
                      </a:cubicBezTo>
                      <a:cubicBezTo>
                        <a:pt x="70058" y="312958"/>
                        <a:pt x="0" y="242900"/>
                        <a:pt x="0" y="156479"/>
                      </a:cubicBezTo>
                      <a:cubicBezTo>
                        <a:pt x="0" y="70058"/>
                        <a:pt x="70058" y="0"/>
                        <a:pt x="156479" y="0"/>
                      </a:cubicBezTo>
                      <a:cubicBezTo>
                        <a:pt x="242900" y="0"/>
                        <a:pt x="312958" y="70058"/>
                        <a:pt x="312958" y="156479"/>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131" name="Google Shape;764;p36"/>
                <p:cNvGrpSpPr/>
                <p:nvPr/>
              </p:nvGrpSpPr>
              <p:grpSpPr>
                <a:xfrm>
                  <a:off x="7988599" y="800951"/>
                  <a:ext cx="460125" cy="460048"/>
                  <a:chOff x="7988599" y="800951"/>
                  <a:chExt cx="460125" cy="460048"/>
                </a:xfrm>
              </p:grpSpPr>
              <p:sp>
                <p:nvSpPr>
                  <p:cNvPr id="132" name="Google Shape;765;p36"/>
                  <p:cNvSpPr/>
                  <p:nvPr/>
                </p:nvSpPr>
                <p:spPr>
                  <a:xfrm>
                    <a:off x="7988599" y="1030959"/>
                    <a:ext cx="460125" cy="7654"/>
                  </a:xfrm>
                  <a:custGeom>
                    <a:avLst/>
                    <a:gdLst/>
                    <a:ahLst/>
                    <a:cxnLst/>
                    <a:rect l="l" t="t" r="r" b="b"/>
                    <a:pathLst>
                      <a:path w="313010" h="5207" extrusionOk="0">
                        <a:moveTo>
                          <a:pt x="0" y="0"/>
                        </a:moveTo>
                        <a:lnTo>
                          <a:pt x="31301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3" name="Google Shape;766;p36"/>
                  <p:cNvSpPr/>
                  <p:nvPr/>
                </p:nvSpPr>
                <p:spPr>
                  <a:xfrm>
                    <a:off x="8035363" y="892571"/>
                    <a:ext cx="366661" cy="26063"/>
                  </a:xfrm>
                  <a:custGeom>
                    <a:avLst/>
                    <a:gdLst/>
                    <a:ahLst/>
                    <a:cxnLst/>
                    <a:rect l="l" t="t" r="r" b="b"/>
                    <a:pathLst>
                      <a:path w="249429" h="17730" extrusionOk="0">
                        <a:moveTo>
                          <a:pt x="0" y="0"/>
                        </a:moveTo>
                        <a:cubicBezTo>
                          <a:pt x="81442" y="23641"/>
                          <a:pt x="167987" y="23641"/>
                          <a:pt x="249429" y="0"/>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4" name="Google Shape;767;p36"/>
                  <p:cNvSpPr/>
                  <p:nvPr/>
                </p:nvSpPr>
                <p:spPr>
                  <a:xfrm>
                    <a:off x="8035363" y="1143283"/>
                    <a:ext cx="366661" cy="26063"/>
                  </a:xfrm>
                  <a:custGeom>
                    <a:avLst/>
                    <a:gdLst/>
                    <a:ahLst/>
                    <a:cxnLst/>
                    <a:rect l="l" t="t" r="r" b="b"/>
                    <a:pathLst>
                      <a:path w="249429" h="17730" extrusionOk="0">
                        <a:moveTo>
                          <a:pt x="0" y="17731"/>
                        </a:moveTo>
                        <a:cubicBezTo>
                          <a:pt x="81442" y="-5910"/>
                          <a:pt x="167987" y="-5910"/>
                          <a:pt x="249429" y="17731"/>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5" name="Google Shape;768;p36"/>
                  <p:cNvSpPr/>
                  <p:nvPr/>
                </p:nvSpPr>
                <p:spPr>
                  <a:xfrm>
                    <a:off x="8218670" y="800951"/>
                    <a:ext cx="7654" cy="460048"/>
                  </a:xfrm>
                  <a:custGeom>
                    <a:avLst/>
                    <a:gdLst/>
                    <a:ahLst/>
                    <a:cxnLst/>
                    <a:rect l="l" t="t" r="r" b="b"/>
                    <a:pathLst>
                      <a:path w="5207" h="312958" extrusionOk="0">
                        <a:moveTo>
                          <a:pt x="0" y="312958"/>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6" name="Google Shape;769;p36"/>
                  <p:cNvSpPr/>
                  <p:nvPr/>
                </p:nvSpPr>
                <p:spPr>
                  <a:xfrm>
                    <a:off x="8105854" y="800951"/>
                    <a:ext cx="112830" cy="460047"/>
                  </a:xfrm>
                  <a:custGeom>
                    <a:avLst/>
                    <a:gdLst/>
                    <a:ahLst/>
                    <a:cxnLst/>
                    <a:rect l="l" t="t" r="r" b="b"/>
                    <a:pathLst>
                      <a:path w="76755" h="312957" extrusionOk="0">
                        <a:moveTo>
                          <a:pt x="76755" y="0"/>
                        </a:moveTo>
                        <a:cubicBezTo>
                          <a:pt x="76755" y="0"/>
                          <a:pt x="0" y="40513"/>
                          <a:pt x="0" y="156479"/>
                        </a:cubicBezTo>
                        <a:cubicBezTo>
                          <a:pt x="0" y="280100"/>
                          <a:pt x="76755" y="312958"/>
                          <a:pt x="76755"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7" name="Google Shape;770;p36"/>
                  <p:cNvSpPr/>
                  <p:nvPr/>
                </p:nvSpPr>
                <p:spPr>
                  <a:xfrm>
                    <a:off x="8218670" y="800951"/>
                    <a:ext cx="112830" cy="460047"/>
                  </a:xfrm>
                  <a:custGeom>
                    <a:avLst/>
                    <a:gdLst/>
                    <a:ahLst/>
                    <a:cxnLst/>
                    <a:rect l="l" t="t" r="r" b="b"/>
                    <a:pathLst>
                      <a:path w="76755" h="312957" extrusionOk="0">
                        <a:moveTo>
                          <a:pt x="0" y="0"/>
                        </a:moveTo>
                        <a:cubicBezTo>
                          <a:pt x="0" y="0"/>
                          <a:pt x="76756" y="40513"/>
                          <a:pt x="76756" y="156479"/>
                        </a:cubicBezTo>
                        <a:cubicBezTo>
                          <a:pt x="76756" y="280100"/>
                          <a:pt x="0" y="312958"/>
                          <a:pt x="0"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sp>
            <p:nvSpPr>
              <p:cNvPr id="128" name="Google Shape;771;p36"/>
              <p:cNvSpPr/>
              <p:nvPr/>
            </p:nvSpPr>
            <p:spPr>
              <a:xfrm>
                <a:off x="8302716" y="1024437"/>
                <a:ext cx="208314" cy="198793"/>
              </a:xfrm>
              <a:custGeom>
                <a:avLst/>
                <a:gdLst/>
                <a:ahLst/>
                <a:cxnLst/>
                <a:rect l="l" t="t" r="r" b="b"/>
                <a:pathLst>
                  <a:path w="131015" h="125027" extrusionOk="0">
                    <a:moveTo>
                      <a:pt x="124558" y="33066"/>
                    </a:moveTo>
                    <a:lnTo>
                      <a:pt x="0" y="0"/>
                    </a:lnTo>
                    <a:lnTo>
                      <a:pt x="39523" y="122632"/>
                    </a:lnTo>
                    <a:lnTo>
                      <a:pt x="64622" y="74725"/>
                    </a:lnTo>
                    <a:lnTo>
                      <a:pt x="117633" y="125027"/>
                    </a:lnTo>
                    <a:lnTo>
                      <a:pt x="131015" y="110967"/>
                    </a:lnTo>
                    <a:lnTo>
                      <a:pt x="78057" y="60613"/>
                    </a:lnTo>
                    <a:lnTo>
                      <a:pt x="124558" y="33066"/>
                    </a:ln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92" name="Group 91"/>
            <p:cNvGrpSpPr/>
            <p:nvPr/>
          </p:nvGrpSpPr>
          <p:grpSpPr>
            <a:xfrm>
              <a:off x="5614987" y="1465375"/>
              <a:ext cx="2780357" cy="3138143"/>
              <a:chOff x="5614987" y="1465375"/>
              <a:chExt cx="2780357" cy="3138143"/>
            </a:xfrm>
          </p:grpSpPr>
          <p:sp>
            <p:nvSpPr>
              <p:cNvPr id="93" name="Google Shape;746;p36"/>
              <p:cNvSpPr/>
              <p:nvPr/>
            </p:nvSpPr>
            <p:spPr>
              <a:xfrm>
                <a:off x="5855051" y="4495288"/>
                <a:ext cx="1358320" cy="107266"/>
              </a:xfrm>
              <a:custGeom>
                <a:avLst/>
                <a:gdLst/>
                <a:ahLst/>
                <a:cxnLst/>
                <a:rect l="l" t="t" r="r" b="b"/>
                <a:pathLst>
                  <a:path w="892164" h="70454" extrusionOk="0">
                    <a:moveTo>
                      <a:pt x="0" y="0"/>
                    </a:moveTo>
                    <a:lnTo>
                      <a:pt x="846549" y="0"/>
                    </a:lnTo>
                    <a:cubicBezTo>
                      <a:pt x="871700" y="0"/>
                      <a:pt x="892165" y="20413"/>
                      <a:pt x="892165" y="45616"/>
                    </a:cubicBezTo>
                    <a:lnTo>
                      <a:pt x="892165" y="70455"/>
                    </a:lnTo>
                    <a:lnTo>
                      <a:pt x="52" y="70455"/>
                    </a:lnTo>
                    <a:lnTo>
                      <a:pt x="52" y="0"/>
                    </a:lnTo>
                    <a:lnTo>
                      <a:pt x="52" y="0"/>
                    </a:ln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94" name="Google Shape;749;p36"/>
              <p:cNvGrpSpPr/>
              <p:nvPr/>
            </p:nvGrpSpPr>
            <p:grpSpPr>
              <a:xfrm>
                <a:off x="6621425" y="1465375"/>
                <a:ext cx="1589100" cy="3136200"/>
                <a:chOff x="6621425" y="855025"/>
                <a:chExt cx="1589100" cy="3136200"/>
              </a:xfrm>
            </p:grpSpPr>
            <p:sp>
              <p:nvSpPr>
                <p:cNvPr id="125" name="Google Shape;750;p36"/>
                <p:cNvSpPr/>
                <p:nvPr/>
              </p:nvSpPr>
              <p:spPr>
                <a:xfrm>
                  <a:off x="6621425" y="855025"/>
                  <a:ext cx="1589100" cy="3136200"/>
                </a:xfrm>
                <a:prstGeom prst="roundRect">
                  <a:avLst>
                    <a:gd name="adj" fmla="val 9211"/>
                  </a:avLst>
                </a:prstGeom>
                <a:solidFill>
                  <a:schemeClr val="dk1"/>
                </a:solidFill>
                <a:ln>
                  <a:noFill/>
                </a:ln>
              </p:spPr>
              <p:txBody>
                <a:bodyPr spcFirstLastPara="1" wrap="square" lIns="91425" tIns="91425" rIns="91425" bIns="91425" anchor="ctr" anchorCtr="0">
                  <a:noAutofit/>
                </a:bodyPr>
                <a:lstStyle/>
                <a:p>
                  <a:pPr algn="ctr"/>
                  <a:endParaRPr>
                    <a:latin typeface="Open Sans"/>
                    <a:ea typeface="Open Sans"/>
                    <a:cs typeface="Open Sans"/>
                    <a:sym typeface="Open Sans"/>
                  </a:endParaRPr>
                </a:p>
              </p:txBody>
            </p:sp>
            <p:sp>
              <p:nvSpPr>
                <p:cNvPr id="126" name="Google Shape;751;p36"/>
                <p:cNvSpPr/>
                <p:nvPr/>
              </p:nvSpPr>
              <p:spPr>
                <a:xfrm>
                  <a:off x="6705075" y="953125"/>
                  <a:ext cx="1421700" cy="2940000"/>
                </a:xfrm>
                <a:prstGeom prst="roundRect">
                  <a:avLst>
                    <a:gd name="adj" fmla="val 6020"/>
                  </a:avLst>
                </a:prstGeom>
                <a:solidFill>
                  <a:schemeClr val="accent2"/>
                </a:solidFill>
                <a:ln>
                  <a:noFill/>
                </a:ln>
              </p:spPr>
              <p:txBody>
                <a:bodyPr spcFirstLastPara="1" wrap="square" lIns="91425" tIns="91425" rIns="91425" bIns="91425" anchor="ctr" anchorCtr="0">
                  <a:noAutofit/>
                </a:bodyPr>
                <a:lstStyle/>
                <a:p>
                  <a:pPr algn="ctr"/>
                  <a:endParaRPr>
                    <a:latin typeface="Open Sans"/>
                    <a:ea typeface="Open Sans"/>
                    <a:cs typeface="Open Sans"/>
                    <a:sym typeface="Open Sans"/>
                  </a:endParaRPr>
                </a:p>
              </p:txBody>
            </p:sp>
          </p:grpSp>
          <p:sp>
            <p:nvSpPr>
              <p:cNvPr id="95" name="Google Shape;772;p36"/>
              <p:cNvSpPr/>
              <p:nvPr/>
            </p:nvSpPr>
            <p:spPr>
              <a:xfrm>
                <a:off x="5614987" y="3234730"/>
                <a:ext cx="582664" cy="458008"/>
              </a:xfrm>
              <a:custGeom>
                <a:avLst/>
                <a:gdLst/>
                <a:ahLst/>
                <a:cxnLst/>
                <a:rect l="l" t="t" r="r" b="b"/>
                <a:pathLst>
                  <a:path w="382702" h="300826" extrusionOk="0">
                    <a:moveTo>
                      <a:pt x="340420" y="148305"/>
                    </a:moveTo>
                    <a:cubicBezTo>
                      <a:pt x="340420" y="148305"/>
                      <a:pt x="307978" y="78475"/>
                      <a:pt x="299646" y="68737"/>
                    </a:cubicBezTo>
                    <a:cubicBezTo>
                      <a:pt x="291315" y="58948"/>
                      <a:pt x="210550" y="-311"/>
                      <a:pt x="199823" y="1"/>
                    </a:cubicBezTo>
                    <a:cubicBezTo>
                      <a:pt x="189096" y="314"/>
                      <a:pt x="183836" y="19112"/>
                      <a:pt x="189564" y="29214"/>
                    </a:cubicBezTo>
                    <a:cubicBezTo>
                      <a:pt x="195292" y="39368"/>
                      <a:pt x="247313" y="82485"/>
                      <a:pt x="226797" y="89150"/>
                    </a:cubicBezTo>
                    <a:cubicBezTo>
                      <a:pt x="206228" y="95867"/>
                      <a:pt x="149624" y="80923"/>
                      <a:pt x="141866" y="77642"/>
                    </a:cubicBezTo>
                    <a:cubicBezTo>
                      <a:pt x="112653" y="65249"/>
                      <a:pt x="49905" y="51866"/>
                      <a:pt x="25951" y="58167"/>
                    </a:cubicBezTo>
                    <a:cubicBezTo>
                      <a:pt x="16266" y="60718"/>
                      <a:pt x="8351" y="68581"/>
                      <a:pt x="12933" y="72747"/>
                    </a:cubicBezTo>
                    <a:cubicBezTo>
                      <a:pt x="17516" y="76965"/>
                      <a:pt x="120672" y="108365"/>
                      <a:pt x="121401" y="113208"/>
                    </a:cubicBezTo>
                    <a:cubicBezTo>
                      <a:pt x="122130" y="118103"/>
                      <a:pt x="124890" y="115447"/>
                      <a:pt x="119266" y="118363"/>
                    </a:cubicBezTo>
                    <a:cubicBezTo>
                      <a:pt x="96719" y="116488"/>
                      <a:pt x="44541" y="96232"/>
                      <a:pt x="4705" y="96544"/>
                    </a:cubicBezTo>
                    <a:cubicBezTo>
                      <a:pt x="-2585" y="105917"/>
                      <a:pt x="-3782" y="112791"/>
                      <a:pt x="23348" y="130079"/>
                    </a:cubicBezTo>
                    <a:cubicBezTo>
                      <a:pt x="31315" y="131277"/>
                      <a:pt x="101249" y="153460"/>
                      <a:pt x="108435" y="154814"/>
                    </a:cubicBezTo>
                    <a:cubicBezTo>
                      <a:pt x="109789" y="155074"/>
                      <a:pt x="111090" y="157574"/>
                      <a:pt x="111090" y="160021"/>
                    </a:cubicBezTo>
                    <a:lnTo>
                      <a:pt x="2935" y="147263"/>
                    </a:lnTo>
                    <a:cubicBezTo>
                      <a:pt x="2935" y="147263"/>
                      <a:pt x="-10083" y="179340"/>
                      <a:pt x="18713" y="182777"/>
                    </a:cubicBezTo>
                    <a:cubicBezTo>
                      <a:pt x="45427" y="185953"/>
                      <a:pt x="161810" y="222040"/>
                      <a:pt x="162330" y="222196"/>
                    </a:cubicBezTo>
                    <a:cubicBezTo>
                      <a:pt x="162486" y="222196"/>
                      <a:pt x="162591" y="222300"/>
                      <a:pt x="162591" y="222300"/>
                    </a:cubicBezTo>
                    <a:lnTo>
                      <a:pt x="162591" y="222300"/>
                    </a:lnTo>
                    <a:cubicBezTo>
                      <a:pt x="199927" y="233704"/>
                      <a:pt x="312300" y="300826"/>
                      <a:pt x="312300" y="300826"/>
                    </a:cubicBezTo>
                    <a:lnTo>
                      <a:pt x="382703" y="199336"/>
                    </a:lnTo>
                    <a:cubicBezTo>
                      <a:pt x="369424" y="186943"/>
                      <a:pt x="340524" y="148201"/>
                      <a:pt x="340524" y="148201"/>
                    </a:cubicBez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96" name="Google Shape;773;p36"/>
              <p:cNvSpPr/>
              <p:nvPr/>
            </p:nvSpPr>
            <p:spPr>
              <a:xfrm>
                <a:off x="6384598" y="3444174"/>
                <a:ext cx="728433" cy="924246"/>
              </a:xfrm>
              <a:custGeom>
                <a:avLst/>
                <a:gdLst/>
                <a:ahLst/>
                <a:cxnLst/>
                <a:rect l="l" t="t" r="r" b="b"/>
                <a:pathLst>
                  <a:path w="478445" h="607058" extrusionOk="0">
                    <a:moveTo>
                      <a:pt x="247450" y="12676"/>
                    </a:moveTo>
                    <a:cubicBezTo>
                      <a:pt x="144971" y="116822"/>
                      <a:pt x="0" y="450401"/>
                      <a:pt x="0" y="450401"/>
                    </a:cubicBezTo>
                    <a:lnTo>
                      <a:pt x="147679" y="581989"/>
                    </a:lnTo>
                    <a:cubicBezTo>
                      <a:pt x="196419" y="620575"/>
                      <a:pt x="266144" y="617972"/>
                      <a:pt x="291140" y="550537"/>
                    </a:cubicBezTo>
                    <a:lnTo>
                      <a:pt x="478446" y="45378"/>
                    </a:lnTo>
                    <a:cubicBezTo>
                      <a:pt x="478446" y="45378"/>
                      <a:pt x="288432" y="-28982"/>
                      <a:pt x="247450" y="12676"/>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97" name="Google Shape;774;p36"/>
              <p:cNvSpPr/>
              <p:nvPr/>
            </p:nvSpPr>
            <p:spPr>
              <a:xfrm>
                <a:off x="5905796" y="3454737"/>
                <a:ext cx="905626" cy="776477"/>
              </a:xfrm>
              <a:custGeom>
                <a:avLst/>
                <a:gdLst/>
                <a:ahLst/>
                <a:cxnLst/>
                <a:rect l="l" t="t" r="r" b="b"/>
                <a:pathLst>
                  <a:path w="594828" h="510001" extrusionOk="0">
                    <a:moveTo>
                      <a:pt x="378778" y="510002"/>
                    </a:moveTo>
                    <a:lnTo>
                      <a:pt x="0" y="189493"/>
                    </a:lnTo>
                    <a:cubicBezTo>
                      <a:pt x="0" y="189493"/>
                      <a:pt x="145648" y="95762"/>
                      <a:pt x="202928" y="0"/>
                    </a:cubicBezTo>
                    <a:cubicBezTo>
                      <a:pt x="298534" y="108676"/>
                      <a:pt x="594829" y="344202"/>
                      <a:pt x="594829" y="344202"/>
                    </a:cubicBezTo>
                    <a:lnTo>
                      <a:pt x="378778" y="509950"/>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98" name="Google Shape;775;p36"/>
              <p:cNvSpPr/>
              <p:nvPr/>
            </p:nvSpPr>
            <p:spPr>
              <a:xfrm>
                <a:off x="6653185" y="3238181"/>
                <a:ext cx="1557352" cy="1348568"/>
              </a:xfrm>
              <a:custGeom>
                <a:avLst/>
                <a:gdLst/>
                <a:ahLst/>
                <a:cxnLst/>
                <a:rect l="l" t="t" r="r" b="b"/>
                <a:pathLst>
                  <a:path w="1022891" h="885759" extrusionOk="0">
                    <a:moveTo>
                      <a:pt x="1022839" y="800621"/>
                    </a:moveTo>
                    <a:lnTo>
                      <a:pt x="900936" y="882063"/>
                    </a:lnTo>
                    <a:lnTo>
                      <a:pt x="2731" y="885760"/>
                    </a:lnTo>
                    <a:cubicBezTo>
                      <a:pt x="2731" y="885760"/>
                      <a:pt x="-3414" y="390391"/>
                      <a:pt x="2731" y="295670"/>
                    </a:cubicBezTo>
                    <a:cubicBezTo>
                      <a:pt x="12156" y="149970"/>
                      <a:pt x="170458" y="31712"/>
                      <a:pt x="315898" y="19267"/>
                    </a:cubicBezTo>
                    <a:lnTo>
                      <a:pt x="540800" y="0"/>
                    </a:lnTo>
                    <a:lnTo>
                      <a:pt x="765703" y="19267"/>
                    </a:lnTo>
                    <a:cubicBezTo>
                      <a:pt x="911142" y="31712"/>
                      <a:pt x="1022891" y="153407"/>
                      <a:pt x="1022891" y="299367"/>
                    </a:cubicBezTo>
                    <a:lnTo>
                      <a:pt x="1022891" y="800569"/>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99" name="Google Shape;776;p36"/>
              <p:cNvSpPr/>
              <p:nvPr/>
            </p:nvSpPr>
            <p:spPr>
              <a:xfrm>
                <a:off x="7041684" y="2545657"/>
                <a:ext cx="193286" cy="265591"/>
              </a:xfrm>
              <a:custGeom>
                <a:avLst/>
                <a:gdLst/>
                <a:ahLst/>
                <a:cxnLst/>
                <a:rect l="l" t="t" r="r" b="b"/>
                <a:pathLst>
                  <a:path w="126953" h="174444" extrusionOk="0">
                    <a:moveTo>
                      <a:pt x="126954" y="87222"/>
                    </a:moveTo>
                    <a:cubicBezTo>
                      <a:pt x="126954" y="135393"/>
                      <a:pt x="98534" y="174444"/>
                      <a:pt x="63477" y="174444"/>
                    </a:cubicBezTo>
                    <a:cubicBezTo>
                      <a:pt x="28420" y="174444"/>
                      <a:pt x="1" y="135393"/>
                      <a:pt x="1" y="87222"/>
                    </a:cubicBezTo>
                    <a:cubicBezTo>
                      <a:pt x="1" y="39051"/>
                      <a:pt x="28420" y="0"/>
                      <a:pt x="63477" y="0"/>
                    </a:cubicBezTo>
                    <a:cubicBezTo>
                      <a:pt x="98534" y="0"/>
                      <a:pt x="126954" y="39051"/>
                      <a:pt x="126954" y="87222"/>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0" name="Google Shape;777;p36"/>
              <p:cNvSpPr/>
              <p:nvPr/>
            </p:nvSpPr>
            <p:spPr>
              <a:xfrm>
                <a:off x="7105092" y="2527123"/>
                <a:ext cx="505595" cy="568425"/>
              </a:xfrm>
              <a:custGeom>
                <a:avLst/>
                <a:gdLst/>
                <a:ahLst/>
                <a:cxnLst/>
                <a:rect l="l" t="t" r="r" b="b"/>
                <a:pathLst>
                  <a:path w="332082" h="373350" extrusionOk="0">
                    <a:moveTo>
                      <a:pt x="331916" y="180647"/>
                    </a:moveTo>
                    <a:cubicBezTo>
                      <a:pt x="326605" y="291302"/>
                      <a:pt x="179343" y="377275"/>
                      <a:pt x="94672" y="373213"/>
                    </a:cubicBezTo>
                    <a:cubicBezTo>
                      <a:pt x="9950" y="369151"/>
                      <a:pt x="-4370" y="277659"/>
                      <a:pt x="993" y="167056"/>
                    </a:cubicBezTo>
                    <a:cubicBezTo>
                      <a:pt x="6304" y="56401"/>
                      <a:pt x="42651" y="13545"/>
                      <a:pt x="128259" y="1204"/>
                    </a:cubicBezTo>
                    <a:cubicBezTo>
                      <a:pt x="212201" y="-10929"/>
                      <a:pt x="337280" y="70044"/>
                      <a:pt x="331916" y="180699"/>
                    </a:cubicBez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1" name="Google Shape;778;p36"/>
              <p:cNvSpPr/>
              <p:nvPr/>
            </p:nvSpPr>
            <p:spPr>
              <a:xfrm>
                <a:off x="7234695" y="2943078"/>
                <a:ext cx="350967" cy="450395"/>
              </a:xfrm>
              <a:custGeom>
                <a:avLst/>
                <a:gdLst/>
                <a:ahLst/>
                <a:cxnLst/>
                <a:rect l="l" t="t" r="r" b="b"/>
                <a:pathLst>
                  <a:path w="230520" h="295826" extrusionOk="0">
                    <a:moveTo>
                      <a:pt x="14787" y="36555"/>
                    </a:moveTo>
                    <a:lnTo>
                      <a:pt x="51" y="224278"/>
                    </a:lnTo>
                    <a:cubicBezTo>
                      <a:pt x="-1980" y="248075"/>
                      <a:pt x="57487" y="295826"/>
                      <a:pt x="115236" y="295826"/>
                    </a:cubicBezTo>
                    <a:cubicBezTo>
                      <a:pt x="218965" y="295826"/>
                      <a:pt x="232191" y="231985"/>
                      <a:pt x="230369" y="209645"/>
                    </a:cubicBezTo>
                    <a:lnTo>
                      <a:pt x="207561" y="0"/>
                    </a:lnTo>
                    <a:lnTo>
                      <a:pt x="14787" y="36555"/>
                    </a:ln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2" name="Google Shape;779;p36"/>
              <p:cNvSpPr/>
              <p:nvPr/>
            </p:nvSpPr>
            <p:spPr>
              <a:xfrm>
                <a:off x="7167241" y="2790996"/>
                <a:ext cx="29101" cy="40913"/>
              </a:xfrm>
              <a:custGeom>
                <a:avLst/>
                <a:gdLst/>
                <a:ahLst/>
                <a:cxnLst/>
                <a:rect l="l" t="t" r="r" b="b"/>
                <a:pathLst>
                  <a:path w="19114" h="26872" extrusionOk="0">
                    <a:moveTo>
                      <a:pt x="19113" y="13280"/>
                    </a:moveTo>
                    <a:cubicBezTo>
                      <a:pt x="19217" y="20674"/>
                      <a:pt x="15051" y="26767"/>
                      <a:pt x="9792" y="26871"/>
                    </a:cubicBezTo>
                    <a:cubicBezTo>
                      <a:pt x="4532" y="26975"/>
                      <a:pt x="106" y="21039"/>
                      <a:pt x="2" y="13592"/>
                    </a:cubicBezTo>
                    <a:cubicBezTo>
                      <a:pt x="-102" y="6146"/>
                      <a:pt x="4064" y="106"/>
                      <a:pt x="9323" y="1"/>
                    </a:cubicBezTo>
                    <a:cubicBezTo>
                      <a:pt x="14583" y="-103"/>
                      <a:pt x="19009" y="5833"/>
                      <a:pt x="19113" y="13280"/>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3" name="Google Shape;780;p36"/>
              <p:cNvSpPr/>
              <p:nvPr/>
            </p:nvSpPr>
            <p:spPr>
              <a:xfrm>
                <a:off x="7305387" y="2788621"/>
                <a:ext cx="29101" cy="40913"/>
              </a:xfrm>
              <a:custGeom>
                <a:avLst/>
                <a:gdLst/>
                <a:ahLst/>
                <a:cxnLst/>
                <a:rect l="l" t="t" r="r" b="b"/>
                <a:pathLst>
                  <a:path w="19114" h="26872" extrusionOk="0">
                    <a:moveTo>
                      <a:pt x="19112" y="13280"/>
                    </a:moveTo>
                    <a:cubicBezTo>
                      <a:pt x="19217" y="20674"/>
                      <a:pt x="15051" y="26767"/>
                      <a:pt x="9792" y="26871"/>
                    </a:cubicBezTo>
                    <a:cubicBezTo>
                      <a:pt x="4532" y="26975"/>
                      <a:pt x="106" y="21039"/>
                      <a:pt x="2" y="13592"/>
                    </a:cubicBezTo>
                    <a:cubicBezTo>
                      <a:pt x="-102" y="6198"/>
                      <a:pt x="4063" y="106"/>
                      <a:pt x="9323" y="1"/>
                    </a:cubicBezTo>
                    <a:cubicBezTo>
                      <a:pt x="14582" y="-103"/>
                      <a:pt x="19008" y="5833"/>
                      <a:pt x="19112" y="13280"/>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4" name="Google Shape;781;p36"/>
              <p:cNvSpPr/>
              <p:nvPr/>
            </p:nvSpPr>
            <p:spPr>
              <a:xfrm>
                <a:off x="7186552" y="2953132"/>
                <a:ext cx="100774" cy="52240"/>
              </a:xfrm>
              <a:custGeom>
                <a:avLst/>
                <a:gdLst/>
                <a:ahLst/>
                <a:cxnLst/>
                <a:rect l="l" t="t" r="r" b="b"/>
                <a:pathLst>
                  <a:path w="66190" h="34312" extrusionOk="0">
                    <a:moveTo>
                      <a:pt x="66190" y="4582"/>
                    </a:moveTo>
                    <a:cubicBezTo>
                      <a:pt x="18491" y="16195"/>
                      <a:pt x="110" y="0"/>
                      <a:pt x="110" y="0"/>
                    </a:cubicBezTo>
                    <a:cubicBezTo>
                      <a:pt x="110" y="0"/>
                      <a:pt x="-3379" y="31035"/>
                      <a:pt x="28958" y="34108"/>
                    </a:cubicBezTo>
                    <a:cubicBezTo>
                      <a:pt x="61296" y="37180"/>
                      <a:pt x="66138" y="4582"/>
                      <a:pt x="66138" y="4582"/>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5" name="Google Shape;782;p36"/>
              <p:cNvSpPr/>
              <p:nvPr/>
            </p:nvSpPr>
            <p:spPr>
              <a:xfrm>
                <a:off x="7210664" y="2810868"/>
                <a:ext cx="52210" cy="99419"/>
              </a:xfrm>
              <a:custGeom>
                <a:avLst/>
                <a:gdLst/>
                <a:ahLst/>
                <a:cxnLst/>
                <a:rect l="l" t="t" r="r" b="b"/>
                <a:pathLst>
                  <a:path w="34292" h="65300" extrusionOk="0">
                    <a:moveTo>
                      <a:pt x="17212" y="0"/>
                    </a:moveTo>
                    <a:cubicBezTo>
                      <a:pt x="10182" y="16767"/>
                      <a:pt x="-7054" y="47438"/>
                      <a:pt x="3153" y="58478"/>
                    </a:cubicBezTo>
                    <a:cubicBezTo>
                      <a:pt x="13359" y="69517"/>
                      <a:pt x="34292" y="63841"/>
                      <a:pt x="34292" y="63841"/>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6" name="Google Shape;783;p36"/>
              <p:cNvSpPr/>
              <p:nvPr/>
            </p:nvSpPr>
            <p:spPr>
              <a:xfrm>
                <a:off x="7152836" y="2762324"/>
                <a:ext cx="54703" cy="9290"/>
              </a:xfrm>
              <a:custGeom>
                <a:avLst/>
                <a:gdLst/>
                <a:ahLst/>
                <a:cxnLst/>
                <a:rect l="l" t="t" r="r" b="b"/>
                <a:pathLst>
                  <a:path w="35930" h="6102" extrusionOk="0">
                    <a:moveTo>
                      <a:pt x="0" y="6103"/>
                    </a:moveTo>
                    <a:cubicBezTo>
                      <a:pt x="0" y="6103"/>
                      <a:pt x="19684" y="-7488"/>
                      <a:pt x="35930" y="5894"/>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7" name="Google Shape;784;p36"/>
              <p:cNvSpPr/>
              <p:nvPr/>
            </p:nvSpPr>
            <p:spPr>
              <a:xfrm>
                <a:off x="7285044" y="2760431"/>
                <a:ext cx="66754" cy="11423"/>
              </a:xfrm>
              <a:custGeom>
                <a:avLst/>
                <a:gdLst/>
                <a:ahLst/>
                <a:cxnLst/>
                <a:rect l="l" t="t" r="r" b="b"/>
                <a:pathLst>
                  <a:path w="43845" h="7503" extrusionOk="0">
                    <a:moveTo>
                      <a:pt x="0" y="6619"/>
                    </a:moveTo>
                    <a:cubicBezTo>
                      <a:pt x="0" y="6619"/>
                      <a:pt x="33275" y="-8847"/>
                      <a:pt x="43846" y="7504"/>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8" name="Google Shape;785;p36"/>
              <p:cNvSpPr/>
              <p:nvPr/>
            </p:nvSpPr>
            <p:spPr>
              <a:xfrm>
                <a:off x="7249023" y="3026363"/>
                <a:ext cx="201451" cy="70487"/>
              </a:xfrm>
              <a:custGeom>
                <a:avLst/>
                <a:gdLst/>
                <a:ahLst/>
                <a:cxnLst/>
                <a:rect l="l" t="t" r="r" b="b"/>
                <a:pathLst>
                  <a:path w="132316" h="46297" extrusionOk="0">
                    <a:moveTo>
                      <a:pt x="0" y="44783"/>
                    </a:moveTo>
                    <a:cubicBezTo>
                      <a:pt x="0" y="44783"/>
                      <a:pt x="67591" y="59051"/>
                      <a:pt x="132317"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9" name="Google Shape;786;p36"/>
              <p:cNvSpPr/>
              <p:nvPr/>
            </p:nvSpPr>
            <p:spPr>
              <a:xfrm rot="20256271">
                <a:off x="7056249" y="2449303"/>
                <a:ext cx="193263" cy="193263"/>
              </a:xfrm>
              <a:custGeom>
                <a:avLst/>
                <a:gdLst/>
                <a:ahLst/>
                <a:cxnLst/>
                <a:rect l="l" t="t" r="r" b="b"/>
                <a:pathLst>
                  <a:path w="126953" h="126953" extrusionOk="0">
                    <a:moveTo>
                      <a:pt x="126954" y="63477"/>
                    </a:moveTo>
                    <a:cubicBezTo>
                      <a:pt x="126954" y="98534"/>
                      <a:pt x="98534" y="126954"/>
                      <a:pt x="63477" y="126954"/>
                    </a:cubicBezTo>
                    <a:cubicBezTo>
                      <a:pt x="28420" y="126954"/>
                      <a:pt x="0" y="98534"/>
                      <a:pt x="0" y="63477"/>
                    </a:cubicBezTo>
                    <a:cubicBezTo>
                      <a:pt x="0" y="28420"/>
                      <a:pt x="28420" y="0"/>
                      <a:pt x="63477" y="0"/>
                    </a:cubicBezTo>
                    <a:cubicBezTo>
                      <a:pt x="98534" y="0"/>
                      <a:pt x="126954" y="28419"/>
                      <a:pt x="126954" y="63477"/>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0" name="Google Shape;787;p36"/>
              <p:cNvSpPr/>
              <p:nvPr/>
            </p:nvSpPr>
            <p:spPr>
              <a:xfrm rot="20256271">
                <a:off x="7305057" y="2449350"/>
                <a:ext cx="193263" cy="193263"/>
              </a:xfrm>
              <a:custGeom>
                <a:avLst/>
                <a:gdLst/>
                <a:ahLst/>
                <a:cxnLst/>
                <a:rect l="l" t="t" r="r" b="b"/>
                <a:pathLst>
                  <a:path w="126953" h="126953" extrusionOk="0">
                    <a:moveTo>
                      <a:pt x="126954" y="63477"/>
                    </a:moveTo>
                    <a:cubicBezTo>
                      <a:pt x="126954" y="98534"/>
                      <a:pt x="98534" y="126954"/>
                      <a:pt x="63477" y="126954"/>
                    </a:cubicBezTo>
                    <a:cubicBezTo>
                      <a:pt x="28420" y="126954"/>
                      <a:pt x="1" y="98534"/>
                      <a:pt x="1" y="63477"/>
                    </a:cubicBezTo>
                    <a:cubicBezTo>
                      <a:pt x="1" y="28420"/>
                      <a:pt x="28420" y="0"/>
                      <a:pt x="63477" y="0"/>
                    </a:cubicBezTo>
                    <a:cubicBezTo>
                      <a:pt x="98534" y="0"/>
                      <a:pt x="126954" y="28419"/>
                      <a:pt x="126954" y="63477"/>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1" name="Google Shape;788;p36"/>
              <p:cNvSpPr/>
              <p:nvPr/>
            </p:nvSpPr>
            <p:spPr>
              <a:xfrm>
                <a:off x="7421291" y="2479394"/>
                <a:ext cx="209618" cy="209618"/>
              </a:xfrm>
              <a:custGeom>
                <a:avLst/>
                <a:gdLst/>
                <a:ahLst/>
                <a:cxnLst/>
                <a:rect l="l" t="t" r="r" b="b"/>
                <a:pathLst>
                  <a:path w="137680" h="137680" extrusionOk="0">
                    <a:moveTo>
                      <a:pt x="137681" y="68840"/>
                    </a:moveTo>
                    <a:cubicBezTo>
                      <a:pt x="137681" y="106860"/>
                      <a:pt x="106860" y="137681"/>
                      <a:pt x="68840" y="137681"/>
                    </a:cubicBezTo>
                    <a:cubicBezTo>
                      <a:pt x="30821" y="137681"/>
                      <a:pt x="0" y="106860"/>
                      <a:pt x="0" y="68840"/>
                    </a:cubicBezTo>
                    <a:cubicBezTo>
                      <a:pt x="0" y="30821"/>
                      <a:pt x="30821" y="0"/>
                      <a:pt x="68840" y="0"/>
                    </a:cubicBezTo>
                    <a:cubicBezTo>
                      <a:pt x="106860" y="0"/>
                      <a:pt x="137681" y="30821"/>
                      <a:pt x="137681" y="68840"/>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2" name="Google Shape;789;p36"/>
              <p:cNvSpPr/>
              <p:nvPr/>
            </p:nvSpPr>
            <p:spPr>
              <a:xfrm>
                <a:off x="7146977" y="2420652"/>
                <a:ext cx="232134" cy="232134"/>
              </a:xfrm>
              <a:custGeom>
                <a:avLst/>
                <a:gdLst/>
                <a:ahLst/>
                <a:cxnLst/>
                <a:rect l="l" t="t" r="r" b="b"/>
                <a:pathLst>
                  <a:path w="152469" h="152469" extrusionOk="0">
                    <a:moveTo>
                      <a:pt x="152470" y="76235"/>
                    </a:moveTo>
                    <a:cubicBezTo>
                      <a:pt x="152470" y="118338"/>
                      <a:pt x="118338" y="152469"/>
                      <a:pt x="76235" y="152469"/>
                    </a:cubicBezTo>
                    <a:cubicBezTo>
                      <a:pt x="34132" y="152469"/>
                      <a:pt x="0" y="118338"/>
                      <a:pt x="0" y="76235"/>
                    </a:cubicBezTo>
                    <a:cubicBezTo>
                      <a:pt x="0" y="34131"/>
                      <a:pt x="34132" y="0"/>
                      <a:pt x="76235" y="0"/>
                    </a:cubicBezTo>
                    <a:cubicBezTo>
                      <a:pt x="118338" y="0"/>
                      <a:pt x="152470" y="34131"/>
                      <a:pt x="152470" y="76235"/>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3" name="Google Shape;790;p36"/>
              <p:cNvSpPr/>
              <p:nvPr/>
            </p:nvSpPr>
            <p:spPr>
              <a:xfrm>
                <a:off x="7432137" y="2587933"/>
                <a:ext cx="198598" cy="417896"/>
              </a:xfrm>
              <a:custGeom>
                <a:avLst/>
                <a:gdLst/>
                <a:ahLst/>
                <a:cxnLst/>
                <a:rect l="l" t="t" r="r" b="b"/>
                <a:pathLst>
                  <a:path w="130442" h="274480" extrusionOk="0">
                    <a:moveTo>
                      <a:pt x="52" y="23277"/>
                    </a:moveTo>
                    <a:cubicBezTo>
                      <a:pt x="52" y="23277"/>
                      <a:pt x="11820" y="81598"/>
                      <a:pt x="43324" y="135077"/>
                    </a:cubicBezTo>
                    <a:cubicBezTo>
                      <a:pt x="70402" y="181005"/>
                      <a:pt x="32701" y="275205"/>
                      <a:pt x="65455" y="274476"/>
                    </a:cubicBezTo>
                    <a:cubicBezTo>
                      <a:pt x="98209" y="273747"/>
                      <a:pt x="110811" y="240160"/>
                      <a:pt x="120393" y="190326"/>
                    </a:cubicBezTo>
                    <a:cubicBezTo>
                      <a:pt x="129974" y="140493"/>
                      <a:pt x="130442" y="0"/>
                      <a:pt x="130442" y="0"/>
                    </a:cubicBezTo>
                    <a:lnTo>
                      <a:pt x="0" y="23277"/>
                    </a:ln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4" name="Google Shape;791;p36"/>
              <p:cNvSpPr/>
              <p:nvPr/>
            </p:nvSpPr>
            <p:spPr>
              <a:xfrm>
                <a:off x="7432216" y="2547953"/>
                <a:ext cx="172277" cy="254490"/>
              </a:xfrm>
              <a:custGeom>
                <a:avLst/>
                <a:gdLst/>
                <a:ahLst/>
                <a:cxnLst/>
                <a:rect l="l" t="t" r="r" b="b"/>
                <a:pathLst>
                  <a:path w="113154" h="167153" extrusionOk="0">
                    <a:moveTo>
                      <a:pt x="113154" y="87222"/>
                    </a:moveTo>
                    <a:cubicBezTo>
                      <a:pt x="113154" y="135390"/>
                      <a:pt x="96699" y="167154"/>
                      <a:pt x="61654" y="167154"/>
                    </a:cubicBezTo>
                    <a:cubicBezTo>
                      <a:pt x="26609" y="167154"/>
                      <a:pt x="0" y="110186"/>
                      <a:pt x="0" y="61967"/>
                    </a:cubicBezTo>
                    <a:cubicBezTo>
                      <a:pt x="0" y="13747"/>
                      <a:pt x="14632" y="0"/>
                      <a:pt x="49677" y="0"/>
                    </a:cubicBezTo>
                    <a:cubicBezTo>
                      <a:pt x="84722" y="0"/>
                      <a:pt x="113154" y="39055"/>
                      <a:pt x="113154" y="87222"/>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5" name="Google Shape;792;p36"/>
              <p:cNvSpPr/>
              <p:nvPr/>
            </p:nvSpPr>
            <p:spPr>
              <a:xfrm rot="16335408">
                <a:off x="7441294" y="2747843"/>
                <a:ext cx="136944" cy="132342"/>
              </a:xfrm>
              <a:custGeom>
                <a:avLst/>
                <a:gdLst/>
                <a:ahLst/>
                <a:cxnLst/>
                <a:rect l="l" t="t" r="r" b="b"/>
                <a:pathLst>
                  <a:path w="89877" h="86857" extrusionOk="0">
                    <a:moveTo>
                      <a:pt x="89878" y="43429"/>
                    </a:moveTo>
                    <a:cubicBezTo>
                      <a:pt x="89878" y="67414"/>
                      <a:pt x="69758" y="86858"/>
                      <a:pt x="44939" y="86858"/>
                    </a:cubicBezTo>
                    <a:cubicBezTo>
                      <a:pt x="20120" y="86858"/>
                      <a:pt x="0" y="67414"/>
                      <a:pt x="0" y="43429"/>
                    </a:cubicBezTo>
                    <a:cubicBezTo>
                      <a:pt x="0" y="19444"/>
                      <a:pt x="20120" y="0"/>
                      <a:pt x="44939" y="0"/>
                    </a:cubicBezTo>
                    <a:cubicBezTo>
                      <a:pt x="69758" y="0"/>
                      <a:pt x="89878" y="19444"/>
                      <a:pt x="89878" y="43429"/>
                    </a:cubicBez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6" name="Google Shape;793;p36"/>
              <p:cNvSpPr/>
              <p:nvPr/>
            </p:nvSpPr>
            <p:spPr>
              <a:xfrm>
                <a:off x="7477340" y="2784258"/>
                <a:ext cx="72145" cy="25936"/>
              </a:xfrm>
              <a:custGeom>
                <a:avLst/>
                <a:gdLst/>
                <a:ahLst/>
                <a:cxnLst/>
                <a:rect l="l" t="t" r="r" b="b"/>
                <a:pathLst>
                  <a:path w="47386" h="17035" extrusionOk="0">
                    <a:moveTo>
                      <a:pt x="0" y="4850"/>
                    </a:moveTo>
                    <a:cubicBezTo>
                      <a:pt x="0" y="4850"/>
                      <a:pt x="39732" y="-11969"/>
                      <a:pt x="47386" y="1703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7" name="Google Shape;794;p36"/>
              <p:cNvSpPr/>
              <p:nvPr/>
            </p:nvSpPr>
            <p:spPr>
              <a:xfrm>
                <a:off x="7498082" y="2786801"/>
                <a:ext cx="19343" cy="31554"/>
              </a:xfrm>
              <a:custGeom>
                <a:avLst/>
                <a:gdLst/>
                <a:ahLst/>
                <a:cxnLst/>
                <a:rect l="l" t="t" r="r" b="b"/>
                <a:pathLst>
                  <a:path w="12705" h="20725" extrusionOk="0">
                    <a:moveTo>
                      <a:pt x="0" y="20725"/>
                    </a:moveTo>
                    <a:lnTo>
                      <a:pt x="12706"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8" name="Google Shape;795;p36"/>
              <p:cNvSpPr/>
              <p:nvPr/>
            </p:nvSpPr>
            <p:spPr>
              <a:xfrm>
                <a:off x="7825043" y="3536597"/>
                <a:ext cx="570301" cy="1061522"/>
              </a:xfrm>
              <a:custGeom>
                <a:avLst/>
                <a:gdLst/>
                <a:ahLst/>
                <a:cxnLst/>
                <a:rect l="l" t="t" r="r" b="b"/>
                <a:pathLst>
                  <a:path w="374582" h="697223" extrusionOk="0">
                    <a:moveTo>
                      <a:pt x="0" y="138514"/>
                    </a:moveTo>
                    <a:lnTo>
                      <a:pt x="38117" y="637476"/>
                    </a:lnTo>
                    <a:lnTo>
                      <a:pt x="169914" y="692465"/>
                    </a:lnTo>
                    <a:cubicBezTo>
                      <a:pt x="333267" y="725688"/>
                      <a:pt x="388776" y="576603"/>
                      <a:pt x="371592" y="503389"/>
                    </a:cubicBezTo>
                    <a:lnTo>
                      <a:pt x="229589" y="0"/>
                    </a:lnTo>
                    <a:lnTo>
                      <a:pt x="0" y="138514"/>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9" name="Google Shape;796;p36"/>
              <p:cNvSpPr/>
              <p:nvPr/>
            </p:nvSpPr>
            <p:spPr>
              <a:xfrm>
                <a:off x="6810042" y="4158456"/>
                <a:ext cx="70638" cy="269317"/>
              </a:xfrm>
              <a:custGeom>
                <a:avLst/>
                <a:gdLst/>
                <a:ahLst/>
                <a:cxnLst/>
                <a:rect l="l" t="t" r="r" b="b"/>
                <a:pathLst>
                  <a:path w="46396" h="176891" extrusionOk="0">
                    <a:moveTo>
                      <a:pt x="46397" y="0"/>
                    </a:moveTo>
                    <a:lnTo>
                      <a:pt x="0" y="176892"/>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0" name="Google Shape;797;p36"/>
              <p:cNvSpPr/>
              <p:nvPr/>
            </p:nvSpPr>
            <p:spPr>
              <a:xfrm>
                <a:off x="7809762" y="3758424"/>
                <a:ext cx="63503" cy="341859"/>
              </a:xfrm>
              <a:custGeom>
                <a:avLst/>
                <a:gdLst/>
                <a:ahLst/>
                <a:cxnLst/>
                <a:rect l="l" t="t" r="r" b="b"/>
                <a:pathLst>
                  <a:path w="41710" h="224538" extrusionOk="0">
                    <a:moveTo>
                      <a:pt x="0" y="0"/>
                    </a:moveTo>
                    <a:lnTo>
                      <a:pt x="41710" y="224538"/>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1" name="Google Shape;798;p36"/>
              <p:cNvSpPr/>
              <p:nvPr/>
            </p:nvSpPr>
            <p:spPr>
              <a:xfrm>
                <a:off x="6932383" y="3848339"/>
                <a:ext cx="576787" cy="437015"/>
              </a:xfrm>
              <a:custGeom>
                <a:avLst/>
                <a:gdLst/>
                <a:ahLst/>
                <a:cxnLst/>
                <a:rect l="l" t="t" r="r" b="b"/>
                <a:pathLst>
                  <a:path w="378842" h="287038" extrusionOk="0">
                    <a:moveTo>
                      <a:pt x="7875" y="172322"/>
                    </a:moveTo>
                    <a:cubicBezTo>
                      <a:pt x="16571" y="160554"/>
                      <a:pt x="107178" y="180497"/>
                      <a:pt x="117280" y="176852"/>
                    </a:cubicBezTo>
                    <a:cubicBezTo>
                      <a:pt x="127382" y="173207"/>
                      <a:pt x="124049" y="168208"/>
                      <a:pt x="119155" y="167063"/>
                    </a:cubicBezTo>
                    <a:cubicBezTo>
                      <a:pt x="64583" y="154357"/>
                      <a:pt x="23913" y="136756"/>
                      <a:pt x="5584" y="127227"/>
                    </a:cubicBezTo>
                    <a:cubicBezTo>
                      <a:pt x="-4050" y="122228"/>
                      <a:pt x="-197" y="104263"/>
                      <a:pt x="9385" y="105877"/>
                    </a:cubicBezTo>
                    <a:cubicBezTo>
                      <a:pt x="50002" y="112594"/>
                      <a:pt x="117801" y="138891"/>
                      <a:pt x="122435" y="138110"/>
                    </a:cubicBezTo>
                    <a:cubicBezTo>
                      <a:pt x="127070" y="137381"/>
                      <a:pt x="126497" y="130299"/>
                      <a:pt x="124466" y="129362"/>
                    </a:cubicBezTo>
                    <a:cubicBezTo>
                      <a:pt x="83485" y="111032"/>
                      <a:pt x="20998" y="92911"/>
                      <a:pt x="8083" y="73488"/>
                    </a:cubicBezTo>
                    <a:cubicBezTo>
                      <a:pt x="4542" y="68176"/>
                      <a:pt x="20164" y="60209"/>
                      <a:pt x="23757" y="60678"/>
                    </a:cubicBezTo>
                    <a:cubicBezTo>
                      <a:pt x="61250" y="65781"/>
                      <a:pt x="115666" y="91505"/>
                      <a:pt x="138265" y="98847"/>
                    </a:cubicBezTo>
                    <a:cubicBezTo>
                      <a:pt x="143994" y="97441"/>
                      <a:pt x="147482" y="96920"/>
                      <a:pt x="147847" y="92390"/>
                    </a:cubicBezTo>
                    <a:cubicBezTo>
                      <a:pt x="148263" y="87860"/>
                      <a:pt x="60677" y="30684"/>
                      <a:pt x="57449" y="25945"/>
                    </a:cubicBezTo>
                    <a:cubicBezTo>
                      <a:pt x="54219" y="21206"/>
                      <a:pt x="63020" y="15791"/>
                      <a:pt x="72341" y="15531"/>
                    </a:cubicBezTo>
                    <a:cubicBezTo>
                      <a:pt x="95305" y="14958"/>
                      <a:pt x="149097" y="40473"/>
                      <a:pt x="172842" y="57918"/>
                    </a:cubicBezTo>
                    <a:cubicBezTo>
                      <a:pt x="179143" y="62552"/>
                      <a:pt x="227050" y="88120"/>
                      <a:pt x="247045" y="86506"/>
                    </a:cubicBezTo>
                    <a:cubicBezTo>
                      <a:pt x="267042" y="84892"/>
                      <a:pt x="229289" y="34798"/>
                      <a:pt x="226268" y="24383"/>
                    </a:cubicBezTo>
                    <a:cubicBezTo>
                      <a:pt x="223248" y="14020"/>
                      <a:pt x="232048" y="-1810"/>
                      <a:pt x="241786" y="169"/>
                    </a:cubicBezTo>
                    <a:cubicBezTo>
                      <a:pt x="251524" y="2148"/>
                      <a:pt x="311825" y="72967"/>
                      <a:pt x="317240" y="83590"/>
                    </a:cubicBezTo>
                    <a:cubicBezTo>
                      <a:pt x="322655" y="94213"/>
                      <a:pt x="337028" y="164147"/>
                      <a:pt x="337028" y="164147"/>
                    </a:cubicBezTo>
                    <a:lnTo>
                      <a:pt x="378842" y="206169"/>
                    </a:lnTo>
                    <a:lnTo>
                      <a:pt x="288808" y="287039"/>
                    </a:lnTo>
                    <a:cubicBezTo>
                      <a:pt x="288808" y="287039"/>
                      <a:pt x="247202" y="260586"/>
                      <a:pt x="234861" y="257982"/>
                    </a:cubicBezTo>
                    <a:cubicBezTo>
                      <a:pt x="222624" y="255378"/>
                      <a:pt x="135037" y="219500"/>
                      <a:pt x="129725" y="216376"/>
                    </a:cubicBezTo>
                    <a:cubicBezTo>
                      <a:pt x="124414" y="213251"/>
                      <a:pt x="36619" y="195911"/>
                      <a:pt x="27819" y="193255"/>
                    </a:cubicBezTo>
                    <a:cubicBezTo>
                      <a:pt x="19019" y="190600"/>
                      <a:pt x="-821" y="184039"/>
                      <a:pt x="7823" y="172270"/>
                    </a:cubicBez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2" name="Google Shape;799;p36"/>
              <p:cNvSpPr/>
              <p:nvPr/>
            </p:nvSpPr>
            <p:spPr>
              <a:xfrm>
                <a:off x="7244115" y="3953572"/>
                <a:ext cx="936307" cy="593180"/>
              </a:xfrm>
              <a:custGeom>
                <a:avLst/>
                <a:gdLst/>
                <a:ahLst/>
                <a:cxnLst/>
                <a:rect l="l" t="t" r="r" b="b"/>
                <a:pathLst>
                  <a:path w="614980" h="389609" extrusionOk="0">
                    <a:moveTo>
                      <a:pt x="483340" y="389609"/>
                    </a:moveTo>
                    <a:lnTo>
                      <a:pt x="0" y="210635"/>
                    </a:lnTo>
                    <a:cubicBezTo>
                      <a:pt x="0" y="210635"/>
                      <a:pt x="118778" y="115394"/>
                      <a:pt x="116487" y="0"/>
                    </a:cubicBezTo>
                    <a:cubicBezTo>
                      <a:pt x="250575" y="54520"/>
                      <a:pt x="614981" y="137525"/>
                      <a:pt x="614981" y="137525"/>
                    </a:cubicBezTo>
                    <a:lnTo>
                      <a:pt x="483340" y="389609"/>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3" name="Google Shape;800;p36"/>
              <p:cNvSpPr/>
              <p:nvPr/>
            </p:nvSpPr>
            <p:spPr>
              <a:xfrm>
                <a:off x="7251952" y="3958717"/>
                <a:ext cx="728037" cy="503433"/>
              </a:xfrm>
              <a:custGeom>
                <a:avLst/>
                <a:gdLst/>
                <a:ahLst/>
                <a:cxnLst/>
                <a:rect l="l" t="t" r="r" b="b"/>
                <a:pathLst>
                  <a:path w="478185" h="330662" extrusionOk="0">
                    <a:moveTo>
                      <a:pt x="478185" y="115758"/>
                    </a:moveTo>
                    <a:lnTo>
                      <a:pt x="122840" y="0"/>
                    </a:lnTo>
                    <a:cubicBezTo>
                      <a:pt x="122840" y="0"/>
                      <a:pt x="98730" y="154709"/>
                      <a:pt x="0" y="209125"/>
                    </a:cubicBezTo>
                    <a:cubicBezTo>
                      <a:pt x="54104" y="247555"/>
                      <a:pt x="328163" y="330663"/>
                      <a:pt x="328163" y="33066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4" name="Google Shape;801;p36"/>
              <p:cNvSpPr/>
              <p:nvPr/>
            </p:nvSpPr>
            <p:spPr>
              <a:xfrm>
                <a:off x="5629798" y="3878653"/>
                <a:ext cx="1214763" cy="724865"/>
              </a:xfrm>
              <a:custGeom>
                <a:avLst/>
                <a:gdLst/>
                <a:ahLst/>
                <a:cxnLst/>
                <a:rect l="l" t="t" r="r" b="b"/>
                <a:pathLst>
                  <a:path w="797874" h="476102" extrusionOk="0">
                    <a:moveTo>
                      <a:pt x="797875" y="476050"/>
                    </a:moveTo>
                    <a:lnTo>
                      <a:pt x="132644" y="476050"/>
                    </a:lnTo>
                    <a:lnTo>
                      <a:pt x="1472" y="43481"/>
                    </a:lnTo>
                    <a:cubicBezTo>
                      <a:pt x="-5089" y="21818"/>
                      <a:pt x="11106" y="0"/>
                      <a:pt x="33757" y="0"/>
                    </a:cubicBezTo>
                    <a:lnTo>
                      <a:pt x="628481" y="0"/>
                    </a:lnTo>
                    <a:cubicBezTo>
                      <a:pt x="643323" y="0"/>
                      <a:pt x="656445" y="9738"/>
                      <a:pt x="660767" y="23953"/>
                    </a:cubicBezTo>
                    <a:lnTo>
                      <a:pt x="797875" y="476102"/>
                    </a:ln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spTree>
    <p:extLst>
      <p:ext uri="{BB962C8B-B14F-4D97-AF65-F5344CB8AC3E}">
        <p14:creationId xmlns:p14="http://schemas.microsoft.com/office/powerpoint/2010/main" val="1828728818"/>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 name="Rectangle 7"/>
          <p:cNvSpPr/>
          <p:nvPr/>
        </p:nvSpPr>
        <p:spPr>
          <a:xfrm>
            <a:off x="617018" y="2526523"/>
            <a:ext cx="8033821" cy="2400657"/>
          </a:xfrm>
          <a:prstGeom prst="rect">
            <a:avLst/>
          </a:prstGeom>
        </p:spPr>
        <p:txBody>
          <a:bodyPr wrap="square">
            <a:spAutoFit/>
          </a:bodyPr>
          <a:lstStyle/>
          <a:p>
            <a:pPr algn="just">
              <a:lnSpc>
                <a:spcPct val="150000"/>
              </a:lnSpc>
            </a:pPr>
            <a:r>
              <a:rPr lang="vi-VN" sz="2000"/>
              <a:t>Không thể làm sẵn tất cả các truy vấn chính xác và đầy đủ các chi tiết khi người dùng CSDL muốn lấy ra một thông tin cụ thể. Các truy vấn có tham số làm tăng tính linh hoạt khi khai thác dữ liệu từ CSDL mà vẫn đảm bảo thuận tiện có sẵn để dùng. Chỉ cần điền một (hay vài) chi tiết và nhấn nút </a:t>
            </a:r>
            <a:r>
              <a:rPr lang="vi-VN" sz="2000" b="1"/>
              <a:t>Run </a:t>
            </a:r>
            <a:r>
              <a:rPr lang="vi-VN" sz="2000"/>
              <a:t>là có kết quả theo yêu cầu. </a:t>
            </a:r>
            <a:endParaRPr lang="en-US" sz="20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87811" y="1858986"/>
            <a:ext cx="694636" cy="790274"/>
          </a:xfrm>
          <a:prstGeom prst="rect">
            <a:avLst/>
          </a:prstGeom>
          <a:noFill/>
          <a:ln>
            <a:noFill/>
          </a:ln>
        </p:spPr>
      </p:pic>
      <p:sp>
        <p:nvSpPr>
          <p:cNvPr id="11" name="Rectangle 10"/>
          <p:cNvSpPr/>
          <p:nvPr/>
        </p:nvSpPr>
        <p:spPr>
          <a:xfrm>
            <a:off x="617019" y="381658"/>
            <a:ext cx="4572000" cy="1938992"/>
          </a:xfrm>
          <a:prstGeom prst="rect">
            <a:avLst/>
          </a:prstGeom>
        </p:spPr>
        <p:txBody>
          <a:bodyPr>
            <a:spAutoFit/>
          </a:bodyPr>
          <a:lstStyle/>
          <a:p>
            <a:pPr algn="just">
              <a:lnSpc>
                <a:spcPct val="150000"/>
              </a:lnSpc>
            </a:pPr>
            <a:r>
              <a:rPr lang="vi-VN" sz="2000">
                <a:solidFill>
                  <a:srgbClr val="C00000"/>
                </a:solidFill>
              </a:rPr>
              <a:t>Truy vấn tham số </a:t>
            </a:r>
            <a:r>
              <a:rPr lang="vi-VN" sz="2000"/>
              <a:t>(Parameter Query) dùng để mời người sử dụng gõ nhập thêm yêu cầu lựa chọn trong khi chạy một truy vấn.</a:t>
            </a:r>
            <a:endParaRPr lang="en-US" sz="2000"/>
          </a:p>
        </p:txBody>
      </p:sp>
      <p:grpSp>
        <p:nvGrpSpPr>
          <p:cNvPr id="2" name="Group 1"/>
          <p:cNvGrpSpPr/>
          <p:nvPr/>
        </p:nvGrpSpPr>
        <p:grpSpPr>
          <a:xfrm>
            <a:off x="5297042" y="381658"/>
            <a:ext cx="3477942" cy="1938992"/>
            <a:chOff x="5297042" y="381658"/>
            <a:chExt cx="3477942" cy="1938992"/>
          </a:xfrm>
        </p:grpSpPr>
        <p:sp>
          <p:nvSpPr>
            <p:cNvPr id="4" name="Rectangle 3"/>
            <p:cNvSpPr/>
            <p:nvPr/>
          </p:nvSpPr>
          <p:spPr>
            <a:xfrm>
              <a:off x="6256962" y="381658"/>
              <a:ext cx="2518022" cy="1477328"/>
            </a:xfrm>
            <a:prstGeom prst="rect">
              <a:avLst/>
            </a:prstGeom>
            <a:solidFill>
              <a:schemeClr val="accent1">
                <a:lumMod val="20000"/>
                <a:lumOff val="80000"/>
              </a:schemeClr>
            </a:solidFill>
          </p:spPr>
          <p:txBody>
            <a:bodyPr wrap="square">
              <a:spAutoFit/>
            </a:bodyPr>
            <a:lstStyle/>
            <a:p>
              <a:pPr algn="just">
                <a:lnSpc>
                  <a:spcPct val="150000"/>
                </a:lnSpc>
              </a:pPr>
              <a:r>
                <a:rPr lang="vi-VN" sz="2000" i="1" smtClean="0">
                  <a:solidFill>
                    <a:schemeClr val="accent2">
                      <a:lumMod val="25000"/>
                    </a:schemeClr>
                  </a:solidFill>
                </a:rPr>
                <a:t>Theo em, vì sao </a:t>
              </a:r>
              <a:r>
                <a:rPr lang="en-US" sz="2000" i="1" smtClean="0">
                  <a:solidFill>
                    <a:schemeClr val="accent2">
                      <a:lumMod val="25000"/>
                    </a:schemeClr>
                  </a:solidFill>
                </a:rPr>
                <a:t>cần </a:t>
              </a:r>
              <a:r>
                <a:rPr lang="en-US" sz="2000" i="1">
                  <a:solidFill>
                    <a:schemeClr val="accent2">
                      <a:lumMod val="25000"/>
                    </a:schemeClr>
                  </a:solidFill>
                </a:rPr>
                <a:t>thiết kế truy vấn tham </a:t>
              </a:r>
              <a:r>
                <a:rPr lang="en-US" sz="2000" i="1" smtClean="0">
                  <a:solidFill>
                    <a:schemeClr val="accent2">
                      <a:lumMod val="25000"/>
                    </a:schemeClr>
                  </a:solidFill>
                </a:rPr>
                <a:t>số</a:t>
              </a:r>
              <a:r>
                <a:rPr lang="vi-VN" sz="2000" i="1" smtClean="0">
                  <a:solidFill>
                    <a:schemeClr val="accent2">
                      <a:lumMod val="25000"/>
                    </a:schemeClr>
                  </a:solidFill>
                </a:rPr>
                <a:t>?</a:t>
              </a:r>
              <a:endParaRPr lang="en-US" sz="2000" i="1">
                <a:solidFill>
                  <a:schemeClr val="accent2">
                    <a:lumMod val="25000"/>
                  </a:schemeClr>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042" y="1215674"/>
              <a:ext cx="959920" cy="1104976"/>
            </a:xfrm>
            <a:prstGeom prst="rect">
              <a:avLst/>
            </a:prstGeom>
          </p:spPr>
        </p:pic>
      </p:grpSp>
    </p:spTree>
    <p:extLst>
      <p:ext uri="{BB962C8B-B14F-4D97-AF65-F5344CB8AC3E}">
        <p14:creationId xmlns:p14="http://schemas.microsoft.com/office/powerpoint/2010/main" val="3834692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2" name="Rectangle 1"/>
          <p:cNvSpPr/>
          <p:nvPr/>
        </p:nvSpPr>
        <p:spPr>
          <a:xfrm>
            <a:off x="575353" y="529957"/>
            <a:ext cx="5150769" cy="400110"/>
          </a:xfrm>
          <a:prstGeom prst="rect">
            <a:avLst/>
          </a:prstGeom>
        </p:spPr>
        <p:txBody>
          <a:bodyPr wrap="none">
            <a:spAutoFit/>
          </a:bodyPr>
          <a:lstStyle/>
          <a:p>
            <a:r>
              <a:rPr lang="vi-VN" sz="2000" b="1">
                <a:solidFill>
                  <a:srgbClr val="C00000"/>
                </a:solidFill>
              </a:rPr>
              <a:t>Cách viết một truy vấn tham số đơn giản</a:t>
            </a:r>
            <a:endParaRPr lang="en-US" sz="2000" b="1">
              <a:solidFill>
                <a:srgbClr val="C00000"/>
              </a:solidFill>
            </a:endParaRPr>
          </a:p>
        </p:txBody>
      </p:sp>
      <p:grpSp>
        <p:nvGrpSpPr>
          <p:cNvPr id="8" name="Group 7"/>
          <p:cNvGrpSpPr/>
          <p:nvPr/>
        </p:nvGrpSpPr>
        <p:grpSpPr>
          <a:xfrm>
            <a:off x="575353" y="1510301"/>
            <a:ext cx="3524036" cy="2732926"/>
            <a:chOff x="575353" y="1510301"/>
            <a:chExt cx="3524036" cy="2732926"/>
          </a:xfrm>
        </p:grpSpPr>
        <p:sp>
          <p:nvSpPr>
            <p:cNvPr id="5" name="Rectangle 4"/>
            <p:cNvSpPr/>
            <p:nvPr/>
          </p:nvSpPr>
          <p:spPr>
            <a:xfrm>
              <a:off x="575353" y="1510301"/>
              <a:ext cx="3524036" cy="273292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75353" y="1647928"/>
              <a:ext cx="3524036" cy="2343655"/>
            </a:xfrm>
            <a:prstGeom prst="rect">
              <a:avLst/>
            </a:prstGeom>
          </p:spPr>
          <p:txBody>
            <a:bodyPr wrap="square">
              <a:spAutoFit/>
            </a:bodyPr>
            <a:lstStyle/>
            <a:p>
              <a:pPr algn="just">
                <a:lnSpc>
                  <a:spcPct val="150000"/>
                </a:lnSpc>
              </a:pPr>
              <a:r>
                <a:rPr lang="vi-VN" sz="2000" smtClean="0"/>
                <a:t>Trong </a:t>
              </a:r>
              <a:r>
                <a:rPr lang="vi-VN" sz="2000"/>
                <a:t>cặp ngoặc vuông ([]) viết lời nhắc sao cho người sử dụng hiểu và điền vào đúng tham số ta muốn có trong câu lệnh truy vấn</a:t>
              </a:r>
              <a:r>
                <a:rPr lang="vi-VN" sz="2000" smtClean="0"/>
                <a:t>.</a:t>
              </a:r>
              <a:endParaRPr lang="vi-VN" sz="2000"/>
            </a:p>
          </p:txBody>
        </p:sp>
      </p:grpSp>
      <p:grpSp>
        <p:nvGrpSpPr>
          <p:cNvPr id="7" name="Group 6"/>
          <p:cNvGrpSpPr/>
          <p:nvPr/>
        </p:nvGrpSpPr>
        <p:grpSpPr>
          <a:xfrm>
            <a:off x="4923889" y="1510301"/>
            <a:ext cx="3524036" cy="2732926"/>
            <a:chOff x="4923889" y="1510301"/>
            <a:chExt cx="3524036" cy="2732926"/>
          </a:xfrm>
        </p:grpSpPr>
        <p:sp>
          <p:nvSpPr>
            <p:cNvPr id="6" name="Rectangle 5"/>
            <p:cNvSpPr/>
            <p:nvPr/>
          </p:nvSpPr>
          <p:spPr>
            <a:xfrm>
              <a:off x="4923889" y="1510301"/>
              <a:ext cx="3524036" cy="273292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57280" y="1647928"/>
              <a:ext cx="3457254" cy="1477328"/>
            </a:xfrm>
            <a:prstGeom prst="rect">
              <a:avLst/>
            </a:prstGeom>
          </p:spPr>
          <p:txBody>
            <a:bodyPr wrap="square">
              <a:spAutoFit/>
            </a:bodyPr>
            <a:lstStyle/>
            <a:p>
              <a:pPr lvl="0" algn="just">
                <a:lnSpc>
                  <a:spcPct val="150000"/>
                </a:lnSpc>
              </a:pPr>
              <a:r>
                <a:rPr lang="vi-VN" sz="2000"/>
                <a:t>Cặp dấu ngoặc vuông chứa lời nhắc ở đúng vị trí thay thế cho dữ liệu điền trước.</a:t>
              </a:r>
            </a:p>
          </p:txBody>
        </p:sp>
      </p:grpSp>
      <p:pic>
        <p:nvPicPr>
          <p:cNvPr id="9" name="Picture 8"/>
          <p:cNvPicPr>
            <a:picLocks noChangeAspect="1"/>
          </p:cNvPicPr>
          <p:nvPr/>
        </p:nvPicPr>
        <p:blipFill>
          <a:blip r:embed="rId3"/>
          <a:stretch>
            <a:fillRect/>
          </a:stretch>
        </p:blipFill>
        <p:spPr>
          <a:xfrm>
            <a:off x="6932486" y="3478164"/>
            <a:ext cx="1389581" cy="1530126"/>
          </a:xfrm>
          <a:prstGeom prst="rect">
            <a:avLst/>
          </a:prstGeom>
        </p:spPr>
      </p:pic>
    </p:spTree>
    <p:extLst>
      <p:ext uri="{BB962C8B-B14F-4D97-AF65-F5344CB8AC3E}">
        <p14:creationId xmlns:p14="http://schemas.microsoft.com/office/powerpoint/2010/main" val="36213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44727" y="233778"/>
            <a:ext cx="1582080" cy="874705"/>
            <a:chOff x="3709113" y="315866"/>
            <a:chExt cx="1582080" cy="874705"/>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113" y="315866"/>
              <a:ext cx="1582080" cy="874705"/>
            </a:xfrm>
            <a:prstGeom prst="rect">
              <a:avLst/>
            </a:prstGeom>
          </p:spPr>
        </p:pic>
        <p:sp>
          <p:nvSpPr>
            <p:cNvPr id="7" name="TextBox 6"/>
            <p:cNvSpPr txBox="1"/>
            <p:nvPr/>
          </p:nvSpPr>
          <p:spPr>
            <a:xfrm>
              <a:off x="3863083" y="482885"/>
              <a:ext cx="1294544" cy="430887"/>
            </a:xfrm>
            <a:prstGeom prst="rect">
              <a:avLst/>
            </a:prstGeom>
            <a:noFill/>
          </p:spPr>
          <p:txBody>
            <a:bodyPr wrap="square" rtlCol="0">
              <a:spAutoFit/>
            </a:bodyPr>
            <a:lstStyle/>
            <a:p>
              <a:pPr algn="ctr"/>
              <a:r>
                <a:rPr lang="vi-VN" sz="2200" b="1" smtClean="0">
                  <a:solidFill>
                    <a:srgbClr val="C00000"/>
                  </a:solidFill>
                </a:rPr>
                <a:t>Ví dụ</a:t>
              </a:r>
              <a:endParaRPr lang="en-US" sz="2200" b="1">
                <a:solidFill>
                  <a:srgbClr val="C00000"/>
                </a:solidFill>
              </a:endParaRPr>
            </a:p>
          </p:txBody>
        </p:sp>
      </p:grpSp>
      <p:grpSp>
        <p:nvGrpSpPr>
          <p:cNvPr id="2" name="Group 1"/>
          <p:cNvGrpSpPr/>
          <p:nvPr/>
        </p:nvGrpSpPr>
        <p:grpSpPr>
          <a:xfrm>
            <a:off x="410969" y="1244575"/>
            <a:ext cx="8421973" cy="1938992"/>
            <a:chOff x="410969" y="1244575"/>
            <a:chExt cx="8421973" cy="1938992"/>
          </a:xfrm>
        </p:grpSpPr>
        <p:sp>
          <p:nvSpPr>
            <p:cNvPr id="5" name="Rectangle 4"/>
            <p:cNvSpPr/>
            <p:nvPr/>
          </p:nvSpPr>
          <p:spPr>
            <a:xfrm>
              <a:off x="410969" y="1244575"/>
              <a:ext cx="5732981" cy="1938992"/>
            </a:xfrm>
            <a:prstGeom prst="rect">
              <a:avLst/>
            </a:prstGeom>
          </p:spPr>
          <p:txBody>
            <a:bodyPr wrap="square">
              <a:spAutoFit/>
            </a:bodyPr>
            <a:lstStyle/>
            <a:p>
              <a:pPr algn="just">
                <a:lnSpc>
                  <a:spcPct val="150000"/>
                </a:lnSpc>
              </a:pPr>
              <a:r>
                <a:rPr lang="vi-VN" sz="2000"/>
                <a:t>Thay thế cho việc tìm mã sách cụ thể “VH-01” ta viết [Mã sách?]. Khi chạy truy vấn, một hộp thoại sẽ hiển thị chờ cung cấp tham số. Điền tham số và nháy </a:t>
              </a:r>
              <a:r>
                <a:rPr lang="vi-VN" sz="2000" b="1"/>
                <a:t>OK</a:t>
              </a:r>
              <a:r>
                <a:rPr lang="vi-VN" sz="2000"/>
                <a:t> sẽ nhận được kết quả giống </a:t>
              </a:r>
              <a:r>
                <a:rPr lang="vi-VN" sz="2000" smtClean="0"/>
                <a:t>nhau. </a:t>
              </a:r>
              <a:endParaRPr lang="en-US" sz="20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950" y="1333728"/>
              <a:ext cx="2595992" cy="1849839"/>
            </a:xfrm>
            <a:prstGeom prst="rect">
              <a:avLst/>
            </a:prstGeom>
          </p:spPr>
        </p:pic>
      </p:grpSp>
      <p:pic>
        <p:nvPicPr>
          <p:cNvPr id="10" name="Picture 9"/>
          <p:cNvPicPr>
            <a:picLocks noChangeAspect="1"/>
          </p:cNvPicPr>
          <p:nvPr/>
        </p:nvPicPr>
        <p:blipFill>
          <a:blip r:embed="rId4"/>
          <a:stretch>
            <a:fillRect/>
          </a:stretch>
        </p:blipFill>
        <p:spPr>
          <a:xfrm>
            <a:off x="7276180" y="3789824"/>
            <a:ext cx="1415758" cy="834021"/>
          </a:xfrm>
          <a:prstGeom prst="rect">
            <a:avLst/>
          </a:prstGeom>
        </p:spPr>
      </p:pic>
      <p:sp>
        <p:nvSpPr>
          <p:cNvPr id="11" name="Rectangle 10"/>
          <p:cNvSpPr/>
          <p:nvPr/>
        </p:nvSpPr>
        <p:spPr>
          <a:xfrm>
            <a:off x="410969" y="3319659"/>
            <a:ext cx="6431621" cy="1477328"/>
          </a:xfrm>
          <a:prstGeom prst="rect">
            <a:avLst/>
          </a:prstGeom>
        </p:spPr>
        <p:txBody>
          <a:bodyPr wrap="square">
            <a:spAutoFit/>
          </a:bodyPr>
          <a:lstStyle/>
          <a:p>
            <a:pPr algn="just">
              <a:lnSpc>
                <a:spcPct val="150000"/>
              </a:lnSpc>
            </a:pPr>
            <a:r>
              <a:rPr lang="en-US" sz="2000" b="1">
                <a:solidFill>
                  <a:schemeClr val="accent1">
                    <a:lumMod val="75000"/>
                  </a:schemeClr>
                </a:solidFill>
              </a:rPr>
              <a:t>Một số mẫu lời nhắc linh hoạt</a:t>
            </a:r>
          </a:p>
          <a:p>
            <a:pPr algn="just">
              <a:lnSpc>
                <a:spcPct val="150000"/>
              </a:lnSpc>
            </a:pPr>
            <a:r>
              <a:rPr lang="en-US" sz="2000"/>
              <a:t>Thay cho dấu “=” có thể sử dụng các phép so sánh khác khi thể hiện tham số truy vấn: &lt;, &lt;=, &gt;, &gt;=, &lt;&gt;,...</a:t>
            </a:r>
          </a:p>
        </p:txBody>
      </p:sp>
    </p:spTree>
    <p:extLst>
      <p:ext uri="{BB962C8B-B14F-4D97-AF65-F5344CB8AC3E}">
        <p14:creationId xmlns:p14="http://schemas.microsoft.com/office/powerpoint/2010/main" val="4232689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86"/>
        <p:cNvGrpSpPr/>
        <p:nvPr/>
      </p:nvGrpSpPr>
      <p:grpSpPr>
        <a:xfrm>
          <a:off x="0" y="0"/>
          <a:ext cx="0" cy="0"/>
          <a:chOff x="0" y="0"/>
          <a:chExt cx="0" cy="0"/>
        </a:xfrm>
      </p:grpSpPr>
      <p:grpSp>
        <p:nvGrpSpPr>
          <p:cNvPr id="487" name="Google Shape;487;p31"/>
          <p:cNvGrpSpPr/>
          <p:nvPr/>
        </p:nvGrpSpPr>
        <p:grpSpPr>
          <a:xfrm flipH="1">
            <a:off x="3635034" y="3939255"/>
            <a:ext cx="993859" cy="428786"/>
            <a:chOff x="-2746911" y="2702810"/>
            <a:chExt cx="1057297" cy="544767"/>
          </a:xfrm>
        </p:grpSpPr>
        <p:sp>
          <p:nvSpPr>
            <p:cNvPr id="488" name="Google Shape;488;p31"/>
            <p:cNvSpPr/>
            <p:nvPr/>
          </p:nvSpPr>
          <p:spPr>
            <a:xfrm>
              <a:off x="-2633957" y="2976382"/>
              <a:ext cx="880140" cy="271195"/>
            </a:xfrm>
            <a:custGeom>
              <a:avLst/>
              <a:gdLst/>
              <a:ahLst/>
              <a:cxnLst/>
              <a:rect l="l" t="t" r="r" b="b"/>
              <a:pathLst>
                <a:path w="730407" h="225058" extrusionOk="0">
                  <a:moveTo>
                    <a:pt x="9614" y="208"/>
                  </a:moveTo>
                  <a:lnTo>
                    <a:pt x="608244" y="0"/>
                  </a:lnTo>
                  <a:cubicBezTo>
                    <a:pt x="675679" y="0"/>
                    <a:pt x="730355" y="50303"/>
                    <a:pt x="730407" y="112373"/>
                  </a:cubicBezTo>
                  <a:cubicBezTo>
                    <a:pt x="730407" y="143409"/>
                    <a:pt x="716764" y="171528"/>
                    <a:pt x="694685" y="191888"/>
                  </a:cubicBezTo>
                  <a:cubicBezTo>
                    <a:pt x="672607" y="212249"/>
                    <a:pt x="642092" y="224851"/>
                    <a:pt x="608349" y="224851"/>
                  </a:cubicBezTo>
                  <a:lnTo>
                    <a:pt x="3990" y="225059"/>
                  </a:lnTo>
                  <a:cubicBezTo>
                    <a:pt x="3990" y="225059"/>
                    <a:pt x="-5226" y="223861"/>
                    <a:pt x="4355" y="221674"/>
                  </a:cubicBezTo>
                  <a:cubicBezTo>
                    <a:pt x="26069" y="216623"/>
                    <a:pt x="45441" y="206261"/>
                    <a:pt x="60750" y="192097"/>
                  </a:cubicBezTo>
                  <a:cubicBezTo>
                    <a:pt x="82829" y="171736"/>
                    <a:pt x="96472" y="143617"/>
                    <a:pt x="96472" y="112582"/>
                  </a:cubicBezTo>
                  <a:cubicBezTo>
                    <a:pt x="96472" y="62123"/>
                    <a:pt x="60333" y="19475"/>
                    <a:pt x="10656" y="5259"/>
                  </a:cubicBezTo>
                  <a:cubicBezTo>
                    <a:pt x="-800" y="1979"/>
                    <a:pt x="9614" y="208"/>
                    <a:pt x="9614" y="208"/>
                  </a:cubicBezTo>
                  <a:close/>
                </a:path>
              </a:pathLst>
            </a:custGeom>
            <a:solidFill>
              <a:srgbClr val="AFAFCC">
                <a:alpha val="26190"/>
              </a:srgbClr>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89" name="Google Shape;489;p31"/>
            <p:cNvSpPr/>
            <p:nvPr/>
          </p:nvSpPr>
          <p:spPr>
            <a:xfrm>
              <a:off x="-2152567" y="2976382"/>
              <a:ext cx="462953" cy="271070"/>
            </a:xfrm>
            <a:custGeom>
              <a:avLst/>
              <a:gdLst/>
              <a:ahLst/>
              <a:cxnLst/>
              <a:rect l="l" t="t" r="r" b="b"/>
              <a:pathLst>
                <a:path w="384193" h="224954" extrusionOk="0">
                  <a:moveTo>
                    <a:pt x="0" y="104"/>
                  </a:moveTo>
                  <a:lnTo>
                    <a:pt x="262031" y="0"/>
                  </a:lnTo>
                  <a:cubicBezTo>
                    <a:pt x="329465" y="0"/>
                    <a:pt x="384142" y="50303"/>
                    <a:pt x="384194" y="112373"/>
                  </a:cubicBezTo>
                  <a:cubicBezTo>
                    <a:pt x="384194" y="143409"/>
                    <a:pt x="370551" y="171528"/>
                    <a:pt x="348472" y="191888"/>
                  </a:cubicBezTo>
                  <a:cubicBezTo>
                    <a:pt x="326393" y="212249"/>
                    <a:pt x="295878" y="224851"/>
                    <a:pt x="262135" y="224851"/>
                  </a:cubicBezTo>
                  <a:lnTo>
                    <a:pt x="104" y="224955"/>
                  </a:lnTo>
                  <a:cubicBezTo>
                    <a:pt x="33847" y="224955"/>
                    <a:pt x="64362" y="212353"/>
                    <a:pt x="86441" y="191993"/>
                  </a:cubicBezTo>
                  <a:cubicBezTo>
                    <a:pt x="108520" y="171632"/>
                    <a:pt x="122215" y="143513"/>
                    <a:pt x="122163" y="112477"/>
                  </a:cubicBezTo>
                  <a:cubicBezTo>
                    <a:pt x="122163" y="50407"/>
                    <a:pt x="67487" y="52"/>
                    <a:pt x="0" y="104"/>
                  </a:cubicBezTo>
                  <a:close/>
                </a:path>
              </a:pathLst>
            </a:custGeom>
            <a:solidFill>
              <a:schemeClr val="dk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0" name="Google Shape;490;p31"/>
            <p:cNvSpPr/>
            <p:nvPr/>
          </p:nvSpPr>
          <p:spPr>
            <a:xfrm>
              <a:off x="-2651808" y="2976445"/>
              <a:ext cx="642537" cy="271132"/>
            </a:xfrm>
            <a:custGeom>
              <a:avLst/>
              <a:gdLst/>
              <a:ahLst/>
              <a:cxnLst/>
              <a:rect l="l" t="t" r="r" b="b"/>
              <a:pathLst>
                <a:path w="533226" h="225006" extrusionOk="0">
                  <a:moveTo>
                    <a:pt x="0" y="156"/>
                  </a:moveTo>
                  <a:lnTo>
                    <a:pt x="411063" y="0"/>
                  </a:lnTo>
                  <a:cubicBezTo>
                    <a:pt x="478498" y="0"/>
                    <a:pt x="533174" y="50303"/>
                    <a:pt x="533226" y="112373"/>
                  </a:cubicBezTo>
                  <a:cubicBezTo>
                    <a:pt x="533226" y="143409"/>
                    <a:pt x="519583" y="171528"/>
                    <a:pt x="497504" y="191888"/>
                  </a:cubicBezTo>
                  <a:cubicBezTo>
                    <a:pt x="475426" y="212249"/>
                    <a:pt x="444911" y="224851"/>
                    <a:pt x="411168" y="224851"/>
                  </a:cubicBezTo>
                  <a:lnTo>
                    <a:pt x="104" y="225007"/>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1" name="Google Shape;491;p31"/>
            <p:cNvSpPr/>
            <p:nvPr/>
          </p:nvSpPr>
          <p:spPr>
            <a:xfrm>
              <a:off x="-2518665" y="3207455"/>
              <a:ext cx="339215" cy="125"/>
            </a:xfrm>
            <a:custGeom>
              <a:avLst/>
              <a:gdLst/>
              <a:ahLst/>
              <a:cxnLst/>
              <a:rect l="l" t="t" r="r" b="b"/>
              <a:pathLst>
                <a:path w="281506" h="104" extrusionOk="0">
                  <a:moveTo>
                    <a:pt x="281506" y="0"/>
                  </a:moveTo>
                  <a:lnTo>
                    <a:pt x="0" y="10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2" name="Google Shape;492;p31"/>
            <p:cNvSpPr/>
            <p:nvPr/>
          </p:nvSpPr>
          <p:spPr>
            <a:xfrm>
              <a:off x="-2491170" y="3165648"/>
              <a:ext cx="222378" cy="63"/>
            </a:xfrm>
            <a:custGeom>
              <a:avLst/>
              <a:gdLst/>
              <a:ahLst/>
              <a:cxnLst/>
              <a:rect l="l" t="t" r="r" b="b"/>
              <a:pathLst>
                <a:path w="184546" h="52" extrusionOk="0">
                  <a:moveTo>
                    <a:pt x="184546" y="0"/>
                  </a:moveTo>
                  <a:lnTo>
                    <a:pt x="0" y="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3" name="Google Shape;493;p31"/>
            <p:cNvSpPr/>
            <p:nvPr/>
          </p:nvSpPr>
          <p:spPr>
            <a:xfrm>
              <a:off x="-2505859" y="3034512"/>
              <a:ext cx="337583" cy="125"/>
            </a:xfrm>
            <a:custGeom>
              <a:avLst/>
              <a:gdLst/>
              <a:ahLst/>
              <a:cxnLst/>
              <a:rect l="l" t="t" r="r" b="b"/>
              <a:pathLst>
                <a:path w="280152" h="104" extrusionOk="0">
                  <a:moveTo>
                    <a:pt x="280152" y="0"/>
                  </a:moveTo>
                  <a:cubicBezTo>
                    <a:pt x="275205" y="0"/>
                    <a:pt x="0" y="104"/>
                    <a:pt x="0" y="10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4" name="Google Shape;494;p31"/>
            <p:cNvSpPr/>
            <p:nvPr/>
          </p:nvSpPr>
          <p:spPr>
            <a:xfrm>
              <a:off x="-2682881" y="2702810"/>
              <a:ext cx="880140" cy="271196"/>
            </a:xfrm>
            <a:custGeom>
              <a:avLst/>
              <a:gdLst/>
              <a:ahLst/>
              <a:cxnLst/>
              <a:rect l="l" t="t" r="r" b="b"/>
              <a:pathLst>
                <a:path w="730407" h="225059" extrusionOk="0">
                  <a:moveTo>
                    <a:pt x="720793" y="224851"/>
                  </a:moveTo>
                  <a:lnTo>
                    <a:pt x="122163" y="225059"/>
                  </a:lnTo>
                  <a:cubicBezTo>
                    <a:pt x="54729" y="225059"/>
                    <a:pt x="52" y="174757"/>
                    <a:pt x="0" y="112686"/>
                  </a:cubicBezTo>
                  <a:cubicBezTo>
                    <a:pt x="0" y="81650"/>
                    <a:pt x="13643" y="53531"/>
                    <a:pt x="35722" y="33170"/>
                  </a:cubicBezTo>
                  <a:cubicBezTo>
                    <a:pt x="57801" y="12810"/>
                    <a:pt x="88316" y="208"/>
                    <a:pt x="122059" y="208"/>
                  </a:cubicBezTo>
                  <a:lnTo>
                    <a:pt x="726417" y="0"/>
                  </a:lnTo>
                  <a:cubicBezTo>
                    <a:pt x="726417" y="0"/>
                    <a:pt x="735634" y="1198"/>
                    <a:pt x="726052" y="3385"/>
                  </a:cubicBezTo>
                  <a:cubicBezTo>
                    <a:pt x="704338" y="8436"/>
                    <a:pt x="684967" y="18799"/>
                    <a:pt x="669657" y="32962"/>
                  </a:cubicBezTo>
                  <a:cubicBezTo>
                    <a:pt x="647579" y="53323"/>
                    <a:pt x="633935" y="81442"/>
                    <a:pt x="633935" y="112478"/>
                  </a:cubicBezTo>
                  <a:cubicBezTo>
                    <a:pt x="633935" y="162936"/>
                    <a:pt x="670074" y="205584"/>
                    <a:pt x="719751" y="219800"/>
                  </a:cubicBezTo>
                  <a:cubicBezTo>
                    <a:pt x="731208" y="223080"/>
                    <a:pt x="720793" y="224851"/>
                    <a:pt x="720793" y="224851"/>
                  </a:cubicBezTo>
                  <a:close/>
                </a:path>
              </a:pathLst>
            </a:custGeom>
            <a:solidFill>
              <a:srgbClr val="AFAFCC">
                <a:alpha val="26190"/>
              </a:srgbClr>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5" name="Google Shape;495;p31"/>
            <p:cNvSpPr/>
            <p:nvPr/>
          </p:nvSpPr>
          <p:spPr>
            <a:xfrm>
              <a:off x="-2746911" y="2702999"/>
              <a:ext cx="462953" cy="271070"/>
            </a:xfrm>
            <a:custGeom>
              <a:avLst/>
              <a:gdLst/>
              <a:ahLst/>
              <a:cxnLst/>
              <a:rect l="l" t="t" r="r" b="b"/>
              <a:pathLst>
                <a:path w="384193" h="224954" extrusionOk="0">
                  <a:moveTo>
                    <a:pt x="384194" y="224851"/>
                  </a:moveTo>
                  <a:lnTo>
                    <a:pt x="122163" y="224955"/>
                  </a:lnTo>
                  <a:cubicBezTo>
                    <a:pt x="54729" y="224955"/>
                    <a:pt x="52" y="174652"/>
                    <a:pt x="0" y="112581"/>
                  </a:cubicBezTo>
                  <a:cubicBezTo>
                    <a:pt x="0" y="81546"/>
                    <a:pt x="13643" y="53427"/>
                    <a:pt x="35722" y="33066"/>
                  </a:cubicBezTo>
                  <a:cubicBezTo>
                    <a:pt x="57801" y="12706"/>
                    <a:pt x="88316" y="104"/>
                    <a:pt x="122059" y="104"/>
                  </a:cubicBezTo>
                  <a:lnTo>
                    <a:pt x="384090" y="0"/>
                  </a:lnTo>
                  <a:cubicBezTo>
                    <a:pt x="350346" y="0"/>
                    <a:pt x="319832" y="12602"/>
                    <a:pt x="297753" y="32962"/>
                  </a:cubicBezTo>
                  <a:cubicBezTo>
                    <a:pt x="275674" y="53323"/>
                    <a:pt x="261979" y="81442"/>
                    <a:pt x="262031" y="112478"/>
                  </a:cubicBezTo>
                  <a:cubicBezTo>
                    <a:pt x="262031" y="174548"/>
                    <a:pt x="316707" y="224903"/>
                    <a:pt x="384194" y="224851"/>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6" name="Google Shape;496;p31"/>
            <p:cNvSpPr/>
            <p:nvPr/>
          </p:nvSpPr>
          <p:spPr>
            <a:xfrm>
              <a:off x="-2427329" y="2702810"/>
              <a:ext cx="642537" cy="271133"/>
            </a:xfrm>
            <a:custGeom>
              <a:avLst/>
              <a:gdLst/>
              <a:ahLst/>
              <a:cxnLst/>
              <a:rect l="l" t="t" r="r" b="b"/>
              <a:pathLst>
                <a:path w="533226" h="225007" extrusionOk="0">
                  <a:moveTo>
                    <a:pt x="533226" y="224851"/>
                  </a:moveTo>
                  <a:lnTo>
                    <a:pt x="122163" y="225007"/>
                  </a:lnTo>
                  <a:cubicBezTo>
                    <a:pt x="54729" y="225007"/>
                    <a:pt x="52" y="174705"/>
                    <a:pt x="0" y="112634"/>
                  </a:cubicBezTo>
                  <a:cubicBezTo>
                    <a:pt x="0" y="81598"/>
                    <a:pt x="13643" y="53479"/>
                    <a:pt x="35722" y="33119"/>
                  </a:cubicBezTo>
                  <a:cubicBezTo>
                    <a:pt x="57801" y="12758"/>
                    <a:pt x="88316" y="156"/>
                    <a:pt x="122059" y="156"/>
                  </a:cubicBezTo>
                  <a:lnTo>
                    <a:pt x="533122" y="0"/>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7" name="Google Shape;497;p31"/>
            <p:cNvSpPr/>
            <p:nvPr/>
          </p:nvSpPr>
          <p:spPr>
            <a:xfrm>
              <a:off x="-2257023" y="2742923"/>
              <a:ext cx="339215" cy="125"/>
            </a:xfrm>
            <a:custGeom>
              <a:avLst/>
              <a:gdLst/>
              <a:ahLst/>
              <a:cxnLst/>
              <a:rect l="l" t="t" r="r" b="b"/>
              <a:pathLst>
                <a:path w="281506" h="104" extrusionOk="0">
                  <a:moveTo>
                    <a:pt x="0" y="104"/>
                  </a:moveTo>
                  <a:lnTo>
                    <a:pt x="2815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8" name="Google Shape;498;p31"/>
            <p:cNvSpPr/>
            <p:nvPr/>
          </p:nvSpPr>
          <p:spPr>
            <a:xfrm>
              <a:off x="-2167632" y="2784794"/>
              <a:ext cx="222378" cy="63"/>
            </a:xfrm>
            <a:custGeom>
              <a:avLst/>
              <a:gdLst/>
              <a:ahLst/>
              <a:cxnLst/>
              <a:rect l="l" t="t" r="r" b="b"/>
              <a:pathLst>
                <a:path w="184546" h="52" extrusionOk="0">
                  <a:moveTo>
                    <a:pt x="0" y="52"/>
                  </a:moveTo>
                  <a:lnTo>
                    <a:pt x="18454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9" name="Google Shape;499;p31"/>
            <p:cNvSpPr/>
            <p:nvPr/>
          </p:nvSpPr>
          <p:spPr>
            <a:xfrm>
              <a:off x="-2268196" y="2915930"/>
              <a:ext cx="337583" cy="125"/>
            </a:xfrm>
            <a:custGeom>
              <a:avLst/>
              <a:gdLst/>
              <a:ahLst/>
              <a:cxnLst/>
              <a:rect l="l" t="t" r="r" b="b"/>
              <a:pathLst>
                <a:path w="280152" h="104" extrusionOk="0">
                  <a:moveTo>
                    <a:pt x="0" y="104"/>
                  </a:moveTo>
                  <a:cubicBezTo>
                    <a:pt x="4947" y="104"/>
                    <a:pt x="280152" y="0"/>
                    <a:pt x="28015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500" name="Google Shape;500;p31"/>
          <p:cNvGrpSpPr/>
          <p:nvPr/>
        </p:nvGrpSpPr>
        <p:grpSpPr>
          <a:xfrm>
            <a:off x="1456425" y="1238711"/>
            <a:ext cx="1589100" cy="3136200"/>
            <a:chOff x="6621425" y="855025"/>
            <a:chExt cx="1589100" cy="3136200"/>
          </a:xfrm>
        </p:grpSpPr>
        <p:sp>
          <p:nvSpPr>
            <p:cNvPr id="501" name="Google Shape;501;p31"/>
            <p:cNvSpPr/>
            <p:nvPr/>
          </p:nvSpPr>
          <p:spPr>
            <a:xfrm>
              <a:off x="6621425" y="855025"/>
              <a:ext cx="1589100" cy="3136200"/>
            </a:xfrm>
            <a:prstGeom prst="roundRect">
              <a:avLst>
                <a:gd name="adj" fmla="val 9211"/>
              </a:avLst>
            </a:prstGeom>
            <a:solidFill>
              <a:schemeClr val="dk1"/>
            </a:solidFill>
            <a:ln>
              <a:noFill/>
            </a:ln>
          </p:spPr>
          <p:txBody>
            <a:bodyPr spcFirstLastPara="1" wrap="square" lIns="91425" tIns="91425" rIns="91425" bIns="91425" anchor="ctr" anchorCtr="0">
              <a:noAutofit/>
            </a:bodyPr>
            <a:lstStyle/>
            <a:p>
              <a:pPr algn="ctr"/>
              <a:endParaRPr>
                <a:latin typeface="Open Sans"/>
                <a:ea typeface="Open Sans"/>
                <a:cs typeface="Open Sans"/>
                <a:sym typeface="Open Sans"/>
              </a:endParaRPr>
            </a:p>
          </p:txBody>
        </p:sp>
        <p:sp>
          <p:nvSpPr>
            <p:cNvPr id="502" name="Google Shape;502;p31"/>
            <p:cNvSpPr/>
            <p:nvPr/>
          </p:nvSpPr>
          <p:spPr>
            <a:xfrm>
              <a:off x="6705075" y="953125"/>
              <a:ext cx="1421700" cy="2940000"/>
            </a:xfrm>
            <a:prstGeom prst="roundRect">
              <a:avLst>
                <a:gd name="adj" fmla="val 6020"/>
              </a:avLst>
            </a:prstGeom>
            <a:solidFill>
              <a:schemeClr val="accent2"/>
            </a:solidFill>
            <a:ln>
              <a:noFill/>
            </a:ln>
          </p:spPr>
          <p:txBody>
            <a:bodyPr spcFirstLastPara="1" wrap="square" lIns="91425" tIns="91425" rIns="91425" bIns="91425" anchor="ctr" anchorCtr="0">
              <a:noAutofit/>
            </a:bodyPr>
            <a:lstStyle/>
            <a:p>
              <a:pPr algn="ctr"/>
              <a:endParaRPr>
                <a:latin typeface="Open Sans"/>
                <a:ea typeface="Open Sans"/>
                <a:cs typeface="Open Sans"/>
                <a:sym typeface="Open Sans"/>
              </a:endParaRPr>
            </a:p>
          </p:txBody>
        </p:sp>
      </p:grpSp>
      <p:sp>
        <p:nvSpPr>
          <p:cNvPr id="503" name="Google Shape;503;p31"/>
          <p:cNvSpPr txBox="1">
            <a:spLocks noGrp="1"/>
          </p:cNvSpPr>
          <p:nvPr>
            <p:ph type="title"/>
          </p:nvPr>
        </p:nvSpPr>
        <p:spPr>
          <a:xfrm flipH="1">
            <a:off x="4747489" y="1958239"/>
            <a:ext cx="3676500" cy="16473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vi-VN" sz="3600" smtClean="0">
                <a:latin typeface="Arial" panose="020B0604020202020204" pitchFamily="34" charset="0"/>
                <a:cs typeface="Arial" panose="020B0604020202020204" pitchFamily="34" charset="0"/>
              </a:rPr>
              <a:t>TRUY VẤN HÀNH ĐỘNG</a:t>
            </a:r>
            <a:endParaRPr sz="3600">
              <a:latin typeface="Arial" panose="020B0604020202020204" pitchFamily="34" charset="0"/>
              <a:cs typeface="Arial" panose="020B0604020202020204" pitchFamily="34" charset="0"/>
            </a:endParaRPr>
          </a:p>
        </p:txBody>
      </p:sp>
      <p:sp>
        <p:nvSpPr>
          <p:cNvPr id="504" name="Google Shape;504;p31"/>
          <p:cNvSpPr txBox="1">
            <a:spLocks noGrp="1"/>
          </p:cNvSpPr>
          <p:nvPr>
            <p:ph type="title" idx="2"/>
          </p:nvPr>
        </p:nvSpPr>
        <p:spPr>
          <a:xfrm flipH="1">
            <a:off x="7132132" y="892601"/>
            <a:ext cx="1207861" cy="765300"/>
          </a:xfrm>
          <a:prstGeom prst="rect">
            <a:avLst/>
          </a:prstGeom>
        </p:spPr>
        <p:txBody>
          <a:bodyPr spcFirstLastPara="1" wrap="square" lIns="91425" tIns="91425" rIns="91425" bIns="0" anchor="t" anchorCtr="0">
            <a:noAutofit/>
          </a:bodyPr>
          <a:lstStyle/>
          <a:p>
            <a:pPr marL="0" lvl="0" indent="0" algn="r" rtl="0">
              <a:spcBef>
                <a:spcPts val="0"/>
              </a:spcBef>
              <a:spcAft>
                <a:spcPts val="0"/>
              </a:spcAft>
              <a:buNone/>
            </a:pPr>
            <a:r>
              <a:rPr lang="en" smtClean="0">
                <a:latin typeface="Arial" panose="020B0604020202020204" pitchFamily="34" charset="0"/>
                <a:cs typeface="Arial" panose="020B0604020202020204" pitchFamily="34" charset="0"/>
              </a:rPr>
              <a:t>0</a:t>
            </a:r>
            <a:r>
              <a:rPr lang="vi-VN" smtClean="0">
                <a:latin typeface="Arial" panose="020B0604020202020204" pitchFamily="34" charset="0"/>
                <a:cs typeface="Arial" panose="020B0604020202020204" pitchFamily="34" charset="0"/>
              </a:rPr>
              <a:t>5</a:t>
            </a:r>
            <a:r>
              <a:rPr lang="en" smtClean="0">
                <a:latin typeface="Arial" panose="020B0604020202020204" pitchFamily="34" charset="0"/>
                <a:cs typeface="Arial" panose="020B0604020202020204" pitchFamily="34" charset="0"/>
              </a:rPr>
              <a:t>.</a:t>
            </a:r>
            <a:endParaRPr>
              <a:latin typeface="Arial" panose="020B0604020202020204" pitchFamily="34" charset="0"/>
              <a:cs typeface="Arial" panose="020B0604020202020204" pitchFamily="34" charset="0"/>
            </a:endParaRPr>
          </a:p>
        </p:txBody>
      </p:sp>
      <p:grpSp>
        <p:nvGrpSpPr>
          <p:cNvPr id="505" name="Google Shape;505;p31"/>
          <p:cNvGrpSpPr/>
          <p:nvPr/>
        </p:nvGrpSpPr>
        <p:grpSpPr>
          <a:xfrm>
            <a:off x="1008024" y="1773063"/>
            <a:ext cx="1047997" cy="765163"/>
            <a:chOff x="5435270" y="2483102"/>
            <a:chExt cx="862549" cy="629763"/>
          </a:xfrm>
        </p:grpSpPr>
        <p:sp>
          <p:nvSpPr>
            <p:cNvPr id="506" name="Google Shape;506;p31"/>
            <p:cNvSpPr/>
            <p:nvPr/>
          </p:nvSpPr>
          <p:spPr>
            <a:xfrm>
              <a:off x="5435270" y="2483102"/>
              <a:ext cx="862549" cy="629763"/>
            </a:xfrm>
            <a:custGeom>
              <a:avLst/>
              <a:gdLst/>
              <a:ahLst/>
              <a:cxnLst/>
              <a:rect l="l" t="t" r="r" b="b"/>
              <a:pathLst>
                <a:path w="432898" h="316067" extrusionOk="0">
                  <a:moveTo>
                    <a:pt x="432049" y="302648"/>
                  </a:moveTo>
                  <a:lnTo>
                    <a:pt x="381851" y="184078"/>
                  </a:lnTo>
                  <a:lnTo>
                    <a:pt x="381851" y="47543"/>
                  </a:lnTo>
                  <a:cubicBezTo>
                    <a:pt x="381851" y="21246"/>
                    <a:pt x="360553" y="0"/>
                    <a:pt x="334308" y="0"/>
                  </a:cubicBezTo>
                  <a:lnTo>
                    <a:pt x="47543" y="0"/>
                  </a:lnTo>
                  <a:cubicBezTo>
                    <a:pt x="21246" y="0"/>
                    <a:pt x="0" y="21298"/>
                    <a:pt x="0" y="47543"/>
                  </a:cubicBezTo>
                  <a:lnTo>
                    <a:pt x="0" y="201053"/>
                  </a:lnTo>
                  <a:cubicBezTo>
                    <a:pt x="0" y="227350"/>
                    <a:pt x="21298" y="248596"/>
                    <a:pt x="47543" y="248596"/>
                  </a:cubicBezTo>
                  <a:lnTo>
                    <a:pt x="324154" y="248596"/>
                  </a:lnTo>
                  <a:lnTo>
                    <a:pt x="417677" y="314260"/>
                  </a:lnTo>
                  <a:cubicBezTo>
                    <a:pt x="425592" y="319832"/>
                    <a:pt x="435850" y="311553"/>
                    <a:pt x="432101" y="302596"/>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07" name="Google Shape;507;p31"/>
            <p:cNvSpPr/>
            <p:nvPr/>
          </p:nvSpPr>
          <p:spPr>
            <a:xfrm>
              <a:off x="5665715" y="2695111"/>
              <a:ext cx="70924" cy="70924"/>
            </a:xfrm>
            <a:custGeom>
              <a:avLst/>
              <a:gdLst/>
              <a:ahLst/>
              <a:cxnLst/>
              <a:rect l="l" t="t" r="r" b="b"/>
              <a:pathLst>
                <a:path w="56967" h="56967" extrusionOk="0">
                  <a:moveTo>
                    <a:pt x="56968" y="28484"/>
                  </a:moveTo>
                  <a:cubicBezTo>
                    <a:pt x="56968" y="44215"/>
                    <a:pt x="44215" y="56967"/>
                    <a:pt x="28484" y="56967"/>
                  </a:cubicBezTo>
                  <a:cubicBezTo>
                    <a:pt x="12753" y="56967"/>
                    <a:pt x="0" y="44215"/>
                    <a:pt x="0" y="28484"/>
                  </a:cubicBezTo>
                  <a:cubicBezTo>
                    <a:pt x="0" y="12753"/>
                    <a:pt x="12753" y="0"/>
                    <a:pt x="28484" y="0"/>
                  </a:cubicBezTo>
                  <a:cubicBezTo>
                    <a:pt x="44215" y="0"/>
                    <a:pt x="56968" y="12753"/>
                    <a:pt x="56968" y="28484"/>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08" name="Google Shape;508;p31"/>
            <p:cNvSpPr/>
            <p:nvPr/>
          </p:nvSpPr>
          <p:spPr>
            <a:xfrm>
              <a:off x="5779680" y="2695111"/>
              <a:ext cx="70924" cy="70924"/>
            </a:xfrm>
            <a:custGeom>
              <a:avLst/>
              <a:gdLst/>
              <a:ahLst/>
              <a:cxnLst/>
              <a:rect l="l" t="t" r="r" b="b"/>
              <a:pathLst>
                <a:path w="56967" h="56967" extrusionOk="0">
                  <a:moveTo>
                    <a:pt x="56968" y="28484"/>
                  </a:moveTo>
                  <a:cubicBezTo>
                    <a:pt x="56968" y="44215"/>
                    <a:pt x="44215" y="56967"/>
                    <a:pt x="28484" y="56967"/>
                  </a:cubicBezTo>
                  <a:cubicBezTo>
                    <a:pt x="12753" y="56967"/>
                    <a:pt x="0" y="44215"/>
                    <a:pt x="0" y="28484"/>
                  </a:cubicBezTo>
                  <a:cubicBezTo>
                    <a:pt x="0" y="12753"/>
                    <a:pt x="12753" y="0"/>
                    <a:pt x="28484" y="0"/>
                  </a:cubicBezTo>
                  <a:cubicBezTo>
                    <a:pt x="44215" y="0"/>
                    <a:pt x="56968" y="12753"/>
                    <a:pt x="56968" y="28484"/>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09" name="Google Shape;509;p31"/>
            <p:cNvSpPr/>
            <p:nvPr/>
          </p:nvSpPr>
          <p:spPr>
            <a:xfrm>
              <a:off x="5893644" y="2695111"/>
              <a:ext cx="70924" cy="70924"/>
            </a:xfrm>
            <a:custGeom>
              <a:avLst/>
              <a:gdLst/>
              <a:ahLst/>
              <a:cxnLst/>
              <a:rect l="l" t="t" r="r" b="b"/>
              <a:pathLst>
                <a:path w="56967" h="56967" extrusionOk="0">
                  <a:moveTo>
                    <a:pt x="56968" y="28484"/>
                  </a:moveTo>
                  <a:cubicBezTo>
                    <a:pt x="56968" y="44215"/>
                    <a:pt x="44215" y="56967"/>
                    <a:pt x="28484" y="56967"/>
                  </a:cubicBezTo>
                  <a:cubicBezTo>
                    <a:pt x="12753" y="56967"/>
                    <a:pt x="0" y="44215"/>
                    <a:pt x="0" y="28484"/>
                  </a:cubicBezTo>
                  <a:cubicBezTo>
                    <a:pt x="0" y="12753"/>
                    <a:pt x="12753" y="0"/>
                    <a:pt x="28484" y="0"/>
                  </a:cubicBezTo>
                  <a:cubicBezTo>
                    <a:pt x="44215" y="0"/>
                    <a:pt x="56968" y="12753"/>
                    <a:pt x="56968" y="28484"/>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cxnSp>
        <p:nvCxnSpPr>
          <p:cNvPr id="510" name="Google Shape;510;p31"/>
          <p:cNvCxnSpPr/>
          <p:nvPr/>
        </p:nvCxnSpPr>
        <p:spPr>
          <a:xfrm rot="10800000">
            <a:off x="683675" y="4368050"/>
            <a:ext cx="4787400" cy="0"/>
          </a:xfrm>
          <a:prstGeom prst="straightConnector1">
            <a:avLst/>
          </a:prstGeom>
          <a:noFill/>
          <a:ln w="9525" cap="flat" cmpd="sng">
            <a:solidFill>
              <a:schemeClr val="dk1"/>
            </a:solidFill>
            <a:prstDash val="solid"/>
            <a:round/>
            <a:headEnd type="none" w="med" len="med"/>
            <a:tailEnd type="none" w="med" len="med"/>
          </a:ln>
        </p:spPr>
      </p:cxnSp>
      <p:grpSp>
        <p:nvGrpSpPr>
          <p:cNvPr id="511" name="Google Shape;511;p31"/>
          <p:cNvGrpSpPr/>
          <p:nvPr/>
        </p:nvGrpSpPr>
        <p:grpSpPr>
          <a:xfrm>
            <a:off x="1806950" y="2418799"/>
            <a:ext cx="2004419" cy="2130362"/>
            <a:chOff x="6191300" y="2328176"/>
            <a:chExt cx="2004419" cy="2130362"/>
          </a:xfrm>
        </p:grpSpPr>
        <p:sp>
          <p:nvSpPr>
            <p:cNvPr id="512" name="Google Shape;512;p31"/>
            <p:cNvSpPr/>
            <p:nvPr/>
          </p:nvSpPr>
          <p:spPr>
            <a:xfrm>
              <a:off x="6915271" y="2328176"/>
              <a:ext cx="906729" cy="600267"/>
            </a:xfrm>
            <a:custGeom>
              <a:avLst/>
              <a:gdLst/>
              <a:ahLst/>
              <a:cxnLst/>
              <a:rect l="l" t="t" r="r" b="b"/>
              <a:pathLst>
                <a:path w="746279" h="494047" extrusionOk="0">
                  <a:moveTo>
                    <a:pt x="706584" y="388972"/>
                  </a:moveTo>
                  <a:cubicBezTo>
                    <a:pt x="640290" y="390400"/>
                    <a:pt x="666103" y="368683"/>
                    <a:pt x="673533" y="351348"/>
                  </a:cubicBezTo>
                  <a:cubicBezTo>
                    <a:pt x="699631" y="290769"/>
                    <a:pt x="680295" y="251145"/>
                    <a:pt x="634099" y="258098"/>
                  </a:cubicBezTo>
                  <a:cubicBezTo>
                    <a:pt x="573330" y="267242"/>
                    <a:pt x="570186" y="246192"/>
                    <a:pt x="580569" y="228571"/>
                  </a:cubicBezTo>
                  <a:cubicBezTo>
                    <a:pt x="628575" y="147132"/>
                    <a:pt x="537611" y="104841"/>
                    <a:pt x="496082" y="115985"/>
                  </a:cubicBezTo>
                  <a:cubicBezTo>
                    <a:pt x="433693" y="132749"/>
                    <a:pt x="421025" y="150085"/>
                    <a:pt x="424073" y="129892"/>
                  </a:cubicBezTo>
                  <a:cubicBezTo>
                    <a:pt x="439408" y="26831"/>
                    <a:pt x="250051" y="-40796"/>
                    <a:pt x="193092" y="27784"/>
                  </a:cubicBezTo>
                  <a:cubicBezTo>
                    <a:pt x="153944" y="74837"/>
                    <a:pt x="116987" y="54168"/>
                    <a:pt x="102033" y="60931"/>
                  </a:cubicBezTo>
                  <a:cubicBezTo>
                    <a:pt x="-26841" y="118747"/>
                    <a:pt x="-18554" y="295246"/>
                    <a:pt x="44025" y="409355"/>
                  </a:cubicBezTo>
                  <a:cubicBezTo>
                    <a:pt x="83745" y="481745"/>
                    <a:pt x="111272" y="469648"/>
                    <a:pt x="322441" y="486698"/>
                  </a:cubicBezTo>
                  <a:cubicBezTo>
                    <a:pt x="447790" y="496795"/>
                    <a:pt x="639909" y="494794"/>
                    <a:pt x="696488" y="490699"/>
                  </a:cubicBezTo>
                  <a:cubicBezTo>
                    <a:pt x="761829" y="485936"/>
                    <a:pt x="760401" y="387733"/>
                    <a:pt x="706584" y="388876"/>
                  </a:cubicBezTo>
                  <a:close/>
                </a:path>
              </a:pathLst>
            </a:custGeom>
            <a:solidFill>
              <a:srgbClr val="341B1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3" name="Google Shape;513;p31"/>
            <p:cNvSpPr/>
            <p:nvPr/>
          </p:nvSpPr>
          <p:spPr>
            <a:xfrm>
              <a:off x="6586894" y="3351641"/>
              <a:ext cx="364206" cy="625601"/>
            </a:xfrm>
            <a:custGeom>
              <a:avLst/>
              <a:gdLst/>
              <a:ahLst/>
              <a:cxnLst/>
              <a:rect l="l" t="t" r="r" b="b"/>
              <a:pathLst>
                <a:path w="299758" h="514898" extrusionOk="0">
                  <a:moveTo>
                    <a:pt x="1911" y="348493"/>
                  </a:moveTo>
                  <a:cubicBezTo>
                    <a:pt x="20295" y="268388"/>
                    <a:pt x="38869" y="93128"/>
                    <a:pt x="76111" y="5593"/>
                  </a:cubicBezTo>
                  <a:cubicBezTo>
                    <a:pt x="118402" y="-22220"/>
                    <a:pt x="299758" y="62743"/>
                    <a:pt x="299758" y="62743"/>
                  </a:cubicBezTo>
                  <a:lnTo>
                    <a:pt x="213557" y="455173"/>
                  </a:lnTo>
                  <a:cubicBezTo>
                    <a:pt x="203365" y="497750"/>
                    <a:pt x="160122" y="523562"/>
                    <a:pt x="117831" y="512228"/>
                  </a:cubicBezTo>
                  <a:lnTo>
                    <a:pt x="57823" y="441171"/>
                  </a:lnTo>
                  <a:cubicBezTo>
                    <a:pt x="17247" y="430408"/>
                    <a:pt x="-7423" y="389355"/>
                    <a:pt x="2007" y="348398"/>
                  </a:cubicBez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4" name="Google Shape;514;p31"/>
            <p:cNvSpPr/>
            <p:nvPr/>
          </p:nvSpPr>
          <p:spPr>
            <a:xfrm>
              <a:off x="7568611" y="3288589"/>
              <a:ext cx="321282" cy="506027"/>
            </a:xfrm>
            <a:custGeom>
              <a:avLst/>
              <a:gdLst/>
              <a:ahLst/>
              <a:cxnLst/>
              <a:rect l="l" t="t" r="r" b="b"/>
              <a:pathLst>
                <a:path w="264430" h="416483" extrusionOk="0">
                  <a:moveTo>
                    <a:pt x="0" y="38100"/>
                  </a:moveTo>
                  <a:cubicBezTo>
                    <a:pt x="0" y="38100"/>
                    <a:pt x="66961" y="413575"/>
                    <a:pt x="108109" y="416242"/>
                  </a:cubicBezTo>
                  <a:cubicBezTo>
                    <a:pt x="125158" y="417290"/>
                    <a:pt x="149733" y="414909"/>
                    <a:pt x="176784" y="409480"/>
                  </a:cubicBezTo>
                  <a:cubicBezTo>
                    <a:pt x="241078" y="396621"/>
                    <a:pt x="279654" y="325850"/>
                    <a:pt x="258699" y="259937"/>
                  </a:cubicBezTo>
                  <a:cubicBezTo>
                    <a:pt x="223171" y="148114"/>
                    <a:pt x="173926" y="0"/>
                    <a:pt x="173926" y="0"/>
                  </a:cubicBezTo>
                  <a:lnTo>
                    <a:pt x="0" y="38195"/>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5" name="Google Shape;515;p31"/>
            <p:cNvSpPr/>
            <p:nvPr/>
          </p:nvSpPr>
          <p:spPr>
            <a:xfrm>
              <a:off x="6625292" y="2955761"/>
              <a:ext cx="1234886" cy="1219237"/>
            </a:xfrm>
            <a:custGeom>
              <a:avLst/>
              <a:gdLst/>
              <a:ahLst/>
              <a:cxnLst/>
              <a:rect l="l" t="t" r="r" b="b"/>
              <a:pathLst>
                <a:path w="1016367" h="1003487" extrusionOk="0">
                  <a:moveTo>
                    <a:pt x="134017" y="118139"/>
                  </a:moveTo>
                  <a:cubicBezTo>
                    <a:pt x="222504" y="26604"/>
                    <a:pt x="349282" y="-9782"/>
                    <a:pt x="514350" y="2220"/>
                  </a:cubicBezTo>
                  <a:cubicBezTo>
                    <a:pt x="580549" y="7078"/>
                    <a:pt x="797814" y="26032"/>
                    <a:pt x="877824" y="122806"/>
                  </a:cubicBezTo>
                  <a:cubicBezTo>
                    <a:pt x="1054513" y="336262"/>
                    <a:pt x="1011841" y="394364"/>
                    <a:pt x="1011841" y="394364"/>
                  </a:cubicBezTo>
                  <a:cubicBezTo>
                    <a:pt x="1011841" y="394364"/>
                    <a:pt x="914114" y="488090"/>
                    <a:pt x="795433" y="460468"/>
                  </a:cubicBezTo>
                  <a:cubicBezTo>
                    <a:pt x="793718" y="526762"/>
                    <a:pt x="816197" y="1003488"/>
                    <a:pt x="816197" y="1003488"/>
                  </a:cubicBezTo>
                  <a:lnTo>
                    <a:pt x="162401" y="890140"/>
                  </a:lnTo>
                  <a:lnTo>
                    <a:pt x="203168" y="545907"/>
                  </a:lnTo>
                  <a:lnTo>
                    <a:pt x="150781" y="460468"/>
                  </a:lnTo>
                  <a:lnTo>
                    <a:pt x="176213" y="401889"/>
                  </a:lnTo>
                  <a:lnTo>
                    <a:pt x="0" y="337881"/>
                  </a:lnTo>
                  <a:cubicBezTo>
                    <a:pt x="0" y="337881"/>
                    <a:pt x="72676" y="181671"/>
                    <a:pt x="134017" y="118234"/>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6" name="Google Shape;516;p31"/>
            <p:cNvSpPr/>
            <p:nvPr/>
          </p:nvSpPr>
          <p:spPr>
            <a:xfrm>
              <a:off x="7021448" y="2449081"/>
              <a:ext cx="355458" cy="399657"/>
            </a:xfrm>
            <a:custGeom>
              <a:avLst/>
              <a:gdLst/>
              <a:ahLst/>
              <a:cxnLst/>
              <a:rect l="l" t="t" r="r" b="b"/>
              <a:pathLst>
                <a:path w="292558" h="328936" extrusionOk="0">
                  <a:moveTo>
                    <a:pt x="292510" y="159172"/>
                  </a:moveTo>
                  <a:cubicBezTo>
                    <a:pt x="287843" y="256612"/>
                    <a:pt x="158113" y="332431"/>
                    <a:pt x="83437" y="328812"/>
                  </a:cubicBezTo>
                  <a:cubicBezTo>
                    <a:pt x="8856" y="325192"/>
                    <a:pt x="-3812" y="244611"/>
                    <a:pt x="855" y="147170"/>
                  </a:cubicBezTo>
                  <a:cubicBezTo>
                    <a:pt x="5522" y="49729"/>
                    <a:pt x="37526" y="11915"/>
                    <a:pt x="112964" y="1057"/>
                  </a:cubicBezTo>
                  <a:cubicBezTo>
                    <a:pt x="186878" y="-9611"/>
                    <a:pt x="297082" y="61731"/>
                    <a:pt x="292415" y="159172"/>
                  </a:cubicBez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7" name="Google Shape;517;p31"/>
            <p:cNvSpPr/>
            <p:nvPr/>
          </p:nvSpPr>
          <p:spPr>
            <a:xfrm>
              <a:off x="7112853" y="2741759"/>
              <a:ext cx="246723" cy="316634"/>
            </a:xfrm>
            <a:custGeom>
              <a:avLst/>
              <a:gdLst/>
              <a:ahLst/>
              <a:cxnLst/>
              <a:rect l="l" t="t" r="r" b="b"/>
              <a:pathLst>
                <a:path w="203064" h="260604" extrusionOk="0">
                  <a:moveTo>
                    <a:pt x="13000" y="32195"/>
                  </a:moveTo>
                  <a:lnTo>
                    <a:pt x="46" y="197548"/>
                  </a:lnTo>
                  <a:cubicBezTo>
                    <a:pt x="-1764" y="218504"/>
                    <a:pt x="50623" y="260604"/>
                    <a:pt x="101487" y="260604"/>
                  </a:cubicBezTo>
                  <a:cubicBezTo>
                    <a:pt x="192927" y="260604"/>
                    <a:pt x="204547" y="204406"/>
                    <a:pt x="202928" y="184690"/>
                  </a:cubicBezTo>
                  <a:lnTo>
                    <a:pt x="182830" y="0"/>
                  </a:lnTo>
                  <a:lnTo>
                    <a:pt x="13000" y="32195"/>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8" name="Google Shape;518;p31"/>
            <p:cNvSpPr/>
            <p:nvPr/>
          </p:nvSpPr>
          <p:spPr>
            <a:xfrm>
              <a:off x="7065267" y="2634798"/>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3"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19" name="Google Shape;519;p31"/>
            <p:cNvSpPr/>
            <p:nvPr/>
          </p:nvSpPr>
          <p:spPr>
            <a:xfrm>
              <a:off x="7162512" y="2633064"/>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4"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0" name="Google Shape;520;p31"/>
            <p:cNvSpPr/>
            <p:nvPr/>
          </p:nvSpPr>
          <p:spPr>
            <a:xfrm>
              <a:off x="7078914" y="2748813"/>
              <a:ext cx="70825" cy="36783"/>
            </a:xfrm>
            <a:custGeom>
              <a:avLst/>
              <a:gdLst/>
              <a:ahLst/>
              <a:cxnLst/>
              <a:rect l="l" t="t" r="r" b="b"/>
              <a:pathLst>
                <a:path w="58292" h="30274" extrusionOk="0">
                  <a:moveTo>
                    <a:pt x="58293" y="4000"/>
                  </a:moveTo>
                  <a:cubicBezTo>
                    <a:pt x="16287" y="14192"/>
                    <a:pt x="95" y="0"/>
                    <a:pt x="95" y="0"/>
                  </a:cubicBezTo>
                  <a:cubicBezTo>
                    <a:pt x="95" y="0"/>
                    <a:pt x="-2953" y="27337"/>
                    <a:pt x="25526" y="30099"/>
                  </a:cubicBezTo>
                  <a:cubicBezTo>
                    <a:pt x="54006" y="32766"/>
                    <a:pt x="58293" y="4096"/>
                    <a:pt x="58293" y="4096"/>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1" name="Google Shape;521;p31"/>
            <p:cNvSpPr/>
            <p:nvPr/>
          </p:nvSpPr>
          <p:spPr>
            <a:xfrm>
              <a:off x="7095911" y="2648790"/>
              <a:ext cx="36686" cy="69929"/>
            </a:xfrm>
            <a:custGeom>
              <a:avLst/>
              <a:gdLst/>
              <a:ahLst/>
              <a:cxnLst/>
              <a:rect l="l" t="t" r="r" b="b"/>
              <a:pathLst>
                <a:path w="30194" h="57555" extrusionOk="0">
                  <a:moveTo>
                    <a:pt x="15145" y="0"/>
                  </a:moveTo>
                  <a:cubicBezTo>
                    <a:pt x="8953" y="14764"/>
                    <a:pt x="-6191" y="41815"/>
                    <a:pt x="2762" y="51530"/>
                  </a:cubicBezTo>
                  <a:cubicBezTo>
                    <a:pt x="11811" y="61246"/>
                    <a:pt x="30194" y="56293"/>
                    <a:pt x="30194" y="56293"/>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2" name="Google Shape;522;p31"/>
            <p:cNvSpPr/>
            <p:nvPr/>
          </p:nvSpPr>
          <p:spPr>
            <a:xfrm>
              <a:off x="7055209" y="2614494"/>
              <a:ext cx="38421" cy="6549"/>
            </a:xfrm>
            <a:custGeom>
              <a:avLst/>
              <a:gdLst/>
              <a:ahLst/>
              <a:cxnLst/>
              <a:rect l="l" t="t" r="r" b="b"/>
              <a:pathLst>
                <a:path w="31622" h="5390" extrusionOk="0">
                  <a:moveTo>
                    <a:pt x="0" y="5391"/>
                  </a:moveTo>
                  <a:cubicBezTo>
                    <a:pt x="0" y="5391"/>
                    <a:pt x="17335" y="-6611"/>
                    <a:pt x="31623" y="520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3" name="Google Shape;523;p31"/>
            <p:cNvSpPr/>
            <p:nvPr/>
          </p:nvSpPr>
          <p:spPr>
            <a:xfrm>
              <a:off x="7148176" y="2613262"/>
              <a:ext cx="46985" cy="8014"/>
            </a:xfrm>
            <a:custGeom>
              <a:avLst/>
              <a:gdLst/>
              <a:ahLst/>
              <a:cxnLst/>
              <a:rect l="l" t="t" r="r" b="b"/>
              <a:pathLst>
                <a:path w="38671" h="6596" extrusionOk="0">
                  <a:moveTo>
                    <a:pt x="0" y="5834"/>
                  </a:moveTo>
                  <a:cubicBezTo>
                    <a:pt x="0" y="5834"/>
                    <a:pt x="29337" y="-7787"/>
                    <a:pt x="38671" y="6596"/>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4" name="Google Shape;524;p31"/>
            <p:cNvSpPr/>
            <p:nvPr/>
          </p:nvSpPr>
          <p:spPr>
            <a:xfrm>
              <a:off x="7122853" y="2800385"/>
              <a:ext cx="141652" cy="49534"/>
            </a:xfrm>
            <a:custGeom>
              <a:avLst/>
              <a:gdLst/>
              <a:ahLst/>
              <a:cxnLst/>
              <a:rect l="l" t="t" r="r" b="b"/>
              <a:pathLst>
                <a:path w="116586" h="40769" extrusionOk="0">
                  <a:moveTo>
                    <a:pt x="0" y="39433"/>
                  </a:moveTo>
                  <a:cubicBezTo>
                    <a:pt x="0" y="39433"/>
                    <a:pt x="59531" y="52006"/>
                    <a:pt x="116586"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5" name="Google Shape;525;p31"/>
            <p:cNvSpPr/>
            <p:nvPr/>
          </p:nvSpPr>
          <p:spPr>
            <a:xfrm>
              <a:off x="6983025" y="2432133"/>
              <a:ext cx="466048" cy="387903"/>
            </a:xfrm>
            <a:custGeom>
              <a:avLst/>
              <a:gdLst/>
              <a:ahLst/>
              <a:cxnLst/>
              <a:rect l="l" t="t" r="r" b="b"/>
              <a:pathLst>
                <a:path w="383579" h="319262" extrusionOk="0">
                  <a:moveTo>
                    <a:pt x="1835" y="152939"/>
                  </a:moveTo>
                  <a:cubicBezTo>
                    <a:pt x="3073" y="160274"/>
                    <a:pt x="172142" y="113030"/>
                    <a:pt x="204146" y="74644"/>
                  </a:cubicBezTo>
                  <a:cubicBezTo>
                    <a:pt x="228339" y="45688"/>
                    <a:pt x="247103" y="112649"/>
                    <a:pt x="246341" y="124364"/>
                  </a:cubicBezTo>
                  <a:cubicBezTo>
                    <a:pt x="243579" y="171037"/>
                    <a:pt x="291966" y="276002"/>
                    <a:pt x="296538" y="318008"/>
                  </a:cubicBezTo>
                  <a:cubicBezTo>
                    <a:pt x="322922" y="331343"/>
                    <a:pt x="390359" y="235235"/>
                    <a:pt x="383025" y="178466"/>
                  </a:cubicBezTo>
                  <a:cubicBezTo>
                    <a:pt x="375691" y="121602"/>
                    <a:pt x="330257" y="22256"/>
                    <a:pt x="292252" y="13970"/>
                  </a:cubicBezTo>
                  <a:cubicBezTo>
                    <a:pt x="254247" y="5683"/>
                    <a:pt x="256343" y="3873"/>
                    <a:pt x="173380" y="158"/>
                  </a:cubicBezTo>
                  <a:cubicBezTo>
                    <a:pt x="90417" y="-3556"/>
                    <a:pt x="-14834" y="58356"/>
                    <a:pt x="1739" y="152939"/>
                  </a:cubicBezTo>
                  <a:close/>
                </a:path>
              </a:pathLst>
            </a:custGeom>
            <a:solidFill>
              <a:srgbClr val="341B1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6" name="Google Shape;526;p31"/>
            <p:cNvSpPr/>
            <p:nvPr/>
          </p:nvSpPr>
          <p:spPr>
            <a:xfrm>
              <a:off x="7259838" y="2635570"/>
              <a:ext cx="93007" cy="96245"/>
            </a:xfrm>
            <a:custGeom>
              <a:avLst/>
              <a:gdLst/>
              <a:ahLst/>
              <a:cxnLst/>
              <a:rect l="l" t="t" r="r" b="b"/>
              <a:pathLst>
                <a:path w="76549" h="79214" extrusionOk="0">
                  <a:moveTo>
                    <a:pt x="76518" y="41084"/>
                  </a:moveTo>
                  <a:cubicBezTo>
                    <a:pt x="75661" y="62991"/>
                    <a:pt x="57849" y="80041"/>
                    <a:pt x="36798" y="79184"/>
                  </a:cubicBezTo>
                  <a:cubicBezTo>
                    <a:pt x="15653" y="78422"/>
                    <a:pt x="-825" y="60038"/>
                    <a:pt x="32" y="38131"/>
                  </a:cubicBezTo>
                  <a:cubicBezTo>
                    <a:pt x="889" y="16224"/>
                    <a:pt x="18701" y="-826"/>
                    <a:pt x="39751" y="31"/>
                  </a:cubicBezTo>
                  <a:cubicBezTo>
                    <a:pt x="60802" y="888"/>
                    <a:pt x="77375" y="19176"/>
                    <a:pt x="76518" y="41084"/>
                  </a:cubicBez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7" name="Google Shape;527;p31"/>
            <p:cNvSpPr/>
            <p:nvPr/>
          </p:nvSpPr>
          <p:spPr>
            <a:xfrm>
              <a:off x="7283465" y="2662553"/>
              <a:ext cx="50689" cy="18283"/>
            </a:xfrm>
            <a:custGeom>
              <a:avLst/>
              <a:gdLst/>
              <a:ahLst/>
              <a:cxnLst/>
              <a:rect l="l" t="t" r="r" b="b"/>
              <a:pathLst>
                <a:path w="41719" h="15048" extrusionOk="0">
                  <a:moveTo>
                    <a:pt x="0" y="4285"/>
                  </a:moveTo>
                  <a:cubicBezTo>
                    <a:pt x="0" y="4285"/>
                    <a:pt x="34957" y="-10574"/>
                    <a:pt x="41720" y="1504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8" name="Google Shape;528;p31"/>
            <p:cNvSpPr/>
            <p:nvPr/>
          </p:nvSpPr>
          <p:spPr>
            <a:xfrm>
              <a:off x="7298034" y="2664400"/>
              <a:ext cx="13655" cy="22220"/>
            </a:xfrm>
            <a:custGeom>
              <a:avLst/>
              <a:gdLst/>
              <a:ahLst/>
              <a:cxnLst/>
              <a:rect l="l" t="t" r="r" b="b"/>
              <a:pathLst>
                <a:path w="11239" h="18288" extrusionOk="0">
                  <a:moveTo>
                    <a:pt x="0" y="18288"/>
                  </a:moveTo>
                  <a:lnTo>
                    <a:pt x="11239"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29" name="Google Shape;529;p31"/>
            <p:cNvSpPr/>
            <p:nvPr/>
          </p:nvSpPr>
          <p:spPr>
            <a:xfrm>
              <a:off x="6783591" y="3940412"/>
              <a:ext cx="881852" cy="255992"/>
            </a:xfrm>
            <a:custGeom>
              <a:avLst/>
              <a:gdLst/>
              <a:ahLst/>
              <a:cxnLst/>
              <a:rect l="l" t="t" r="r" b="b"/>
              <a:pathLst>
                <a:path w="725804" h="210693" extrusionOk="0">
                  <a:moveTo>
                    <a:pt x="0" y="95"/>
                  </a:moveTo>
                  <a:cubicBezTo>
                    <a:pt x="40767" y="5620"/>
                    <a:pt x="725805" y="95"/>
                    <a:pt x="725805" y="95"/>
                  </a:cubicBezTo>
                  <a:lnTo>
                    <a:pt x="371189" y="210693"/>
                  </a:lnTo>
                  <a:lnTo>
                    <a:pt x="0" y="0"/>
                  </a:ln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0" name="Google Shape;530;p31"/>
            <p:cNvSpPr/>
            <p:nvPr/>
          </p:nvSpPr>
          <p:spPr>
            <a:xfrm>
              <a:off x="6841869" y="3343398"/>
              <a:ext cx="40852" cy="100336"/>
            </a:xfrm>
            <a:custGeom>
              <a:avLst/>
              <a:gdLst/>
              <a:ahLst/>
              <a:cxnLst/>
              <a:rect l="l" t="t" r="r" b="b"/>
              <a:pathLst>
                <a:path w="33623" h="82581" extrusionOk="0">
                  <a:moveTo>
                    <a:pt x="33623" y="0"/>
                  </a:moveTo>
                  <a:lnTo>
                    <a:pt x="0" y="82582"/>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1" name="Google Shape;531;p31"/>
            <p:cNvSpPr/>
            <p:nvPr/>
          </p:nvSpPr>
          <p:spPr>
            <a:xfrm>
              <a:off x="7199171" y="3365947"/>
              <a:ext cx="103692" cy="275202"/>
            </a:xfrm>
            <a:custGeom>
              <a:avLst/>
              <a:gdLst/>
              <a:ahLst/>
              <a:cxnLst/>
              <a:rect l="l" t="t" r="r" b="b"/>
              <a:pathLst>
                <a:path w="85343" h="226504" extrusionOk="0">
                  <a:moveTo>
                    <a:pt x="38671" y="0"/>
                  </a:moveTo>
                  <a:lnTo>
                    <a:pt x="0" y="127159"/>
                  </a:lnTo>
                  <a:lnTo>
                    <a:pt x="85344" y="226504"/>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2" name="Google Shape;532;p31"/>
            <p:cNvSpPr/>
            <p:nvPr/>
          </p:nvSpPr>
          <p:spPr>
            <a:xfrm>
              <a:off x="7497152" y="3333801"/>
              <a:ext cx="96633" cy="181115"/>
            </a:xfrm>
            <a:custGeom>
              <a:avLst/>
              <a:gdLst/>
              <a:ahLst/>
              <a:cxnLst/>
              <a:rect l="l" t="t" r="r" b="b"/>
              <a:pathLst>
                <a:path w="79533" h="149066" extrusionOk="0">
                  <a:moveTo>
                    <a:pt x="0" y="0"/>
                  </a:moveTo>
                  <a:lnTo>
                    <a:pt x="42577" y="143066"/>
                  </a:lnTo>
                  <a:lnTo>
                    <a:pt x="79534" y="149066"/>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3" name="Google Shape;533;p31"/>
            <p:cNvSpPr/>
            <p:nvPr/>
          </p:nvSpPr>
          <p:spPr>
            <a:xfrm>
              <a:off x="7064806" y="2999736"/>
              <a:ext cx="304134" cy="113308"/>
            </a:xfrm>
            <a:custGeom>
              <a:avLst/>
              <a:gdLst/>
              <a:ahLst/>
              <a:cxnLst/>
              <a:rect l="l" t="t" r="r" b="b"/>
              <a:pathLst>
                <a:path w="250316" h="93258" extrusionOk="0">
                  <a:moveTo>
                    <a:pt x="0" y="0"/>
                  </a:moveTo>
                  <a:cubicBezTo>
                    <a:pt x="0" y="0"/>
                    <a:pt x="40767" y="159163"/>
                    <a:pt x="250317" y="61627"/>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4" name="Google Shape;534;p31"/>
            <p:cNvSpPr/>
            <p:nvPr/>
          </p:nvSpPr>
          <p:spPr>
            <a:xfrm>
              <a:off x="7532650" y="3382020"/>
              <a:ext cx="255182" cy="63874"/>
            </a:xfrm>
            <a:custGeom>
              <a:avLst/>
              <a:gdLst/>
              <a:ahLst/>
              <a:cxnLst/>
              <a:rect l="l" t="t" r="r" b="b"/>
              <a:pathLst>
                <a:path w="210026" h="52571" extrusionOk="0">
                  <a:moveTo>
                    <a:pt x="210026" y="0"/>
                  </a:moveTo>
                  <a:cubicBezTo>
                    <a:pt x="210026" y="0"/>
                    <a:pt x="182880" y="64008"/>
                    <a:pt x="0" y="5076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5" name="Google Shape;535;p31"/>
            <p:cNvSpPr/>
            <p:nvPr/>
          </p:nvSpPr>
          <p:spPr>
            <a:xfrm>
              <a:off x="6996006" y="3738715"/>
              <a:ext cx="1199713" cy="710028"/>
            </a:xfrm>
            <a:custGeom>
              <a:avLst/>
              <a:gdLst/>
              <a:ahLst/>
              <a:cxnLst/>
              <a:rect l="l" t="t" r="r" b="b"/>
              <a:pathLst>
                <a:path w="987418" h="584385" extrusionOk="0">
                  <a:moveTo>
                    <a:pt x="698659" y="9933"/>
                  </a:moveTo>
                  <a:cubicBezTo>
                    <a:pt x="517303" y="63368"/>
                    <a:pt x="0" y="373693"/>
                    <a:pt x="0" y="373693"/>
                  </a:cubicBezTo>
                  <a:cubicBezTo>
                    <a:pt x="0" y="373693"/>
                    <a:pt x="286" y="548096"/>
                    <a:pt x="142304" y="584386"/>
                  </a:cubicBezTo>
                  <a:cubicBezTo>
                    <a:pt x="438912" y="494565"/>
                    <a:pt x="804101" y="466657"/>
                    <a:pt x="948404" y="330259"/>
                  </a:cubicBezTo>
                  <a:cubicBezTo>
                    <a:pt x="1058323" y="226246"/>
                    <a:pt x="923639" y="-56266"/>
                    <a:pt x="698659" y="9933"/>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6" name="Google Shape;536;p31"/>
            <p:cNvSpPr/>
            <p:nvPr/>
          </p:nvSpPr>
          <p:spPr>
            <a:xfrm>
              <a:off x="7265542" y="3936134"/>
              <a:ext cx="522514" cy="241757"/>
            </a:xfrm>
            <a:custGeom>
              <a:avLst/>
              <a:gdLst/>
              <a:ahLst/>
              <a:cxnLst/>
              <a:rect l="l" t="t" r="r" b="b"/>
              <a:pathLst>
                <a:path w="430053" h="198977" extrusionOk="0">
                  <a:moveTo>
                    <a:pt x="0" y="198977"/>
                  </a:moveTo>
                  <a:cubicBezTo>
                    <a:pt x="0" y="198977"/>
                    <a:pt x="290798" y="50006"/>
                    <a:pt x="430054" y="0"/>
                  </a:cubicBezTo>
                </a:path>
              </a:pathLst>
            </a:custGeom>
            <a:no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7" name="Google Shape;537;p31"/>
            <p:cNvSpPr/>
            <p:nvPr/>
          </p:nvSpPr>
          <p:spPr>
            <a:xfrm>
              <a:off x="7220677" y="3794137"/>
              <a:ext cx="624356" cy="337465"/>
            </a:xfrm>
            <a:custGeom>
              <a:avLst/>
              <a:gdLst/>
              <a:ahLst/>
              <a:cxnLst/>
              <a:rect l="l" t="t" r="r" b="b"/>
              <a:pathLst>
                <a:path w="513873" h="277749" extrusionOk="0">
                  <a:moveTo>
                    <a:pt x="513874" y="0"/>
                  </a:moveTo>
                  <a:lnTo>
                    <a:pt x="495967" y="39529"/>
                  </a:lnTo>
                  <a:cubicBezTo>
                    <a:pt x="418814" y="50578"/>
                    <a:pt x="0" y="277749"/>
                    <a:pt x="0" y="27774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8" name="Google Shape;538;p31"/>
            <p:cNvSpPr/>
            <p:nvPr/>
          </p:nvSpPr>
          <p:spPr>
            <a:xfrm>
              <a:off x="7289594" y="3592588"/>
              <a:ext cx="555035" cy="371836"/>
            </a:xfrm>
            <a:custGeom>
              <a:avLst/>
              <a:gdLst/>
              <a:ahLst/>
              <a:cxnLst/>
              <a:rect l="l" t="t" r="r" b="b"/>
              <a:pathLst>
                <a:path w="456819" h="306038" extrusionOk="0">
                  <a:moveTo>
                    <a:pt x="0" y="173641"/>
                  </a:moveTo>
                  <a:cubicBezTo>
                    <a:pt x="0" y="173641"/>
                    <a:pt x="164592" y="49054"/>
                    <a:pt x="303752" y="0"/>
                  </a:cubicBezTo>
                  <a:cubicBezTo>
                    <a:pt x="352806" y="12478"/>
                    <a:pt x="456819" y="130302"/>
                    <a:pt x="456819" y="130302"/>
                  </a:cubicBezTo>
                  <a:lnTo>
                    <a:pt x="64294" y="306038"/>
                  </a:lnTo>
                  <a:lnTo>
                    <a:pt x="0" y="173641"/>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39" name="Google Shape;539;p31"/>
            <p:cNvSpPr/>
            <p:nvPr/>
          </p:nvSpPr>
          <p:spPr>
            <a:xfrm>
              <a:off x="7074382" y="3774478"/>
              <a:ext cx="350910" cy="323650"/>
            </a:xfrm>
            <a:custGeom>
              <a:avLst/>
              <a:gdLst/>
              <a:ahLst/>
              <a:cxnLst/>
              <a:rect l="l" t="t" r="r" b="b"/>
              <a:pathLst>
                <a:path w="288815" h="266379" extrusionOk="0">
                  <a:moveTo>
                    <a:pt x="288815" y="135350"/>
                  </a:moveTo>
                  <a:cubicBezTo>
                    <a:pt x="288815" y="135350"/>
                    <a:pt x="202805" y="216979"/>
                    <a:pt x="139844" y="247745"/>
                  </a:cubicBezTo>
                  <a:cubicBezTo>
                    <a:pt x="111555" y="261556"/>
                    <a:pt x="64787" y="275654"/>
                    <a:pt x="59358" y="258413"/>
                  </a:cubicBezTo>
                  <a:cubicBezTo>
                    <a:pt x="56596" y="249555"/>
                    <a:pt x="63168" y="237934"/>
                    <a:pt x="63168" y="237934"/>
                  </a:cubicBezTo>
                  <a:cubicBezTo>
                    <a:pt x="63168" y="237934"/>
                    <a:pt x="27068" y="245078"/>
                    <a:pt x="22306" y="233458"/>
                  </a:cubicBezTo>
                  <a:cubicBezTo>
                    <a:pt x="16115" y="218504"/>
                    <a:pt x="31164" y="202311"/>
                    <a:pt x="31164" y="202311"/>
                  </a:cubicBezTo>
                  <a:cubicBezTo>
                    <a:pt x="31164" y="202311"/>
                    <a:pt x="2589" y="202883"/>
                    <a:pt x="398" y="194310"/>
                  </a:cubicBezTo>
                  <a:cubicBezTo>
                    <a:pt x="-3888" y="177737"/>
                    <a:pt x="27830" y="160782"/>
                    <a:pt x="27830" y="160782"/>
                  </a:cubicBezTo>
                  <a:cubicBezTo>
                    <a:pt x="27830" y="160782"/>
                    <a:pt x="4494" y="159639"/>
                    <a:pt x="4589" y="143923"/>
                  </a:cubicBezTo>
                  <a:cubicBezTo>
                    <a:pt x="4589" y="134684"/>
                    <a:pt x="126128" y="65532"/>
                    <a:pt x="126128" y="65532"/>
                  </a:cubicBezTo>
                  <a:cubicBezTo>
                    <a:pt x="126128" y="65532"/>
                    <a:pt x="48881" y="89154"/>
                    <a:pt x="54500" y="68866"/>
                  </a:cubicBezTo>
                  <a:cubicBezTo>
                    <a:pt x="62501" y="39910"/>
                    <a:pt x="122699" y="24193"/>
                    <a:pt x="162704" y="18479"/>
                  </a:cubicBezTo>
                  <a:cubicBezTo>
                    <a:pt x="203471" y="12668"/>
                    <a:pt x="247763" y="0"/>
                    <a:pt x="247763" y="0"/>
                  </a:cubicBezTo>
                  <a:lnTo>
                    <a:pt x="288815" y="135350"/>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0" name="Google Shape;540;p31"/>
            <p:cNvSpPr/>
            <p:nvPr/>
          </p:nvSpPr>
          <p:spPr>
            <a:xfrm>
              <a:off x="7108169" y="3911503"/>
              <a:ext cx="112604" cy="58211"/>
            </a:xfrm>
            <a:custGeom>
              <a:avLst/>
              <a:gdLst/>
              <a:ahLst/>
              <a:cxnLst/>
              <a:rect l="l" t="t" r="r" b="b"/>
              <a:pathLst>
                <a:path w="92678" h="47910" extrusionOk="0">
                  <a:moveTo>
                    <a:pt x="0" y="47911"/>
                  </a:moveTo>
                  <a:lnTo>
                    <a:pt x="57055" y="26003"/>
                  </a:lnTo>
                  <a:lnTo>
                    <a:pt x="9267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1" name="Google Shape;541;p31"/>
            <p:cNvSpPr/>
            <p:nvPr/>
          </p:nvSpPr>
          <p:spPr>
            <a:xfrm>
              <a:off x="7112215" y="3962729"/>
              <a:ext cx="118737" cy="57400"/>
            </a:xfrm>
            <a:custGeom>
              <a:avLst/>
              <a:gdLst/>
              <a:ahLst/>
              <a:cxnLst/>
              <a:rect l="l" t="t" r="r" b="b"/>
              <a:pathLst>
                <a:path w="97726" h="47243" extrusionOk="0">
                  <a:moveTo>
                    <a:pt x="0" y="47244"/>
                  </a:moveTo>
                  <a:lnTo>
                    <a:pt x="41434" y="33147"/>
                  </a:lnTo>
                  <a:lnTo>
                    <a:pt x="97727"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2" name="Google Shape;542;p31"/>
            <p:cNvSpPr/>
            <p:nvPr/>
          </p:nvSpPr>
          <p:spPr>
            <a:xfrm>
              <a:off x="7151067" y="4009329"/>
              <a:ext cx="96286" cy="54044"/>
            </a:xfrm>
            <a:custGeom>
              <a:avLst/>
              <a:gdLst/>
              <a:ahLst/>
              <a:cxnLst/>
              <a:rect l="l" t="t" r="r" b="b"/>
              <a:pathLst>
                <a:path w="79248" h="44481" extrusionOk="0">
                  <a:moveTo>
                    <a:pt x="0" y="44482"/>
                  </a:moveTo>
                  <a:lnTo>
                    <a:pt x="37529" y="28861"/>
                  </a:lnTo>
                  <a:lnTo>
                    <a:pt x="7924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3" name="Google Shape;543;p31"/>
            <p:cNvSpPr/>
            <p:nvPr/>
          </p:nvSpPr>
          <p:spPr>
            <a:xfrm>
              <a:off x="6451730" y="3342242"/>
              <a:ext cx="393814" cy="637462"/>
            </a:xfrm>
            <a:custGeom>
              <a:avLst/>
              <a:gdLst/>
              <a:ahLst/>
              <a:cxnLst/>
              <a:rect l="l" t="t" r="r" b="b"/>
              <a:pathLst>
                <a:path w="324127" h="524660" extrusionOk="0">
                  <a:moveTo>
                    <a:pt x="164783" y="0"/>
                  </a:moveTo>
                  <a:cubicBezTo>
                    <a:pt x="164783" y="0"/>
                    <a:pt x="348615" y="248317"/>
                    <a:pt x="321374" y="393383"/>
                  </a:cubicBezTo>
                  <a:cubicBezTo>
                    <a:pt x="338233" y="588740"/>
                    <a:pt x="70199" y="522827"/>
                    <a:pt x="60103" y="468916"/>
                  </a:cubicBezTo>
                  <a:lnTo>
                    <a:pt x="0" y="79820"/>
                  </a:lnTo>
                  <a:lnTo>
                    <a:pt x="164783" y="0"/>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4" name="Google Shape;544;p31"/>
            <p:cNvSpPr/>
            <p:nvPr/>
          </p:nvSpPr>
          <p:spPr>
            <a:xfrm>
              <a:off x="6235374" y="2930695"/>
              <a:ext cx="607016" cy="413051"/>
            </a:xfrm>
            <a:custGeom>
              <a:avLst/>
              <a:gdLst/>
              <a:ahLst/>
              <a:cxnLst/>
              <a:rect l="l" t="t" r="r" b="b"/>
              <a:pathLst>
                <a:path w="499602" h="339960" extrusionOk="0">
                  <a:moveTo>
                    <a:pt x="456160" y="333477"/>
                  </a:moveTo>
                  <a:lnTo>
                    <a:pt x="81447" y="339954"/>
                  </a:lnTo>
                  <a:cubicBezTo>
                    <a:pt x="59254" y="340335"/>
                    <a:pt x="40204" y="324238"/>
                    <a:pt x="36965" y="302235"/>
                  </a:cubicBezTo>
                  <a:lnTo>
                    <a:pt x="484" y="57157"/>
                  </a:lnTo>
                  <a:cubicBezTo>
                    <a:pt x="-3421" y="30772"/>
                    <a:pt x="16772" y="6960"/>
                    <a:pt x="43442" y="6484"/>
                  </a:cubicBezTo>
                  <a:lnTo>
                    <a:pt x="418156" y="7"/>
                  </a:lnTo>
                  <a:cubicBezTo>
                    <a:pt x="440349" y="-374"/>
                    <a:pt x="459399" y="15723"/>
                    <a:pt x="462638" y="37726"/>
                  </a:cubicBezTo>
                  <a:lnTo>
                    <a:pt x="499118" y="282804"/>
                  </a:lnTo>
                  <a:cubicBezTo>
                    <a:pt x="503023" y="309188"/>
                    <a:pt x="482830" y="333001"/>
                    <a:pt x="456160" y="333477"/>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5" name="Google Shape;545;p31"/>
            <p:cNvSpPr/>
            <p:nvPr/>
          </p:nvSpPr>
          <p:spPr>
            <a:xfrm>
              <a:off x="6642753" y="3333801"/>
              <a:ext cx="52888" cy="74876"/>
            </a:xfrm>
            <a:custGeom>
              <a:avLst/>
              <a:gdLst/>
              <a:ahLst/>
              <a:cxnLst/>
              <a:rect l="l" t="t" r="r" b="b"/>
              <a:pathLst>
                <a:path w="43529" h="61626" extrusionOk="0">
                  <a:moveTo>
                    <a:pt x="16097" y="61627"/>
                  </a:moveTo>
                  <a:lnTo>
                    <a:pt x="43529" y="2762"/>
                  </a:lnTo>
                  <a:lnTo>
                    <a:pt x="1333" y="0"/>
                  </a:lnTo>
                  <a:lnTo>
                    <a:pt x="0" y="36671"/>
                  </a:lnTo>
                  <a:lnTo>
                    <a:pt x="16097" y="61627"/>
                  </a:ln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6" name="Google Shape;546;p31"/>
            <p:cNvSpPr/>
            <p:nvPr/>
          </p:nvSpPr>
          <p:spPr>
            <a:xfrm>
              <a:off x="6658015" y="3382020"/>
              <a:ext cx="92351" cy="374498"/>
            </a:xfrm>
            <a:custGeom>
              <a:avLst/>
              <a:gdLst/>
              <a:ahLst/>
              <a:cxnLst/>
              <a:rect l="l" t="t" r="r" b="b"/>
              <a:pathLst>
                <a:path w="76009" h="308229" extrusionOk="0">
                  <a:moveTo>
                    <a:pt x="11716" y="0"/>
                  </a:moveTo>
                  <a:lnTo>
                    <a:pt x="0" y="31242"/>
                  </a:lnTo>
                  <a:cubicBezTo>
                    <a:pt x="0" y="31242"/>
                    <a:pt x="61341" y="261366"/>
                    <a:pt x="76009" y="30822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7" name="Google Shape;547;p31"/>
            <p:cNvSpPr/>
            <p:nvPr/>
          </p:nvSpPr>
          <p:spPr>
            <a:xfrm>
              <a:off x="7277221" y="4184051"/>
              <a:ext cx="387060" cy="274487"/>
            </a:xfrm>
            <a:custGeom>
              <a:avLst/>
              <a:gdLst/>
              <a:ahLst/>
              <a:cxnLst/>
              <a:rect l="l" t="t" r="r" b="b"/>
              <a:pathLst>
                <a:path w="318568" h="225915" extrusionOk="0">
                  <a:moveTo>
                    <a:pt x="95" y="147733"/>
                  </a:moveTo>
                  <a:cubicBezTo>
                    <a:pt x="95" y="147733"/>
                    <a:pt x="116014" y="235363"/>
                    <a:pt x="181928" y="225076"/>
                  </a:cubicBezTo>
                  <a:cubicBezTo>
                    <a:pt x="247936" y="214789"/>
                    <a:pt x="322326" y="209074"/>
                    <a:pt x="318421" y="173641"/>
                  </a:cubicBezTo>
                  <a:cubicBezTo>
                    <a:pt x="314611" y="138208"/>
                    <a:pt x="45244" y="0"/>
                    <a:pt x="45244" y="0"/>
                  </a:cubicBezTo>
                  <a:lnTo>
                    <a:pt x="0" y="147733"/>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8" name="Google Shape;548;p31"/>
            <p:cNvSpPr/>
            <p:nvPr/>
          </p:nvSpPr>
          <p:spPr>
            <a:xfrm>
              <a:off x="6191300" y="3804170"/>
              <a:ext cx="1216083" cy="630169"/>
            </a:xfrm>
            <a:custGeom>
              <a:avLst/>
              <a:gdLst/>
              <a:ahLst/>
              <a:cxnLst/>
              <a:rect l="l" t="t" r="r" b="b"/>
              <a:pathLst>
                <a:path w="1000891" h="518658" extrusionOk="0">
                  <a:moveTo>
                    <a:pt x="267771" y="4499"/>
                  </a:moveTo>
                  <a:cubicBezTo>
                    <a:pt x="453699" y="38979"/>
                    <a:pt x="1000149" y="294440"/>
                    <a:pt x="1000149" y="294440"/>
                  </a:cubicBezTo>
                  <a:cubicBezTo>
                    <a:pt x="1000149" y="294440"/>
                    <a:pt x="1017865" y="467890"/>
                    <a:pt x="880324" y="518658"/>
                  </a:cubicBezTo>
                  <a:cubicBezTo>
                    <a:pt x="576000" y="459794"/>
                    <a:pt x="207097" y="448649"/>
                    <a:pt x="49554" y="327777"/>
                  </a:cubicBezTo>
                  <a:cubicBezTo>
                    <a:pt x="-70461" y="235670"/>
                    <a:pt x="37266" y="-38269"/>
                    <a:pt x="267771" y="4499"/>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49" name="Google Shape;549;p31"/>
            <p:cNvSpPr/>
            <p:nvPr/>
          </p:nvSpPr>
          <p:spPr>
            <a:xfrm>
              <a:off x="6938537" y="3961689"/>
              <a:ext cx="469659" cy="261778"/>
            </a:xfrm>
            <a:custGeom>
              <a:avLst/>
              <a:gdLst/>
              <a:ahLst/>
              <a:cxnLst/>
              <a:rect l="l" t="t" r="r" b="b"/>
              <a:pathLst>
                <a:path w="386551" h="215455" extrusionOk="0">
                  <a:moveTo>
                    <a:pt x="0" y="0"/>
                  </a:moveTo>
                  <a:lnTo>
                    <a:pt x="384524" y="164782"/>
                  </a:lnTo>
                  <a:cubicBezTo>
                    <a:pt x="384524" y="164782"/>
                    <a:pt x="388525" y="202501"/>
                    <a:pt x="385286" y="21545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50" name="Google Shape;550;p31"/>
            <p:cNvSpPr/>
            <p:nvPr/>
          </p:nvSpPr>
          <p:spPr>
            <a:xfrm>
              <a:off x="6613498" y="3883058"/>
              <a:ext cx="656310" cy="527839"/>
            </a:xfrm>
            <a:custGeom>
              <a:avLst/>
              <a:gdLst/>
              <a:ahLst/>
              <a:cxnLst/>
              <a:rect l="l" t="t" r="r" b="b"/>
              <a:pathLst>
                <a:path w="540173" h="434435" extrusionOk="0">
                  <a:moveTo>
                    <a:pt x="0" y="0"/>
                  </a:moveTo>
                  <a:lnTo>
                    <a:pt x="479869" y="196882"/>
                  </a:lnTo>
                  <a:cubicBezTo>
                    <a:pt x="534067" y="219075"/>
                    <a:pt x="556641" y="284131"/>
                    <a:pt x="527113" y="334709"/>
                  </a:cubicBezTo>
                  <a:cubicBezTo>
                    <a:pt x="503301" y="375475"/>
                    <a:pt x="468535" y="417005"/>
                    <a:pt x="420719" y="434435"/>
                  </a:cubicBezTo>
                </a:path>
              </a:pathLst>
            </a:custGeom>
            <a:solidFill>
              <a:schemeClr val="accent1"/>
            </a:solid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51" name="Google Shape;551;p31"/>
            <p:cNvSpPr/>
            <p:nvPr/>
          </p:nvSpPr>
          <p:spPr>
            <a:xfrm>
              <a:off x="6401407" y="3199606"/>
              <a:ext cx="246530" cy="244277"/>
            </a:xfrm>
            <a:custGeom>
              <a:avLst/>
              <a:gdLst/>
              <a:ahLst/>
              <a:cxnLst/>
              <a:rect l="l" t="t" r="r" b="b"/>
              <a:pathLst>
                <a:path w="202905" h="201051" extrusionOk="0">
                  <a:moveTo>
                    <a:pt x="200710" y="104349"/>
                  </a:moveTo>
                  <a:cubicBezTo>
                    <a:pt x="192614" y="74059"/>
                    <a:pt x="189090" y="49485"/>
                    <a:pt x="179945" y="18814"/>
                  </a:cubicBezTo>
                  <a:cubicBezTo>
                    <a:pt x="173373" y="-3093"/>
                    <a:pt x="143179" y="-1950"/>
                    <a:pt x="140893" y="2907"/>
                  </a:cubicBezTo>
                  <a:cubicBezTo>
                    <a:pt x="138702" y="7765"/>
                    <a:pt x="160133" y="93109"/>
                    <a:pt x="155943" y="95490"/>
                  </a:cubicBezTo>
                  <a:cubicBezTo>
                    <a:pt x="151847" y="97967"/>
                    <a:pt x="149370" y="95967"/>
                    <a:pt x="144798" y="93204"/>
                  </a:cubicBezTo>
                  <a:cubicBezTo>
                    <a:pt x="138036" y="74535"/>
                    <a:pt x="130892" y="56343"/>
                    <a:pt x="122891" y="22815"/>
                  </a:cubicBezTo>
                  <a:cubicBezTo>
                    <a:pt x="117366" y="-141"/>
                    <a:pt x="82219" y="-8237"/>
                    <a:pt x="85648" y="12432"/>
                  </a:cubicBezTo>
                  <a:cubicBezTo>
                    <a:pt x="89172" y="33864"/>
                    <a:pt x="102793" y="65582"/>
                    <a:pt x="110794" y="102444"/>
                  </a:cubicBezTo>
                  <a:cubicBezTo>
                    <a:pt x="111175" y="104253"/>
                    <a:pt x="105460" y="108825"/>
                    <a:pt x="102126" y="106254"/>
                  </a:cubicBezTo>
                  <a:cubicBezTo>
                    <a:pt x="98793" y="103777"/>
                    <a:pt x="82028" y="69773"/>
                    <a:pt x="72503" y="36531"/>
                  </a:cubicBezTo>
                  <a:cubicBezTo>
                    <a:pt x="67455" y="19005"/>
                    <a:pt x="33261" y="15766"/>
                    <a:pt x="34499" y="24815"/>
                  </a:cubicBezTo>
                  <a:cubicBezTo>
                    <a:pt x="36975" y="42055"/>
                    <a:pt x="47262" y="68916"/>
                    <a:pt x="56597" y="110064"/>
                  </a:cubicBezTo>
                  <a:cubicBezTo>
                    <a:pt x="57549" y="114159"/>
                    <a:pt x="47262" y="117303"/>
                    <a:pt x="44405" y="107016"/>
                  </a:cubicBezTo>
                  <a:cubicBezTo>
                    <a:pt x="41738" y="97491"/>
                    <a:pt x="36594" y="89490"/>
                    <a:pt x="31736" y="66344"/>
                  </a:cubicBezTo>
                  <a:cubicBezTo>
                    <a:pt x="28689" y="51485"/>
                    <a:pt x="-839" y="54533"/>
                    <a:pt x="18" y="62248"/>
                  </a:cubicBezTo>
                  <a:cubicBezTo>
                    <a:pt x="4114" y="100539"/>
                    <a:pt x="41643" y="195122"/>
                    <a:pt x="42119" y="200361"/>
                  </a:cubicBezTo>
                  <a:cubicBezTo>
                    <a:pt x="42500" y="205599"/>
                    <a:pt x="195376" y="179882"/>
                    <a:pt x="199472" y="162927"/>
                  </a:cubicBezTo>
                  <a:cubicBezTo>
                    <a:pt x="205187" y="138639"/>
                    <a:pt x="202424" y="110826"/>
                    <a:pt x="200710" y="104349"/>
                  </a:cubicBezTo>
                  <a:close/>
                </a:path>
              </a:pathLst>
            </a:custGeom>
            <a:solidFill>
              <a:srgbClr val="B37A64"/>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sp>
        <p:nvSpPr>
          <p:cNvPr id="552" name="Google Shape;552;p31"/>
          <p:cNvSpPr/>
          <p:nvPr/>
        </p:nvSpPr>
        <p:spPr>
          <a:xfrm flipH="1">
            <a:off x="3873873" y="2237693"/>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553" name="Google Shape;553;p31"/>
          <p:cNvGrpSpPr/>
          <p:nvPr/>
        </p:nvGrpSpPr>
        <p:grpSpPr>
          <a:xfrm>
            <a:off x="2799145" y="858894"/>
            <a:ext cx="765168" cy="765168"/>
            <a:chOff x="7812020" y="539519"/>
            <a:chExt cx="765168" cy="765168"/>
          </a:xfrm>
        </p:grpSpPr>
        <p:grpSp>
          <p:nvGrpSpPr>
            <p:cNvPr id="554" name="Google Shape;554;p31"/>
            <p:cNvGrpSpPr/>
            <p:nvPr/>
          </p:nvGrpSpPr>
          <p:grpSpPr>
            <a:xfrm>
              <a:off x="7812020" y="539519"/>
              <a:ext cx="765168" cy="765168"/>
              <a:chOff x="7878003" y="690272"/>
              <a:chExt cx="681421" cy="681421"/>
            </a:xfrm>
          </p:grpSpPr>
          <p:sp>
            <p:nvSpPr>
              <p:cNvPr id="555" name="Google Shape;555;p31"/>
              <p:cNvSpPr/>
              <p:nvPr/>
            </p:nvSpPr>
            <p:spPr>
              <a:xfrm>
                <a:off x="7878003" y="690272"/>
                <a:ext cx="681421" cy="681421"/>
              </a:xfrm>
              <a:custGeom>
                <a:avLst/>
                <a:gdLst/>
                <a:ahLst/>
                <a:cxnLst/>
                <a:rect l="l" t="t" r="r" b="b"/>
                <a:pathLst>
                  <a:path w="463552" h="463552" extrusionOk="0">
                    <a:moveTo>
                      <a:pt x="463553" y="231777"/>
                    </a:moveTo>
                    <a:cubicBezTo>
                      <a:pt x="463553" y="359783"/>
                      <a:pt x="359783" y="463553"/>
                      <a:pt x="231776" y="463553"/>
                    </a:cubicBezTo>
                    <a:cubicBezTo>
                      <a:pt x="103770" y="463553"/>
                      <a:pt x="0" y="359783"/>
                      <a:pt x="0" y="231777"/>
                    </a:cubicBezTo>
                    <a:cubicBezTo>
                      <a:pt x="0" y="103770"/>
                      <a:pt x="103770" y="0"/>
                      <a:pt x="231776" y="0"/>
                    </a:cubicBezTo>
                    <a:cubicBezTo>
                      <a:pt x="359783" y="0"/>
                      <a:pt x="463553" y="103770"/>
                      <a:pt x="463553" y="231777"/>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56" name="Google Shape;556;p31"/>
              <p:cNvSpPr/>
              <p:nvPr/>
            </p:nvSpPr>
            <p:spPr>
              <a:xfrm>
                <a:off x="7988675" y="800951"/>
                <a:ext cx="460048" cy="460048"/>
              </a:xfrm>
              <a:custGeom>
                <a:avLst/>
                <a:gdLst/>
                <a:ahLst/>
                <a:cxnLst/>
                <a:rect l="l" t="t" r="r" b="b"/>
                <a:pathLst>
                  <a:path w="312958" h="312958" extrusionOk="0">
                    <a:moveTo>
                      <a:pt x="312958" y="156479"/>
                    </a:moveTo>
                    <a:cubicBezTo>
                      <a:pt x="312958" y="242900"/>
                      <a:pt x="242900" y="312958"/>
                      <a:pt x="156479" y="312958"/>
                    </a:cubicBezTo>
                    <a:cubicBezTo>
                      <a:pt x="70058" y="312958"/>
                      <a:pt x="0" y="242900"/>
                      <a:pt x="0" y="156479"/>
                    </a:cubicBezTo>
                    <a:cubicBezTo>
                      <a:pt x="0" y="70058"/>
                      <a:pt x="70058" y="0"/>
                      <a:pt x="156479" y="0"/>
                    </a:cubicBezTo>
                    <a:cubicBezTo>
                      <a:pt x="242900" y="0"/>
                      <a:pt x="312958" y="70058"/>
                      <a:pt x="312958" y="156479"/>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557" name="Google Shape;557;p31"/>
              <p:cNvGrpSpPr/>
              <p:nvPr/>
            </p:nvGrpSpPr>
            <p:grpSpPr>
              <a:xfrm>
                <a:off x="7988599" y="800951"/>
                <a:ext cx="460125" cy="460048"/>
                <a:chOff x="7988599" y="800951"/>
                <a:chExt cx="460125" cy="460048"/>
              </a:xfrm>
            </p:grpSpPr>
            <p:sp>
              <p:nvSpPr>
                <p:cNvPr id="558" name="Google Shape;558;p31"/>
                <p:cNvSpPr/>
                <p:nvPr/>
              </p:nvSpPr>
              <p:spPr>
                <a:xfrm>
                  <a:off x="7988599" y="1030959"/>
                  <a:ext cx="460125" cy="7654"/>
                </a:xfrm>
                <a:custGeom>
                  <a:avLst/>
                  <a:gdLst/>
                  <a:ahLst/>
                  <a:cxnLst/>
                  <a:rect l="l" t="t" r="r" b="b"/>
                  <a:pathLst>
                    <a:path w="313010" h="5207" extrusionOk="0">
                      <a:moveTo>
                        <a:pt x="0" y="0"/>
                      </a:moveTo>
                      <a:lnTo>
                        <a:pt x="31301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59" name="Google Shape;559;p31"/>
                <p:cNvSpPr/>
                <p:nvPr/>
              </p:nvSpPr>
              <p:spPr>
                <a:xfrm>
                  <a:off x="8035363" y="892571"/>
                  <a:ext cx="366661" cy="26063"/>
                </a:xfrm>
                <a:custGeom>
                  <a:avLst/>
                  <a:gdLst/>
                  <a:ahLst/>
                  <a:cxnLst/>
                  <a:rect l="l" t="t" r="r" b="b"/>
                  <a:pathLst>
                    <a:path w="249429" h="17730" extrusionOk="0">
                      <a:moveTo>
                        <a:pt x="0" y="0"/>
                      </a:moveTo>
                      <a:cubicBezTo>
                        <a:pt x="81442" y="23641"/>
                        <a:pt x="167987" y="23641"/>
                        <a:pt x="249429" y="0"/>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0" name="Google Shape;560;p31"/>
                <p:cNvSpPr/>
                <p:nvPr/>
              </p:nvSpPr>
              <p:spPr>
                <a:xfrm>
                  <a:off x="8035363" y="1143283"/>
                  <a:ext cx="366661" cy="26063"/>
                </a:xfrm>
                <a:custGeom>
                  <a:avLst/>
                  <a:gdLst/>
                  <a:ahLst/>
                  <a:cxnLst/>
                  <a:rect l="l" t="t" r="r" b="b"/>
                  <a:pathLst>
                    <a:path w="249429" h="17730" extrusionOk="0">
                      <a:moveTo>
                        <a:pt x="0" y="17731"/>
                      </a:moveTo>
                      <a:cubicBezTo>
                        <a:pt x="81442" y="-5910"/>
                        <a:pt x="167987" y="-5910"/>
                        <a:pt x="249429" y="17731"/>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1" name="Google Shape;561;p31"/>
                <p:cNvSpPr/>
                <p:nvPr/>
              </p:nvSpPr>
              <p:spPr>
                <a:xfrm>
                  <a:off x="8218670" y="800951"/>
                  <a:ext cx="7654" cy="460048"/>
                </a:xfrm>
                <a:custGeom>
                  <a:avLst/>
                  <a:gdLst/>
                  <a:ahLst/>
                  <a:cxnLst/>
                  <a:rect l="l" t="t" r="r" b="b"/>
                  <a:pathLst>
                    <a:path w="5207" h="312958" extrusionOk="0">
                      <a:moveTo>
                        <a:pt x="0" y="312958"/>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2" name="Google Shape;562;p31"/>
                <p:cNvSpPr/>
                <p:nvPr/>
              </p:nvSpPr>
              <p:spPr>
                <a:xfrm>
                  <a:off x="8105854" y="800951"/>
                  <a:ext cx="112830" cy="460047"/>
                </a:xfrm>
                <a:custGeom>
                  <a:avLst/>
                  <a:gdLst/>
                  <a:ahLst/>
                  <a:cxnLst/>
                  <a:rect l="l" t="t" r="r" b="b"/>
                  <a:pathLst>
                    <a:path w="76755" h="312957" extrusionOk="0">
                      <a:moveTo>
                        <a:pt x="76755" y="0"/>
                      </a:moveTo>
                      <a:cubicBezTo>
                        <a:pt x="76755" y="0"/>
                        <a:pt x="0" y="40513"/>
                        <a:pt x="0" y="156479"/>
                      </a:cubicBezTo>
                      <a:cubicBezTo>
                        <a:pt x="0" y="280100"/>
                        <a:pt x="76755" y="312958"/>
                        <a:pt x="76755"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3" name="Google Shape;563;p31"/>
                <p:cNvSpPr/>
                <p:nvPr/>
              </p:nvSpPr>
              <p:spPr>
                <a:xfrm>
                  <a:off x="8218670" y="800951"/>
                  <a:ext cx="112830" cy="460047"/>
                </a:xfrm>
                <a:custGeom>
                  <a:avLst/>
                  <a:gdLst/>
                  <a:ahLst/>
                  <a:cxnLst/>
                  <a:rect l="l" t="t" r="r" b="b"/>
                  <a:pathLst>
                    <a:path w="76755" h="312957" extrusionOk="0">
                      <a:moveTo>
                        <a:pt x="0" y="0"/>
                      </a:moveTo>
                      <a:cubicBezTo>
                        <a:pt x="0" y="0"/>
                        <a:pt x="76756" y="40513"/>
                        <a:pt x="76756" y="156479"/>
                      </a:cubicBezTo>
                      <a:cubicBezTo>
                        <a:pt x="76756" y="280100"/>
                        <a:pt x="0" y="312958"/>
                        <a:pt x="0"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sp>
          <p:nvSpPr>
            <p:cNvPr id="564" name="Google Shape;564;p31"/>
            <p:cNvSpPr/>
            <p:nvPr/>
          </p:nvSpPr>
          <p:spPr>
            <a:xfrm>
              <a:off x="8302716" y="1024437"/>
              <a:ext cx="208314" cy="198793"/>
            </a:xfrm>
            <a:custGeom>
              <a:avLst/>
              <a:gdLst/>
              <a:ahLst/>
              <a:cxnLst/>
              <a:rect l="l" t="t" r="r" b="b"/>
              <a:pathLst>
                <a:path w="131015" h="125027" extrusionOk="0">
                  <a:moveTo>
                    <a:pt x="124558" y="33066"/>
                  </a:moveTo>
                  <a:lnTo>
                    <a:pt x="0" y="0"/>
                  </a:lnTo>
                  <a:lnTo>
                    <a:pt x="39523" y="122632"/>
                  </a:lnTo>
                  <a:lnTo>
                    <a:pt x="64622" y="74725"/>
                  </a:lnTo>
                  <a:lnTo>
                    <a:pt x="117633" y="125027"/>
                  </a:lnTo>
                  <a:lnTo>
                    <a:pt x="131015" y="110967"/>
                  </a:lnTo>
                  <a:lnTo>
                    <a:pt x="78057" y="60613"/>
                  </a:lnTo>
                  <a:lnTo>
                    <a:pt x="124558" y="33066"/>
                  </a:ln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565" name="Google Shape;565;p31"/>
          <p:cNvGrpSpPr/>
          <p:nvPr/>
        </p:nvGrpSpPr>
        <p:grpSpPr>
          <a:xfrm>
            <a:off x="8297008" y="3614224"/>
            <a:ext cx="993896" cy="1532632"/>
            <a:chOff x="8691971" y="1597019"/>
            <a:chExt cx="1882379" cy="2902712"/>
          </a:xfrm>
        </p:grpSpPr>
        <p:sp>
          <p:nvSpPr>
            <p:cNvPr id="566" name="Google Shape;566;p31"/>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7" name="Google Shape;567;p31"/>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8" name="Google Shape;568;p31"/>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9" name="Google Shape;569;p31"/>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0" name="Google Shape;570;p31"/>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1" name="Google Shape;571;p31"/>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2" name="Google Shape;572;p31"/>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3" name="Google Shape;573;p31"/>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spTree>
    <p:extLst>
      <p:ext uri="{BB962C8B-B14F-4D97-AF65-F5344CB8AC3E}">
        <p14:creationId xmlns:p14="http://schemas.microsoft.com/office/powerpoint/2010/main" val="2159188377"/>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01900" y="2229492"/>
            <a:ext cx="2230014" cy="2736184"/>
          </a:xfrm>
          <a:prstGeom prst="rect">
            <a:avLst/>
          </a:prstGeom>
        </p:spPr>
      </p:pic>
      <p:sp>
        <p:nvSpPr>
          <p:cNvPr id="7" name="Rounded Rectangular Callout 6"/>
          <p:cNvSpPr/>
          <p:nvPr/>
        </p:nvSpPr>
        <p:spPr>
          <a:xfrm>
            <a:off x="369868" y="816796"/>
            <a:ext cx="2825395" cy="2352782"/>
          </a:xfrm>
          <a:prstGeom prst="wedgeRoundRectCallout">
            <a:avLst>
              <a:gd name="adj1" fmla="val 83072"/>
              <a:gd name="adj2" fmla="val 37172"/>
              <a:gd name="adj3" fmla="val 16667"/>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Truy vấn hành động làm thay đổi bảng, thay đổi một loạt nhiều bản ghi. </a:t>
            </a:r>
          </a:p>
        </p:txBody>
      </p:sp>
      <p:sp>
        <p:nvSpPr>
          <p:cNvPr id="8" name="Rounded Rectangular Callout 7"/>
          <p:cNvSpPr/>
          <p:nvPr/>
        </p:nvSpPr>
        <p:spPr>
          <a:xfrm>
            <a:off x="5499504" y="816796"/>
            <a:ext cx="3287732" cy="2352782"/>
          </a:xfrm>
          <a:prstGeom prst="wedgeRoundRectCallout">
            <a:avLst>
              <a:gd name="adj1" fmla="val -65167"/>
              <a:gd name="adj2" fmla="val 38045"/>
              <a:gd name="adj3" fmla="val 16667"/>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Kết quả của truy vấn hành động là không thể đảo ngược, nghĩa là không thể hồi lại trạng thái trước đó (undo). </a:t>
            </a:r>
          </a:p>
        </p:txBody>
      </p:sp>
    </p:spTree>
    <p:extLst>
      <p:ext uri="{BB962C8B-B14F-4D97-AF65-F5344CB8AC3E}">
        <p14:creationId xmlns:p14="http://schemas.microsoft.com/office/powerpoint/2010/main" val="3425910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86"/>
        <p:cNvGrpSpPr/>
        <p:nvPr/>
      </p:nvGrpSpPr>
      <p:grpSpPr>
        <a:xfrm>
          <a:off x="0" y="0"/>
          <a:ext cx="0" cy="0"/>
          <a:chOff x="0" y="0"/>
          <a:chExt cx="0" cy="0"/>
        </a:xfrm>
      </p:grpSpPr>
      <p:grpSp>
        <p:nvGrpSpPr>
          <p:cNvPr id="487" name="Google Shape;487;p31"/>
          <p:cNvGrpSpPr/>
          <p:nvPr/>
        </p:nvGrpSpPr>
        <p:grpSpPr>
          <a:xfrm flipH="1">
            <a:off x="3635034" y="3939255"/>
            <a:ext cx="993859" cy="428786"/>
            <a:chOff x="-2746911" y="2702810"/>
            <a:chExt cx="1057297" cy="544767"/>
          </a:xfrm>
        </p:grpSpPr>
        <p:sp>
          <p:nvSpPr>
            <p:cNvPr id="488" name="Google Shape;488;p31"/>
            <p:cNvSpPr/>
            <p:nvPr/>
          </p:nvSpPr>
          <p:spPr>
            <a:xfrm>
              <a:off x="-2633957" y="2976382"/>
              <a:ext cx="880140" cy="271195"/>
            </a:xfrm>
            <a:custGeom>
              <a:avLst/>
              <a:gdLst/>
              <a:ahLst/>
              <a:cxnLst/>
              <a:rect l="l" t="t" r="r" b="b"/>
              <a:pathLst>
                <a:path w="730407" h="225058" extrusionOk="0">
                  <a:moveTo>
                    <a:pt x="9614" y="208"/>
                  </a:moveTo>
                  <a:lnTo>
                    <a:pt x="608244" y="0"/>
                  </a:lnTo>
                  <a:cubicBezTo>
                    <a:pt x="675679" y="0"/>
                    <a:pt x="730355" y="50303"/>
                    <a:pt x="730407" y="112373"/>
                  </a:cubicBezTo>
                  <a:cubicBezTo>
                    <a:pt x="730407" y="143409"/>
                    <a:pt x="716764" y="171528"/>
                    <a:pt x="694685" y="191888"/>
                  </a:cubicBezTo>
                  <a:cubicBezTo>
                    <a:pt x="672607" y="212249"/>
                    <a:pt x="642092" y="224851"/>
                    <a:pt x="608349" y="224851"/>
                  </a:cubicBezTo>
                  <a:lnTo>
                    <a:pt x="3990" y="225059"/>
                  </a:lnTo>
                  <a:cubicBezTo>
                    <a:pt x="3990" y="225059"/>
                    <a:pt x="-5226" y="223861"/>
                    <a:pt x="4355" y="221674"/>
                  </a:cubicBezTo>
                  <a:cubicBezTo>
                    <a:pt x="26069" y="216623"/>
                    <a:pt x="45441" y="206261"/>
                    <a:pt x="60750" y="192097"/>
                  </a:cubicBezTo>
                  <a:cubicBezTo>
                    <a:pt x="82829" y="171736"/>
                    <a:pt x="96472" y="143617"/>
                    <a:pt x="96472" y="112582"/>
                  </a:cubicBezTo>
                  <a:cubicBezTo>
                    <a:pt x="96472" y="62123"/>
                    <a:pt x="60333" y="19475"/>
                    <a:pt x="10656" y="5259"/>
                  </a:cubicBezTo>
                  <a:cubicBezTo>
                    <a:pt x="-800" y="1979"/>
                    <a:pt x="9614" y="208"/>
                    <a:pt x="9614" y="208"/>
                  </a:cubicBezTo>
                  <a:close/>
                </a:path>
              </a:pathLst>
            </a:custGeom>
            <a:solidFill>
              <a:srgbClr val="AFAFCC">
                <a:alpha val="26190"/>
              </a:srgbClr>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89" name="Google Shape;489;p31"/>
            <p:cNvSpPr/>
            <p:nvPr/>
          </p:nvSpPr>
          <p:spPr>
            <a:xfrm>
              <a:off x="-2152567" y="2976382"/>
              <a:ext cx="462953" cy="271070"/>
            </a:xfrm>
            <a:custGeom>
              <a:avLst/>
              <a:gdLst/>
              <a:ahLst/>
              <a:cxnLst/>
              <a:rect l="l" t="t" r="r" b="b"/>
              <a:pathLst>
                <a:path w="384193" h="224954" extrusionOk="0">
                  <a:moveTo>
                    <a:pt x="0" y="104"/>
                  </a:moveTo>
                  <a:lnTo>
                    <a:pt x="262031" y="0"/>
                  </a:lnTo>
                  <a:cubicBezTo>
                    <a:pt x="329465" y="0"/>
                    <a:pt x="384142" y="50303"/>
                    <a:pt x="384194" y="112373"/>
                  </a:cubicBezTo>
                  <a:cubicBezTo>
                    <a:pt x="384194" y="143409"/>
                    <a:pt x="370551" y="171528"/>
                    <a:pt x="348472" y="191888"/>
                  </a:cubicBezTo>
                  <a:cubicBezTo>
                    <a:pt x="326393" y="212249"/>
                    <a:pt x="295878" y="224851"/>
                    <a:pt x="262135" y="224851"/>
                  </a:cubicBezTo>
                  <a:lnTo>
                    <a:pt x="104" y="224955"/>
                  </a:lnTo>
                  <a:cubicBezTo>
                    <a:pt x="33847" y="224955"/>
                    <a:pt x="64362" y="212353"/>
                    <a:pt x="86441" y="191993"/>
                  </a:cubicBezTo>
                  <a:cubicBezTo>
                    <a:pt x="108520" y="171632"/>
                    <a:pt x="122215" y="143513"/>
                    <a:pt x="122163" y="112477"/>
                  </a:cubicBezTo>
                  <a:cubicBezTo>
                    <a:pt x="122163" y="50407"/>
                    <a:pt x="67487" y="52"/>
                    <a:pt x="0" y="104"/>
                  </a:cubicBezTo>
                  <a:close/>
                </a:path>
              </a:pathLst>
            </a:custGeom>
            <a:solidFill>
              <a:schemeClr val="dk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0" name="Google Shape;490;p31"/>
            <p:cNvSpPr/>
            <p:nvPr/>
          </p:nvSpPr>
          <p:spPr>
            <a:xfrm>
              <a:off x="-2651808" y="2976445"/>
              <a:ext cx="642537" cy="271132"/>
            </a:xfrm>
            <a:custGeom>
              <a:avLst/>
              <a:gdLst/>
              <a:ahLst/>
              <a:cxnLst/>
              <a:rect l="l" t="t" r="r" b="b"/>
              <a:pathLst>
                <a:path w="533226" h="225006" extrusionOk="0">
                  <a:moveTo>
                    <a:pt x="0" y="156"/>
                  </a:moveTo>
                  <a:lnTo>
                    <a:pt x="411063" y="0"/>
                  </a:lnTo>
                  <a:cubicBezTo>
                    <a:pt x="478498" y="0"/>
                    <a:pt x="533174" y="50303"/>
                    <a:pt x="533226" y="112373"/>
                  </a:cubicBezTo>
                  <a:cubicBezTo>
                    <a:pt x="533226" y="143409"/>
                    <a:pt x="519583" y="171528"/>
                    <a:pt x="497504" y="191888"/>
                  </a:cubicBezTo>
                  <a:cubicBezTo>
                    <a:pt x="475426" y="212249"/>
                    <a:pt x="444911" y="224851"/>
                    <a:pt x="411168" y="224851"/>
                  </a:cubicBezTo>
                  <a:lnTo>
                    <a:pt x="104" y="225007"/>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1" name="Google Shape;491;p31"/>
            <p:cNvSpPr/>
            <p:nvPr/>
          </p:nvSpPr>
          <p:spPr>
            <a:xfrm>
              <a:off x="-2518665" y="3207455"/>
              <a:ext cx="339215" cy="125"/>
            </a:xfrm>
            <a:custGeom>
              <a:avLst/>
              <a:gdLst/>
              <a:ahLst/>
              <a:cxnLst/>
              <a:rect l="l" t="t" r="r" b="b"/>
              <a:pathLst>
                <a:path w="281506" h="104" extrusionOk="0">
                  <a:moveTo>
                    <a:pt x="281506" y="0"/>
                  </a:moveTo>
                  <a:lnTo>
                    <a:pt x="0" y="10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2" name="Google Shape;492;p31"/>
            <p:cNvSpPr/>
            <p:nvPr/>
          </p:nvSpPr>
          <p:spPr>
            <a:xfrm>
              <a:off x="-2491170" y="3165648"/>
              <a:ext cx="222378" cy="63"/>
            </a:xfrm>
            <a:custGeom>
              <a:avLst/>
              <a:gdLst/>
              <a:ahLst/>
              <a:cxnLst/>
              <a:rect l="l" t="t" r="r" b="b"/>
              <a:pathLst>
                <a:path w="184546" h="52" extrusionOk="0">
                  <a:moveTo>
                    <a:pt x="184546" y="0"/>
                  </a:moveTo>
                  <a:lnTo>
                    <a:pt x="0" y="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3" name="Google Shape;493;p31"/>
            <p:cNvSpPr/>
            <p:nvPr/>
          </p:nvSpPr>
          <p:spPr>
            <a:xfrm>
              <a:off x="-2505859" y="3034512"/>
              <a:ext cx="337583" cy="125"/>
            </a:xfrm>
            <a:custGeom>
              <a:avLst/>
              <a:gdLst/>
              <a:ahLst/>
              <a:cxnLst/>
              <a:rect l="l" t="t" r="r" b="b"/>
              <a:pathLst>
                <a:path w="280152" h="104" extrusionOk="0">
                  <a:moveTo>
                    <a:pt x="280152" y="0"/>
                  </a:moveTo>
                  <a:cubicBezTo>
                    <a:pt x="275205" y="0"/>
                    <a:pt x="0" y="104"/>
                    <a:pt x="0" y="10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4" name="Google Shape;494;p31"/>
            <p:cNvSpPr/>
            <p:nvPr/>
          </p:nvSpPr>
          <p:spPr>
            <a:xfrm>
              <a:off x="-2682881" y="2702810"/>
              <a:ext cx="880140" cy="271196"/>
            </a:xfrm>
            <a:custGeom>
              <a:avLst/>
              <a:gdLst/>
              <a:ahLst/>
              <a:cxnLst/>
              <a:rect l="l" t="t" r="r" b="b"/>
              <a:pathLst>
                <a:path w="730407" h="225059" extrusionOk="0">
                  <a:moveTo>
                    <a:pt x="720793" y="224851"/>
                  </a:moveTo>
                  <a:lnTo>
                    <a:pt x="122163" y="225059"/>
                  </a:lnTo>
                  <a:cubicBezTo>
                    <a:pt x="54729" y="225059"/>
                    <a:pt x="52" y="174757"/>
                    <a:pt x="0" y="112686"/>
                  </a:cubicBezTo>
                  <a:cubicBezTo>
                    <a:pt x="0" y="81650"/>
                    <a:pt x="13643" y="53531"/>
                    <a:pt x="35722" y="33170"/>
                  </a:cubicBezTo>
                  <a:cubicBezTo>
                    <a:pt x="57801" y="12810"/>
                    <a:pt x="88316" y="208"/>
                    <a:pt x="122059" y="208"/>
                  </a:cubicBezTo>
                  <a:lnTo>
                    <a:pt x="726417" y="0"/>
                  </a:lnTo>
                  <a:cubicBezTo>
                    <a:pt x="726417" y="0"/>
                    <a:pt x="735634" y="1198"/>
                    <a:pt x="726052" y="3385"/>
                  </a:cubicBezTo>
                  <a:cubicBezTo>
                    <a:pt x="704338" y="8436"/>
                    <a:pt x="684967" y="18799"/>
                    <a:pt x="669657" y="32962"/>
                  </a:cubicBezTo>
                  <a:cubicBezTo>
                    <a:pt x="647579" y="53323"/>
                    <a:pt x="633935" y="81442"/>
                    <a:pt x="633935" y="112478"/>
                  </a:cubicBezTo>
                  <a:cubicBezTo>
                    <a:pt x="633935" y="162936"/>
                    <a:pt x="670074" y="205584"/>
                    <a:pt x="719751" y="219800"/>
                  </a:cubicBezTo>
                  <a:cubicBezTo>
                    <a:pt x="731208" y="223080"/>
                    <a:pt x="720793" y="224851"/>
                    <a:pt x="720793" y="224851"/>
                  </a:cubicBezTo>
                  <a:close/>
                </a:path>
              </a:pathLst>
            </a:custGeom>
            <a:solidFill>
              <a:srgbClr val="AFAFCC">
                <a:alpha val="26190"/>
              </a:srgbClr>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5" name="Google Shape;495;p31"/>
            <p:cNvSpPr/>
            <p:nvPr/>
          </p:nvSpPr>
          <p:spPr>
            <a:xfrm>
              <a:off x="-2746911" y="2702999"/>
              <a:ext cx="462953" cy="271070"/>
            </a:xfrm>
            <a:custGeom>
              <a:avLst/>
              <a:gdLst/>
              <a:ahLst/>
              <a:cxnLst/>
              <a:rect l="l" t="t" r="r" b="b"/>
              <a:pathLst>
                <a:path w="384193" h="224954" extrusionOk="0">
                  <a:moveTo>
                    <a:pt x="384194" y="224851"/>
                  </a:moveTo>
                  <a:lnTo>
                    <a:pt x="122163" y="224955"/>
                  </a:lnTo>
                  <a:cubicBezTo>
                    <a:pt x="54729" y="224955"/>
                    <a:pt x="52" y="174652"/>
                    <a:pt x="0" y="112581"/>
                  </a:cubicBezTo>
                  <a:cubicBezTo>
                    <a:pt x="0" y="81546"/>
                    <a:pt x="13643" y="53427"/>
                    <a:pt x="35722" y="33066"/>
                  </a:cubicBezTo>
                  <a:cubicBezTo>
                    <a:pt x="57801" y="12706"/>
                    <a:pt x="88316" y="104"/>
                    <a:pt x="122059" y="104"/>
                  </a:cubicBezTo>
                  <a:lnTo>
                    <a:pt x="384090" y="0"/>
                  </a:lnTo>
                  <a:cubicBezTo>
                    <a:pt x="350346" y="0"/>
                    <a:pt x="319832" y="12602"/>
                    <a:pt x="297753" y="32962"/>
                  </a:cubicBezTo>
                  <a:cubicBezTo>
                    <a:pt x="275674" y="53323"/>
                    <a:pt x="261979" y="81442"/>
                    <a:pt x="262031" y="112478"/>
                  </a:cubicBezTo>
                  <a:cubicBezTo>
                    <a:pt x="262031" y="174548"/>
                    <a:pt x="316707" y="224903"/>
                    <a:pt x="384194" y="224851"/>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6" name="Google Shape;496;p31"/>
            <p:cNvSpPr/>
            <p:nvPr/>
          </p:nvSpPr>
          <p:spPr>
            <a:xfrm>
              <a:off x="-2427329" y="2702810"/>
              <a:ext cx="642537" cy="271133"/>
            </a:xfrm>
            <a:custGeom>
              <a:avLst/>
              <a:gdLst/>
              <a:ahLst/>
              <a:cxnLst/>
              <a:rect l="l" t="t" r="r" b="b"/>
              <a:pathLst>
                <a:path w="533226" h="225007" extrusionOk="0">
                  <a:moveTo>
                    <a:pt x="533226" y="224851"/>
                  </a:moveTo>
                  <a:lnTo>
                    <a:pt x="122163" y="225007"/>
                  </a:lnTo>
                  <a:cubicBezTo>
                    <a:pt x="54729" y="225007"/>
                    <a:pt x="52" y="174705"/>
                    <a:pt x="0" y="112634"/>
                  </a:cubicBezTo>
                  <a:cubicBezTo>
                    <a:pt x="0" y="81598"/>
                    <a:pt x="13643" y="53479"/>
                    <a:pt x="35722" y="33119"/>
                  </a:cubicBezTo>
                  <a:cubicBezTo>
                    <a:pt x="57801" y="12758"/>
                    <a:pt x="88316" y="156"/>
                    <a:pt x="122059" y="156"/>
                  </a:cubicBezTo>
                  <a:lnTo>
                    <a:pt x="533122" y="0"/>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7" name="Google Shape;497;p31"/>
            <p:cNvSpPr/>
            <p:nvPr/>
          </p:nvSpPr>
          <p:spPr>
            <a:xfrm>
              <a:off x="-2257023" y="2742923"/>
              <a:ext cx="339215" cy="125"/>
            </a:xfrm>
            <a:custGeom>
              <a:avLst/>
              <a:gdLst/>
              <a:ahLst/>
              <a:cxnLst/>
              <a:rect l="l" t="t" r="r" b="b"/>
              <a:pathLst>
                <a:path w="281506" h="104" extrusionOk="0">
                  <a:moveTo>
                    <a:pt x="0" y="104"/>
                  </a:moveTo>
                  <a:lnTo>
                    <a:pt x="2815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8" name="Google Shape;498;p31"/>
            <p:cNvSpPr/>
            <p:nvPr/>
          </p:nvSpPr>
          <p:spPr>
            <a:xfrm>
              <a:off x="-2167632" y="2784794"/>
              <a:ext cx="222378" cy="63"/>
            </a:xfrm>
            <a:custGeom>
              <a:avLst/>
              <a:gdLst/>
              <a:ahLst/>
              <a:cxnLst/>
              <a:rect l="l" t="t" r="r" b="b"/>
              <a:pathLst>
                <a:path w="184546" h="52" extrusionOk="0">
                  <a:moveTo>
                    <a:pt x="0" y="52"/>
                  </a:moveTo>
                  <a:lnTo>
                    <a:pt x="18454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499" name="Google Shape;499;p31"/>
            <p:cNvSpPr/>
            <p:nvPr/>
          </p:nvSpPr>
          <p:spPr>
            <a:xfrm>
              <a:off x="-2268196" y="2915930"/>
              <a:ext cx="337583" cy="125"/>
            </a:xfrm>
            <a:custGeom>
              <a:avLst/>
              <a:gdLst/>
              <a:ahLst/>
              <a:cxnLst/>
              <a:rect l="l" t="t" r="r" b="b"/>
              <a:pathLst>
                <a:path w="280152" h="104" extrusionOk="0">
                  <a:moveTo>
                    <a:pt x="0" y="104"/>
                  </a:moveTo>
                  <a:cubicBezTo>
                    <a:pt x="4947" y="104"/>
                    <a:pt x="280152" y="0"/>
                    <a:pt x="28015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sp>
        <p:nvSpPr>
          <p:cNvPr id="503" name="Google Shape;503;p31"/>
          <p:cNvSpPr txBox="1">
            <a:spLocks noGrp="1"/>
          </p:cNvSpPr>
          <p:nvPr>
            <p:ph type="title"/>
          </p:nvPr>
        </p:nvSpPr>
        <p:spPr>
          <a:xfrm flipH="1">
            <a:off x="3475624" y="1995285"/>
            <a:ext cx="4780682" cy="16473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vi-VN" sz="3600" smtClean="0">
                <a:latin typeface="Arial" panose="020B0604020202020204" pitchFamily="34" charset="0"/>
                <a:cs typeface="Arial" panose="020B0604020202020204" pitchFamily="34" charset="0"/>
              </a:rPr>
              <a:t>THỰC HÀNH THIẾT KẾ TRUY VẤN</a:t>
            </a:r>
            <a:endParaRPr sz="3600">
              <a:latin typeface="Arial" panose="020B0604020202020204" pitchFamily="34" charset="0"/>
              <a:cs typeface="Arial" panose="020B0604020202020204" pitchFamily="34" charset="0"/>
            </a:endParaRPr>
          </a:p>
        </p:txBody>
      </p:sp>
      <p:sp>
        <p:nvSpPr>
          <p:cNvPr id="504" name="Google Shape;504;p31"/>
          <p:cNvSpPr txBox="1">
            <a:spLocks noGrp="1"/>
          </p:cNvSpPr>
          <p:nvPr>
            <p:ph type="title" idx="2"/>
          </p:nvPr>
        </p:nvSpPr>
        <p:spPr>
          <a:xfrm flipH="1">
            <a:off x="6964450" y="929647"/>
            <a:ext cx="1207861" cy="765300"/>
          </a:xfrm>
          <a:prstGeom prst="rect">
            <a:avLst/>
          </a:prstGeom>
        </p:spPr>
        <p:txBody>
          <a:bodyPr spcFirstLastPara="1" wrap="square" lIns="91425" tIns="91425" rIns="91425" bIns="0" anchor="t" anchorCtr="0">
            <a:noAutofit/>
          </a:bodyPr>
          <a:lstStyle/>
          <a:p>
            <a:pPr marL="0" lvl="0" indent="0" algn="r" rtl="0">
              <a:spcBef>
                <a:spcPts val="0"/>
              </a:spcBef>
              <a:spcAft>
                <a:spcPts val="0"/>
              </a:spcAft>
              <a:buNone/>
            </a:pPr>
            <a:r>
              <a:rPr lang="en" smtClean="0">
                <a:latin typeface="Arial" panose="020B0604020202020204" pitchFamily="34" charset="0"/>
                <a:cs typeface="Arial" panose="020B0604020202020204" pitchFamily="34" charset="0"/>
              </a:rPr>
              <a:t>0</a:t>
            </a:r>
            <a:r>
              <a:rPr lang="vi-VN">
                <a:latin typeface="Arial" panose="020B0604020202020204" pitchFamily="34" charset="0"/>
                <a:cs typeface="Arial" panose="020B0604020202020204" pitchFamily="34" charset="0"/>
              </a:rPr>
              <a:t>6</a:t>
            </a:r>
            <a:r>
              <a:rPr lang="en" smtClean="0">
                <a:latin typeface="Arial" panose="020B0604020202020204" pitchFamily="34" charset="0"/>
                <a:cs typeface="Arial" panose="020B0604020202020204" pitchFamily="34" charset="0"/>
              </a:rPr>
              <a:t>.</a:t>
            </a:r>
            <a:endParaRPr>
              <a:latin typeface="Arial" panose="020B0604020202020204" pitchFamily="34" charset="0"/>
              <a:cs typeface="Arial" panose="020B0604020202020204" pitchFamily="34" charset="0"/>
            </a:endParaRPr>
          </a:p>
        </p:txBody>
      </p:sp>
      <p:cxnSp>
        <p:nvCxnSpPr>
          <p:cNvPr id="510" name="Google Shape;510;p31"/>
          <p:cNvCxnSpPr/>
          <p:nvPr/>
        </p:nvCxnSpPr>
        <p:spPr>
          <a:xfrm rot="10800000">
            <a:off x="683675" y="4368050"/>
            <a:ext cx="4787400" cy="0"/>
          </a:xfrm>
          <a:prstGeom prst="straightConnector1">
            <a:avLst/>
          </a:prstGeom>
          <a:noFill/>
          <a:ln w="9525" cap="flat" cmpd="sng">
            <a:solidFill>
              <a:schemeClr val="dk1"/>
            </a:solidFill>
            <a:prstDash val="solid"/>
            <a:round/>
            <a:headEnd type="none" w="med" len="med"/>
            <a:tailEnd type="none" w="med" len="med"/>
          </a:ln>
        </p:spPr>
      </p:cxnSp>
      <p:sp>
        <p:nvSpPr>
          <p:cNvPr id="552" name="Google Shape;552;p31"/>
          <p:cNvSpPr/>
          <p:nvPr/>
        </p:nvSpPr>
        <p:spPr>
          <a:xfrm flipH="1">
            <a:off x="3873873" y="2237693"/>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565" name="Google Shape;565;p31"/>
          <p:cNvGrpSpPr/>
          <p:nvPr/>
        </p:nvGrpSpPr>
        <p:grpSpPr>
          <a:xfrm>
            <a:off x="8297008" y="3614224"/>
            <a:ext cx="993896" cy="1532632"/>
            <a:chOff x="8691971" y="1597019"/>
            <a:chExt cx="1882379" cy="2902712"/>
          </a:xfrm>
        </p:grpSpPr>
        <p:sp>
          <p:nvSpPr>
            <p:cNvPr id="566" name="Google Shape;566;p31"/>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7" name="Google Shape;567;p31"/>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8" name="Google Shape;568;p31"/>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69" name="Google Shape;569;p31"/>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0" name="Google Shape;570;p31"/>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1" name="Google Shape;571;p31"/>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2" name="Google Shape;572;p31"/>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573" name="Google Shape;573;p31"/>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89" name="Group 88"/>
          <p:cNvGrpSpPr/>
          <p:nvPr/>
        </p:nvGrpSpPr>
        <p:grpSpPr>
          <a:xfrm>
            <a:off x="408886" y="714796"/>
            <a:ext cx="3426924" cy="3653146"/>
            <a:chOff x="5158907" y="950864"/>
            <a:chExt cx="3426924" cy="3653146"/>
          </a:xfrm>
        </p:grpSpPr>
        <p:grpSp>
          <p:nvGrpSpPr>
            <p:cNvPr id="90" name="Google Shape;757;p36"/>
            <p:cNvGrpSpPr/>
            <p:nvPr/>
          </p:nvGrpSpPr>
          <p:grpSpPr>
            <a:xfrm>
              <a:off x="5158907" y="4233915"/>
              <a:ext cx="456078" cy="370095"/>
              <a:chOff x="5842445" y="3462417"/>
              <a:chExt cx="456078" cy="370095"/>
            </a:xfrm>
          </p:grpSpPr>
          <p:sp>
            <p:nvSpPr>
              <p:cNvPr id="138" name="Google Shape;758;p36"/>
              <p:cNvSpPr/>
              <p:nvPr/>
            </p:nvSpPr>
            <p:spPr>
              <a:xfrm>
                <a:off x="5842445" y="3462417"/>
                <a:ext cx="298088" cy="370095"/>
              </a:xfrm>
              <a:custGeom>
                <a:avLst/>
                <a:gdLst/>
                <a:ahLst/>
                <a:cxnLst/>
                <a:rect l="l" t="t" r="r" b="b"/>
                <a:pathLst>
                  <a:path w="149605" h="185744" extrusionOk="0">
                    <a:moveTo>
                      <a:pt x="0" y="0"/>
                    </a:moveTo>
                    <a:lnTo>
                      <a:pt x="149605" y="0"/>
                    </a:lnTo>
                    <a:lnTo>
                      <a:pt x="149605" y="185744"/>
                    </a:lnTo>
                    <a:lnTo>
                      <a:pt x="0" y="185744"/>
                    </a:ln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9" name="Google Shape;759;p36"/>
              <p:cNvSpPr/>
              <p:nvPr/>
            </p:nvSpPr>
            <p:spPr>
              <a:xfrm rot="-2700000">
                <a:off x="6107593" y="3568373"/>
                <a:ext cx="158172" cy="158172"/>
              </a:xfrm>
              <a:custGeom>
                <a:avLst/>
                <a:gdLst/>
                <a:ahLst/>
                <a:cxnLst/>
                <a:rect l="l" t="t" r="r" b="b"/>
                <a:pathLst>
                  <a:path w="79463" h="79463" extrusionOk="0">
                    <a:moveTo>
                      <a:pt x="79463" y="39732"/>
                    </a:moveTo>
                    <a:cubicBezTo>
                      <a:pt x="79463" y="61675"/>
                      <a:pt x="61675" y="79463"/>
                      <a:pt x="39732" y="79463"/>
                    </a:cubicBezTo>
                    <a:cubicBezTo>
                      <a:pt x="17789" y="79463"/>
                      <a:pt x="0" y="61675"/>
                      <a:pt x="0" y="39732"/>
                    </a:cubicBezTo>
                    <a:cubicBezTo>
                      <a:pt x="0" y="17788"/>
                      <a:pt x="17789" y="0"/>
                      <a:pt x="39732" y="0"/>
                    </a:cubicBezTo>
                    <a:cubicBezTo>
                      <a:pt x="61675" y="0"/>
                      <a:pt x="79463" y="17788"/>
                      <a:pt x="79463" y="39732"/>
                    </a:cubicBezTo>
                    <a:close/>
                  </a:path>
                </a:pathLst>
              </a:custGeom>
              <a:no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91" name="Google Shape;760;p36"/>
            <p:cNvGrpSpPr/>
            <p:nvPr/>
          </p:nvGrpSpPr>
          <p:grpSpPr>
            <a:xfrm>
              <a:off x="7820663" y="950864"/>
              <a:ext cx="765168" cy="765168"/>
              <a:chOff x="7812020" y="539519"/>
              <a:chExt cx="765168" cy="765168"/>
            </a:xfrm>
          </p:grpSpPr>
          <p:grpSp>
            <p:nvGrpSpPr>
              <p:cNvPr id="127" name="Google Shape;761;p36"/>
              <p:cNvGrpSpPr/>
              <p:nvPr/>
            </p:nvGrpSpPr>
            <p:grpSpPr>
              <a:xfrm>
                <a:off x="7812020" y="539519"/>
                <a:ext cx="765168" cy="765168"/>
                <a:chOff x="7878003" y="690272"/>
                <a:chExt cx="681421" cy="681421"/>
              </a:xfrm>
            </p:grpSpPr>
            <p:sp>
              <p:nvSpPr>
                <p:cNvPr id="129" name="Google Shape;762;p36"/>
                <p:cNvSpPr/>
                <p:nvPr/>
              </p:nvSpPr>
              <p:spPr>
                <a:xfrm>
                  <a:off x="7878003" y="690272"/>
                  <a:ext cx="681421" cy="681421"/>
                </a:xfrm>
                <a:custGeom>
                  <a:avLst/>
                  <a:gdLst/>
                  <a:ahLst/>
                  <a:cxnLst/>
                  <a:rect l="l" t="t" r="r" b="b"/>
                  <a:pathLst>
                    <a:path w="463552" h="463552" extrusionOk="0">
                      <a:moveTo>
                        <a:pt x="463553" y="231777"/>
                      </a:moveTo>
                      <a:cubicBezTo>
                        <a:pt x="463553" y="359783"/>
                        <a:pt x="359783" y="463553"/>
                        <a:pt x="231776" y="463553"/>
                      </a:cubicBezTo>
                      <a:cubicBezTo>
                        <a:pt x="103770" y="463553"/>
                        <a:pt x="0" y="359783"/>
                        <a:pt x="0" y="231777"/>
                      </a:cubicBezTo>
                      <a:cubicBezTo>
                        <a:pt x="0" y="103770"/>
                        <a:pt x="103770" y="0"/>
                        <a:pt x="231776" y="0"/>
                      </a:cubicBezTo>
                      <a:cubicBezTo>
                        <a:pt x="359783" y="0"/>
                        <a:pt x="463553" y="103770"/>
                        <a:pt x="463553" y="231777"/>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0" name="Google Shape;763;p36"/>
                <p:cNvSpPr/>
                <p:nvPr/>
              </p:nvSpPr>
              <p:spPr>
                <a:xfrm>
                  <a:off x="7988675" y="800951"/>
                  <a:ext cx="460048" cy="460048"/>
                </a:xfrm>
                <a:custGeom>
                  <a:avLst/>
                  <a:gdLst/>
                  <a:ahLst/>
                  <a:cxnLst/>
                  <a:rect l="l" t="t" r="r" b="b"/>
                  <a:pathLst>
                    <a:path w="312958" h="312958" extrusionOk="0">
                      <a:moveTo>
                        <a:pt x="312958" y="156479"/>
                      </a:moveTo>
                      <a:cubicBezTo>
                        <a:pt x="312958" y="242900"/>
                        <a:pt x="242900" y="312958"/>
                        <a:pt x="156479" y="312958"/>
                      </a:cubicBezTo>
                      <a:cubicBezTo>
                        <a:pt x="70058" y="312958"/>
                        <a:pt x="0" y="242900"/>
                        <a:pt x="0" y="156479"/>
                      </a:cubicBezTo>
                      <a:cubicBezTo>
                        <a:pt x="0" y="70058"/>
                        <a:pt x="70058" y="0"/>
                        <a:pt x="156479" y="0"/>
                      </a:cubicBezTo>
                      <a:cubicBezTo>
                        <a:pt x="242900" y="0"/>
                        <a:pt x="312958" y="70058"/>
                        <a:pt x="312958" y="156479"/>
                      </a:cubicBezTo>
                      <a:close/>
                    </a:path>
                  </a:pathLst>
                </a:custGeom>
                <a:solidFill>
                  <a:schemeClr val="accen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131" name="Google Shape;764;p36"/>
                <p:cNvGrpSpPr/>
                <p:nvPr/>
              </p:nvGrpSpPr>
              <p:grpSpPr>
                <a:xfrm>
                  <a:off x="7988599" y="800951"/>
                  <a:ext cx="460125" cy="460048"/>
                  <a:chOff x="7988599" y="800951"/>
                  <a:chExt cx="460125" cy="460048"/>
                </a:xfrm>
              </p:grpSpPr>
              <p:sp>
                <p:nvSpPr>
                  <p:cNvPr id="132" name="Google Shape;765;p36"/>
                  <p:cNvSpPr/>
                  <p:nvPr/>
                </p:nvSpPr>
                <p:spPr>
                  <a:xfrm>
                    <a:off x="7988599" y="1030959"/>
                    <a:ext cx="460125" cy="7654"/>
                  </a:xfrm>
                  <a:custGeom>
                    <a:avLst/>
                    <a:gdLst/>
                    <a:ahLst/>
                    <a:cxnLst/>
                    <a:rect l="l" t="t" r="r" b="b"/>
                    <a:pathLst>
                      <a:path w="313010" h="5207" extrusionOk="0">
                        <a:moveTo>
                          <a:pt x="0" y="0"/>
                        </a:moveTo>
                        <a:lnTo>
                          <a:pt x="31301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3" name="Google Shape;766;p36"/>
                  <p:cNvSpPr/>
                  <p:nvPr/>
                </p:nvSpPr>
                <p:spPr>
                  <a:xfrm>
                    <a:off x="8035363" y="892571"/>
                    <a:ext cx="366661" cy="26063"/>
                  </a:xfrm>
                  <a:custGeom>
                    <a:avLst/>
                    <a:gdLst/>
                    <a:ahLst/>
                    <a:cxnLst/>
                    <a:rect l="l" t="t" r="r" b="b"/>
                    <a:pathLst>
                      <a:path w="249429" h="17730" extrusionOk="0">
                        <a:moveTo>
                          <a:pt x="0" y="0"/>
                        </a:moveTo>
                        <a:cubicBezTo>
                          <a:pt x="81442" y="23641"/>
                          <a:pt x="167987" y="23641"/>
                          <a:pt x="249429" y="0"/>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4" name="Google Shape;767;p36"/>
                  <p:cNvSpPr/>
                  <p:nvPr/>
                </p:nvSpPr>
                <p:spPr>
                  <a:xfrm>
                    <a:off x="8035363" y="1143283"/>
                    <a:ext cx="366661" cy="26063"/>
                  </a:xfrm>
                  <a:custGeom>
                    <a:avLst/>
                    <a:gdLst/>
                    <a:ahLst/>
                    <a:cxnLst/>
                    <a:rect l="l" t="t" r="r" b="b"/>
                    <a:pathLst>
                      <a:path w="249429" h="17730" extrusionOk="0">
                        <a:moveTo>
                          <a:pt x="0" y="17731"/>
                        </a:moveTo>
                        <a:cubicBezTo>
                          <a:pt x="81442" y="-5910"/>
                          <a:pt x="167987" y="-5910"/>
                          <a:pt x="249429" y="17731"/>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5" name="Google Shape;768;p36"/>
                  <p:cNvSpPr/>
                  <p:nvPr/>
                </p:nvSpPr>
                <p:spPr>
                  <a:xfrm>
                    <a:off x="8218670" y="800951"/>
                    <a:ext cx="7654" cy="460048"/>
                  </a:xfrm>
                  <a:custGeom>
                    <a:avLst/>
                    <a:gdLst/>
                    <a:ahLst/>
                    <a:cxnLst/>
                    <a:rect l="l" t="t" r="r" b="b"/>
                    <a:pathLst>
                      <a:path w="5207" h="312958" extrusionOk="0">
                        <a:moveTo>
                          <a:pt x="0" y="312958"/>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6" name="Google Shape;769;p36"/>
                  <p:cNvSpPr/>
                  <p:nvPr/>
                </p:nvSpPr>
                <p:spPr>
                  <a:xfrm>
                    <a:off x="8105854" y="800951"/>
                    <a:ext cx="112830" cy="460047"/>
                  </a:xfrm>
                  <a:custGeom>
                    <a:avLst/>
                    <a:gdLst/>
                    <a:ahLst/>
                    <a:cxnLst/>
                    <a:rect l="l" t="t" r="r" b="b"/>
                    <a:pathLst>
                      <a:path w="76755" h="312957" extrusionOk="0">
                        <a:moveTo>
                          <a:pt x="76755" y="0"/>
                        </a:moveTo>
                        <a:cubicBezTo>
                          <a:pt x="76755" y="0"/>
                          <a:pt x="0" y="40513"/>
                          <a:pt x="0" y="156479"/>
                        </a:cubicBezTo>
                        <a:cubicBezTo>
                          <a:pt x="0" y="280100"/>
                          <a:pt x="76755" y="312958"/>
                          <a:pt x="76755"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37" name="Google Shape;770;p36"/>
                  <p:cNvSpPr/>
                  <p:nvPr/>
                </p:nvSpPr>
                <p:spPr>
                  <a:xfrm>
                    <a:off x="8218670" y="800951"/>
                    <a:ext cx="112830" cy="460047"/>
                  </a:xfrm>
                  <a:custGeom>
                    <a:avLst/>
                    <a:gdLst/>
                    <a:ahLst/>
                    <a:cxnLst/>
                    <a:rect l="l" t="t" r="r" b="b"/>
                    <a:pathLst>
                      <a:path w="76755" h="312957" extrusionOk="0">
                        <a:moveTo>
                          <a:pt x="0" y="0"/>
                        </a:moveTo>
                        <a:cubicBezTo>
                          <a:pt x="0" y="0"/>
                          <a:pt x="76756" y="40513"/>
                          <a:pt x="76756" y="156479"/>
                        </a:cubicBezTo>
                        <a:cubicBezTo>
                          <a:pt x="76756" y="280100"/>
                          <a:pt x="0" y="312958"/>
                          <a:pt x="0"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sp>
            <p:nvSpPr>
              <p:cNvPr id="128" name="Google Shape;771;p36"/>
              <p:cNvSpPr/>
              <p:nvPr/>
            </p:nvSpPr>
            <p:spPr>
              <a:xfrm>
                <a:off x="8302716" y="1024437"/>
                <a:ext cx="208314" cy="198793"/>
              </a:xfrm>
              <a:custGeom>
                <a:avLst/>
                <a:gdLst/>
                <a:ahLst/>
                <a:cxnLst/>
                <a:rect l="l" t="t" r="r" b="b"/>
                <a:pathLst>
                  <a:path w="131015" h="125027" extrusionOk="0">
                    <a:moveTo>
                      <a:pt x="124558" y="33066"/>
                    </a:moveTo>
                    <a:lnTo>
                      <a:pt x="0" y="0"/>
                    </a:lnTo>
                    <a:lnTo>
                      <a:pt x="39523" y="122632"/>
                    </a:lnTo>
                    <a:lnTo>
                      <a:pt x="64622" y="74725"/>
                    </a:lnTo>
                    <a:lnTo>
                      <a:pt x="117633" y="125027"/>
                    </a:lnTo>
                    <a:lnTo>
                      <a:pt x="131015" y="110967"/>
                    </a:lnTo>
                    <a:lnTo>
                      <a:pt x="78057" y="60613"/>
                    </a:lnTo>
                    <a:lnTo>
                      <a:pt x="124558" y="33066"/>
                    </a:ln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nvGrpSpPr>
            <p:cNvPr id="92" name="Group 91"/>
            <p:cNvGrpSpPr/>
            <p:nvPr/>
          </p:nvGrpSpPr>
          <p:grpSpPr>
            <a:xfrm>
              <a:off x="5614987" y="1465375"/>
              <a:ext cx="2780357" cy="3138143"/>
              <a:chOff x="5614987" y="1465375"/>
              <a:chExt cx="2780357" cy="3138143"/>
            </a:xfrm>
          </p:grpSpPr>
          <p:sp>
            <p:nvSpPr>
              <p:cNvPr id="93" name="Google Shape;746;p36"/>
              <p:cNvSpPr/>
              <p:nvPr/>
            </p:nvSpPr>
            <p:spPr>
              <a:xfrm>
                <a:off x="5855051" y="4495288"/>
                <a:ext cx="1358320" cy="107266"/>
              </a:xfrm>
              <a:custGeom>
                <a:avLst/>
                <a:gdLst/>
                <a:ahLst/>
                <a:cxnLst/>
                <a:rect l="l" t="t" r="r" b="b"/>
                <a:pathLst>
                  <a:path w="892164" h="70454" extrusionOk="0">
                    <a:moveTo>
                      <a:pt x="0" y="0"/>
                    </a:moveTo>
                    <a:lnTo>
                      <a:pt x="846549" y="0"/>
                    </a:lnTo>
                    <a:cubicBezTo>
                      <a:pt x="871700" y="0"/>
                      <a:pt x="892165" y="20413"/>
                      <a:pt x="892165" y="45616"/>
                    </a:cubicBezTo>
                    <a:lnTo>
                      <a:pt x="892165" y="70455"/>
                    </a:lnTo>
                    <a:lnTo>
                      <a:pt x="52" y="70455"/>
                    </a:lnTo>
                    <a:lnTo>
                      <a:pt x="52" y="0"/>
                    </a:lnTo>
                    <a:lnTo>
                      <a:pt x="52" y="0"/>
                    </a:ln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nvGrpSpPr>
              <p:cNvPr id="94" name="Google Shape;749;p36"/>
              <p:cNvGrpSpPr/>
              <p:nvPr/>
            </p:nvGrpSpPr>
            <p:grpSpPr>
              <a:xfrm>
                <a:off x="6621425" y="1465375"/>
                <a:ext cx="1589100" cy="3136200"/>
                <a:chOff x="6621425" y="855025"/>
                <a:chExt cx="1589100" cy="3136200"/>
              </a:xfrm>
            </p:grpSpPr>
            <p:sp>
              <p:nvSpPr>
                <p:cNvPr id="125" name="Google Shape;750;p36"/>
                <p:cNvSpPr/>
                <p:nvPr/>
              </p:nvSpPr>
              <p:spPr>
                <a:xfrm>
                  <a:off x="6621425" y="855025"/>
                  <a:ext cx="1589100" cy="3136200"/>
                </a:xfrm>
                <a:prstGeom prst="roundRect">
                  <a:avLst>
                    <a:gd name="adj" fmla="val 9211"/>
                  </a:avLst>
                </a:prstGeom>
                <a:solidFill>
                  <a:schemeClr val="dk1"/>
                </a:solidFill>
                <a:ln>
                  <a:noFill/>
                </a:ln>
              </p:spPr>
              <p:txBody>
                <a:bodyPr spcFirstLastPara="1" wrap="square" lIns="91425" tIns="91425" rIns="91425" bIns="91425" anchor="ctr" anchorCtr="0">
                  <a:noAutofit/>
                </a:bodyPr>
                <a:lstStyle/>
                <a:p>
                  <a:pPr algn="ctr"/>
                  <a:endParaRPr>
                    <a:latin typeface="Open Sans"/>
                    <a:ea typeface="Open Sans"/>
                    <a:cs typeface="Open Sans"/>
                    <a:sym typeface="Open Sans"/>
                  </a:endParaRPr>
                </a:p>
              </p:txBody>
            </p:sp>
            <p:sp>
              <p:nvSpPr>
                <p:cNvPr id="126" name="Google Shape;751;p36"/>
                <p:cNvSpPr/>
                <p:nvPr/>
              </p:nvSpPr>
              <p:spPr>
                <a:xfrm>
                  <a:off x="6705075" y="953125"/>
                  <a:ext cx="1421700" cy="2940000"/>
                </a:xfrm>
                <a:prstGeom prst="roundRect">
                  <a:avLst>
                    <a:gd name="adj" fmla="val 6020"/>
                  </a:avLst>
                </a:prstGeom>
                <a:solidFill>
                  <a:schemeClr val="accent2"/>
                </a:solidFill>
                <a:ln>
                  <a:noFill/>
                </a:ln>
              </p:spPr>
              <p:txBody>
                <a:bodyPr spcFirstLastPara="1" wrap="square" lIns="91425" tIns="91425" rIns="91425" bIns="91425" anchor="ctr" anchorCtr="0">
                  <a:noAutofit/>
                </a:bodyPr>
                <a:lstStyle/>
                <a:p>
                  <a:pPr algn="ctr"/>
                  <a:endParaRPr>
                    <a:latin typeface="Open Sans"/>
                    <a:ea typeface="Open Sans"/>
                    <a:cs typeface="Open Sans"/>
                    <a:sym typeface="Open Sans"/>
                  </a:endParaRPr>
                </a:p>
              </p:txBody>
            </p:sp>
          </p:grpSp>
          <p:sp>
            <p:nvSpPr>
              <p:cNvPr id="95" name="Google Shape;772;p36"/>
              <p:cNvSpPr/>
              <p:nvPr/>
            </p:nvSpPr>
            <p:spPr>
              <a:xfrm>
                <a:off x="5614987" y="3234730"/>
                <a:ext cx="582664" cy="458008"/>
              </a:xfrm>
              <a:custGeom>
                <a:avLst/>
                <a:gdLst/>
                <a:ahLst/>
                <a:cxnLst/>
                <a:rect l="l" t="t" r="r" b="b"/>
                <a:pathLst>
                  <a:path w="382702" h="300826" extrusionOk="0">
                    <a:moveTo>
                      <a:pt x="340420" y="148305"/>
                    </a:moveTo>
                    <a:cubicBezTo>
                      <a:pt x="340420" y="148305"/>
                      <a:pt x="307978" y="78475"/>
                      <a:pt x="299646" y="68737"/>
                    </a:cubicBezTo>
                    <a:cubicBezTo>
                      <a:pt x="291315" y="58948"/>
                      <a:pt x="210550" y="-311"/>
                      <a:pt x="199823" y="1"/>
                    </a:cubicBezTo>
                    <a:cubicBezTo>
                      <a:pt x="189096" y="314"/>
                      <a:pt x="183836" y="19112"/>
                      <a:pt x="189564" y="29214"/>
                    </a:cubicBezTo>
                    <a:cubicBezTo>
                      <a:pt x="195292" y="39368"/>
                      <a:pt x="247313" y="82485"/>
                      <a:pt x="226797" y="89150"/>
                    </a:cubicBezTo>
                    <a:cubicBezTo>
                      <a:pt x="206228" y="95867"/>
                      <a:pt x="149624" y="80923"/>
                      <a:pt x="141866" y="77642"/>
                    </a:cubicBezTo>
                    <a:cubicBezTo>
                      <a:pt x="112653" y="65249"/>
                      <a:pt x="49905" y="51866"/>
                      <a:pt x="25951" y="58167"/>
                    </a:cubicBezTo>
                    <a:cubicBezTo>
                      <a:pt x="16266" y="60718"/>
                      <a:pt x="8351" y="68581"/>
                      <a:pt x="12933" y="72747"/>
                    </a:cubicBezTo>
                    <a:cubicBezTo>
                      <a:pt x="17516" y="76965"/>
                      <a:pt x="120672" y="108365"/>
                      <a:pt x="121401" y="113208"/>
                    </a:cubicBezTo>
                    <a:cubicBezTo>
                      <a:pt x="122130" y="118103"/>
                      <a:pt x="124890" y="115447"/>
                      <a:pt x="119266" y="118363"/>
                    </a:cubicBezTo>
                    <a:cubicBezTo>
                      <a:pt x="96719" y="116488"/>
                      <a:pt x="44541" y="96232"/>
                      <a:pt x="4705" y="96544"/>
                    </a:cubicBezTo>
                    <a:cubicBezTo>
                      <a:pt x="-2585" y="105917"/>
                      <a:pt x="-3782" y="112791"/>
                      <a:pt x="23348" y="130079"/>
                    </a:cubicBezTo>
                    <a:cubicBezTo>
                      <a:pt x="31315" y="131277"/>
                      <a:pt x="101249" y="153460"/>
                      <a:pt x="108435" y="154814"/>
                    </a:cubicBezTo>
                    <a:cubicBezTo>
                      <a:pt x="109789" y="155074"/>
                      <a:pt x="111090" y="157574"/>
                      <a:pt x="111090" y="160021"/>
                    </a:cubicBezTo>
                    <a:lnTo>
                      <a:pt x="2935" y="147263"/>
                    </a:lnTo>
                    <a:cubicBezTo>
                      <a:pt x="2935" y="147263"/>
                      <a:pt x="-10083" y="179340"/>
                      <a:pt x="18713" y="182777"/>
                    </a:cubicBezTo>
                    <a:cubicBezTo>
                      <a:pt x="45427" y="185953"/>
                      <a:pt x="161810" y="222040"/>
                      <a:pt x="162330" y="222196"/>
                    </a:cubicBezTo>
                    <a:cubicBezTo>
                      <a:pt x="162486" y="222196"/>
                      <a:pt x="162591" y="222300"/>
                      <a:pt x="162591" y="222300"/>
                    </a:cubicBezTo>
                    <a:lnTo>
                      <a:pt x="162591" y="222300"/>
                    </a:lnTo>
                    <a:cubicBezTo>
                      <a:pt x="199927" y="233704"/>
                      <a:pt x="312300" y="300826"/>
                      <a:pt x="312300" y="300826"/>
                    </a:cubicBezTo>
                    <a:lnTo>
                      <a:pt x="382703" y="199336"/>
                    </a:lnTo>
                    <a:cubicBezTo>
                      <a:pt x="369424" y="186943"/>
                      <a:pt x="340524" y="148201"/>
                      <a:pt x="340524" y="148201"/>
                    </a:cubicBez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96" name="Google Shape;773;p36"/>
              <p:cNvSpPr/>
              <p:nvPr/>
            </p:nvSpPr>
            <p:spPr>
              <a:xfrm>
                <a:off x="6384598" y="3444174"/>
                <a:ext cx="728433" cy="924246"/>
              </a:xfrm>
              <a:custGeom>
                <a:avLst/>
                <a:gdLst/>
                <a:ahLst/>
                <a:cxnLst/>
                <a:rect l="l" t="t" r="r" b="b"/>
                <a:pathLst>
                  <a:path w="478445" h="607058" extrusionOk="0">
                    <a:moveTo>
                      <a:pt x="247450" y="12676"/>
                    </a:moveTo>
                    <a:cubicBezTo>
                      <a:pt x="144971" y="116822"/>
                      <a:pt x="0" y="450401"/>
                      <a:pt x="0" y="450401"/>
                    </a:cubicBezTo>
                    <a:lnTo>
                      <a:pt x="147679" y="581989"/>
                    </a:lnTo>
                    <a:cubicBezTo>
                      <a:pt x="196419" y="620575"/>
                      <a:pt x="266144" y="617972"/>
                      <a:pt x="291140" y="550537"/>
                    </a:cubicBezTo>
                    <a:lnTo>
                      <a:pt x="478446" y="45378"/>
                    </a:lnTo>
                    <a:cubicBezTo>
                      <a:pt x="478446" y="45378"/>
                      <a:pt x="288432" y="-28982"/>
                      <a:pt x="247450" y="12676"/>
                    </a:cubicBez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97" name="Google Shape;774;p36"/>
              <p:cNvSpPr/>
              <p:nvPr/>
            </p:nvSpPr>
            <p:spPr>
              <a:xfrm>
                <a:off x="5905796" y="3454737"/>
                <a:ext cx="905626" cy="776477"/>
              </a:xfrm>
              <a:custGeom>
                <a:avLst/>
                <a:gdLst/>
                <a:ahLst/>
                <a:cxnLst/>
                <a:rect l="l" t="t" r="r" b="b"/>
                <a:pathLst>
                  <a:path w="594828" h="510001" extrusionOk="0">
                    <a:moveTo>
                      <a:pt x="378778" y="510002"/>
                    </a:moveTo>
                    <a:lnTo>
                      <a:pt x="0" y="189493"/>
                    </a:lnTo>
                    <a:cubicBezTo>
                      <a:pt x="0" y="189493"/>
                      <a:pt x="145648" y="95762"/>
                      <a:pt x="202928" y="0"/>
                    </a:cubicBezTo>
                    <a:cubicBezTo>
                      <a:pt x="298534" y="108676"/>
                      <a:pt x="594829" y="344202"/>
                      <a:pt x="594829" y="344202"/>
                    </a:cubicBezTo>
                    <a:lnTo>
                      <a:pt x="378778" y="509950"/>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98" name="Google Shape;775;p36"/>
              <p:cNvSpPr/>
              <p:nvPr/>
            </p:nvSpPr>
            <p:spPr>
              <a:xfrm>
                <a:off x="6653185" y="3238181"/>
                <a:ext cx="1557352" cy="1348568"/>
              </a:xfrm>
              <a:custGeom>
                <a:avLst/>
                <a:gdLst/>
                <a:ahLst/>
                <a:cxnLst/>
                <a:rect l="l" t="t" r="r" b="b"/>
                <a:pathLst>
                  <a:path w="1022891" h="885759" extrusionOk="0">
                    <a:moveTo>
                      <a:pt x="1022839" y="800621"/>
                    </a:moveTo>
                    <a:lnTo>
                      <a:pt x="900936" y="882063"/>
                    </a:lnTo>
                    <a:lnTo>
                      <a:pt x="2731" y="885760"/>
                    </a:lnTo>
                    <a:cubicBezTo>
                      <a:pt x="2731" y="885760"/>
                      <a:pt x="-3414" y="390391"/>
                      <a:pt x="2731" y="295670"/>
                    </a:cubicBezTo>
                    <a:cubicBezTo>
                      <a:pt x="12156" y="149970"/>
                      <a:pt x="170458" y="31712"/>
                      <a:pt x="315898" y="19267"/>
                    </a:cubicBezTo>
                    <a:lnTo>
                      <a:pt x="540800" y="0"/>
                    </a:lnTo>
                    <a:lnTo>
                      <a:pt x="765703" y="19267"/>
                    </a:lnTo>
                    <a:cubicBezTo>
                      <a:pt x="911142" y="31712"/>
                      <a:pt x="1022891" y="153407"/>
                      <a:pt x="1022891" y="299367"/>
                    </a:cubicBezTo>
                    <a:lnTo>
                      <a:pt x="1022891" y="800569"/>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99" name="Google Shape;776;p36"/>
              <p:cNvSpPr/>
              <p:nvPr/>
            </p:nvSpPr>
            <p:spPr>
              <a:xfrm>
                <a:off x="7041684" y="2545657"/>
                <a:ext cx="193286" cy="265591"/>
              </a:xfrm>
              <a:custGeom>
                <a:avLst/>
                <a:gdLst/>
                <a:ahLst/>
                <a:cxnLst/>
                <a:rect l="l" t="t" r="r" b="b"/>
                <a:pathLst>
                  <a:path w="126953" h="174444" extrusionOk="0">
                    <a:moveTo>
                      <a:pt x="126954" y="87222"/>
                    </a:moveTo>
                    <a:cubicBezTo>
                      <a:pt x="126954" y="135393"/>
                      <a:pt x="98534" y="174444"/>
                      <a:pt x="63477" y="174444"/>
                    </a:cubicBezTo>
                    <a:cubicBezTo>
                      <a:pt x="28420" y="174444"/>
                      <a:pt x="1" y="135393"/>
                      <a:pt x="1" y="87222"/>
                    </a:cubicBezTo>
                    <a:cubicBezTo>
                      <a:pt x="1" y="39051"/>
                      <a:pt x="28420" y="0"/>
                      <a:pt x="63477" y="0"/>
                    </a:cubicBezTo>
                    <a:cubicBezTo>
                      <a:pt x="98534" y="0"/>
                      <a:pt x="126954" y="39051"/>
                      <a:pt x="126954" y="87222"/>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0" name="Google Shape;777;p36"/>
              <p:cNvSpPr/>
              <p:nvPr/>
            </p:nvSpPr>
            <p:spPr>
              <a:xfrm>
                <a:off x="7105092" y="2527123"/>
                <a:ext cx="505595" cy="568425"/>
              </a:xfrm>
              <a:custGeom>
                <a:avLst/>
                <a:gdLst/>
                <a:ahLst/>
                <a:cxnLst/>
                <a:rect l="l" t="t" r="r" b="b"/>
                <a:pathLst>
                  <a:path w="332082" h="373350" extrusionOk="0">
                    <a:moveTo>
                      <a:pt x="331916" y="180647"/>
                    </a:moveTo>
                    <a:cubicBezTo>
                      <a:pt x="326605" y="291302"/>
                      <a:pt x="179343" y="377275"/>
                      <a:pt x="94672" y="373213"/>
                    </a:cubicBezTo>
                    <a:cubicBezTo>
                      <a:pt x="9950" y="369151"/>
                      <a:pt x="-4370" y="277659"/>
                      <a:pt x="993" y="167056"/>
                    </a:cubicBezTo>
                    <a:cubicBezTo>
                      <a:pt x="6304" y="56401"/>
                      <a:pt x="42651" y="13545"/>
                      <a:pt x="128259" y="1204"/>
                    </a:cubicBezTo>
                    <a:cubicBezTo>
                      <a:pt x="212201" y="-10929"/>
                      <a:pt x="337280" y="70044"/>
                      <a:pt x="331916" y="180699"/>
                    </a:cubicBez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1" name="Google Shape;778;p36"/>
              <p:cNvSpPr/>
              <p:nvPr/>
            </p:nvSpPr>
            <p:spPr>
              <a:xfrm>
                <a:off x="7234695" y="2943078"/>
                <a:ext cx="350967" cy="450395"/>
              </a:xfrm>
              <a:custGeom>
                <a:avLst/>
                <a:gdLst/>
                <a:ahLst/>
                <a:cxnLst/>
                <a:rect l="l" t="t" r="r" b="b"/>
                <a:pathLst>
                  <a:path w="230520" h="295826" extrusionOk="0">
                    <a:moveTo>
                      <a:pt x="14787" y="36555"/>
                    </a:moveTo>
                    <a:lnTo>
                      <a:pt x="51" y="224278"/>
                    </a:lnTo>
                    <a:cubicBezTo>
                      <a:pt x="-1980" y="248075"/>
                      <a:pt x="57487" y="295826"/>
                      <a:pt x="115236" y="295826"/>
                    </a:cubicBezTo>
                    <a:cubicBezTo>
                      <a:pt x="218965" y="295826"/>
                      <a:pt x="232191" y="231985"/>
                      <a:pt x="230369" y="209645"/>
                    </a:cubicBezTo>
                    <a:lnTo>
                      <a:pt x="207561" y="0"/>
                    </a:lnTo>
                    <a:lnTo>
                      <a:pt x="14787" y="36555"/>
                    </a:ln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2" name="Google Shape;779;p36"/>
              <p:cNvSpPr/>
              <p:nvPr/>
            </p:nvSpPr>
            <p:spPr>
              <a:xfrm>
                <a:off x="7167241" y="2790996"/>
                <a:ext cx="29101" cy="40913"/>
              </a:xfrm>
              <a:custGeom>
                <a:avLst/>
                <a:gdLst/>
                <a:ahLst/>
                <a:cxnLst/>
                <a:rect l="l" t="t" r="r" b="b"/>
                <a:pathLst>
                  <a:path w="19114" h="26872" extrusionOk="0">
                    <a:moveTo>
                      <a:pt x="19113" y="13280"/>
                    </a:moveTo>
                    <a:cubicBezTo>
                      <a:pt x="19217" y="20674"/>
                      <a:pt x="15051" y="26767"/>
                      <a:pt x="9792" y="26871"/>
                    </a:cubicBezTo>
                    <a:cubicBezTo>
                      <a:pt x="4532" y="26975"/>
                      <a:pt x="106" y="21039"/>
                      <a:pt x="2" y="13592"/>
                    </a:cubicBezTo>
                    <a:cubicBezTo>
                      <a:pt x="-102" y="6146"/>
                      <a:pt x="4064" y="106"/>
                      <a:pt x="9323" y="1"/>
                    </a:cubicBezTo>
                    <a:cubicBezTo>
                      <a:pt x="14583" y="-103"/>
                      <a:pt x="19009" y="5833"/>
                      <a:pt x="19113" y="13280"/>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3" name="Google Shape;780;p36"/>
              <p:cNvSpPr/>
              <p:nvPr/>
            </p:nvSpPr>
            <p:spPr>
              <a:xfrm>
                <a:off x="7305387" y="2788621"/>
                <a:ext cx="29101" cy="40913"/>
              </a:xfrm>
              <a:custGeom>
                <a:avLst/>
                <a:gdLst/>
                <a:ahLst/>
                <a:cxnLst/>
                <a:rect l="l" t="t" r="r" b="b"/>
                <a:pathLst>
                  <a:path w="19114" h="26872" extrusionOk="0">
                    <a:moveTo>
                      <a:pt x="19112" y="13280"/>
                    </a:moveTo>
                    <a:cubicBezTo>
                      <a:pt x="19217" y="20674"/>
                      <a:pt x="15051" y="26767"/>
                      <a:pt x="9792" y="26871"/>
                    </a:cubicBezTo>
                    <a:cubicBezTo>
                      <a:pt x="4532" y="26975"/>
                      <a:pt x="106" y="21039"/>
                      <a:pt x="2" y="13592"/>
                    </a:cubicBezTo>
                    <a:cubicBezTo>
                      <a:pt x="-102" y="6198"/>
                      <a:pt x="4063" y="106"/>
                      <a:pt x="9323" y="1"/>
                    </a:cubicBezTo>
                    <a:cubicBezTo>
                      <a:pt x="14582" y="-103"/>
                      <a:pt x="19008" y="5833"/>
                      <a:pt x="19112" y="13280"/>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4" name="Google Shape;781;p36"/>
              <p:cNvSpPr/>
              <p:nvPr/>
            </p:nvSpPr>
            <p:spPr>
              <a:xfrm>
                <a:off x="7186552" y="2953132"/>
                <a:ext cx="100774" cy="52240"/>
              </a:xfrm>
              <a:custGeom>
                <a:avLst/>
                <a:gdLst/>
                <a:ahLst/>
                <a:cxnLst/>
                <a:rect l="l" t="t" r="r" b="b"/>
                <a:pathLst>
                  <a:path w="66190" h="34312" extrusionOk="0">
                    <a:moveTo>
                      <a:pt x="66190" y="4582"/>
                    </a:moveTo>
                    <a:cubicBezTo>
                      <a:pt x="18491" y="16195"/>
                      <a:pt x="110" y="0"/>
                      <a:pt x="110" y="0"/>
                    </a:cubicBezTo>
                    <a:cubicBezTo>
                      <a:pt x="110" y="0"/>
                      <a:pt x="-3379" y="31035"/>
                      <a:pt x="28958" y="34108"/>
                    </a:cubicBezTo>
                    <a:cubicBezTo>
                      <a:pt x="61296" y="37180"/>
                      <a:pt x="66138" y="4582"/>
                      <a:pt x="66138" y="4582"/>
                    </a:cubicBezTo>
                    <a:close/>
                  </a:path>
                </a:pathLst>
              </a:custGeom>
              <a:solidFill>
                <a:schemeClr val="lt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5" name="Google Shape;782;p36"/>
              <p:cNvSpPr/>
              <p:nvPr/>
            </p:nvSpPr>
            <p:spPr>
              <a:xfrm>
                <a:off x="7210664" y="2810868"/>
                <a:ext cx="52210" cy="99419"/>
              </a:xfrm>
              <a:custGeom>
                <a:avLst/>
                <a:gdLst/>
                <a:ahLst/>
                <a:cxnLst/>
                <a:rect l="l" t="t" r="r" b="b"/>
                <a:pathLst>
                  <a:path w="34292" h="65300" extrusionOk="0">
                    <a:moveTo>
                      <a:pt x="17212" y="0"/>
                    </a:moveTo>
                    <a:cubicBezTo>
                      <a:pt x="10182" y="16767"/>
                      <a:pt x="-7054" y="47438"/>
                      <a:pt x="3153" y="58478"/>
                    </a:cubicBezTo>
                    <a:cubicBezTo>
                      <a:pt x="13359" y="69517"/>
                      <a:pt x="34292" y="63841"/>
                      <a:pt x="34292" y="63841"/>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6" name="Google Shape;783;p36"/>
              <p:cNvSpPr/>
              <p:nvPr/>
            </p:nvSpPr>
            <p:spPr>
              <a:xfrm>
                <a:off x="7152836" y="2762324"/>
                <a:ext cx="54703" cy="9290"/>
              </a:xfrm>
              <a:custGeom>
                <a:avLst/>
                <a:gdLst/>
                <a:ahLst/>
                <a:cxnLst/>
                <a:rect l="l" t="t" r="r" b="b"/>
                <a:pathLst>
                  <a:path w="35930" h="6102" extrusionOk="0">
                    <a:moveTo>
                      <a:pt x="0" y="6103"/>
                    </a:moveTo>
                    <a:cubicBezTo>
                      <a:pt x="0" y="6103"/>
                      <a:pt x="19684" y="-7488"/>
                      <a:pt x="35930" y="5894"/>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7" name="Google Shape;784;p36"/>
              <p:cNvSpPr/>
              <p:nvPr/>
            </p:nvSpPr>
            <p:spPr>
              <a:xfrm>
                <a:off x="7285044" y="2760431"/>
                <a:ext cx="66754" cy="11423"/>
              </a:xfrm>
              <a:custGeom>
                <a:avLst/>
                <a:gdLst/>
                <a:ahLst/>
                <a:cxnLst/>
                <a:rect l="l" t="t" r="r" b="b"/>
                <a:pathLst>
                  <a:path w="43845" h="7503" extrusionOk="0">
                    <a:moveTo>
                      <a:pt x="0" y="6619"/>
                    </a:moveTo>
                    <a:cubicBezTo>
                      <a:pt x="0" y="6619"/>
                      <a:pt x="33275" y="-8847"/>
                      <a:pt x="43846" y="7504"/>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8" name="Google Shape;785;p36"/>
              <p:cNvSpPr/>
              <p:nvPr/>
            </p:nvSpPr>
            <p:spPr>
              <a:xfrm>
                <a:off x="7249023" y="3026363"/>
                <a:ext cx="201451" cy="70487"/>
              </a:xfrm>
              <a:custGeom>
                <a:avLst/>
                <a:gdLst/>
                <a:ahLst/>
                <a:cxnLst/>
                <a:rect l="l" t="t" r="r" b="b"/>
                <a:pathLst>
                  <a:path w="132316" h="46297" extrusionOk="0">
                    <a:moveTo>
                      <a:pt x="0" y="44783"/>
                    </a:moveTo>
                    <a:cubicBezTo>
                      <a:pt x="0" y="44783"/>
                      <a:pt x="67591" y="59051"/>
                      <a:pt x="132317"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09" name="Google Shape;786;p36"/>
              <p:cNvSpPr/>
              <p:nvPr/>
            </p:nvSpPr>
            <p:spPr>
              <a:xfrm rot="20256271">
                <a:off x="7056249" y="2449303"/>
                <a:ext cx="193263" cy="193263"/>
              </a:xfrm>
              <a:custGeom>
                <a:avLst/>
                <a:gdLst/>
                <a:ahLst/>
                <a:cxnLst/>
                <a:rect l="l" t="t" r="r" b="b"/>
                <a:pathLst>
                  <a:path w="126953" h="126953" extrusionOk="0">
                    <a:moveTo>
                      <a:pt x="126954" y="63477"/>
                    </a:moveTo>
                    <a:cubicBezTo>
                      <a:pt x="126954" y="98534"/>
                      <a:pt x="98534" y="126954"/>
                      <a:pt x="63477" y="126954"/>
                    </a:cubicBezTo>
                    <a:cubicBezTo>
                      <a:pt x="28420" y="126954"/>
                      <a:pt x="0" y="98534"/>
                      <a:pt x="0" y="63477"/>
                    </a:cubicBezTo>
                    <a:cubicBezTo>
                      <a:pt x="0" y="28420"/>
                      <a:pt x="28420" y="0"/>
                      <a:pt x="63477" y="0"/>
                    </a:cubicBezTo>
                    <a:cubicBezTo>
                      <a:pt x="98534" y="0"/>
                      <a:pt x="126954" y="28419"/>
                      <a:pt x="126954" y="63477"/>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0" name="Google Shape;787;p36"/>
              <p:cNvSpPr/>
              <p:nvPr/>
            </p:nvSpPr>
            <p:spPr>
              <a:xfrm rot="20256271">
                <a:off x="7305057" y="2449350"/>
                <a:ext cx="193263" cy="193263"/>
              </a:xfrm>
              <a:custGeom>
                <a:avLst/>
                <a:gdLst/>
                <a:ahLst/>
                <a:cxnLst/>
                <a:rect l="l" t="t" r="r" b="b"/>
                <a:pathLst>
                  <a:path w="126953" h="126953" extrusionOk="0">
                    <a:moveTo>
                      <a:pt x="126954" y="63477"/>
                    </a:moveTo>
                    <a:cubicBezTo>
                      <a:pt x="126954" y="98534"/>
                      <a:pt x="98534" y="126954"/>
                      <a:pt x="63477" y="126954"/>
                    </a:cubicBezTo>
                    <a:cubicBezTo>
                      <a:pt x="28420" y="126954"/>
                      <a:pt x="1" y="98534"/>
                      <a:pt x="1" y="63477"/>
                    </a:cubicBezTo>
                    <a:cubicBezTo>
                      <a:pt x="1" y="28420"/>
                      <a:pt x="28420" y="0"/>
                      <a:pt x="63477" y="0"/>
                    </a:cubicBezTo>
                    <a:cubicBezTo>
                      <a:pt x="98534" y="0"/>
                      <a:pt x="126954" y="28419"/>
                      <a:pt x="126954" y="63477"/>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1" name="Google Shape;788;p36"/>
              <p:cNvSpPr/>
              <p:nvPr/>
            </p:nvSpPr>
            <p:spPr>
              <a:xfrm>
                <a:off x="7421291" y="2479394"/>
                <a:ext cx="209618" cy="209618"/>
              </a:xfrm>
              <a:custGeom>
                <a:avLst/>
                <a:gdLst/>
                <a:ahLst/>
                <a:cxnLst/>
                <a:rect l="l" t="t" r="r" b="b"/>
                <a:pathLst>
                  <a:path w="137680" h="137680" extrusionOk="0">
                    <a:moveTo>
                      <a:pt x="137681" y="68840"/>
                    </a:moveTo>
                    <a:cubicBezTo>
                      <a:pt x="137681" y="106860"/>
                      <a:pt x="106860" y="137681"/>
                      <a:pt x="68840" y="137681"/>
                    </a:cubicBezTo>
                    <a:cubicBezTo>
                      <a:pt x="30821" y="137681"/>
                      <a:pt x="0" y="106860"/>
                      <a:pt x="0" y="68840"/>
                    </a:cubicBezTo>
                    <a:cubicBezTo>
                      <a:pt x="0" y="30821"/>
                      <a:pt x="30821" y="0"/>
                      <a:pt x="68840" y="0"/>
                    </a:cubicBezTo>
                    <a:cubicBezTo>
                      <a:pt x="106860" y="0"/>
                      <a:pt x="137681" y="30821"/>
                      <a:pt x="137681" y="68840"/>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2" name="Google Shape;789;p36"/>
              <p:cNvSpPr/>
              <p:nvPr/>
            </p:nvSpPr>
            <p:spPr>
              <a:xfrm>
                <a:off x="7146977" y="2420652"/>
                <a:ext cx="232134" cy="232134"/>
              </a:xfrm>
              <a:custGeom>
                <a:avLst/>
                <a:gdLst/>
                <a:ahLst/>
                <a:cxnLst/>
                <a:rect l="l" t="t" r="r" b="b"/>
                <a:pathLst>
                  <a:path w="152469" h="152469" extrusionOk="0">
                    <a:moveTo>
                      <a:pt x="152470" y="76235"/>
                    </a:moveTo>
                    <a:cubicBezTo>
                      <a:pt x="152470" y="118338"/>
                      <a:pt x="118338" y="152469"/>
                      <a:pt x="76235" y="152469"/>
                    </a:cubicBezTo>
                    <a:cubicBezTo>
                      <a:pt x="34132" y="152469"/>
                      <a:pt x="0" y="118338"/>
                      <a:pt x="0" y="76235"/>
                    </a:cubicBezTo>
                    <a:cubicBezTo>
                      <a:pt x="0" y="34131"/>
                      <a:pt x="34132" y="0"/>
                      <a:pt x="76235" y="0"/>
                    </a:cubicBezTo>
                    <a:cubicBezTo>
                      <a:pt x="118338" y="0"/>
                      <a:pt x="152470" y="34131"/>
                      <a:pt x="152470" y="76235"/>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3" name="Google Shape;790;p36"/>
              <p:cNvSpPr/>
              <p:nvPr/>
            </p:nvSpPr>
            <p:spPr>
              <a:xfrm>
                <a:off x="7432137" y="2587933"/>
                <a:ext cx="198598" cy="417896"/>
              </a:xfrm>
              <a:custGeom>
                <a:avLst/>
                <a:gdLst/>
                <a:ahLst/>
                <a:cxnLst/>
                <a:rect l="l" t="t" r="r" b="b"/>
                <a:pathLst>
                  <a:path w="130442" h="274480" extrusionOk="0">
                    <a:moveTo>
                      <a:pt x="52" y="23277"/>
                    </a:moveTo>
                    <a:cubicBezTo>
                      <a:pt x="52" y="23277"/>
                      <a:pt x="11820" y="81598"/>
                      <a:pt x="43324" y="135077"/>
                    </a:cubicBezTo>
                    <a:cubicBezTo>
                      <a:pt x="70402" y="181005"/>
                      <a:pt x="32701" y="275205"/>
                      <a:pt x="65455" y="274476"/>
                    </a:cubicBezTo>
                    <a:cubicBezTo>
                      <a:pt x="98209" y="273747"/>
                      <a:pt x="110811" y="240160"/>
                      <a:pt x="120393" y="190326"/>
                    </a:cubicBezTo>
                    <a:cubicBezTo>
                      <a:pt x="129974" y="140493"/>
                      <a:pt x="130442" y="0"/>
                      <a:pt x="130442" y="0"/>
                    </a:cubicBezTo>
                    <a:lnTo>
                      <a:pt x="0" y="23277"/>
                    </a:ln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4" name="Google Shape;791;p36"/>
              <p:cNvSpPr/>
              <p:nvPr/>
            </p:nvSpPr>
            <p:spPr>
              <a:xfrm>
                <a:off x="7432216" y="2547953"/>
                <a:ext cx="172277" cy="254490"/>
              </a:xfrm>
              <a:custGeom>
                <a:avLst/>
                <a:gdLst/>
                <a:ahLst/>
                <a:cxnLst/>
                <a:rect l="l" t="t" r="r" b="b"/>
                <a:pathLst>
                  <a:path w="113154" h="167153" extrusionOk="0">
                    <a:moveTo>
                      <a:pt x="113154" y="87222"/>
                    </a:moveTo>
                    <a:cubicBezTo>
                      <a:pt x="113154" y="135390"/>
                      <a:pt x="96699" y="167154"/>
                      <a:pt x="61654" y="167154"/>
                    </a:cubicBezTo>
                    <a:cubicBezTo>
                      <a:pt x="26609" y="167154"/>
                      <a:pt x="0" y="110186"/>
                      <a:pt x="0" y="61967"/>
                    </a:cubicBezTo>
                    <a:cubicBezTo>
                      <a:pt x="0" y="13747"/>
                      <a:pt x="14632" y="0"/>
                      <a:pt x="49677" y="0"/>
                    </a:cubicBezTo>
                    <a:cubicBezTo>
                      <a:pt x="84722" y="0"/>
                      <a:pt x="113154" y="39055"/>
                      <a:pt x="113154" y="87222"/>
                    </a:cubicBezTo>
                    <a:close/>
                  </a:path>
                </a:pathLst>
              </a:custGeom>
              <a:solidFill>
                <a:srgbClr val="000000"/>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5" name="Google Shape;792;p36"/>
              <p:cNvSpPr/>
              <p:nvPr/>
            </p:nvSpPr>
            <p:spPr>
              <a:xfrm rot="16335408">
                <a:off x="7441294" y="2747843"/>
                <a:ext cx="136944" cy="132342"/>
              </a:xfrm>
              <a:custGeom>
                <a:avLst/>
                <a:gdLst/>
                <a:ahLst/>
                <a:cxnLst/>
                <a:rect l="l" t="t" r="r" b="b"/>
                <a:pathLst>
                  <a:path w="89877" h="86857" extrusionOk="0">
                    <a:moveTo>
                      <a:pt x="89878" y="43429"/>
                    </a:moveTo>
                    <a:cubicBezTo>
                      <a:pt x="89878" y="67414"/>
                      <a:pt x="69758" y="86858"/>
                      <a:pt x="44939" y="86858"/>
                    </a:cubicBezTo>
                    <a:cubicBezTo>
                      <a:pt x="20120" y="86858"/>
                      <a:pt x="0" y="67414"/>
                      <a:pt x="0" y="43429"/>
                    </a:cubicBezTo>
                    <a:cubicBezTo>
                      <a:pt x="0" y="19444"/>
                      <a:pt x="20120" y="0"/>
                      <a:pt x="44939" y="0"/>
                    </a:cubicBezTo>
                    <a:cubicBezTo>
                      <a:pt x="69758" y="0"/>
                      <a:pt x="89878" y="19444"/>
                      <a:pt x="89878" y="43429"/>
                    </a:cubicBez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6" name="Google Shape;793;p36"/>
              <p:cNvSpPr/>
              <p:nvPr/>
            </p:nvSpPr>
            <p:spPr>
              <a:xfrm>
                <a:off x="7477340" y="2784258"/>
                <a:ext cx="72145" cy="25936"/>
              </a:xfrm>
              <a:custGeom>
                <a:avLst/>
                <a:gdLst/>
                <a:ahLst/>
                <a:cxnLst/>
                <a:rect l="l" t="t" r="r" b="b"/>
                <a:pathLst>
                  <a:path w="47386" h="17035" extrusionOk="0">
                    <a:moveTo>
                      <a:pt x="0" y="4850"/>
                    </a:moveTo>
                    <a:cubicBezTo>
                      <a:pt x="0" y="4850"/>
                      <a:pt x="39732" y="-11969"/>
                      <a:pt x="47386" y="1703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7" name="Google Shape;794;p36"/>
              <p:cNvSpPr/>
              <p:nvPr/>
            </p:nvSpPr>
            <p:spPr>
              <a:xfrm>
                <a:off x="7498082" y="2786801"/>
                <a:ext cx="19343" cy="31554"/>
              </a:xfrm>
              <a:custGeom>
                <a:avLst/>
                <a:gdLst/>
                <a:ahLst/>
                <a:cxnLst/>
                <a:rect l="l" t="t" r="r" b="b"/>
                <a:pathLst>
                  <a:path w="12705" h="20725" extrusionOk="0">
                    <a:moveTo>
                      <a:pt x="0" y="20725"/>
                    </a:moveTo>
                    <a:lnTo>
                      <a:pt x="12706"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8" name="Google Shape;795;p36"/>
              <p:cNvSpPr/>
              <p:nvPr/>
            </p:nvSpPr>
            <p:spPr>
              <a:xfrm>
                <a:off x="7825043" y="3536597"/>
                <a:ext cx="570301" cy="1061522"/>
              </a:xfrm>
              <a:custGeom>
                <a:avLst/>
                <a:gdLst/>
                <a:ahLst/>
                <a:cxnLst/>
                <a:rect l="l" t="t" r="r" b="b"/>
                <a:pathLst>
                  <a:path w="374582" h="697223" extrusionOk="0">
                    <a:moveTo>
                      <a:pt x="0" y="138514"/>
                    </a:moveTo>
                    <a:lnTo>
                      <a:pt x="38117" y="637476"/>
                    </a:lnTo>
                    <a:lnTo>
                      <a:pt x="169914" y="692465"/>
                    </a:lnTo>
                    <a:cubicBezTo>
                      <a:pt x="333267" y="725688"/>
                      <a:pt x="388776" y="576603"/>
                      <a:pt x="371592" y="503389"/>
                    </a:cubicBezTo>
                    <a:lnTo>
                      <a:pt x="229589" y="0"/>
                    </a:lnTo>
                    <a:lnTo>
                      <a:pt x="0" y="138514"/>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19" name="Google Shape;796;p36"/>
              <p:cNvSpPr/>
              <p:nvPr/>
            </p:nvSpPr>
            <p:spPr>
              <a:xfrm>
                <a:off x="6810042" y="4158456"/>
                <a:ext cx="70638" cy="269317"/>
              </a:xfrm>
              <a:custGeom>
                <a:avLst/>
                <a:gdLst/>
                <a:ahLst/>
                <a:cxnLst/>
                <a:rect l="l" t="t" r="r" b="b"/>
                <a:pathLst>
                  <a:path w="46396" h="176891" extrusionOk="0">
                    <a:moveTo>
                      <a:pt x="46397" y="0"/>
                    </a:moveTo>
                    <a:lnTo>
                      <a:pt x="0" y="176892"/>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0" name="Google Shape;797;p36"/>
              <p:cNvSpPr/>
              <p:nvPr/>
            </p:nvSpPr>
            <p:spPr>
              <a:xfrm>
                <a:off x="7809762" y="3758424"/>
                <a:ext cx="63503" cy="341859"/>
              </a:xfrm>
              <a:custGeom>
                <a:avLst/>
                <a:gdLst/>
                <a:ahLst/>
                <a:cxnLst/>
                <a:rect l="l" t="t" r="r" b="b"/>
                <a:pathLst>
                  <a:path w="41710" h="224538" extrusionOk="0">
                    <a:moveTo>
                      <a:pt x="0" y="0"/>
                    </a:moveTo>
                    <a:lnTo>
                      <a:pt x="41710" y="224538"/>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1" name="Google Shape;798;p36"/>
              <p:cNvSpPr/>
              <p:nvPr/>
            </p:nvSpPr>
            <p:spPr>
              <a:xfrm>
                <a:off x="6932383" y="3848339"/>
                <a:ext cx="576787" cy="437015"/>
              </a:xfrm>
              <a:custGeom>
                <a:avLst/>
                <a:gdLst/>
                <a:ahLst/>
                <a:cxnLst/>
                <a:rect l="l" t="t" r="r" b="b"/>
                <a:pathLst>
                  <a:path w="378842" h="287038" extrusionOk="0">
                    <a:moveTo>
                      <a:pt x="7875" y="172322"/>
                    </a:moveTo>
                    <a:cubicBezTo>
                      <a:pt x="16571" y="160554"/>
                      <a:pt x="107178" y="180497"/>
                      <a:pt x="117280" y="176852"/>
                    </a:cubicBezTo>
                    <a:cubicBezTo>
                      <a:pt x="127382" y="173207"/>
                      <a:pt x="124049" y="168208"/>
                      <a:pt x="119155" y="167063"/>
                    </a:cubicBezTo>
                    <a:cubicBezTo>
                      <a:pt x="64583" y="154357"/>
                      <a:pt x="23913" y="136756"/>
                      <a:pt x="5584" y="127227"/>
                    </a:cubicBezTo>
                    <a:cubicBezTo>
                      <a:pt x="-4050" y="122228"/>
                      <a:pt x="-197" y="104263"/>
                      <a:pt x="9385" y="105877"/>
                    </a:cubicBezTo>
                    <a:cubicBezTo>
                      <a:pt x="50002" y="112594"/>
                      <a:pt x="117801" y="138891"/>
                      <a:pt x="122435" y="138110"/>
                    </a:cubicBezTo>
                    <a:cubicBezTo>
                      <a:pt x="127070" y="137381"/>
                      <a:pt x="126497" y="130299"/>
                      <a:pt x="124466" y="129362"/>
                    </a:cubicBezTo>
                    <a:cubicBezTo>
                      <a:pt x="83485" y="111032"/>
                      <a:pt x="20998" y="92911"/>
                      <a:pt x="8083" y="73488"/>
                    </a:cubicBezTo>
                    <a:cubicBezTo>
                      <a:pt x="4542" y="68176"/>
                      <a:pt x="20164" y="60209"/>
                      <a:pt x="23757" y="60678"/>
                    </a:cubicBezTo>
                    <a:cubicBezTo>
                      <a:pt x="61250" y="65781"/>
                      <a:pt x="115666" y="91505"/>
                      <a:pt x="138265" y="98847"/>
                    </a:cubicBezTo>
                    <a:cubicBezTo>
                      <a:pt x="143994" y="97441"/>
                      <a:pt x="147482" y="96920"/>
                      <a:pt x="147847" y="92390"/>
                    </a:cubicBezTo>
                    <a:cubicBezTo>
                      <a:pt x="148263" y="87860"/>
                      <a:pt x="60677" y="30684"/>
                      <a:pt x="57449" y="25945"/>
                    </a:cubicBezTo>
                    <a:cubicBezTo>
                      <a:pt x="54219" y="21206"/>
                      <a:pt x="63020" y="15791"/>
                      <a:pt x="72341" y="15531"/>
                    </a:cubicBezTo>
                    <a:cubicBezTo>
                      <a:pt x="95305" y="14958"/>
                      <a:pt x="149097" y="40473"/>
                      <a:pt x="172842" y="57918"/>
                    </a:cubicBezTo>
                    <a:cubicBezTo>
                      <a:pt x="179143" y="62552"/>
                      <a:pt x="227050" y="88120"/>
                      <a:pt x="247045" y="86506"/>
                    </a:cubicBezTo>
                    <a:cubicBezTo>
                      <a:pt x="267042" y="84892"/>
                      <a:pt x="229289" y="34798"/>
                      <a:pt x="226268" y="24383"/>
                    </a:cubicBezTo>
                    <a:cubicBezTo>
                      <a:pt x="223248" y="14020"/>
                      <a:pt x="232048" y="-1810"/>
                      <a:pt x="241786" y="169"/>
                    </a:cubicBezTo>
                    <a:cubicBezTo>
                      <a:pt x="251524" y="2148"/>
                      <a:pt x="311825" y="72967"/>
                      <a:pt x="317240" y="83590"/>
                    </a:cubicBezTo>
                    <a:cubicBezTo>
                      <a:pt x="322655" y="94213"/>
                      <a:pt x="337028" y="164147"/>
                      <a:pt x="337028" y="164147"/>
                    </a:cubicBezTo>
                    <a:lnTo>
                      <a:pt x="378842" y="206169"/>
                    </a:lnTo>
                    <a:lnTo>
                      <a:pt x="288808" y="287039"/>
                    </a:lnTo>
                    <a:cubicBezTo>
                      <a:pt x="288808" y="287039"/>
                      <a:pt x="247202" y="260586"/>
                      <a:pt x="234861" y="257982"/>
                    </a:cubicBezTo>
                    <a:cubicBezTo>
                      <a:pt x="222624" y="255378"/>
                      <a:pt x="135037" y="219500"/>
                      <a:pt x="129725" y="216376"/>
                    </a:cubicBezTo>
                    <a:cubicBezTo>
                      <a:pt x="124414" y="213251"/>
                      <a:pt x="36619" y="195911"/>
                      <a:pt x="27819" y="193255"/>
                    </a:cubicBezTo>
                    <a:cubicBezTo>
                      <a:pt x="19019" y="190600"/>
                      <a:pt x="-821" y="184039"/>
                      <a:pt x="7823" y="172270"/>
                    </a:cubicBezTo>
                    <a:close/>
                  </a:path>
                </a:pathLst>
              </a:custGeom>
              <a:solidFill>
                <a:srgbClr val="F39E7D"/>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2" name="Google Shape;799;p36"/>
              <p:cNvSpPr/>
              <p:nvPr/>
            </p:nvSpPr>
            <p:spPr>
              <a:xfrm>
                <a:off x="7244115" y="3953572"/>
                <a:ext cx="936307" cy="593180"/>
              </a:xfrm>
              <a:custGeom>
                <a:avLst/>
                <a:gdLst/>
                <a:ahLst/>
                <a:cxnLst/>
                <a:rect l="l" t="t" r="r" b="b"/>
                <a:pathLst>
                  <a:path w="614980" h="389609" extrusionOk="0">
                    <a:moveTo>
                      <a:pt x="483340" y="389609"/>
                    </a:moveTo>
                    <a:lnTo>
                      <a:pt x="0" y="210635"/>
                    </a:lnTo>
                    <a:cubicBezTo>
                      <a:pt x="0" y="210635"/>
                      <a:pt x="118778" y="115394"/>
                      <a:pt x="116487" y="0"/>
                    </a:cubicBezTo>
                    <a:cubicBezTo>
                      <a:pt x="250575" y="54520"/>
                      <a:pt x="614981" y="137525"/>
                      <a:pt x="614981" y="137525"/>
                    </a:cubicBezTo>
                    <a:lnTo>
                      <a:pt x="483340" y="389609"/>
                    </a:lnTo>
                    <a:close/>
                  </a:path>
                </a:pathLst>
              </a:custGeom>
              <a:solidFill>
                <a:schemeClr val="lt2"/>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3" name="Google Shape;800;p36"/>
              <p:cNvSpPr/>
              <p:nvPr/>
            </p:nvSpPr>
            <p:spPr>
              <a:xfrm>
                <a:off x="7251952" y="3958717"/>
                <a:ext cx="728037" cy="503433"/>
              </a:xfrm>
              <a:custGeom>
                <a:avLst/>
                <a:gdLst/>
                <a:ahLst/>
                <a:cxnLst/>
                <a:rect l="l" t="t" r="r" b="b"/>
                <a:pathLst>
                  <a:path w="478185" h="330662" extrusionOk="0">
                    <a:moveTo>
                      <a:pt x="478185" y="115758"/>
                    </a:moveTo>
                    <a:lnTo>
                      <a:pt x="122840" y="0"/>
                    </a:lnTo>
                    <a:cubicBezTo>
                      <a:pt x="122840" y="0"/>
                      <a:pt x="98730" y="154709"/>
                      <a:pt x="0" y="209125"/>
                    </a:cubicBezTo>
                    <a:cubicBezTo>
                      <a:pt x="54104" y="247555"/>
                      <a:pt x="328163" y="330663"/>
                      <a:pt x="328163" y="330663"/>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24" name="Google Shape;801;p36"/>
              <p:cNvSpPr/>
              <p:nvPr/>
            </p:nvSpPr>
            <p:spPr>
              <a:xfrm>
                <a:off x="5629798" y="3878653"/>
                <a:ext cx="1214763" cy="724865"/>
              </a:xfrm>
              <a:custGeom>
                <a:avLst/>
                <a:gdLst/>
                <a:ahLst/>
                <a:cxnLst/>
                <a:rect l="l" t="t" r="r" b="b"/>
                <a:pathLst>
                  <a:path w="797874" h="476102" extrusionOk="0">
                    <a:moveTo>
                      <a:pt x="797875" y="476050"/>
                    </a:moveTo>
                    <a:lnTo>
                      <a:pt x="132644" y="476050"/>
                    </a:lnTo>
                    <a:lnTo>
                      <a:pt x="1472" y="43481"/>
                    </a:lnTo>
                    <a:cubicBezTo>
                      <a:pt x="-5089" y="21818"/>
                      <a:pt x="11106" y="0"/>
                      <a:pt x="33757" y="0"/>
                    </a:cubicBezTo>
                    <a:lnTo>
                      <a:pt x="628481" y="0"/>
                    </a:lnTo>
                    <a:cubicBezTo>
                      <a:pt x="643323" y="0"/>
                      <a:pt x="656445" y="9738"/>
                      <a:pt x="660767" y="23953"/>
                    </a:cubicBezTo>
                    <a:lnTo>
                      <a:pt x="797875" y="476102"/>
                    </a:ln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grpSp>
    </p:spTree>
    <p:extLst>
      <p:ext uri="{BB962C8B-B14F-4D97-AF65-F5344CB8AC3E}">
        <p14:creationId xmlns:p14="http://schemas.microsoft.com/office/powerpoint/2010/main" val="3521521524"/>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2"/>
        <p:cNvGrpSpPr/>
        <p:nvPr/>
      </p:nvGrpSpPr>
      <p:grpSpPr>
        <a:xfrm>
          <a:off x="0" y="0"/>
          <a:ext cx="0" cy="0"/>
          <a:chOff x="0" y="0"/>
          <a:chExt cx="0" cy="0"/>
        </a:xfrm>
      </p:grpSpPr>
      <p:grpSp>
        <p:nvGrpSpPr>
          <p:cNvPr id="7" name="Group 6"/>
          <p:cNvGrpSpPr/>
          <p:nvPr/>
        </p:nvGrpSpPr>
        <p:grpSpPr>
          <a:xfrm>
            <a:off x="782678" y="418168"/>
            <a:ext cx="3840693" cy="550094"/>
            <a:chOff x="782678" y="418168"/>
            <a:chExt cx="3840693" cy="550094"/>
          </a:xfrm>
        </p:grpSpPr>
        <p:pic>
          <p:nvPicPr>
            <p:cNvPr id="5" name="Picture 4"/>
            <p:cNvPicPr>
              <a:picLocks noChangeAspect="1"/>
            </p:cNvPicPr>
            <p:nvPr/>
          </p:nvPicPr>
          <p:blipFill>
            <a:blip r:embed="rId3"/>
            <a:stretch>
              <a:fillRect/>
            </a:stretch>
          </p:blipFill>
          <p:spPr>
            <a:xfrm>
              <a:off x="782678" y="418168"/>
              <a:ext cx="569328" cy="550094"/>
            </a:xfrm>
            <a:prstGeom prst="rect">
              <a:avLst/>
            </a:prstGeom>
          </p:spPr>
        </p:pic>
        <p:sp>
          <p:nvSpPr>
            <p:cNvPr id="6" name="TextBox 5"/>
            <p:cNvSpPr txBox="1"/>
            <p:nvPr/>
          </p:nvSpPr>
          <p:spPr>
            <a:xfrm>
              <a:off x="1520575" y="493160"/>
              <a:ext cx="3102796" cy="400110"/>
            </a:xfrm>
            <a:prstGeom prst="rect">
              <a:avLst/>
            </a:prstGeom>
            <a:noFill/>
          </p:spPr>
          <p:txBody>
            <a:bodyPr wrap="square" rtlCol="0">
              <a:spAutoFit/>
            </a:bodyPr>
            <a:lstStyle/>
            <a:p>
              <a:r>
                <a:rPr lang="vi-VN" sz="2000" i="1" smtClean="0">
                  <a:solidFill>
                    <a:schemeClr val="tx1">
                      <a:lumMod val="75000"/>
                      <a:lumOff val="25000"/>
                    </a:schemeClr>
                  </a:solidFill>
                </a:rPr>
                <a:t>HS thực hành theo nhóm</a:t>
              </a:r>
              <a:endParaRPr lang="en-US" sz="2000" i="1">
                <a:solidFill>
                  <a:schemeClr val="tx1">
                    <a:lumMod val="75000"/>
                    <a:lumOff val="25000"/>
                  </a:schemeClr>
                </a:solidFill>
              </a:endParaRPr>
            </a:p>
          </p:txBody>
        </p:sp>
      </p:grpSp>
      <p:sp>
        <p:nvSpPr>
          <p:cNvPr id="8" name="Pentagon 7"/>
          <p:cNvSpPr/>
          <p:nvPr/>
        </p:nvSpPr>
        <p:spPr>
          <a:xfrm>
            <a:off x="133564" y="1191802"/>
            <a:ext cx="1859624" cy="513708"/>
          </a:xfrm>
          <a:prstGeom prst="homePlat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rgbClr val="C00000"/>
                </a:solidFill>
                <a:latin typeface="Arial" panose="020B0604020202020204" pitchFamily="34" charset="0"/>
                <a:cs typeface="Arial" panose="020B0604020202020204" pitchFamily="34" charset="0"/>
              </a:rPr>
              <a:t>Nhiệm vụ 1:</a:t>
            </a:r>
            <a:endParaRPr lang="en-US" sz="2000" b="1">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a:off x="1993188" y="1248601"/>
            <a:ext cx="6606282" cy="400110"/>
          </a:xfrm>
          <a:prstGeom prst="rect">
            <a:avLst/>
          </a:prstGeom>
        </p:spPr>
        <p:txBody>
          <a:bodyPr wrap="square">
            <a:spAutoFit/>
          </a:bodyPr>
          <a:lstStyle/>
          <a:p>
            <a:r>
              <a:rPr lang="vi-VN" sz="2000">
                <a:solidFill>
                  <a:srgbClr val="C00000"/>
                </a:solidFill>
              </a:rPr>
              <a:t>Tạo biểu mẫu để nhập dữ liệu vào bảng </a:t>
            </a:r>
            <a:r>
              <a:rPr lang="vi-VN" sz="2000" i="1">
                <a:solidFill>
                  <a:srgbClr val="C00000"/>
                </a:solidFill>
              </a:rPr>
              <a:t>Mượn-Trả sách</a:t>
            </a:r>
            <a:endParaRPr lang="en-US" sz="2000" i="1">
              <a:solidFill>
                <a:srgbClr val="C00000"/>
              </a:solidFill>
            </a:endParaRPr>
          </a:p>
        </p:txBody>
      </p:sp>
      <p:sp>
        <p:nvSpPr>
          <p:cNvPr id="10" name="Rectangle 9"/>
          <p:cNvSpPr/>
          <p:nvPr/>
        </p:nvSpPr>
        <p:spPr>
          <a:xfrm>
            <a:off x="782678" y="2777972"/>
            <a:ext cx="7700481" cy="1938992"/>
          </a:xfrm>
          <a:prstGeom prst="rect">
            <a:avLst/>
          </a:prstGeom>
        </p:spPr>
        <p:txBody>
          <a:bodyPr wrap="square">
            <a:spAutoFit/>
          </a:bodyPr>
          <a:lstStyle/>
          <a:p>
            <a:pPr marL="457200" indent="-457200" algn="just">
              <a:lnSpc>
                <a:spcPct val="150000"/>
              </a:lnSpc>
              <a:buFont typeface="+mj-lt"/>
              <a:buAutoNum type="alphaLcParenR"/>
            </a:pPr>
            <a:r>
              <a:rPr lang="vi-VN" sz="2000" smtClean="0"/>
              <a:t>Thử </a:t>
            </a:r>
            <a:r>
              <a:rPr lang="vi-VN" sz="2000"/>
              <a:t>thêm một số tiêu chí lựa chọn áp dụng cho trường </a:t>
            </a:r>
            <a:r>
              <a:rPr lang="vi-VN" sz="2000" i="1"/>
              <a:t>Tên</a:t>
            </a:r>
            <a:r>
              <a:rPr lang="vi-VN" sz="2000"/>
              <a:t>; chạy thử, kiểm tra kết quả; không ghi lưu.</a:t>
            </a:r>
          </a:p>
          <a:p>
            <a:pPr marL="457200" indent="-457200" algn="just">
              <a:lnSpc>
                <a:spcPct val="150000"/>
              </a:lnSpc>
              <a:buFont typeface="+mj-lt"/>
              <a:buAutoNum type="alphaLcParenR"/>
            </a:pPr>
            <a:r>
              <a:rPr lang="vi-VN" sz="2000" smtClean="0"/>
              <a:t>Thử </a:t>
            </a:r>
            <a:r>
              <a:rPr lang="vi-VN" sz="2000"/>
              <a:t>thêm một số tiêu chí lựa chọn áp dụng cho trường </a:t>
            </a:r>
            <a:r>
              <a:rPr lang="vi-VN" sz="2000" i="1"/>
              <a:t>Ngày mượn</a:t>
            </a:r>
            <a:r>
              <a:rPr lang="vi-VN" sz="2000"/>
              <a:t>; chạy thử; kiểm tra kết quả; không ghi lưu.</a:t>
            </a:r>
          </a:p>
        </p:txBody>
      </p:sp>
      <p:sp>
        <p:nvSpPr>
          <p:cNvPr id="11" name="Rectangle 10"/>
          <p:cNvSpPr/>
          <p:nvPr/>
        </p:nvSpPr>
        <p:spPr>
          <a:xfrm>
            <a:off x="785973" y="1762309"/>
            <a:ext cx="7697186" cy="1015663"/>
          </a:xfrm>
          <a:prstGeom prst="rect">
            <a:avLst/>
          </a:prstGeom>
        </p:spPr>
        <p:txBody>
          <a:bodyPr wrap="square">
            <a:spAutoFit/>
          </a:bodyPr>
          <a:lstStyle/>
          <a:p>
            <a:pPr lvl="0" algn="just">
              <a:lnSpc>
                <a:spcPct val="150000"/>
              </a:lnSpc>
            </a:pPr>
            <a:r>
              <a:rPr lang="vi-VN" sz="2000"/>
              <a:t>Em hãy làm theo các bước như hướng dẫn trong Mục 1 và ghi lưu truy vấn “q-BanDoc-MuonTra”.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2"/>
        <p:cNvGrpSpPr/>
        <p:nvPr/>
      </p:nvGrpSpPr>
      <p:grpSpPr>
        <a:xfrm>
          <a:off x="0" y="0"/>
          <a:ext cx="0" cy="0"/>
          <a:chOff x="0" y="0"/>
          <a:chExt cx="0" cy="0"/>
        </a:xfrm>
      </p:grpSpPr>
      <p:sp>
        <p:nvSpPr>
          <p:cNvPr id="2" name="Pentagon 1"/>
          <p:cNvSpPr/>
          <p:nvPr/>
        </p:nvSpPr>
        <p:spPr>
          <a:xfrm>
            <a:off x="133564" y="534256"/>
            <a:ext cx="1859624" cy="513708"/>
          </a:xfrm>
          <a:prstGeom prst="homePlat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rgbClr val="C00000"/>
                </a:solidFill>
                <a:latin typeface="Arial" panose="020B0604020202020204" pitchFamily="34" charset="0"/>
                <a:cs typeface="Arial" panose="020B0604020202020204" pitchFamily="34" charset="0"/>
              </a:rPr>
              <a:t>Nhiệm vụ 2:</a:t>
            </a:r>
            <a:endParaRPr lang="en-US" sz="2000" b="1">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1993188" y="591055"/>
            <a:ext cx="4006920" cy="400110"/>
          </a:xfrm>
          <a:prstGeom prst="rect">
            <a:avLst/>
          </a:prstGeom>
        </p:spPr>
        <p:txBody>
          <a:bodyPr wrap="square">
            <a:spAutoFit/>
          </a:bodyPr>
          <a:lstStyle/>
          <a:p>
            <a:r>
              <a:rPr lang="vi-VN" sz="2000">
                <a:solidFill>
                  <a:srgbClr val="C00000"/>
                </a:solidFill>
              </a:rPr>
              <a:t>Tạo biểu mẫu để tìm mượn sách</a:t>
            </a:r>
            <a:endParaRPr lang="en-US" sz="2000" i="1">
              <a:solidFill>
                <a:srgbClr val="C00000"/>
              </a:solidFill>
            </a:endParaRPr>
          </a:p>
        </p:txBody>
      </p:sp>
      <p:sp>
        <p:nvSpPr>
          <p:cNvPr id="8" name="Rectangle 7"/>
          <p:cNvSpPr/>
          <p:nvPr/>
        </p:nvSpPr>
        <p:spPr>
          <a:xfrm>
            <a:off x="578182" y="1229454"/>
            <a:ext cx="8127609" cy="3170099"/>
          </a:xfrm>
          <a:prstGeom prst="rect">
            <a:avLst/>
          </a:prstGeom>
        </p:spPr>
        <p:txBody>
          <a:bodyPr wrap="square">
            <a:spAutoFit/>
          </a:bodyPr>
          <a:lstStyle/>
          <a:p>
            <a:pPr marL="457200" indent="-457200" algn="just">
              <a:lnSpc>
                <a:spcPct val="200000"/>
              </a:lnSpc>
              <a:buFont typeface="+mj-lt"/>
              <a:buAutoNum type="alphaLcParenR"/>
            </a:pPr>
            <a:r>
              <a:rPr lang="vi-VN" sz="2000" smtClean="0"/>
              <a:t>Sắp xếp theo trường tên sách.</a:t>
            </a:r>
          </a:p>
          <a:p>
            <a:pPr marL="457200" indent="-457200" algn="just">
              <a:lnSpc>
                <a:spcPct val="200000"/>
              </a:lnSpc>
              <a:buFont typeface="+mj-lt"/>
              <a:buAutoNum type="alphaLcParenR"/>
            </a:pPr>
            <a:r>
              <a:rPr lang="vi-VN" sz="2000" smtClean="0"/>
              <a:t>Lựa chọn chỉ hiển thị khi sẵn có để mượn.</a:t>
            </a:r>
          </a:p>
          <a:p>
            <a:pPr marL="457200" indent="-457200" algn="just">
              <a:lnSpc>
                <a:spcPct val="200000"/>
              </a:lnSpc>
              <a:buFont typeface="+mj-lt"/>
              <a:buAutoNum type="alphaLcParenR"/>
            </a:pPr>
            <a:r>
              <a:rPr lang="vi-VN" sz="2000" smtClean="0"/>
              <a:t>Tạo biểu mẫu nhiều bảng ghi dựa trên truy vấn "q-TìmSách"; ghi lưu với tên </a:t>
            </a:r>
            <a:r>
              <a:rPr lang="vi-VN" sz="2000" i="1" smtClean="0"/>
              <a:t>TìmSách</a:t>
            </a:r>
            <a:r>
              <a:rPr lang="vi-VN" sz="2000" smtClean="0"/>
              <a:t>.</a:t>
            </a:r>
          </a:p>
          <a:p>
            <a:pPr marL="457200" indent="-457200" algn="just">
              <a:lnSpc>
                <a:spcPct val="200000"/>
              </a:lnSpc>
              <a:buFont typeface="+mj-lt"/>
              <a:buAutoNum type="alphaLcParenR"/>
            </a:pPr>
            <a:r>
              <a:rPr lang="vi-VN" sz="2000" smtClean="0"/>
              <a:t>So sánh với biểu mẫu </a:t>
            </a:r>
            <a:r>
              <a:rPr lang="vi-VN" sz="2000" i="1" smtClean="0"/>
              <a:t>Sách-Multi</a:t>
            </a:r>
            <a:r>
              <a:rPr lang="vi-VN" sz="2000" smtClean="0"/>
              <a:t> đã làm sau bài học về biểu mẫu.</a:t>
            </a:r>
            <a:endParaRPr lang="en-US" sz="2000"/>
          </a:p>
        </p:txBody>
      </p:sp>
    </p:spTree>
    <p:extLst>
      <p:ext uri="{BB962C8B-B14F-4D97-AF65-F5344CB8AC3E}">
        <p14:creationId xmlns:p14="http://schemas.microsoft.com/office/powerpoint/2010/main" val="15055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77"/>
        <p:cNvGrpSpPr/>
        <p:nvPr/>
      </p:nvGrpSpPr>
      <p:grpSpPr>
        <a:xfrm>
          <a:off x="0" y="0"/>
          <a:ext cx="0" cy="0"/>
          <a:chOff x="0" y="0"/>
          <a:chExt cx="0" cy="0"/>
        </a:xfrm>
      </p:grpSpPr>
      <p:sp>
        <p:nvSpPr>
          <p:cNvPr id="7" name="TextBox 6"/>
          <p:cNvSpPr txBox="1"/>
          <p:nvPr/>
        </p:nvSpPr>
        <p:spPr>
          <a:xfrm>
            <a:off x="482886" y="1089061"/>
            <a:ext cx="7962471" cy="1107996"/>
          </a:xfrm>
          <a:prstGeom prst="rect">
            <a:avLst/>
          </a:prstGeom>
          <a:noFill/>
        </p:spPr>
        <p:txBody>
          <a:bodyPr wrap="square" rtlCol="0">
            <a:spAutoFit/>
          </a:bodyPr>
          <a:lstStyle/>
          <a:p>
            <a:pPr algn="ctr">
              <a:lnSpc>
                <a:spcPct val="150000"/>
              </a:lnSpc>
            </a:pPr>
            <a:r>
              <a:rPr lang="vi-VN" sz="4400" b="1" smtClean="0">
                <a:solidFill>
                  <a:srgbClr val="C00000"/>
                </a:solidFill>
              </a:rPr>
              <a:t>BÀI 5: THIẾT KẾ TRUY VẤN</a:t>
            </a:r>
            <a:endParaRPr lang="en-US" sz="4400" b="1">
              <a:solidFill>
                <a:srgbClr val="C00000"/>
              </a:solidFill>
            </a:endParaRPr>
          </a:p>
        </p:txBody>
      </p:sp>
      <p:pic>
        <p:nvPicPr>
          <p:cNvPr id="9" name="Picture 8"/>
          <p:cNvPicPr>
            <a:picLocks noChangeAspect="1"/>
          </p:cNvPicPr>
          <p:nvPr/>
        </p:nvPicPr>
        <p:blipFill>
          <a:blip r:embed="rId3"/>
          <a:stretch>
            <a:fillRect/>
          </a:stretch>
        </p:blipFill>
        <p:spPr>
          <a:xfrm>
            <a:off x="2799485" y="2759096"/>
            <a:ext cx="3329271" cy="2282035"/>
          </a:xfrm>
          <a:prstGeom prst="rect">
            <a:avLst/>
          </a:prstGeom>
          <a:effectLst>
            <a:outerShdw blurRad="50800" dist="38100" dir="13500000" algn="br" rotWithShape="0">
              <a:prstClr val="black">
                <a:alpha val="40000"/>
              </a:prstClr>
            </a:outerShdw>
          </a:effectLst>
        </p:spPr>
      </p:pic>
    </p:spTree>
  </p:cSld>
  <p:clrMapOvr>
    <a:masterClrMapping/>
  </p:clrMapOvr>
  <p:transition spd="med">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2"/>
        <p:cNvGrpSpPr/>
        <p:nvPr/>
      </p:nvGrpSpPr>
      <p:grpSpPr>
        <a:xfrm>
          <a:off x="0" y="0"/>
          <a:ext cx="0" cy="0"/>
          <a:chOff x="0" y="0"/>
          <a:chExt cx="0" cy="0"/>
        </a:xfrm>
      </p:grpSpPr>
      <p:sp>
        <p:nvSpPr>
          <p:cNvPr id="2" name="Pentagon 1"/>
          <p:cNvSpPr/>
          <p:nvPr/>
        </p:nvSpPr>
        <p:spPr>
          <a:xfrm>
            <a:off x="133564" y="534256"/>
            <a:ext cx="1859624" cy="513708"/>
          </a:xfrm>
          <a:prstGeom prst="homePlat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smtClean="0">
                <a:solidFill>
                  <a:srgbClr val="C00000"/>
                </a:solidFill>
                <a:latin typeface="Arial" panose="020B0604020202020204" pitchFamily="34" charset="0"/>
                <a:cs typeface="Arial" panose="020B0604020202020204" pitchFamily="34" charset="0"/>
              </a:rPr>
              <a:t>Nhiệm vụ 3:</a:t>
            </a:r>
            <a:endParaRPr lang="en-US" sz="2000" b="1">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1993188" y="591055"/>
            <a:ext cx="4150758" cy="400110"/>
          </a:xfrm>
          <a:prstGeom prst="rect">
            <a:avLst/>
          </a:prstGeom>
        </p:spPr>
        <p:txBody>
          <a:bodyPr wrap="square">
            <a:spAutoFit/>
          </a:bodyPr>
          <a:lstStyle/>
          <a:p>
            <a:r>
              <a:rPr lang="en-US" sz="2000">
                <a:solidFill>
                  <a:srgbClr val="C00000"/>
                </a:solidFill>
              </a:rPr>
              <a:t>Sử dụng biểu mẫu để nhập dữ liệu</a:t>
            </a:r>
          </a:p>
        </p:txBody>
      </p:sp>
      <p:sp>
        <p:nvSpPr>
          <p:cNvPr id="4" name="Rectangle 3"/>
          <p:cNvSpPr/>
          <p:nvPr/>
        </p:nvSpPr>
        <p:spPr>
          <a:xfrm>
            <a:off x="381447" y="2268665"/>
            <a:ext cx="8488232" cy="2400657"/>
          </a:xfrm>
          <a:prstGeom prst="rect">
            <a:avLst/>
          </a:prstGeom>
        </p:spPr>
        <p:txBody>
          <a:bodyPr wrap="square">
            <a:spAutoFit/>
          </a:bodyPr>
          <a:lstStyle/>
          <a:p>
            <a:pPr marL="457200" indent="-457200" algn="just">
              <a:lnSpc>
                <a:spcPct val="150000"/>
              </a:lnSpc>
              <a:buFont typeface="+mj-lt"/>
              <a:buAutoNum type="alphaLcParenR"/>
            </a:pPr>
            <a:r>
              <a:rPr lang="vi-VN" sz="2000" smtClean="0"/>
              <a:t>Thao tác từng bước thiết kế truy vấn nối hai bảng nói trên; chạy thử; kiểm tra kết quả; ghi với tên "q-Sách-MượnTrả".</a:t>
            </a:r>
          </a:p>
          <a:p>
            <a:pPr marL="457200" indent="-457200" algn="just">
              <a:lnSpc>
                <a:spcPct val="150000"/>
              </a:lnSpc>
              <a:buFont typeface="+mj-lt"/>
              <a:buAutoNum type="alphaLcParenR"/>
            </a:pPr>
            <a:r>
              <a:rPr lang="vi-VN" sz="2000" smtClean="0"/>
              <a:t>Thêm tiêu chí lựa chọn theo </a:t>
            </a:r>
            <a:r>
              <a:rPr lang="vi-VN" sz="2000" i="1" smtClean="0"/>
              <a:t>Mã sách</a:t>
            </a:r>
            <a:r>
              <a:rPr lang="vi-VN" sz="2000" smtClean="0"/>
              <a:t>, ví dụ chọn mã sách là "VH-01".</a:t>
            </a:r>
          </a:p>
          <a:p>
            <a:pPr marL="457200" indent="-457200" algn="just">
              <a:lnSpc>
                <a:spcPct val="150000"/>
              </a:lnSpc>
              <a:buFont typeface="+mj-lt"/>
              <a:buAutoNum type="alphaLcParenR"/>
            </a:pPr>
            <a:r>
              <a:rPr lang="vi-VN" sz="2000" smtClean="0"/>
              <a:t>Chuyển thành truy vấn có tham số; chạy thử; kiểm tra kết quả và ghi lưu với tên "q-NhậnTrả".</a:t>
            </a:r>
            <a:endParaRPr lang="en-US" sz="2000"/>
          </a:p>
        </p:txBody>
      </p:sp>
      <p:sp>
        <p:nvSpPr>
          <p:cNvPr id="5" name="Rectangle 4"/>
          <p:cNvSpPr/>
          <p:nvPr/>
        </p:nvSpPr>
        <p:spPr>
          <a:xfrm>
            <a:off x="381447" y="1196203"/>
            <a:ext cx="8488232" cy="1015663"/>
          </a:xfrm>
          <a:prstGeom prst="rect">
            <a:avLst/>
          </a:prstGeom>
        </p:spPr>
        <p:txBody>
          <a:bodyPr wrap="square">
            <a:spAutoFit/>
          </a:bodyPr>
          <a:lstStyle/>
          <a:p>
            <a:pPr algn="just">
              <a:lnSpc>
                <a:spcPct val="150000"/>
              </a:lnSpc>
            </a:pPr>
            <a:r>
              <a:rPr lang="vi-VN" sz="2000"/>
              <a:t>Để chuẩn bị thông tin cho thao tác “Cho mượn” hay “Nhận trả” một cuốn sách cụ thể cần truy vấn nối hai bảng </a:t>
            </a:r>
            <a:r>
              <a:rPr lang="vi-VN" sz="2000" i="1"/>
              <a:t>Mượn-Trả</a:t>
            </a:r>
            <a:r>
              <a:rPr lang="vi-VN" sz="2000"/>
              <a:t> và </a:t>
            </a:r>
            <a:r>
              <a:rPr lang="vi-VN" sz="2000" i="1"/>
              <a:t>Sách</a:t>
            </a:r>
            <a:r>
              <a:rPr lang="vi-VN" sz="2000"/>
              <a:t>.</a:t>
            </a:r>
            <a:endParaRPr lang="en-US" sz="2000"/>
          </a:p>
        </p:txBody>
      </p:sp>
    </p:spTree>
    <p:extLst>
      <p:ext uri="{BB962C8B-B14F-4D97-AF65-F5344CB8AC3E}">
        <p14:creationId xmlns:p14="http://schemas.microsoft.com/office/powerpoint/2010/main" val="241110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2832"/>
            <a:ext cx="7704000" cy="572700"/>
          </a:xfrm>
        </p:spPr>
        <p:txBody>
          <a:bodyPr/>
          <a:lstStyle/>
          <a:p>
            <a:pPr algn="ctr"/>
            <a:r>
              <a:rPr lang="vi-VN" sz="2400" smtClean="0">
                <a:solidFill>
                  <a:schemeClr val="accent1">
                    <a:lumMod val="50000"/>
                  </a:schemeClr>
                </a:solidFill>
                <a:latin typeface="Arial" panose="020B0604020202020204" pitchFamily="34" charset="0"/>
                <a:cs typeface="Arial" panose="020B0604020202020204" pitchFamily="34" charset="0"/>
              </a:rPr>
              <a:t>Câu hỏi tự kiểm tra SGK - tr.156</a:t>
            </a:r>
            <a:endParaRPr lang="en-US" sz="2400">
              <a:solidFill>
                <a:schemeClr val="accent1">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720000" y="1027999"/>
            <a:ext cx="7119182" cy="400110"/>
          </a:xfrm>
          <a:prstGeom prst="rect">
            <a:avLst/>
          </a:prstGeom>
        </p:spPr>
        <p:txBody>
          <a:bodyPr wrap="square">
            <a:spAutoFit/>
          </a:bodyPr>
          <a:lstStyle/>
          <a:p>
            <a:pPr algn="just"/>
            <a:r>
              <a:rPr lang="en-US" sz="2000" b="1">
                <a:solidFill>
                  <a:srgbClr val="C00000"/>
                </a:solidFill>
              </a:rPr>
              <a:t>Câu 1. </a:t>
            </a:r>
            <a:r>
              <a:rPr lang="en-US" sz="2000"/>
              <a:t>Thao tác nào sẽ mở vùng làm việc thiết kế truy vấn?</a:t>
            </a:r>
          </a:p>
        </p:txBody>
      </p:sp>
      <p:sp>
        <p:nvSpPr>
          <p:cNvPr id="4" name="Rounded Rectangular Callout 3"/>
          <p:cNvSpPr/>
          <p:nvPr/>
        </p:nvSpPr>
        <p:spPr>
          <a:xfrm>
            <a:off x="5959011" y="1590949"/>
            <a:ext cx="2753474" cy="565079"/>
          </a:xfrm>
          <a:prstGeom prst="wedgeRoundRectCallout">
            <a:avLst>
              <a:gd name="adj1" fmla="val -71402"/>
              <a:gd name="adj2" fmla="val -67622"/>
              <a:gd name="adj3" fmla="val 16667"/>
            </a:avLst>
          </a:prstGeom>
          <a:ln w="28575">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Create\Query Design</a:t>
            </a:r>
          </a:p>
        </p:txBody>
      </p:sp>
      <p:sp>
        <p:nvSpPr>
          <p:cNvPr id="5" name="Rectangle 4"/>
          <p:cNvSpPr/>
          <p:nvPr/>
        </p:nvSpPr>
        <p:spPr>
          <a:xfrm>
            <a:off x="720000" y="1720115"/>
            <a:ext cx="4098580" cy="1015663"/>
          </a:xfrm>
          <a:prstGeom prst="rect">
            <a:avLst/>
          </a:prstGeom>
        </p:spPr>
        <p:txBody>
          <a:bodyPr wrap="square">
            <a:spAutoFit/>
          </a:bodyPr>
          <a:lstStyle/>
          <a:p>
            <a:pPr algn="just">
              <a:lnSpc>
                <a:spcPct val="150000"/>
              </a:lnSpc>
            </a:pPr>
            <a:r>
              <a:rPr lang="en-US" sz="2000" b="1">
                <a:solidFill>
                  <a:srgbClr val="C00000"/>
                </a:solidFill>
              </a:rPr>
              <a:t>Câu 2. </a:t>
            </a:r>
            <a:r>
              <a:rPr lang="en-US" sz="2000"/>
              <a:t>Truy vấn có tham số là gì? Lời nhắc điền tham số viết ở đâu?</a:t>
            </a:r>
          </a:p>
        </p:txBody>
      </p:sp>
      <p:sp>
        <p:nvSpPr>
          <p:cNvPr id="7" name="Rectangle 6"/>
          <p:cNvSpPr/>
          <p:nvPr/>
        </p:nvSpPr>
        <p:spPr>
          <a:xfrm>
            <a:off x="720000" y="2801821"/>
            <a:ext cx="7992485" cy="2092881"/>
          </a:xfrm>
          <a:prstGeom prst="rect">
            <a:avLst/>
          </a:prstGeom>
        </p:spPr>
        <p:txBody>
          <a:bodyPr wrap="square">
            <a:spAutoFit/>
          </a:bodyPr>
          <a:lstStyle/>
          <a:p>
            <a:pPr marL="342900" indent="-342900" algn="just">
              <a:lnSpc>
                <a:spcPct val="130000"/>
              </a:lnSpc>
              <a:buFont typeface="Wingdings" panose="05000000000000000000" pitchFamily="2" charset="2"/>
              <a:buChar char="Ø"/>
            </a:pPr>
            <a:r>
              <a:rPr lang="vi-VN" sz="2000"/>
              <a:t>Truy vấn có tham số khi chạy sẽ xuất hiện hộp thoại nhắc gỗ nhập tham số; giá trị gõ nhập sẽ được điền vào tiêu chí lựa chọn của câu lệnh SELECT.</a:t>
            </a:r>
          </a:p>
          <a:p>
            <a:pPr marL="342900" indent="-342900" algn="just">
              <a:lnSpc>
                <a:spcPct val="130000"/>
              </a:lnSpc>
              <a:buFont typeface="Wingdings" panose="05000000000000000000" pitchFamily="2" charset="2"/>
              <a:buChar char="Ø"/>
            </a:pPr>
            <a:r>
              <a:rPr lang="vi-VN" sz="2000"/>
              <a:t>Lời nhắc điền tham số viết trong cặp dấu ngoặc vuông, tại ô giao cắt của hàng Criteria với cột cần kiểm tra giá trị thỏa mãn tiêu chí.</a:t>
            </a:r>
          </a:p>
        </p:txBody>
      </p:sp>
      <p:pic>
        <p:nvPicPr>
          <p:cNvPr id="8" name="Picture 7"/>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640382" flipH="1">
            <a:off x="4751061" y="2310217"/>
            <a:ext cx="641704" cy="43595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644" y="184788"/>
            <a:ext cx="916711" cy="84321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13" y="4042765"/>
            <a:ext cx="430220" cy="971152"/>
          </a:xfrm>
          <a:prstGeom prst="rect">
            <a:avLst/>
          </a:prstGeom>
        </p:spPr>
      </p:pic>
    </p:spTree>
    <p:extLst>
      <p:ext uri="{BB962C8B-B14F-4D97-AF65-F5344CB8AC3E}">
        <p14:creationId xmlns:p14="http://schemas.microsoft.com/office/powerpoint/2010/main" val="8256249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2" name="Rectangle 1"/>
          <p:cNvSpPr/>
          <p:nvPr/>
        </p:nvSpPr>
        <p:spPr>
          <a:xfrm>
            <a:off x="919536" y="522436"/>
            <a:ext cx="7556643" cy="1015663"/>
          </a:xfrm>
          <a:prstGeom prst="rect">
            <a:avLst/>
          </a:prstGeom>
        </p:spPr>
        <p:txBody>
          <a:bodyPr wrap="square">
            <a:spAutoFit/>
          </a:bodyPr>
          <a:lstStyle/>
          <a:p>
            <a:pPr algn="just">
              <a:lnSpc>
                <a:spcPct val="150000"/>
              </a:lnSpc>
            </a:pPr>
            <a:r>
              <a:rPr lang="en-US" sz="2000" b="1">
                <a:solidFill>
                  <a:srgbClr val="C00000"/>
                </a:solidFill>
              </a:rPr>
              <a:t>Câu 3. </a:t>
            </a:r>
            <a:r>
              <a:rPr lang="en-US" sz="2000"/>
              <a:t>Truy vấn hành động là gì? Tại sao cần rất thận trọng khi thực hiện nó?</a:t>
            </a:r>
          </a:p>
        </p:txBody>
      </p:sp>
      <p:pic>
        <p:nvPicPr>
          <p:cNvPr id="3" name="Picture 2"/>
          <p:cNvPicPr>
            <a:picLocks noChangeAspect="1"/>
          </p:cNvPicPr>
          <p:nvPr/>
        </p:nvPicPr>
        <p:blipFill>
          <a:blip r:embed="rId3"/>
          <a:stretch>
            <a:fillRect/>
          </a:stretch>
        </p:blipFill>
        <p:spPr>
          <a:xfrm>
            <a:off x="819039" y="2350923"/>
            <a:ext cx="1944709" cy="2514711"/>
          </a:xfrm>
          <a:prstGeom prst="rect">
            <a:avLst/>
          </a:prstGeom>
        </p:spPr>
      </p:pic>
      <p:grpSp>
        <p:nvGrpSpPr>
          <p:cNvPr id="8" name="Group 7"/>
          <p:cNvGrpSpPr/>
          <p:nvPr/>
        </p:nvGrpSpPr>
        <p:grpSpPr>
          <a:xfrm>
            <a:off x="2227237" y="1506173"/>
            <a:ext cx="6248942" cy="2761727"/>
            <a:chOff x="2227237" y="1506173"/>
            <a:chExt cx="6248942" cy="2761727"/>
          </a:xfrm>
        </p:grpSpPr>
        <p:pic>
          <p:nvPicPr>
            <p:cNvPr id="7" name="Picture 6"/>
            <p:cNvPicPr>
              <a:picLocks noChangeAspect="1"/>
            </p:cNvPicPr>
            <p:nvPr/>
          </p:nvPicPr>
          <p:blipFill>
            <a:blip r:embed="rId4"/>
            <a:stretch>
              <a:fillRect/>
            </a:stretch>
          </p:blipFill>
          <p:spPr>
            <a:xfrm>
              <a:off x="2227237" y="1506173"/>
              <a:ext cx="6248942" cy="2761727"/>
            </a:xfrm>
            <a:prstGeom prst="rect">
              <a:avLst/>
            </a:prstGeom>
          </p:spPr>
        </p:pic>
        <p:sp>
          <p:nvSpPr>
            <p:cNvPr id="6" name="Rectangle 5"/>
            <p:cNvSpPr/>
            <p:nvPr/>
          </p:nvSpPr>
          <p:spPr>
            <a:xfrm>
              <a:off x="3500634" y="1686707"/>
              <a:ext cx="4814011" cy="2400657"/>
            </a:xfrm>
            <a:prstGeom prst="rect">
              <a:avLst/>
            </a:prstGeom>
          </p:spPr>
          <p:txBody>
            <a:bodyPr wrap="square">
              <a:spAutoFit/>
            </a:bodyPr>
            <a:lstStyle/>
            <a:p>
              <a:pPr algn="just">
                <a:lnSpc>
                  <a:spcPct val="150000"/>
                </a:lnSpc>
              </a:pPr>
              <a:r>
                <a:rPr lang="vi-VN" sz="2000"/>
                <a:t>Truy vấn hành động làm thay đổi bảng, thay đổi một loạt nhiều bản </a:t>
              </a:r>
              <a:r>
                <a:rPr lang="vi-VN" sz="2000" smtClean="0"/>
                <a:t>ghi. Cần </a:t>
              </a:r>
              <a:r>
                <a:rPr lang="vi-VN" sz="2000"/>
                <a:t>rất thận trọng khi sử dụng truy vấn hành động vì nếu nhầm lẫn thì không thể đảo ngược kết quả trở lại như trước đó.</a:t>
              </a:r>
            </a:p>
          </p:txBody>
        </p:sp>
      </p:grpSp>
    </p:spTree>
    <p:extLst>
      <p:ext uri="{BB962C8B-B14F-4D97-AF65-F5344CB8AC3E}">
        <p14:creationId xmlns:p14="http://schemas.microsoft.com/office/powerpoint/2010/main" val="217987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smtClean="0">
                <a:solidFill>
                  <a:srgbClr val="C00000"/>
                </a:solidFill>
                <a:latin typeface="Arial" panose="020B0604020202020204" pitchFamily="34" charset="0"/>
                <a:cs typeface="Arial" panose="020B0604020202020204" pitchFamily="34" charset="0"/>
              </a:rPr>
              <a:t>GHI NHỚ</a:t>
            </a:r>
            <a:endParaRPr sz="280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87849" y="1135160"/>
            <a:ext cx="8368302" cy="354680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1900"/>
              <a:t>Trình tiện ích Query Design cho phép chọn các bảng (hay truy vấn khác) và lấy ra các trường dữ liệu cần có; mỗi cột trong lưới QBE ứng với một trường dữ liệu (cột trong bảng) được chọn.</a:t>
            </a:r>
          </a:p>
          <a:p>
            <a:pPr marL="342900" indent="-342900" algn="just">
              <a:lnSpc>
                <a:spcPct val="150000"/>
              </a:lnSpc>
              <a:buFont typeface="Arial" panose="020B0604020202020204" pitchFamily="34" charset="0"/>
              <a:buChar char="•"/>
            </a:pPr>
            <a:r>
              <a:rPr lang="vi-VN" sz="1900" smtClean="0"/>
              <a:t>Hàng </a:t>
            </a:r>
            <a:r>
              <a:rPr lang="vi-VN" sz="1900"/>
              <a:t>Sort trong lưới QBE để sắp xếp thứ tự theo giá trị dữ liệu trường.</a:t>
            </a:r>
          </a:p>
          <a:p>
            <a:pPr marL="342900" indent="-342900" algn="just">
              <a:lnSpc>
                <a:spcPct val="150000"/>
              </a:lnSpc>
              <a:buFont typeface="Arial" panose="020B0604020202020204" pitchFamily="34" charset="0"/>
              <a:buChar char="•"/>
            </a:pPr>
            <a:r>
              <a:rPr lang="vi-VN" sz="1900" smtClean="0"/>
              <a:t>Hàng </a:t>
            </a:r>
            <a:r>
              <a:rPr lang="vi-VN" sz="1900"/>
              <a:t>Criteria để viết biểu thức logic chọn các bản ghi mong muốn; dùng phép toán AND kết hợp điều kiện cho các trường khác nhau.</a:t>
            </a:r>
          </a:p>
          <a:p>
            <a:pPr marL="342900" indent="-342900" algn="just">
              <a:lnSpc>
                <a:spcPct val="150000"/>
              </a:lnSpc>
              <a:buFont typeface="Arial" panose="020B0604020202020204" pitchFamily="34" charset="0"/>
              <a:buChar char="•"/>
            </a:pPr>
            <a:r>
              <a:rPr lang="vi-VN" sz="1900" smtClean="0"/>
              <a:t>Hàng </a:t>
            </a:r>
            <a:r>
              <a:rPr lang="vi-VN" sz="1900"/>
              <a:t>Or để viết biểu thức dùng phép toán OR kết hợp điều kiện cho các trường khác nhau.</a:t>
            </a:r>
          </a:p>
        </p:txBody>
      </p:sp>
      <p:pic>
        <p:nvPicPr>
          <p:cNvPr id="4" name="Picture 3"/>
          <p:cNvPicPr>
            <a:picLocks noChangeAspect="1"/>
          </p:cNvPicPr>
          <p:nvPr/>
        </p:nvPicPr>
        <p:blipFill>
          <a:blip r:embed="rId3"/>
          <a:stretch>
            <a:fillRect/>
          </a:stretch>
        </p:blipFill>
        <p:spPr>
          <a:xfrm>
            <a:off x="387849" y="181114"/>
            <a:ext cx="762857" cy="906833"/>
          </a:xfrm>
          <a:prstGeom prst="rect">
            <a:avLst/>
          </a:prstGeom>
        </p:spPr>
      </p:pic>
      <p:pic>
        <p:nvPicPr>
          <p:cNvPr id="5" name="Picture 4"/>
          <p:cNvPicPr>
            <a:picLocks noChangeAspect="1"/>
          </p:cNvPicPr>
          <p:nvPr/>
        </p:nvPicPr>
        <p:blipFill>
          <a:blip r:embed="rId4"/>
          <a:stretch>
            <a:fillRect/>
          </a:stretch>
        </p:blipFill>
        <p:spPr>
          <a:xfrm>
            <a:off x="7535246" y="4368695"/>
            <a:ext cx="1220905" cy="720965"/>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14" name="TextBox 8">
            <a:extLst>
              <a:ext uri="{FF2B5EF4-FFF2-40B4-BE49-F238E27FC236}">
                <a16:creationId xmlns="" xmlns:a16="http://schemas.microsoft.com/office/drawing/2014/main" id="{A19ECB77-B032-4E88-B15F-FDAE0101D1A8}"/>
              </a:ext>
            </a:extLst>
          </p:cNvPr>
          <p:cNvSpPr txBox="1"/>
          <p:nvPr/>
        </p:nvSpPr>
        <p:spPr>
          <a:xfrm>
            <a:off x="2271769" y="427952"/>
            <a:ext cx="4600463" cy="472245"/>
          </a:xfrm>
          <a:prstGeom prst="rect">
            <a:avLst/>
          </a:prstGeom>
        </p:spPr>
        <p:txBody>
          <a:bodyPr wrap="square" lIns="0" tIns="0" rIns="0" bIns="0" rtlCol="0" anchor="t">
            <a:spAutoFit/>
          </a:bodyPr>
          <a:lstStyle/>
          <a:p>
            <a:pPr algn="ctr" defTabSz="457223">
              <a:lnSpc>
                <a:spcPts val="4001"/>
              </a:lnSpc>
              <a:spcBef>
                <a:spcPct val="0"/>
              </a:spcBef>
              <a:buClrTx/>
            </a:pPr>
            <a:r>
              <a:rPr lang="vi-VN" sz="3000" b="1" kern="1200" spc="-40" smtClean="0">
                <a:solidFill>
                  <a:schemeClr val="tx2">
                    <a:lumMod val="75000"/>
                  </a:schemeClr>
                </a:solidFill>
                <a:latin typeface="Arial" panose="020B0604020202020204" pitchFamily="34" charset="0"/>
                <a:cs typeface="Arial" panose="020B0604020202020204" pitchFamily="34" charset="0"/>
              </a:rPr>
              <a:t>LUYỆN TẬP</a:t>
            </a:r>
            <a:endParaRPr lang="en-US" sz="3000" b="1" kern="1200" spc="-40" dirty="0">
              <a:solidFill>
                <a:schemeClr val="tx2">
                  <a:lumMod val="75000"/>
                </a:schemeClr>
              </a:solidFill>
              <a:latin typeface="Arial" panose="020B0604020202020204" pitchFamily="34" charset="0"/>
              <a:cs typeface="Arial" panose="020B0604020202020204" pitchFamily="34" charset="0"/>
            </a:endParaRPr>
          </a:p>
        </p:txBody>
      </p:sp>
      <p:sp>
        <p:nvSpPr>
          <p:cNvPr id="15" name="Câu hỏi">
            <a:extLst>
              <a:ext uri="{FF2B5EF4-FFF2-40B4-BE49-F238E27FC236}">
                <a16:creationId xmlns="" xmlns:a16="http://schemas.microsoft.com/office/drawing/2014/main" id="{4ADFFF1A-F500-CC57-185E-00F4826D0836}"/>
              </a:ext>
            </a:extLst>
          </p:cNvPr>
          <p:cNvSpPr/>
          <p:nvPr/>
        </p:nvSpPr>
        <p:spPr>
          <a:xfrm>
            <a:off x="910936" y="1128797"/>
            <a:ext cx="7322128" cy="1018502"/>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2000" b="1" kern="1200" noProof="1">
                <a:solidFill>
                  <a:schemeClr val="tx1">
                    <a:lumMod val="75000"/>
                    <a:lumOff val="25000"/>
                  </a:schemeClr>
                </a:solidFill>
                <a:latin typeface="Arial" panose="020B0604020202020204" pitchFamily="34" charset="0"/>
                <a:cs typeface="Arial" panose="020B0604020202020204" pitchFamily="34" charset="0"/>
              </a:rPr>
              <a:t>Câu 1: </a:t>
            </a:r>
            <a:r>
              <a:rPr lang="vi-VN" sz="2000" kern="1200" noProof="1">
                <a:solidFill>
                  <a:prstClr val="black"/>
                </a:solidFill>
                <a:latin typeface="Arial" panose="020B0604020202020204" pitchFamily="34" charset="0"/>
                <a:cs typeface="Arial" panose="020B0604020202020204" pitchFamily="34" charset="0"/>
              </a:rPr>
              <a:t>Cấu trúc cơ bản của câu lệnh </a:t>
            </a:r>
            <a:r>
              <a:rPr lang="vi-VN" sz="2000" b="1" kern="1200" noProof="1">
                <a:solidFill>
                  <a:prstClr val="black"/>
                </a:solidFill>
                <a:latin typeface="Arial" panose="020B0604020202020204" pitchFamily="34" charset="0"/>
                <a:cs typeface="Arial" panose="020B0604020202020204" pitchFamily="34" charset="0"/>
              </a:rPr>
              <a:t>SELECT</a:t>
            </a:r>
            <a:r>
              <a:rPr lang="vi-VN" sz="2000" kern="1200" noProof="1">
                <a:solidFill>
                  <a:prstClr val="black"/>
                </a:solidFill>
                <a:latin typeface="Arial" panose="020B0604020202020204" pitchFamily="34" charset="0"/>
                <a:cs typeface="Arial" panose="020B0604020202020204" pitchFamily="34" charset="0"/>
              </a:rPr>
              <a:t> là </a:t>
            </a:r>
          </a:p>
        </p:txBody>
      </p:sp>
      <p:sp>
        <p:nvSpPr>
          <p:cNvPr id="16" name="Đáp án đúng">
            <a:extLst>
              <a:ext uri="{FF2B5EF4-FFF2-40B4-BE49-F238E27FC236}">
                <a16:creationId xmlns="" xmlns:a16="http://schemas.microsoft.com/office/drawing/2014/main" id="{8B66CBE4-2DB9-BCF7-D1C4-281B894BFE17}"/>
              </a:ext>
            </a:extLst>
          </p:cNvPr>
          <p:cNvSpPr/>
          <p:nvPr/>
        </p:nvSpPr>
        <p:spPr>
          <a:xfrm>
            <a:off x="910937" y="2312294"/>
            <a:ext cx="3401291" cy="117303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a:solidFill>
                  <a:prstClr val="black"/>
                </a:solidFill>
                <a:latin typeface="Arial" panose="020B0604020202020204" pitchFamily="34" charset="0"/>
                <a:cs typeface="Arial" panose="020B0604020202020204" pitchFamily="34" charset="0"/>
              </a:rPr>
              <a:t>A. </a:t>
            </a:r>
            <a:r>
              <a:rPr lang="vi-VN" sz="2000" b="1" kern="1200" noProof="1">
                <a:solidFill>
                  <a:prstClr val="black"/>
                </a:solidFill>
                <a:cs typeface="Arial" panose="020B0604020202020204" pitchFamily="34" charset="0"/>
              </a:rPr>
              <a:t>SELECT</a:t>
            </a:r>
            <a:r>
              <a:rPr lang="vi-VN" sz="2000" kern="1200" noProof="1">
                <a:solidFill>
                  <a:prstClr val="black"/>
                </a:solidFill>
                <a:cs typeface="Arial" panose="020B0604020202020204" pitchFamily="34" charset="0"/>
              </a:rPr>
              <a:t> &lt;Tên các trường dữ liệu cần đưa ra kết quả&gt;.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 xmlns:a16="http://schemas.microsoft.com/office/drawing/2014/main" id="{3FCD9830-5FD1-BD44-878B-228BD96CE996}"/>
              </a:ext>
            </a:extLst>
          </p:cNvPr>
          <p:cNvSpPr/>
          <p:nvPr/>
        </p:nvSpPr>
        <p:spPr>
          <a:xfrm>
            <a:off x="910937" y="3650327"/>
            <a:ext cx="3401291" cy="117303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smtClean="0">
                <a:solidFill>
                  <a:prstClr val="black"/>
                </a:solidFill>
                <a:latin typeface="Arial" panose="020B0604020202020204" pitchFamily="34" charset="0"/>
                <a:cs typeface="Arial" panose="020B0604020202020204" pitchFamily="34" charset="0"/>
              </a:rPr>
              <a:t>B. </a:t>
            </a:r>
            <a:r>
              <a:rPr lang="vi-VN" sz="2000" b="1" kern="1200" noProof="1">
                <a:solidFill>
                  <a:prstClr val="black"/>
                </a:solidFill>
                <a:cs typeface="Arial" panose="020B0604020202020204" pitchFamily="34" charset="0"/>
              </a:rPr>
              <a:t>SELECT</a:t>
            </a:r>
            <a:r>
              <a:rPr lang="vi-VN" sz="2000" kern="1200" noProof="1">
                <a:solidFill>
                  <a:prstClr val="black"/>
                </a:solidFill>
                <a:cs typeface="Arial" panose="020B0604020202020204" pitchFamily="34" charset="0"/>
              </a:rPr>
              <a:t>&lt;Tên bảng trong CSDL được truy cập để lấy dữ liệu&gt;.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 xmlns:a16="http://schemas.microsoft.com/office/drawing/2014/main" id="{6A919885-0285-0403-1E09-FA94D8BC080B}"/>
              </a:ext>
            </a:extLst>
          </p:cNvPr>
          <p:cNvSpPr/>
          <p:nvPr/>
        </p:nvSpPr>
        <p:spPr>
          <a:xfrm>
            <a:off x="4831774" y="2312294"/>
            <a:ext cx="3401291" cy="117303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a:solidFill>
                  <a:prstClr val="black"/>
                </a:solidFill>
                <a:latin typeface="Arial" panose="020B0604020202020204" pitchFamily="34" charset="0"/>
                <a:cs typeface="Arial" panose="020B0604020202020204" pitchFamily="34" charset="0"/>
              </a:rPr>
              <a:t>C. </a:t>
            </a:r>
            <a:r>
              <a:rPr lang="vi-VN" sz="2000" b="1" kern="1200" noProof="1">
                <a:solidFill>
                  <a:prstClr val="black"/>
                </a:solidFill>
                <a:cs typeface="Arial" panose="020B0604020202020204" pitchFamily="34" charset="0"/>
              </a:rPr>
              <a:t>SELECT</a:t>
            </a:r>
            <a:r>
              <a:rPr lang="vi-VN" sz="2000" kern="1200" noProof="1">
                <a:solidFill>
                  <a:prstClr val="black"/>
                </a:solidFill>
                <a:cs typeface="Arial" panose="020B0604020202020204" pitchFamily="34" charset="0"/>
              </a:rPr>
              <a:t>&lt;Biểu thức logic chọn các bản ghi đưa ra kết quả&gt;.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 xmlns:a16="http://schemas.microsoft.com/office/drawing/2014/main" id="{2E7D83A4-3758-8699-4DD0-010A80780539}"/>
              </a:ext>
            </a:extLst>
          </p:cNvPr>
          <p:cNvSpPr/>
          <p:nvPr/>
        </p:nvSpPr>
        <p:spPr>
          <a:xfrm>
            <a:off x="4831773" y="3650327"/>
            <a:ext cx="3401291" cy="117303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srgbClr val="000000"/>
                </a:solidFill>
                <a:latin typeface="Arial" panose="020B0604020202020204" pitchFamily="34" charset="0"/>
                <a:cs typeface="Arial" panose="020B0604020202020204" pitchFamily="34" charset="0"/>
              </a:rPr>
              <a:t>D. </a:t>
            </a:r>
            <a:r>
              <a:rPr lang="en-US" sz="2000" b="1">
                <a:solidFill>
                  <a:srgbClr val="000000"/>
                </a:solidFill>
                <a:latin typeface="Arial" panose="020B0604020202020204" pitchFamily="34" charset="0"/>
                <a:cs typeface="Arial" panose="020B0604020202020204" pitchFamily="34" charset="0"/>
              </a:rPr>
              <a:t>SELECT</a:t>
            </a:r>
            <a:r>
              <a:rPr lang="en-US" sz="2000">
                <a:solidFill>
                  <a:srgbClr val="000000"/>
                </a:solidFill>
                <a:latin typeface="Arial" panose="020B0604020202020204" pitchFamily="34" charset="0"/>
                <a:cs typeface="Arial" panose="020B0604020202020204" pitchFamily="34" charset="0"/>
              </a:rPr>
              <a:t>&lt;Điều kiện nối hai bản ghi trong CSDL&gt;.</a:t>
            </a:r>
            <a:endParaRPr lang="vi-VN" sz="2000" kern="1200" noProof="1">
              <a:solidFill>
                <a:srgbClr val="000000"/>
              </a:solidFill>
              <a:latin typeface="Arial" panose="020B0604020202020204" pitchFamily="34" charset="0"/>
              <a:cs typeface="Arial" panose="020B0604020202020204" pitchFamily="34" charset="0"/>
            </a:endParaRPr>
          </a:p>
        </p:txBody>
      </p:sp>
      <p:pic>
        <p:nvPicPr>
          <p:cNvPr id="20"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21" name="Picture 5">
            <a:extLst>
              <a:ext uri="{FF2B5EF4-FFF2-40B4-BE49-F238E27FC236}">
                <a16:creationId xmlns=""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12324" y="2648534"/>
            <a:ext cx="639785" cy="556871"/>
          </a:xfrm>
          <a:prstGeom prst="rect">
            <a:avLst/>
          </a:prstGeom>
        </p:spPr>
      </p:pic>
      <p:pic>
        <p:nvPicPr>
          <p:cNvPr id="22" name="Picture 21">
            <a:extLst>
              <a:ext uri="{FF2B5EF4-FFF2-40B4-BE49-F238E27FC236}">
                <a16:creationId xmlns=""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2" y="2631695"/>
            <a:ext cx="637592" cy="568036"/>
          </a:xfrm>
          <a:prstGeom prst="rect">
            <a:avLst/>
          </a:prstGeom>
        </p:spPr>
      </p:pic>
      <p:pic>
        <p:nvPicPr>
          <p:cNvPr id="23"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95472" y="4040582"/>
            <a:ext cx="637592" cy="568036"/>
          </a:xfrm>
          <a:prstGeom prst="rect">
            <a:avLst/>
          </a:prstGeom>
        </p:spPr>
      </p:pic>
      <p:pic>
        <p:nvPicPr>
          <p:cNvPr id="24"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14517" y="4040582"/>
            <a:ext cx="637592" cy="568036"/>
          </a:xfrm>
          <a:prstGeom prst="rect">
            <a:avLst/>
          </a:prstGeom>
        </p:spPr>
      </p:pic>
      <p:pic>
        <p:nvPicPr>
          <p:cNvPr id="25"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7407790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6"/>
                                        </p:tgtEl>
                                        <p:attrNameLst>
                                          <p:attrName>fillcolor</p:attrName>
                                        </p:attrNameLst>
                                      </p:cBhvr>
                                      <p:to>
                                        <a:srgbClr val="92D050"/>
                                      </p:to>
                                    </p:animClr>
                                    <p:set>
                                      <p:cBhvr>
                                        <p:cTn id="37" dur="500" fill="hold"/>
                                        <p:tgtEl>
                                          <p:spTgt spid="16"/>
                                        </p:tgtEl>
                                        <p:attrNameLst>
                                          <p:attrName>fill.type</p:attrName>
                                        </p:attrNameLst>
                                      </p:cBhvr>
                                      <p:to>
                                        <p:strVal val="solid"/>
                                      </p:to>
                                    </p:set>
                                    <p:set>
                                      <p:cBhvr>
                                        <p:cTn id="38" dur="500" fill="hold"/>
                                        <p:tgtEl>
                                          <p:spTgt spid="16"/>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20"/>
                                        </p:tgtEl>
                                      </p:cBhvr>
                                    </p:cmd>
                                  </p:childTnLst>
                                </p:cTn>
                              </p:par>
                              <p:par>
                                <p:cTn id="41" presetID="1" presetClass="entr" presetSubtype="0" fill="hold" nodeType="withEffect">
                                  <p:stCondLst>
                                    <p:cond delay="0"/>
                                  </p:stCondLst>
                                  <p:childTnLst>
                                    <p:set>
                                      <p:cBhvr>
                                        <p:cTn id="42" dur="1" fill="hold">
                                          <p:stCondLst>
                                            <p:cond delay="9"/>
                                          </p:stCondLst>
                                        </p:cTn>
                                        <p:tgtEl>
                                          <p:spTgt spid="21"/>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6"/>
                                        </p:tgtEl>
                                      </p:cBhvr>
                                    </p:animEffect>
                                    <p:animScale>
                                      <p:cBhvr>
                                        <p:cTn id="45"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7"/>
                                        </p:tgtEl>
                                      </p:cBhvr>
                                    </p:animEffect>
                                    <p:animScale>
                                      <p:cBhvr>
                                        <p:cTn id="59"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8"/>
                                        </p:tgtEl>
                                        <p:attrNameLst>
                                          <p:attrName>fillcolor</p:attrName>
                                        </p:attrNameLst>
                                      </p:cBhvr>
                                      <p:to>
                                        <a:srgbClr val="D99694"/>
                                      </p:to>
                                    </p:animClr>
                                    <p:set>
                                      <p:cBhvr>
                                        <p:cTn id="65" dur="500" fill="hold"/>
                                        <p:tgtEl>
                                          <p:spTgt spid="18"/>
                                        </p:tgtEl>
                                        <p:attrNameLst>
                                          <p:attrName>fill.type</p:attrName>
                                        </p:attrNameLst>
                                      </p:cBhvr>
                                      <p:to>
                                        <p:strVal val="solid"/>
                                      </p:to>
                                    </p:set>
                                    <p:set>
                                      <p:cBhvr>
                                        <p:cTn id="66" dur="500" fill="hold"/>
                                        <p:tgtEl>
                                          <p:spTgt spid="18"/>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5"/>
                                        </p:tgtEl>
                                      </p:cBhvr>
                                    </p:cmd>
                                  </p:childTnLst>
                                </p:cTn>
                              </p:par>
                              <p:par>
                                <p:cTn id="69" presetID="1" presetClass="entr" presetSubtype="0" fill="hold" nodeType="withEffect">
                                  <p:stCondLst>
                                    <p:cond delay="0"/>
                                  </p:stCondLst>
                                  <p:childTnLst>
                                    <p:set>
                                      <p:cBhvr>
                                        <p:cTn id="70" dur="1" fill="hold">
                                          <p:stCondLst>
                                            <p:cond delay="9"/>
                                          </p:stCondLst>
                                        </p:cTn>
                                        <p:tgtEl>
                                          <p:spTgt spid="22"/>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8"/>
                                        </p:tgtEl>
                                      </p:cBhvr>
                                    </p:animEffect>
                                    <p:animScale>
                                      <p:cBhvr>
                                        <p:cTn id="73"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9"/>
                                        </p:tgtEl>
                                        <p:attrNameLst>
                                          <p:attrName>fillcolor</p:attrName>
                                        </p:attrNameLst>
                                      </p:cBhvr>
                                      <p:to>
                                        <a:srgbClr val="D99694"/>
                                      </p:to>
                                    </p:animClr>
                                    <p:set>
                                      <p:cBhvr>
                                        <p:cTn id="79" dur="500" fill="hold"/>
                                        <p:tgtEl>
                                          <p:spTgt spid="19"/>
                                        </p:tgtEl>
                                        <p:attrNameLst>
                                          <p:attrName>fill.type</p:attrName>
                                        </p:attrNameLst>
                                      </p:cBhvr>
                                      <p:to>
                                        <p:strVal val="solid"/>
                                      </p:to>
                                    </p:set>
                                    <p:set>
                                      <p:cBhvr>
                                        <p:cTn id="80" dur="500" fill="hold"/>
                                        <p:tgtEl>
                                          <p:spTgt spid="19"/>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5"/>
                                        </p:tgtEl>
                                      </p:cBhvr>
                                    </p:cmd>
                                  </p:childTnLst>
                                </p:cTn>
                              </p:par>
                              <p:par>
                                <p:cTn id="83" presetID="1" presetClass="entr" presetSubtype="0" fill="hold" nodeType="withEffect">
                                  <p:stCondLst>
                                    <p:cond delay="0"/>
                                  </p:stCondLst>
                                  <p:childTnLst>
                                    <p:set>
                                      <p:cBhvr>
                                        <p:cTn id="84" dur="1" fill="hold">
                                          <p:stCondLst>
                                            <p:cond delay="9"/>
                                          </p:stCondLst>
                                        </p:cTn>
                                        <p:tgtEl>
                                          <p:spTgt spid="23"/>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9"/>
                                        </p:tgtEl>
                                      </p:cBhvr>
                                    </p:animEffect>
                                    <p:animScale>
                                      <p:cBhvr>
                                        <p:cTn id="87" dur="250"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88" fill="hold" display="0">
                  <p:stCondLst>
                    <p:cond delay="indefinite"/>
                  </p:stCondLst>
                  <p:endCondLst>
                    <p:cond evt="onStopAudio" delay="0">
                      <p:tgtEl>
                        <p:sldTgt/>
                      </p:tgtEl>
                    </p:cond>
                  </p:endCondLst>
                </p:cTn>
                <p:tgtEl>
                  <p:spTgt spid="20"/>
                </p:tgtEl>
              </p:cMediaNode>
            </p:audio>
            <p:audio>
              <p:cMediaNode vol="80000">
                <p:cTn id="89" fill="hold" display="0">
                  <p:stCondLst>
                    <p:cond delay="indefinite"/>
                  </p:stCondLst>
                  <p:endCondLst>
                    <p:cond evt="onStopAudio" delay="0">
                      <p:tgtEl>
                        <p:sldTgt/>
                      </p:tgtEl>
                    </p:cond>
                  </p:endCondLst>
                </p:cTn>
                <p:tgtEl>
                  <p:spTgt spid="25"/>
                </p:tgtEl>
              </p:cMediaNode>
            </p:audio>
          </p:childTnLst>
        </p:cTn>
      </p:par>
    </p:tnLst>
    <p:bldLst>
      <p:bldP spid="15" grpId="0"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hỏi">
            <a:extLst>
              <a:ext uri="{FF2B5EF4-FFF2-40B4-BE49-F238E27FC236}">
                <a16:creationId xmlns="" xmlns:a16="http://schemas.microsoft.com/office/drawing/2014/main" id="{4ADFFF1A-F500-CC57-185E-00F4826D0836}"/>
              </a:ext>
            </a:extLst>
          </p:cNvPr>
          <p:cNvSpPr/>
          <p:nvPr/>
        </p:nvSpPr>
        <p:spPr>
          <a:xfrm>
            <a:off x="910936" y="582757"/>
            <a:ext cx="7322128" cy="1496291"/>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chemeClr val="tx1">
                    <a:lumMod val="75000"/>
                    <a:lumOff val="25000"/>
                  </a:schemeClr>
                </a:solidFill>
                <a:latin typeface="Arial" panose="020B0604020202020204" pitchFamily="34" charset="0"/>
                <a:cs typeface="Arial" panose="020B0604020202020204" pitchFamily="34" charset="0"/>
              </a:rPr>
              <a:t>Câu 2: </a:t>
            </a:r>
            <a:r>
              <a:rPr lang="vi-VN" sz="2000" kern="1200" noProof="1">
                <a:solidFill>
                  <a:prstClr val="black"/>
                </a:solidFill>
                <a:latin typeface="Arial" panose="020B0604020202020204" pitchFamily="34" charset="0"/>
                <a:cs typeface="Arial" panose="020B0604020202020204" pitchFamily="34" charset="0"/>
              </a:rPr>
              <a:t>Để thiết kế truy vấn </a:t>
            </a:r>
            <a:r>
              <a:rPr lang="vi-VN" sz="2000" b="1" kern="1200" noProof="1">
                <a:solidFill>
                  <a:prstClr val="black"/>
                </a:solidFill>
                <a:latin typeface="Arial" panose="020B0604020202020204" pitchFamily="34" charset="0"/>
                <a:cs typeface="Arial" panose="020B0604020202020204" pitchFamily="34" charset="0"/>
              </a:rPr>
              <a:t>SELECT </a:t>
            </a:r>
            <a:r>
              <a:rPr lang="vi-VN" sz="2000" kern="1200" noProof="1">
                <a:solidFill>
                  <a:prstClr val="black"/>
                </a:solidFill>
                <a:latin typeface="Arial" panose="020B0604020202020204" pitchFamily="34" charset="0"/>
                <a:cs typeface="Arial" panose="020B0604020202020204" pitchFamily="34" charset="0"/>
              </a:rPr>
              <a:t>đơn giản, </a:t>
            </a:r>
            <a:endParaRPr lang="vi-VN" sz="2000" kern="1200" noProof="1" smtClean="0">
              <a:solidFill>
                <a:prstClr val="black"/>
              </a:solidFill>
              <a:latin typeface="Arial" panose="020B0604020202020204" pitchFamily="34" charset="0"/>
              <a:cs typeface="Arial" panose="020B0604020202020204" pitchFamily="34" charset="0"/>
            </a:endParaRPr>
          </a:p>
          <a:p>
            <a:pPr algn="ctr">
              <a:lnSpc>
                <a:spcPct val="150000"/>
              </a:lnSpc>
              <a:buClrTx/>
              <a:buFontTx/>
              <a:buNone/>
            </a:pPr>
            <a:r>
              <a:rPr lang="vi-VN" sz="2000" kern="1200" noProof="1" smtClean="0">
                <a:solidFill>
                  <a:prstClr val="black"/>
                </a:solidFill>
                <a:latin typeface="Arial" panose="020B0604020202020204" pitchFamily="34" charset="0"/>
                <a:cs typeface="Arial" panose="020B0604020202020204" pitchFamily="34" charset="0"/>
              </a:rPr>
              <a:t>nháy </a:t>
            </a:r>
            <a:r>
              <a:rPr lang="vi-VN" sz="2000" kern="1200" noProof="1">
                <a:solidFill>
                  <a:prstClr val="black"/>
                </a:solidFill>
                <a:latin typeface="Arial" panose="020B0604020202020204" pitchFamily="34" charset="0"/>
                <a:cs typeface="Arial" panose="020B0604020202020204" pitchFamily="34" charset="0"/>
              </a:rPr>
              <a:t>chuột chọn </a:t>
            </a:r>
          </a:p>
        </p:txBody>
      </p:sp>
      <p:sp>
        <p:nvSpPr>
          <p:cNvPr id="5" name="Đáp án đúng">
            <a:extLst>
              <a:ext uri="{FF2B5EF4-FFF2-40B4-BE49-F238E27FC236}">
                <a16:creationId xmlns="" xmlns:a16="http://schemas.microsoft.com/office/drawing/2014/main" id="{8B66CBE4-2DB9-BCF7-D1C4-281B894BFE17}"/>
              </a:ext>
            </a:extLst>
          </p:cNvPr>
          <p:cNvSpPr/>
          <p:nvPr/>
        </p:nvSpPr>
        <p:spPr>
          <a:xfrm>
            <a:off x="4831772" y="2307649"/>
            <a:ext cx="3401291" cy="997526"/>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000" kern="1200" noProof="1">
                <a:solidFill>
                  <a:prstClr val="black"/>
                </a:solidFill>
                <a:latin typeface="Arial" panose="020B0604020202020204" pitchFamily="34" charset="0"/>
                <a:cs typeface="Arial" panose="020B0604020202020204" pitchFamily="34" charset="0"/>
              </a:rPr>
              <a:t>C. </a:t>
            </a:r>
            <a:r>
              <a:rPr lang="en-US" sz="2000" b="1" kern="1200" noProof="1">
                <a:solidFill>
                  <a:prstClr val="black"/>
                </a:solidFill>
                <a:latin typeface="Arial" panose="020B0604020202020204" pitchFamily="34" charset="0"/>
                <a:cs typeface="Arial" panose="020B0604020202020204" pitchFamily="34" charset="0"/>
              </a:rPr>
              <a:t>Create\Query Design</a:t>
            </a:r>
            <a:r>
              <a:rPr lang="en-US" sz="2000" b="1" kern="1200" noProof="1" smtClean="0">
                <a:solidFill>
                  <a:prstClr val="black"/>
                </a:solidFill>
                <a:latin typeface="Arial" panose="020B0604020202020204" pitchFamily="34" charset="0"/>
                <a:cs typeface="Arial" panose="020B0604020202020204" pitchFamily="34" charset="0"/>
              </a:rPr>
              <a:t>.</a:t>
            </a:r>
            <a:endParaRPr lang="vi-VN" sz="2000" b="1" kern="12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 xmlns:a16="http://schemas.microsoft.com/office/drawing/2014/main" id="{3FCD9830-5FD1-BD44-878B-228BD96CE996}"/>
              </a:ext>
            </a:extLst>
          </p:cNvPr>
          <p:cNvSpPr/>
          <p:nvPr/>
        </p:nvSpPr>
        <p:spPr>
          <a:xfrm>
            <a:off x="910936" y="2307649"/>
            <a:ext cx="3401291" cy="997526"/>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000" kern="1200" noProof="1">
                <a:solidFill>
                  <a:prstClr val="black"/>
                </a:solidFill>
                <a:latin typeface="Arial" panose="020B0604020202020204" pitchFamily="34" charset="0"/>
                <a:cs typeface="Arial" panose="020B0604020202020204" pitchFamily="34" charset="0"/>
              </a:rPr>
              <a:t>A. </a:t>
            </a:r>
            <a:r>
              <a:rPr lang="en-US" sz="2000" b="1" kern="1200" noProof="1">
                <a:solidFill>
                  <a:prstClr val="black"/>
                </a:solidFill>
                <a:latin typeface="Arial" panose="020B0604020202020204" pitchFamily="34" charset="0"/>
                <a:cs typeface="Arial" panose="020B0604020202020204" pitchFamily="34" charset="0"/>
              </a:rPr>
              <a:t>Create\Table.</a:t>
            </a:r>
            <a:endParaRPr lang="vi-VN" sz="2000" b="1" kern="12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 xmlns:a16="http://schemas.microsoft.com/office/drawing/2014/main" id="{6A919885-0285-0403-1E09-FA94D8BC080B}"/>
              </a:ext>
            </a:extLst>
          </p:cNvPr>
          <p:cNvSpPr/>
          <p:nvPr/>
        </p:nvSpPr>
        <p:spPr>
          <a:xfrm>
            <a:off x="910936" y="3538099"/>
            <a:ext cx="3401291" cy="997526"/>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000" kern="1200" noProof="1">
                <a:solidFill>
                  <a:prstClr val="black"/>
                </a:solidFill>
                <a:latin typeface="Arial" panose="020B0604020202020204" pitchFamily="34" charset="0"/>
                <a:cs typeface="Arial" panose="020B0604020202020204" pitchFamily="34" charset="0"/>
              </a:rPr>
              <a:t>B. </a:t>
            </a:r>
            <a:r>
              <a:rPr lang="en-US" sz="2000" b="1" kern="1200" noProof="1">
                <a:solidFill>
                  <a:prstClr val="black"/>
                </a:solidFill>
                <a:latin typeface="Arial" panose="020B0604020202020204" pitchFamily="34" charset="0"/>
                <a:cs typeface="Arial" panose="020B0604020202020204" pitchFamily="34" charset="0"/>
              </a:rPr>
              <a:t>Create\Query Wizard.</a:t>
            </a:r>
            <a:endParaRPr lang="vi-VN" sz="2000" b="1" kern="12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 xmlns:a16="http://schemas.microsoft.com/office/drawing/2014/main" id="{2E7D83A4-3758-8699-4DD0-010A80780539}"/>
              </a:ext>
            </a:extLst>
          </p:cNvPr>
          <p:cNvSpPr/>
          <p:nvPr/>
        </p:nvSpPr>
        <p:spPr>
          <a:xfrm>
            <a:off x="4831772" y="3533774"/>
            <a:ext cx="3401291" cy="997526"/>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000" kern="1200" noProof="1">
                <a:solidFill>
                  <a:prstClr val="black"/>
                </a:solidFill>
                <a:latin typeface="Arial" panose="020B0604020202020204" pitchFamily="34" charset="0"/>
                <a:cs typeface="Arial" panose="020B0604020202020204" pitchFamily="34" charset="0"/>
              </a:rPr>
              <a:t>D. </a:t>
            </a:r>
            <a:r>
              <a:rPr lang="en-US" sz="2000" b="1">
                <a:solidFill>
                  <a:srgbClr val="000000"/>
                </a:solidFill>
                <a:latin typeface="Arial" panose="020B0604020202020204" pitchFamily="34" charset="0"/>
                <a:cs typeface="Arial" panose="020B0604020202020204" pitchFamily="34" charset="0"/>
              </a:rPr>
              <a:t>Create\From Wizard</a:t>
            </a:r>
            <a:r>
              <a:rPr lang="en-US" sz="2000">
                <a:solidFill>
                  <a:srgbClr val="000000"/>
                </a:solidFill>
                <a:latin typeface="Arial" panose="020B0604020202020204" pitchFamily="34" charset="0"/>
                <a:cs typeface="Arial" panose="020B0604020202020204" pitchFamily="34" charset="0"/>
              </a:rPr>
              <a:t>.</a:t>
            </a:r>
            <a:endParaRPr lang="vi-VN" sz="2000" kern="1200" noProof="1">
              <a:solidFill>
                <a:srgbClr val="000000"/>
              </a:solidFill>
              <a:latin typeface="Arial" panose="020B0604020202020204" pitchFamily="34" charset="0"/>
              <a:cs typeface="Arial" panose="020B0604020202020204" pitchFamily="34" charset="0"/>
            </a:endParaRPr>
          </a:p>
        </p:txBody>
      </p:sp>
      <p:pic>
        <p:nvPicPr>
          <p:cNvPr id="9"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38321" y="2527975"/>
            <a:ext cx="639785" cy="556871"/>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2511136"/>
            <a:ext cx="637592" cy="568036"/>
          </a:xfrm>
          <a:prstGeom prst="rect">
            <a:avLst/>
          </a:prstGeom>
        </p:spPr>
      </p:pic>
      <p:pic>
        <p:nvPicPr>
          <p:cNvPr id="1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746068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5"/>
                                        </p:tgtEl>
                                        <p:attrNameLst>
                                          <p:attrName>fillcolor</p:attrName>
                                        </p:attrNameLst>
                                      </p:cBhvr>
                                      <p:to>
                                        <a:srgbClr val="92D050"/>
                                      </p:to>
                                    </p:animClr>
                                    <p:set>
                                      <p:cBhvr>
                                        <p:cTn id="37" dur="500" fill="hold"/>
                                        <p:tgtEl>
                                          <p:spTgt spid="5"/>
                                        </p:tgtEl>
                                        <p:attrNameLst>
                                          <p:attrName>fill.type</p:attrName>
                                        </p:attrNameLst>
                                      </p:cBhvr>
                                      <p:to>
                                        <p:strVal val="solid"/>
                                      </p:to>
                                    </p:set>
                                    <p:set>
                                      <p:cBhvr>
                                        <p:cTn id="38" dur="500" fill="hold"/>
                                        <p:tgtEl>
                                          <p:spTgt spid="5"/>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9"/>
                                        </p:tgtEl>
                                      </p:cBhvr>
                                    </p:cmd>
                                  </p:childTnLst>
                                </p:cTn>
                              </p:par>
                              <p:par>
                                <p:cTn id="41" presetID="1" presetClass="entr" presetSubtype="0" fill="hold" nodeType="withEffect">
                                  <p:stCondLst>
                                    <p:cond delay="0"/>
                                  </p:stCondLst>
                                  <p:childTnLst>
                                    <p:set>
                                      <p:cBhvr>
                                        <p:cTn id="42" dur="1" fill="hold">
                                          <p:stCondLst>
                                            <p:cond delay="9"/>
                                          </p:stCondLst>
                                        </p:cTn>
                                        <p:tgtEl>
                                          <p:spTgt spid="10"/>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6"/>
                                        </p:tgtEl>
                                        <p:attrNameLst>
                                          <p:attrName>fillcolor</p:attrName>
                                        </p:attrNameLst>
                                      </p:cBhvr>
                                      <p:to>
                                        <a:srgbClr val="D99694"/>
                                      </p:to>
                                    </p:animClr>
                                    <p:set>
                                      <p:cBhvr>
                                        <p:cTn id="51" dur="500" fill="hold"/>
                                        <p:tgtEl>
                                          <p:spTgt spid="6"/>
                                        </p:tgtEl>
                                        <p:attrNameLst>
                                          <p:attrName>fill.type</p:attrName>
                                        </p:attrNameLst>
                                      </p:cBhvr>
                                      <p:to>
                                        <p:strVal val="solid"/>
                                      </p:to>
                                    </p:set>
                                    <p:set>
                                      <p:cBhvr>
                                        <p:cTn id="52" dur="500" fill="hold"/>
                                        <p:tgtEl>
                                          <p:spTgt spid="6"/>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4"/>
                                        </p:tgtEl>
                                      </p:cBhvr>
                                    </p:cmd>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6"/>
                                        </p:tgtEl>
                                      </p:cBhvr>
                                    </p:animEffect>
                                    <p:animScale>
                                      <p:cBhvr>
                                        <p:cTn id="59"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7"/>
                                        </p:tgtEl>
                                        <p:attrNameLst>
                                          <p:attrName>fillcolor</p:attrName>
                                        </p:attrNameLst>
                                      </p:cBhvr>
                                      <p:to>
                                        <a:srgbClr val="D99694"/>
                                      </p:to>
                                    </p:animClr>
                                    <p:set>
                                      <p:cBhvr>
                                        <p:cTn id="65" dur="500" fill="hold"/>
                                        <p:tgtEl>
                                          <p:spTgt spid="7"/>
                                        </p:tgtEl>
                                        <p:attrNameLst>
                                          <p:attrName>fill.type</p:attrName>
                                        </p:attrNameLst>
                                      </p:cBhvr>
                                      <p:to>
                                        <p:strVal val="solid"/>
                                      </p:to>
                                    </p:set>
                                    <p:set>
                                      <p:cBhvr>
                                        <p:cTn id="66" dur="500" fill="hold"/>
                                        <p:tgtEl>
                                          <p:spTgt spid="7"/>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4"/>
                                        </p:tgtEl>
                                      </p:cBhvr>
                                    </p:cmd>
                                  </p:childTnLst>
                                </p:cTn>
                              </p:par>
                              <p:par>
                                <p:cTn id="69" presetID="1" presetClass="entr" presetSubtype="0" fill="hold" nodeType="withEffect">
                                  <p:stCondLst>
                                    <p:cond delay="0"/>
                                  </p:stCondLst>
                                  <p:childTnLst>
                                    <p:set>
                                      <p:cBhvr>
                                        <p:cTn id="70" dur="1" fill="hold">
                                          <p:stCondLst>
                                            <p:cond delay="9"/>
                                          </p:stCondLst>
                                        </p:cTn>
                                        <p:tgtEl>
                                          <p:spTgt spid="11"/>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7"/>
                                        </p:tgtEl>
                                      </p:cBhvr>
                                    </p:animEffect>
                                    <p:animScale>
                                      <p:cBhvr>
                                        <p:cTn id="7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8"/>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8"/>
                                        </p:tgtEl>
                                        <p:attrNameLst>
                                          <p:attrName>fillcolor</p:attrName>
                                        </p:attrNameLst>
                                      </p:cBhvr>
                                      <p:to>
                                        <a:srgbClr val="D99694"/>
                                      </p:to>
                                    </p:animClr>
                                    <p:set>
                                      <p:cBhvr>
                                        <p:cTn id="79" dur="500" fill="hold"/>
                                        <p:tgtEl>
                                          <p:spTgt spid="8"/>
                                        </p:tgtEl>
                                        <p:attrNameLst>
                                          <p:attrName>fill.type</p:attrName>
                                        </p:attrNameLst>
                                      </p:cBhvr>
                                      <p:to>
                                        <p:strVal val="solid"/>
                                      </p:to>
                                    </p:set>
                                    <p:set>
                                      <p:cBhvr>
                                        <p:cTn id="80" dur="500" fill="hold"/>
                                        <p:tgtEl>
                                          <p:spTgt spid="8"/>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4"/>
                                        </p:tgtEl>
                                      </p:cBhvr>
                                    </p:cmd>
                                  </p:childTnLst>
                                </p:cTn>
                              </p:par>
                              <p:par>
                                <p:cTn id="83" presetID="1" presetClass="entr" presetSubtype="0" fill="hold" nodeType="withEffect">
                                  <p:stCondLst>
                                    <p:cond delay="0"/>
                                  </p:stCondLst>
                                  <p:childTnLst>
                                    <p:set>
                                      <p:cBhvr>
                                        <p:cTn id="84" dur="1" fill="hold">
                                          <p:stCondLst>
                                            <p:cond delay="9"/>
                                          </p:stCondLst>
                                        </p:cTn>
                                        <p:tgtEl>
                                          <p:spTgt spid="12"/>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childTnLst>
                          </p:cTn>
                        </p:par>
                      </p:childTnLst>
                    </p:cTn>
                  </p:par>
                </p:childTnLst>
              </p:cTn>
              <p:nextCondLst>
                <p:cond evt="onClick" delay="0">
                  <p:tgtEl>
                    <p:spTgt spid="8"/>
                  </p:tgtEl>
                </p:cond>
              </p:nextCondLst>
            </p:seq>
            <p:audio>
              <p:cMediaNode vol="80000">
                <p:cTn id="88" fill="hold" display="0">
                  <p:stCondLst>
                    <p:cond delay="indefinite"/>
                  </p:stCondLst>
                  <p:endCondLst>
                    <p:cond evt="onStopAudio" delay="0">
                      <p:tgtEl>
                        <p:sldTgt/>
                      </p:tgtEl>
                    </p:cond>
                  </p:endCondLst>
                </p:cTn>
                <p:tgtEl>
                  <p:spTgt spid="9"/>
                </p:tgtEl>
              </p:cMediaNode>
            </p:audio>
            <p:audio>
              <p:cMediaNode vol="80000">
                <p:cTn id="89"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âu hỏi">
            <a:extLst>
              <a:ext uri="{FF2B5EF4-FFF2-40B4-BE49-F238E27FC236}">
                <a16:creationId xmlns="" xmlns:a16="http://schemas.microsoft.com/office/drawing/2014/main" id="{4ADFFF1A-F500-CC57-185E-00F4826D0836}"/>
              </a:ext>
            </a:extLst>
          </p:cNvPr>
          <p:cNvSpPr/>
          <p:nvPr/>
        </p:nvSpPr>
        <p:spPr>
          <a:xfrm>
            <a:off x="910936" y="582757"/>
            <a:ext cx="7322128" cy="88644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2000" b="1" kern="1200" noProof="1">
                <a:solidFill>
                  <a:schemeClr val="tx1">
                    <a:lumMod val="75000"/>
                    <a:lumOff val="25000"/>
                  </a:schemeClr>
                </a:solidFill>
                <a:latin typeface="Arial" panose="020B0604020202020204" pitchFamily="34" charset="0"/>
                <a:cs typeface="Arial" panose="020B0604020202020204" pitchFamily="34" charset="0"/>
              </a:rPr>
              <a:t>Câu 3: </a:t>
            </a:r>
            <a:r>
              <a:rPr lang="vi-VN" sz="2000" kern="1200" noProof="1">
                <a:solidFill>
                  <a:prstClr val="black"/>
                </a:solidFill>
                <a:cs typeface="Arial" panose="020B0604020202020204" pitchFamily="34" charset="0"/>
              </a:rPr>
              <a:t>Hàng </a:t>
            </a:r>
            <a:r>
              <a:rPr lang="vi-VN" sz="2000" b="1" kern="1200" noProof="1">
                <a:solidFill>
                  <a:prstClr val="black"/>
                </a:solidFill>
                <a:cs typeface="Arial" panose="020B0604020202020204" pitchFamily="34" charset="0"/>
              </a:rPr>
              <a:t>Sort</a:t>
            </a:r>
            <a:r>
              <a:rPr lang="vi-VN" sz="2000" kern="1200" noProof="1">
                <a:solidFill>
                  <a:prstClr val="black"/>
                </a:solidFill>
                <a:cs typeface="Arial" panose="020B0604020202020204" pitchFamily="34" charset="0"/>
              </a:rPr>
              <a:t> trong lưới QBE dùng để</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7" name="Đáp án đúng">
            <a:extLst>
              <a:ext uri="{FF2B5EF4-FFF2-40B4-BE49-F238E27FC236}">
                <a16:creationId xmlns="" xmlns:a16="http://schemas.microsoft.com/office/drawing/2014/main" id="{8B66CBE4-2DB9-BCF7-D1C4-281B894BFE17}"/>
              </a:ext>
            </a:extLst>
          </p:cNvPr>
          <p:cNvSpPr/>
          <p:nvPr/>
        </p:nvSpPr>
        <p:spPr>
          <a:xfrm>
            <a:off x="910936" y="3209037"/>
            <a:ext cx="3537773" cy="1322263"/>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latin typeface="Arial" panose="020B0604020202020204" pitchFamily="34" charset="0"/>
                <a:cs typeface="Arial" panose="020B0604020202020204" pitchFamily="34" charset="0"/>
              </a:rPr>
              <a:t>B. </a:t>
            </a:r>
            <a:r>
              <a:rPr lang="vi-VN" sz="2000" kern="1200" noProof="1">
                <a:solidFill>
                  <a:prstClr val="black"/>
                </a:solidFill>
                <a:cs typeface="Arial" panose="020B0604020202020204" pitchFamily="34" charset="0"/>
              </a:rPr>
              <a:t>sắp xếp thứ tự theo giá trị dữ liệu trường.</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8" name="Đáp án sai 1">
            <a:extLst>
              <a:ext uri="{FF2B5EF4-FFF2-40B4-BE49-F238E27FC236}">
                <a16:creationId xmlns="" xmlns:a16="http://schemas.microsoft.com/office/drawing/2014/main" id="{3FCD9830-5FD1-BD44-878B-228BD96CE996}"/>
              </a:ext>
            </a:extLst>
          </p:cNvPr>
          <p:cNvSpPr/>
          <p:nvPr/>
        </p:nvSpPr>
        <p:spPr>
          <a:xfrm>
            <a:off x="910934" y="1677989"/>
            <a:ext cx="3537773" cy="1322263"/>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latin typeface="Arial" panose="020B0604020202020204" pitchFamily="34" charset="0"/>
                <a:cs typeface="Arial" panose="020B0604020202020204" pitchFamily="34" charset="0"/>
              </a:rPr>
              <a:t>A. viết biểu thức logic chọn các bản ghi mong muốn.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9" name="Đáp án sai 2">
            <a:extLst>
              <a:ext uri="{FF2B5EF4-FFF2-40B4-BE49-F238E27FC236}">
                <a16:creationId xmlns="" xmlns:a16="http://schemas.microsoft.com/office/drawing/2014/main" id="{6A919885-0285-0403-1E09-FA94D8BC080B}"/>
              </a:ext>
            </a:extLst>
          </p:cNvPr>
          <p:cNvSpPr/>
          <p:nvPr/>
        </p:nvSpPr>
        <p:spPr>
          <a:xfrm>
            <a:off x="4695291" y="1677989"/>
            <a:ext cx="3537774" cy="1322263"/>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latin typeface="Arial" panose="020B0604020202020204" pitchFamily="34" charset="0"/>
                <a:cs typeface="Arial" panose="020B0604020202020204" pitchFamily="34" charset="0"/>
              </a:rPr>
              <a:t>C. </a:t>
            </a:r>
            <a:r>
              <a:rPr lang="vi-VN" sz="2000" kern="1200" noProof="1">
                <a:solidFill>
                  <a:prstClr val="black"/>
                </a:solidFill>
                <a:cs typeface="Arial" panose="020B0604020202020204" pitchFamily="34" charset="0"/>
              </a:rPr>
              <a:t>viết biểu thức dùng phép toán OR kết hợp điều kiện cho các trường khác nhau.</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0" name="Đáp án sai 3">
            <a:extLst>
              <a:ext uri="{FF2B5EF4-FFF2-40B4-BE49-F238E27FC236}">
                <a16:creationId xmlns="" xmlns:a16="http://schemas.microsoft.com/office/drawing/2014/main" id="{2E7D83A4-3758-8699-4DD0-010A80780539}"/>
              </a:ext>
            </a:extLst>
          </p:cNvPr>
          <p:cNvSpPr/>
          <p:nvPr/>
        </p:nvSpPr>
        <p:spPr>
          <a:xfrm>
            <a:off x="4695290" y="3209037"/>
            <a:ext cx="3537773" cy="1322263"/>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000" kern="1200" noProof="1">
                <a:solidFill>
                  <a:prstClr val="black"/>
                </a:solidFill>
                <a:latin typeface="Arial" panose="020B0604020202020204" pitchFamily="34" charset="0"/>
                <a:cs typeface="Arial" panose="020B0604020202020204" pitchFamily="34" charset="0"/>
              </a:rPr>
              <a:t>D. </a:t>
            </a:r>
            <a:r>
              <a:rPr lang="vi-VN" sz="2000" kern="1200" noProof="1">
                <a:solidFill>
                  <a:prstClr val="black"/>
                </a:solidFill>
                <a:cs typeface="Arial" panose="020B0604020202020204" pitchFamily="34" charset="0"/>
              </a:rPr>
              <a:t>dùng phép toán AND kết hợp điều kiện cho các trường khác nhau.</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21"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22"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12325" y="3599989"/>
            <a:ext cx="639785" cy="556871"/>
          </a:xfrm>
          <a:prstGeom prst="rect">
            <a:avLst/>
          </a:prstGeom>
        </p:spPr>
      </p:pic>
      <p:pic>
        <p:nvPicPr>
          <p:cNvPr id="23" name="Picture 22">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3278" y="2008685"/>
            <a:ext cx="637592" cy="568036"/>
          </a:xfrm>
          <a:prstGeom prst="rect">
            <a:avLst/>
          </a:prstGeom>
        </p:spPr>
      </p:pic>
      <p:pic>
        <p:nvPicPr>
          <p:cNvPr id="24"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3594406"/>
            <a:ext cx="637592" cy="568036"/>
          </a:xfrm>
          <a:prstGeom prst="rect">
            <a:avLst/>
          </a:prstGeom>
        </p:spPr>
      </p:pic>
      <p:pic>
        <p:nvPicPr>
          <p:cNvPr id="25"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2325" y="2008685"/>
            <a:ext cx="637592" cy="568036"/>
          </a:xfrm>
          <a:prstGeom prst="rect">
            <a:avLst/>
          </a:prstGeom>
        </p:spPr>
      </p:pic>
      <p:pic>
        <p:nvPicPr>
          <p:cNvPr id="26"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106320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strVal val="#ppt_x"/>
                                          </p:val>
                                        </p:tav>
                                        <p:tav tm="100000">
                                          <p:val>
                                            <p:strVal val="#ppt_x"/>
                                          </p:val>
                                        </p:tav>
                                      </p:tavLst>
                                    </p:anim>
                                    <p:anim calcmode="lin" valueType="num">
                                      <p:cBhvr>
                                        <p:cTn id="3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7"/>
                                        </p:tgtEl>
                                        <p:attrNameLst>
                                          <p:attrName>fillcolor</p:attrName>
                                        </p:attrNameLst>
                                      </p:cBhvr>
                                      <p:to>
                                        <a:srgbClr val="92D050"/>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21"/>
                                        </p:tgtEl>
                                      </p:cBhvr>
                                    </p:cmd>
                                  </p:childTnLst>
                                </p:cTn>
                              </p:par>
                              <p:par>
                                <p:cTn id="41" presetID="1" presetClass="entr" presetSubtype="0" fill="hold" nodeType="withEffect">
                                  <p:stCondLst>
                                    <p:cond delay="0"/>
                                  </p:stCondLst>
                                  <p:childTnLst>
                                    <p:set>
                                      <p:cBhvr>
                                        <p:cTn id="42" dur="1" fill="hold">
                                          <p:stCondLst>
                                            <p:cond delay="9"/>
                                          </p:stCondLst>
                                        </p:cTn>
                                        <p:tgtEl>
                                          <p:spTgt spid="22"/>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7"/>
                                        </p:tgtEl>
                                      </p:cBhvr>
                                    </p:animEffect>
                                    <p:animScale>
                                      <p:cBhvr>
                                        <p:cTn id="45"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8"/>
                                        </p:tgtEl>
                                        <p:attrNameLst>
                                          <p:attrName>fillcolor</p:attrName>
                                        </p:attrNameLst>
                                      </p:cBhvr>
                                      <p:to>
                                        <a:srgbClr val="D99694"/>
                                      </p:to>
                                    </p:animClr>
                                    <p:set>
                                      <p:cBhvr>
                                        <p:cTn id="51" dur="500" fill="hold"/>
                                        <p:tgtEl>
                                          <p:spTgt spid="18"/>
                                        </p:tgtEl>
                                        <p:attrNameLst>
                                          <p:attrName>fill.type</p:attrName>
                                        </p:attrNameLst>
                                      </p:cBhvr>
                                      <p:to>
                                        <p:strVal val="solid"/>
                                      </p:to>
                                    </p:set>
                                    <p:set>
                                      <p:cBhvr>
                                        <p:cTn id="52" dur="500" fill="hold"/>
                                        <p:tgtEl>
                                          <p:spTgt spid="1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6"/>
                                        </p:tgtEl>
                                      </p:cBhvr>
                                    </p:cmd>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9"/>
                                        </p:tgtEl>
                                        <p:attrNameLst>
                                          <p:attrName>fillcolor</p:attrName>
                                        </p:attrNameLst>
                                      </p:cBhvr>
                                      <p:to>
                                        <a:srgbClr val="D99694"/>
                                      </p:to>
                                    </p:animClr>
                                    <p:set>
                                      <p:cBhvr>
                                        <p:cTn id="65" dur="500" fill="hold"/>
                                        <p:tgtEl>
                                          <p:spTgt spid="19"/>
                                        </p:tgtEl>
                                        <p:attrNameLst>
                                          <p:attrName>fill.type</p:attrName>
                                        </p:attrNameLst>
                                      </p:cBhvr>
                                      <p:to>
                                        <p:strVal val="solid"/>
                                      </p:to>
                                    </p:set>
                                    <p:set>
                                      <p:cBhvr>
                                        <p:cTn id="66" dur="500" fill="hold"/>
                                        <p:tgtEl>
                                          <p:spTgt spid="19"/>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6"/>
                                        </p:tgtEl>
                                      </p:cBhvr>
                                    </p:cmd>
                                  </p:childTnLst>
                                </p:cTn>
                              </p:par>
                              <p:par>
                                <p:cTn id="69" presetID="1" presetClass="entr" presetSubtype="0" fill="hold" nodeType="withEffect">
                                  <p:stCondLst>
                                    <p:cond delay="0"/>
                                  </p:stCondLst>
                                  <p:childTnLst>
                                    <p:set>
                                      <p:cBhvr>
                                        <p:cTn id="70" dur="1" fill="hold">
                                          <p:stCondLst>
                                            <p:cond delay="9"/>
                                          </p:stCondLst>
                                        </p:cTn>
                                        <p:tgtEl>
                                          <p:spTgt spid="23"/>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9"/>
                                        </p:tgtEl>
                                      </p:cBhvr>
                                    </p:animEffect>
                                    <p:animScale>
                                      <p:cBhvr>
                                        <p:cTn id="7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20"/>
                                        </p:tgtEl>
                                        <p:attrNameLst>
                                          <p:attrName>fillcolor</p:attrName>
                                        </p:attrNameLst>
                                      </p:cBhvr>
                                      <p:to>
                                        <a:srgbClr val="D99694"/>
                                      </p:to>
                                    </p:animClr>
                                    <p:set>
                                      <p:cBhvr>
                                        <p:cTn id="79" dur="500" fill="hold"/>
                                        <p:tgtEl>
                                          <p:spTgt spid="20"/>
                                        </p:tgtEl>
                                        <p:attrNameLst>
                                          <p:attrName>fill.type</p:attrName>
                                        </p:attrNameLst>
                                      </p:cBhvr>
                                      <p:to>
                                        <p:strVal val="solid"/>
                                      </p:to>
                                    </p:set>
                                    <p:set>
                                      <p:cBhvr>
                                        <p:cTn id="80" dur="500" fill="hold"/>
                                        <p:tgtEl>
                                          <p:spTgt spid="20"/>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6"/>
                                        </p:tgtEl>
                                      </p:cBhvr>
                                    </p:cmd>
                                  </p:childTnLst>
                                </p:cTn>
                              </p:par>
                              <p:par>
                                <p:cTn id="83" presetID="1" presetClass="entr" presetSubtype="0" fill="hold" nodeType="withEffect">
                                  <p:stCondLst>
                                    <p:cond delay="0"/>
                                  </p:stCondLst>
                                  <p:childTnLst>
                                    <p:set>
                                      <p:cBhvr>
                                        <p:cTn id="84" dur="1" fill="hold">
                                          <p:stCondLst>
                                            <p:cond delay="9"/>
                                          </p:stCondLst>
                                        </p:cTn>
                                        <p:tgtEl>
                                          <p:spTgt spid="24"/>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20"/>
                                        </p:tgtEl>
                                      </p:cBhvr>
                                    </p:animEffect>
                                    <p:animScale>
                                      <p:cBhvr>
                                        <p:cTn id="87" dur="250"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6"/>
                </p:tgtEl>
              </p:cMediaNode>
            </p:audio>
          </p:childTnLst>
        </p:cTn>
      </p:par>
    </p:tnLst>
    <p:bldLst>
      <p:bldP spid="16" grpId="0"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âu hỏi">
            <a:extLst>
              <a:ext uri="{FF2B5EF4-FFF2-40B4-BE49-F238E27FC236}">
                <a16:creationId xmlns="" xmlns:a16="http://schemas.microsoft.com/office/drawing/2014/main" id="{4ADFFF1A-F500-CC57-185E-00F4826D0836}"/>
              </a:ext>
            </a:extLst>
          </p:cNvPr>
          <p:cNvSpPr/>
          <p:nvPr/>
        </p:nvSpPr>
        <p:spPr>
          <a:xfrm>
            <a:off x="910936" y="582757"/>
            <a:ext cx="7322128" cy="1496291"/>
          </a:xfrm>
          <a:prstGeom prst="roundRect">
            <a:avLst/>
          </a:prstGeom>
          <a:solidFill>
            <a:srgbClr val="DEDEDE"/>
          </a:solidFill>
          <a:ln w="25400" cap="flat" cmpd="sng" algn="ctr">
            <a:noFill/>
            <a:prstDash val="solid"/>
          </a:ln>
          <a:effectLst/>
        </p:spPr>
        <p:txBody>
          <a:bodyPr rtlCol="0" anchor="ctr"/>
          <a:lstStyle/>
          <a:p>
            <a:pPr lvl="0" algn="ctr">
              <a:lnSpc>
                <a:spcPct val="150000"/>
              </a:lnSpc>
              <a:buClrTx/>
            </a:pPr>
            <a:r>
              <a:rPr lang="vi-VN" sz="2000" b="1" kern="1200" noProof="1">
                <a:solidFill>
                  <a:schemeClr val="tx1">
                    <a:lumMod val="75000"/>
                    <a:lumOff val="25000"/>
                  </a:schemeClr>
                </a:solidFill>
                <a:latin typeface="Arial" panose="020B0604020202020204" pitchFamily="34" charset="0"/>
                <a:cs typeface="Arial" panose="020B0604020202020204" pitchFamily="34" charset="0"/>
              </a:rPr>
              <a:t>Câu 4:</a:t>
            </a:r>
            <a:r>
              <a:rPr lang="vi-VN" sz="2000" kern="1200" noProof="1">
                <a:solidFill>
                  <a:prstClr val="black"/>
                </a:solidFill>
                <a:latin typeface="Arial" panose="020B0604020202020204" pitchFamily="34" charset="0"/>
                <a:cs typeface="Arial" panose="020B0604020202020204" pitchFamily="34" charset="0"/>
              </a:rPr>
              <a:t> Điền vào chỗ chấm: “Mỗi cột trong lưới QBE ứng với một … dữ liệu được chọn.”</a:t>
            </a:r>
          </a:p>
        </p:txBody>
      </p:sp>
      <p:sp>
        <p:nvSpPr>
          <p:cNvPr id="16" name="Đáp án đúng">
            <a:extLst>
              <a:ext uri="{FF2B5EF4-FFF2-40B4-BE49-F238E27FC236}">
                <a16:creationId xmlns="" xmlns:a16="http://schemas.microsoft.com/office/drawing/2014/main" id="{8B66CBE4-2DB9-BCF7-D1C4-281B894BFE17}"/>
              </a:ext>
            </a:extLst>
          </p:cNvPr>
          <p:cNvSpPr/>
          <p:nvPr/>
        </p:nvSpPr>
        <p:spPr>
          <a:xfrm>
            <a:off x="4831772" y="3538099"/>
            <a:ext cx="3401291" cy="997526"/>
          </a:xfrm>
          <a:prstGeom prst="roundRect">
            <a:avLst/>
          </a:prstGeom>
          <a:solidFill>
            <a:srgbClr val="DEDEDE"/>
          </a:solid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D. </a:t>
            </a:r>
            <a:r>
              <a:rPr kumimoji="0" lang="vi-VN"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trường.</a:t>
            </a:r>
          </a:p>
        </p:txBody>
      </p:sp>
      <p:sp>
        <p:nvSpPr>
          <p:cNvPr id="17" name="Đáp án sai 1">
            <a:extLst>
              <a:ext uri="{FF2B5EF4-FFF2-40B4-BE49-F238E27FC236}">
                <a16:creationId xmlns="" xmlns:a16="http://schemas.microsoft.com/office/drawing/2014/main" id="{3FCD9830-5FD1-BD44-878B-228BD96CE996}"/>
              </a:ext>
            </a:extLst>
          </p:cNvPr>
          <p:cNvSpPr/>
          <p:nvPr/>
        </p:nvSpPr>
        <p:spPr>
          <a:xfrm>
            <a:off x="910936" y="2307649"/>
            <a:ext cx="3401291" cy="997526"/>
          </a:xfrm>
          <a:prstGeom prst="roundRect">
            <a:avLst/>
          </a:prstGeom>
          <a:solidFill>
            <a:srgbClr val="DEDEDE"/>
          </a:solid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A. </a:t>
            </a:r>
            <a:r>
              <a:rPr kumimoji="0" lang="vi-VN"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bảng.</a:t>
            </a:r>
          </a:p>
        </p:txBody>
      </p:sp>
      <p:sp>
        <p:nvSpPr>
          <p:cNvPr id="18" name="Đáp án sai 2">
            <a:extLst>
              <a:ext uri="{FF2B5EF4-FFF2-40B4-BE49-F238E27FC236}">
                <a16:creationId xmlns="" xmlns:a16="http://schemas.microsoft.com/office/drawing/2014/main" id="{6A919885-0285-0403-1E09-FA94D8BC080B}"/>
              </a:ext>
            </a:extLst>
          </p:cNvPr>
          <p:cNvSpPr/>
          <p:nvPr/>
        </p:nvSpPr>
        <p:spPr>
          <a:xfrm>
            <a:off x="910936" y="3538099"/>
            <a:ext cx="3401291" cy="997526"/>
          </a:xfrm>
          <a:prstGeom prst="roundRect">
            <a:avLst/>
          </a:prstGeom>
          <a:solidFill>
            <a:srgbClr val="DEDEDE"/>
          </a:solid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B. </a:t>
            </a:r>
            <a:r>
              <a:rPr kumimoji="0" lang="vi-VN"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bản</a:t>
            </a:r>
            <a:r>
              <a:rPr kumimoji="0" lang="vi-VN" sz="2000" b="0" i="0" u="none" strike="noStrike" kern="1200" cap="none" spc="0" normalizeH="0" noProof="1" smtClean="0">
                <a:ln>
                  <a:noFill/>
                </a:ln>
                <a:solidFill>
                  <a:prstClr val="black"/>
                </a:solidFill>
                <a:effectLst/>
                <a:uLnTx/>
                <a:uFillTx/>
                <a:latin typeface="Arial" panose="020B0604020202020204" pitchFamily="34" charset="0"/>
                <a:cs typeface="Arial" panose="020B0604020202020204" pitchFamily="34" charset="0"/>
              </a:rPr>
              <a:t> ghi.</a:t>
            </a:r>
            <a:endParaRPr kumimoji="0" lang="vi-VN"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 name="Đáp án sai 3">
            <a:extLst>
              <a:ext uri="{FF2B5EF4-FFF2-40B4-BE49-F238E27FC236}">
                <a16:creationId xmlns="" xmlns:a16="http://schemas.microsoft.com/office/drawing/2014/main" id="{2E7D83A4-3758-8699-4DD0-010A80780539}"/>
              </a:ext>
            </a:extLst>
          </p:cNvPr>
          <p:cNvSpPr/>
          <p:nvPr/>
        </p:nvSpPr>
        <p:spPr>
          <a:xfrm>
            <a:off x="4831772" y="2307648"/>
            <a:ext cx="3401291" cy="997526"/>
          </a:xfrm>
          <a:prstGeom prst="roundRect">
            <a:avLst/>
          </a:prstGeom>
          <a:solidFill>
            <a:srgbClr val="DEDEDE"/>
          </a:solid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C. </a:t>
            </a:r>
            <a:r>
              <a:rPr kumimoji="0" lang="vi-VN"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rPr>
              <a:t>khóa</a:t>
            </a:r>
            <a:r>
              <a:rPr kumimoji="0" lang="vi-VN" sz="2000" b="0" i="0" u="none" strike="noStrike" kern="1200" cap="none" spc="0" normalizeH="0" noProof="1" smtClean="0">
                <a:ln>
                  <a:noFill/>
                </a:ln>
                <a:solidFill>
                  <a:prstClr val="black"/>
                </a:solidFill>
                <a:effectLst/>
                <a:uLnTx/>
                <a:uFillTx/>
                <a:latin typeface="Arial" panose="020B0604020202020204" pitchFamily="34" charset="0"/>
                <a:cs typeface="Arial" panose="020B0604020202020204" pitchFamily="34" charset="0"/>
              </a:rPr>
              <a:t> ngoài.</a:t>
            </a:r>
            <a:endParaRPr kumimoji="0" lang="vi-VN" sz="2000" b="0" i="0" u="none" strike="noStrike" kern="1200" cap="none" spc="0" normalizeH="0" baseline="0" noProof="1"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20"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21"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95471" y="3759683"/>
            <a:ext cx="639785" cy="556871"/>
          </a:xfrm>
          <a:prstGeom prst="rect">
            <a:avLst/>
          </a:prstGeom>
        </p:spPr>
      </p:pic>
      <p:pic>
        <p:nvPicPr>
          <p:cNvPr id="22" name="Picture 21">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3748518"/>
            <a:ext cx="637592" cy="568036"/>
          </a:xfrm>
          <a:prstGeom prst="rect">
            <a:avLst/>
          </a:prstGeom>
        </p:spPr>
      </p:pic>
      <p:pic>
        <p:nvPicPr>
          <p:cNvPr id="23"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2511135"/>
            <a:ext cx="637592" cy="568036"/>
          </a:xfrm>
          <a:prstGeom prst="rect">
            <a:avLst/>
          </a:prstGeom>
        </p:spPr>
      </p:pic>
      <p:pic>
        <p:nvPicPr>
          <p:cNvPr id="24"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2511136"/>
            <a:ext cx="637592" cy="568036"/>
          </a:xfrm>
          <a:prstGeom prst="rect">
            <a:avLst/>
          </a:prstGeom>
        </p:spPr>
      </p:pic>
      <p:pic>
        <p:nvPicPr>
          <p:cNvPr id="25"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411977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6"/>
                                        </p:tgtEl>
                                        <p:attrNameLst>
                                          <p:attrName>fillcolor</p:attrName>
                                        </p:attrNameLst>
                                      </p:cBhvr>
                                      <p:to>
                                        <a:srgbClr val="92D050"/>
                                      </p:to>
                                    </p:animClr>
                                    <p:set>
                                      <p:cBhvr>
                                        <p:cTn id="37" dur="500" fill="hold"/>
                                        <p:tgtEl>
                                          <p:spTgt spid="16"/>
                                        </p:tgtEl>
                                        <p:attrNameLst>
                                          <p:attrName>fill.type</p:attrName>
                                        </p:attrNameLst>
                                      </p:cBhvr>
                                      <p:to>
                                        <p:strVal val="solid"/>
                                      </p:to>
                                    </p:set>
                                    <p:set>
                                      <p:cBhvr>
                                        <p:cTn id="38" dur="500" fill="hold"/>
                                        <p:tgtEl>
                                          <p:spTgt spid="16"/>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20"/>
                                        </p:tgtEl>
                                      </p:cBhvr>
                                    </p:cmd>
                                  </p:childTnLst>
                                </p:cTn>
                              </p:par>
                              <p:par>
                                <p:cTn id="41" presetID="1" presetClass="entr" presetSubtype="0" fill="hold" nodeType="withEffect">
                                  <p:stCondLst>
                                    <p:cond delay="0"/>
                                  </p:stCondLst>
                                  <p:childTnLst>
                                    <p:set>
                                      <p:cBhvr>
                                        <p:cTn id="42" dur="1" fill="hold">
                                          <p:stCondLst>
                                            <p:cond delay="9"/>
                                          </p:stCondLst>
                                        </p:cTn>
                                        <p:tgtEl>
                                          <p:spTgt spid="21"/>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6"/>
                                        </p:tgtEl>
                                      </p:cBhvr>
                                    </p:animEffect>
                                    <p:animScale>
                                      <p:cBhvr>
                                        <p:cTn id="45"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7"/>
                                        </p:tgtEl>
                                      </p:cBhvr>
                                    </p:animEffect>
                                    <p:animScale>
                                      <p:cBhvr>
                                        <p:cTn id="59"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8"/>
                                        </p:tgtEl>
                                        <p:attrNameLst>
                                          <p:attrName>fillcolor</p:attrName>
                                        </p:attrNameLst>
                                      </p:cBhvr>
                                      <p:to>
                                        <a:srgbClr val="D99694"/>
                                      </p:to>
                                    </p:animClr>
                                    <p:set>
                                      <p:cBhvr>
                                        <p:cTn id="65" dur="500" fill="hold"/>
                                        <p:tgtEl>
                                          <p:spTgt spid="18"/>
                                        </p:tgtEl>
                                        <p:attrNameLst>
                                          <p:attrName>fill.type</p:attrName>
                                        </p:attrNameLst>
                                      </p:cBhvr>
                                      <p:to>
                                        <p:strVal val="solid"/>
                                      </p:to>
                                    </p:set>
                                    <p:set>
                                      <p:cBhvr>
                                        <p:cTn id="66" dur="500" fill="hold"/>
                                        <p:tgtEl>
                                          <p:spTgt spid="18"/>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5"/>
                                        </p:tgtEl>
                                      </p:cBhvr>
                                    </p:cmd>
                                  </p:childTnLst>
                                </p:cTn>
                              </p:par>
                              <p:par>
                                <p:cTn id="69" presetID="1" presetClass="entr" presetSubtype="0" fill="hold" nodeType="withEffect">
                                  <p:stCondLst>
                                    <p:cond delay="0"/>
                                  </p:stCondLst>
                                  <p:childTnLst>
                                    <p:set>
                                      <p:cBhvr>
                                        <p:cTn id="70" dur="1" fill="hold">
                                          <p:stCondLst>
                                            <p:cond delay="9"/>
                                          </p:stCondLst>
                                        </p:cTn>
                                        <p:tgtEl>
                                          <p:spTgt spid="22"/>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8"/>
                                        </p:tgtEl>
                                      </p:cBhvr>
                                    </p:animEffect>
                                    <p:animScale>
                                      <p:cBhvr>
                                        <p:cTn id="73"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9"/>
                                        </p:tgtEl>
                                        <p:attrNameLst>
                                          <p:attrName>fillcolor</p:attrName>
                                        </p:attrNameLst>
                                      </p:cBhvr>
                                      <p:to>
                                        <a:srgbClr val="D99694"/>
                                      </p:to>
                                    </p:animClr>
                                    <p:set>
                                      <p:cBhvr>
                                        <p:cTn id="79" dur="500" fill="hold"/>
                                        <p:tgtEl>
                                          <p:spTgt spid="19"/>
                                        </p:tgtEl>
                                        <p:attrNameLst>
                                          <p:attrName>fill.type</p:attrName>
                                        </p:attrNameLst>
                                      </p:cBhvr>
                                      <p:to>
                                        <p:strVal val="solid"/>
                                      </p:to>
                                    </p:set>
                                    <p:set>
                                      <p:cBhvr>
                                        <p:cTn id="80" dur="500" fill="hold"/>
                                        <p:tgtEl>
                                          <p:spTgt spid="19"/>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5"/>
                                        </p:tgtEl>
                                      </p:cBhvr>
                                    </p:cmd>
                                  </p:childTnLst>
                                </p:cTn>
                              </p:par>
                              <p:par>
                                <p:cTn id="83" presetID="1" presetClass="entr" presetSubtype="0" fill="hold" nodeType="withEffect">
                                  <p:stCondLst>
                                    <p:cond delay="0"/>
                                  </p:stCondLst>
                                  <p:childTnLst>
                                    <p:set>
                                      <p:cBhvr>
                                        <p:cTn id="84" dur="1" fill="hold">
                                          <p:stCondLst>
                                            <p:cond delay="9"/>
                                          </p:stCondLst>
                                        </p:cTn>
                                        <p:tgtEl>
                                          <p:spTgt spid="23"/>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9"/>
                                        </p:tgtEl>
                                      </p:cBhvr>
                                    </p:animEffect>
                                    <p:animScale>
                                      <p:cBhvr>
                                        <p:cTn id="87" dur="250"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88" fill="hold" display="0">
                  <p:stCondLst>
                    <p:cond delay="indefinite"/>
                  </p:stCondLst>
                  <p:endCondLst>
                    <p:cond evt="onStopAudio" delay="0">
                      <p:tgtEl>
                        <p:sldTgt/>
                      </p:tgtEl>
                    </p:cond>
                  </p:endCondLst>
                </p:cTn>
                <p:tgtEl>
                  <p:spTgt spid="20"/>
                </p:tgtEl>
              </p:cMediaNode>
            </p:audio>
            <p:audio>
              <p:cMediaNode vol="80000">
                <p:cTn id="89" fill="hold" display="0">
                  <p:stCondLst>
                    <p:cond delay="indefinite"/>
                  </p:stCondLst>
                  <p:endCondLst>
                    <p:cond evt="onStopAudio" delay="0">
                      <p:tgtEl>
                        <p:sldTgt/>
                      </p:tgtEl>
                    </p:cond>
                  </p:endCondLst>
                </p:cTn>
                <p:tgtEl>
                  <p:spTgt spid="25"/>
                </p:tgtEl>
              </p:cMediaNode>
            </p:audio>
          </p:childTnLst>
        </p:cTn>
      </p:par>
    </p:tnLst>
    <p:bldLst>
      <p:bldP spid="15" grpId="0"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âu hỏi">
            <a:extLst>
              <a:ext uri="{FF2B5EF4-FFF2-40B4-BE49-F238E27FC236}">
                <a16:creationId xmlns="" xmlns:a16="http://schemas.microsoft.com/office/drawing/2014/main" id="{4ADFFF1A-F500-CC57-185E-00F4826D0836}"/>
              </a:ext>
            </a:extLst>
          </p:cNvPr>
          <p:cNvSpPr/>
          <p:nvPr/>
        </p:nvSpPr>
        <p:spPr>
          <a:xfrm>
            <a:off x="899270" y="503434"/>
            <a:ext cx="7322128" cy="131777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r>
              <a:rPr lang="vi-VN" sz="2000" b="1" kern="1200" noProof="1">
                <a:solidFill>
                  <a:schemeClr val="tx1">
                    <a:lumMod val="75000"/>
                    <a:lumOff val="25000"/>
                  </a:schemeClr>
                </a:solidFill>
                <a:latin typeface="Arial" panose="020B0604020202020204" pitchFamily="34" charset="0"/>
                <a:cs typeface="Arial" panose="020B0604020202020204" pitchFamily="34" charset="0"/>
              </a:rPr>
              <a:t>Câu </a:t>
            </a:r>
            <a:r>
              <a:rPr lang="vi-VN" sz="2000" b="1" kern="1200" noProof="1" smtClean="0">
                <a:solidFill>
                  <a:schemeClr val="tx1">
                    <a:lumMod val="75000"/>
                    <a:lumOff val="25000"/>
                  </a:schemeClr>
                </a:solidFill>
                <a:latin typeface="Arial" panose="020B0604020202020204" pitchFamily="34" charset="0"/>
                <a:cs typeface="Arial" panose="020B0604020202020204" pitchFamily="34" charset="0"/>
              </a:rPr>
              <a:t>5: </a:t>
            </a:r>
            <a:r>
              <a:rPr lang="vi-VN" sz="2000" kern="1200" noProof="1">
                <a:solidFill>
                  <a:prstClr val="black"/>
                </a:solidFill>
                <a:latin typeface="Arial" panose="020B0604020202020204" pitchFamily="34" charset="0"/>
                <a:cs typeface="Arial" panose="020B0604020202020204" pitchFamily="34" charset="0"/>
              </a:rPr>
              <a:t>Truy vấn sẽ chọn bản ghi nào nếu tại ô giao cắt của cột C với hàng </a:t>
            </a:r>
            <a:r>
              <a:rPr lang="vi-VN" sz="2000" i="1" kern="1200" noProof="1">
                <a:solidFill>
                  <a:prstClr val="black"/>
                </a:solidFill>
                <a:latin typeface="Arial" panose="020B0604020202020204" pitchFamily="34" charset="0"/>
                <a:cs typeface="Arial" panose="020B0604020202020204" pitchFamily="34" charset="0"/>
              </a:rPr>
              <a:t>Criteria</a:t>
            </a:r>
            <a:r>
              <a:rPr lang="vi-VN" sz="2000" kern="1200" noProof="1">
                <a:solidFill>
                  <a:prstClr val="black"/>
                </a:solidFill>
                <a:latin typeface="Arial" panose="020B0604020202020204" pitchFamily="34" charset="0"/>
                <a:cs typeface="Arial" panose="020B0604020202020204" pitchFamily="34" charset="0"/>
              </a:rPr>
              <a:t> là biểu thức logic </a:t>
            </a:r>
            <a:r>
              <a:rPr lang="vi-VN" sz="2000" i="1" kern="1200" noProof="1">
                <a:solidFill>
                  <a:prstClr val="black"/>
                </a:solidFill>
                <a:latin typeface="Arial" panose="020B0604020202020204" pitchFamily="34" charset="0"/>
                <a:cs typeface="Arial" panose="020B0604020202020204" pitchFamily="34" charset="0"/>
              </a:rPr>
              <a:t>&gt;A OR &lt; B</a:t>
            </a:r>
            <a:r>
              <a:rPr lang="vi-VN" sz="2000" kern="1200" noProof="1">
                <a:solidFill>
                  <a:prstClr val="black"/>
                </a:solidFill>
                <a:latin typeface="Arial" panose="020B0604020202020204" pitchFamily="34" charset="0"/>
                <a:cs typeface="Arial" panose="020B0604020202020204" pitchFamily="34" charset="0"/>
              </a:rPr>
              <a:t>?</a:t>
            </a:r>
          </a:p>
        </p:txBody>
      </p:sp>
      <p:sp>
        <p:nvSpPr>
          <p:cNvPr id="17" name="Đáp án đúng">
            <a:extLst>
              <a:ext uri="{FF2B5EF4-FFF2-40B4-BE49-F238E27FC236}">
                <a16:creationId xmlns="" xmlns:a16="http://schemas.microsoft.com/office/drawing/2014/main" id="{8B66CBE4-2DB9-BCF7-D1C4-281B894BFE17}"/>
              </a:ext>
            </a:extLst>
          </p:cNvPr>
          <p:cNvSpPr/>
          <p:nvPr/>
        </p:nvSpPr>
        <p:spPr>
          <a:xfrm>
            <a:off x="899270" y="2060795"/>
            <a:ext cx="3401291" cy="117303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a:solidFill>
                  <a:prstClr val="black"/>
                </a:solidFill>
                <a:latin typeface="Arial" panose="020B0604020202020204" pitchFamily="34" charset="0"/>
                <a:cs typeface="Arial" panose="020B0604020202020204" pitchFamily="34" charset="0"/>
              </a:rPr>
              <a:t>A. </a:t>
            </a:r>
            <a:r>
              <a:rPr lang="vi-VN" sz="2000" kern="1200" noProof="1">
                <a:solidFill>
                  <a:prstClr val="black"/>
                </a:solidFill>
                <a:cs typeface="Arial" panose="020B0604020202020204" pitchFamily="34" charset="0"/>
              </a:rPr>
              <a:t>Chọn bản ghi có giá trị tại cột C lớn hơn A hoặc nhỏ hơn B.</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8" name="Đáp án sai 1">
            <a:extLst>
              <a:ext uri="{FF2B5EF4-FFF2-40B4-BE49-F238E27FC236}">
                <a16:creationId xmlns="" xmlns:a16="http://schemas.microsoft.com/office/drawing/2014/main" id="{3FCD9830-5FD1-BD44-878B-228BD96CE996}"/>
              </a:ext>
            </a:extLst>
          </p:cNvPr>
          <p:cNvSpPr/>
          <p:nvPr/>
        </p:nvSpPr>
        <p:spPr>
          <a:xfrm>
            <a:off x="899271" y="3485940"/>
            <a:ext cx="3401291" cy="117303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smtClean="0">
                <a:solidFill>
                  <a:prstClr val="black"/>
                </a:solidFill>
                <a:latin typeface="Arial" panose="020B0604020202020204" pitchFamily="34" charset="0"/>
                <a:cs typeface="Arial" panose="020B0604020202020204" pitchFamily="34" charset="0"/>
              </a:rPr>
              <a:t>B. </a:t>
            </a:r>
            <a:r>
              <a:rPr lang="vi-VN" sz="2000" kern="1200" noProof="1">
                <a:solidFill>
                  <a:prstClr val="black"/>
                </a:solidFill>
                <a:cs typeface="Arial" panose="020B0604020202020204" pitchFamily="34" charset="0"/>
              </a:rPr>
              <a:t>Chọn bản ghi có giá trị tại cột C lớn hơn A và nhỏ hơn B.</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9" name="Đáp án sai 2">
            <a:extLst>
              <a:ext uri="{FF2B5EF4-FFF2-40B4-BE49-F238E27FC236}">
                <a16:creationId xmlns="" xmlns:a16="http://schemas.microsoft.com/office/drawing/2014/main" id="{6A919885-0285-0403-1E09-FA94D8BC080B}"/>
              </a:ext>
            </a:extLst>
          </p:cNvPr>
          <p:cNvSpPr/>
          <p:nvPr/>
        </p:nvSpPr>
        <p:spPr>
          <a:xfrm>
            <a:off x="4820107" y="2060795"/>
            <a:ext cx="3401291" cy="117303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a:solidFill>
                  <a:prstClr val="black"/>
                </a:solidFill>
                <a:latin typeface="Arial" panose="020B0604020202020204" pitchFamily="34" charset="0"/>
                <a:cs typeface="Arial" panose="020B0604020202020204" pitchFamily="34" charset="0"/>
              </a:rPr>
              <a:t>C. </a:t>
            </a:r>
            <a:r>
              <a:rPr lang="vi-VN" sz="2000" kern="1200" noProof="1">
                <a:solidFill>
                  <a:prstClr val="black"/>
                </a:solidFill>
                <a:cs typeface="Arial" panose="020B0604020202020204" pitchFamily="34" charset="0"/>
              </a:rPr>
              <a:t>Chọn bản ghi có giá trị tại cột C nhỏ hơn A và lớn hơn B.</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0" name="Đáp án sai 3">
            <a:extLst>
              <a:ext uri="{FF2B5EF4-FFF2-40B4-BE49-F238E27FC236}">
                <a16:creationId xmlns="" xmlns:a16="http://schemas.microsoft.com/office/drawing/2014/main" id="{2E7D83A4-3758-8699-4DD0-010A80780539}"/>
              </a:ext>
            </a:extLst>
          </p:cNvPr>
          <p:cNvSpPr/>
          <p:nvPr/>
        </p:nvSpPr>
        <p:spPr>
          <a:xfrm>
            <a:off x="4820107" y="3485940"/>
            <a:ext cx="3401291" cy="1173037"/>
          </a:xfrm>
          <a:prstGeom prst="round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buClrTx/>
              <a:buFontTx/>
              <a:buNone/>
            </a:pPr>
            <a:r>
              <a:rPr lang="en-US" sz="2000" kern="1200" noProof="1">
                <a:solidFill>
                  <a:srgbClr val="000000"/>
                </a:solidFill>
                <a:latin typeface="Arial" panose="020B0604020202020204" pitchFamily="34" charset="0"/>
                <a:cs typeface="Arial" panose="020B0604020202020204" pitchFamily="34" charset="0"/>
              </a:rPr>
              <a:t>D. </a:t>
            </a:r>
            <a:r>
              <a:rPr lang="vi-VN" sz="2000">
                <a:solidFill>
                  <a:srgbClr val="000000"/>
                </a:solidFill>
                <a:cs typeface="Arial" panose="020B0604020202020204" pitchFamily="34" charset="0"/>
              </a:rPr>
              <a:t>Chọn bản ghi có giá trị tại cột C nhỏ hơn A hoặc lớn hơn B.</a:t>
            </a:r>
            <a:endParaRPr lang="vi-VN" sz="2000" kern="1200" noProof="1">
              <a:solidFill>
                <a:srgbClr val="000000"/>
              </a:solidFill>
              <a:latin typeface="Arial" panose="020B0604020202020204" pitchFamily="34" charset="0"/>
              <a:cs typeface="Arial" panose="020B0604020202020204" pitchFamily="34" charset="0"/>
            </a:endParaRPr>
          </a:p>
        </p:txBody>
      </p:sp>
      <p:pic>
        <p:nvPicPr>
          <p:cNvPr id="21"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601239"/>
            <a:ext cx="365522" cy="365522"/>
          </a:xfrm>
          <a:prstGeom prst="rect">
            <a:avLst/>
          </a:prstGeom>
        </p:spPr>
      </p:pic>
      <p:pic>
        <p:nvPicPr>
          <p:cNvPr id="22"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00657" y="2397035"/>
            <a:ext cx="639785" cy="556871"/>
          </a:xfrm>
          <a:prstGeom prst="rect">
            <a:avLst/>
          </a:prstGeom>
        </p:spPr>
      </p:pic>
      <p:pic>
        <p:nvPicPr>
          <p:cNvPr id="23" name="Picture 22">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3805" y="2380196"/>
            <a:ext cx="637592" cy="568036"/>
          </a:xfrm>
          <a:prstGeom prst="rect">
            <a:avLst/>
          </a:prstGeom>
        </p:spPr>
      </p:pic>
      <p:pic>
        <p:nvPicPr>
          <p:cNvPr id="24"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83806" y="3876195"/>
            <a:ext cx="637592" cy="568036"/>
          </a:xfrm>
          <a:prstGeom prst="rect">
            <a:avLst/>
          </a:prstGeom>
        </p:spPr>
      </p:pic>
      <p:pic>
        <p:nvPicPr>
          <p:cNvPr id="25"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02851" y="3876195"/>
            <a:ext cx="637592" cy="568036"/>
          </a:xfrm>
          <a:prstGeom prst="rect">
            <a:avLst/>
          </a:prstGeom>
        </p:spPr>
      </p:pic>
      <p:pic>
        <p:nvPicPr>
          <p:cNvPr id="26"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601239"/>
            <a:ext cx="365522" cy="365522"/>
          </a:xfrm>
          <a:prstGeom prst="rect">
            <a:avLst/>
          </a:prstGeom>
        </p:spPr>
      </p:pic>
    </p:spTree>
    <p:extLst>
      <p:ext uri="{BB962C8B-B14F-4D97-AF65-F5344CB8AC3E}">
        <p14:creationId xmlns:p14="http://schemas.microsoft.com/office/powerpoint/2010/main" val="4173335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strVal val="#ppt_x"/>
                                          </p:val>
                                        </p:tav>
                                        <p:tav tm="100000">
                                          <p:val>
                                            <p:strVal val="#ppt_x"/>
                                          </p:val>
                                        </p:tav>
                                      </p:tavLst>
                                    </p:anim>
                                    <p:anim calcmode="lin" valueType="num">
                                      <p:cBhvr>
                                        <p:cTn id="3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7"/>
                                        </p:tgtEl>
                                        <p:attrNameLst>
                                          <p:attrName>fillcolor</p:attrName>
                                        </p:attrNameLst>
                                      </p:cBhvr>
                                      <p:to>
                                        <a:srgbClr val="92D050"/>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21"/>
                                        </p:tgtEl>
                                      </p:cBhvr>
                                    </p:cmd>
                                  </p:childTnLst>
                                </p:cTn>
                              </p:par>
                              <p:par>
                                <p:cTn id="41" presetID="1" presetClass="entr" presetSubtype="0" fill="hold" nodeType="withEffect">
                                  <p:stCondLst>
                                    <p:cond delay="0"/>
                                  </p:stCondLst>
                                  <p:childTnLst>
                                    <p:set>
                                      <p:cBhvr>
                                        <p:cTn id="42" dur="1" fill="hold">
                                          <p:stCondLst>
                                            <p:cond delay="9"/>
                                          </p:stCondLst>
                                        </p:cTn>
                                        <p:tgtEl>
                                          <p:spTgt spid="22"/>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7"/>
                                        </p:tgtEl>
                                      </p:cBhvr>
                                    </p:animEffect>
                                    <p:animScale>
                                      <p:cBhvr>
                                        <p:cTn id="45"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8"/>
                                        </p:tgtEl>
                                        <p:attrNameLst>
                                          <p:attrName>fillcolor</p:attrName>
                                        </p:attrNameLst>
                                      </p:cBhvr>
                                      <p:to>
                                        <a:srgbClr val="D99694"/>
                                      </p:to>
                                    </p:animClr>
                                    <p:set>
                                      <p:cBhvr>
                                        <p:cTn id="51" dur="500" fill="hold"/>
                                        <p:tgtEl>
                                          <p:spTgt spid="18"/>
                                        </p:tgtEl>
                                        <p:attrNameLst>
                                          <p:attrName>fill.type</p:attrName>
                                        </p:attrNameLst>
                                      </p:cBhvr>
                                      <p:to>
                                        <p:strVal val="solid"/>
                                      </p:to>
                                    </p:set>
                                    <p:set>
                                      <p:cBhvr>
                                        <p:cTn id="52" dur="500" fill="hold"/>
                                        <p:tgtEl>
                                          <p:spTgt spid="1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6"/>
                                        </p:tgtEl>
                                      </p:cBhvr>
                                    </p:cmd>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9"/>
                                        </p:tgtEl>
                                        <p:attrNameLst>
                                          <p:attrName>fillcolor</p:attrName>
                                        </p:attrNameLst>
                                      </p:cBhvr>
                                      <p:to>
                                        <a:srgbClr val="D99694"/>
                                      </p:to>
                                    </p:animClr>
                                    <p:set>
                                      <p:cBhvr>
                                        <p:cTn id="65" dur="500" fill="hold"/>
                                        <p:tgtEl>
                                          <p:spTgt spid="19"/>
                                        </p:tgtEl>
                                        <p:attrNameLst>
                                          <p:attrName>fill.type</p:attrName>
                                        </p:attrNameLst>
                                      </p:cBhvr>
                                      <p:to>
                                        <p:strVal val="solid"/>
                                      </p:to>
                                    </p:set>
                                    <p:set>
                                      <p:cBhvr>
                                        <p:cTn id="66" dur="500" fill="hold"/>
                                        <p:tgtEl>
                                          <p:spTgt spid="19"/>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6"/>
                                        </p:tgtEl>
                                      </p:cBhvr>
                                    </p:cmd>
                                  </p:childTnLst>
                                </p:cTn>
                              </p:par>
                              <p:par>
                                <p:cTn id="69" presetID="1" presetClass="entr" presetSubtype="0" fill="hold" nodeType="withEffect">
                                  <p:stCondLst>
                                    <p:cond delay="0"/>
                                  </p:stCondLst>
                                  <p:childTnLst>
                                    <p:set>
                                      <p:cBhvr>
                                        <p:cTn id="70" dur="1" fill="hold">
                                          <p:stCondLst>
                                            <p:cond delay="9"/>
                                          </p:stCondLst>
                                        </p:cTn>
                                        <p:tgtEl>
                                          <p:spTgt spid="23"/>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9"/>
                                        </p:tgtEl>
                                      </p:cBhvr>
                                    </p:animEffect>
                                    <p:animScale>
                                      <p:cBhvr>
                                        <p:cTn id="7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20"/>
                                        </p:tgtEl>
                                        <p:attrNameLst>
                                          <p:attrName>fillcolor</p:attrName>
                                        </p:attrNameLst>
                                      </p:cBhvr>
                                      <p:to>
                                        <a:srgbClr val="D99694"/>
                                      </p:to>
                                    </p:animClr>
                                    <p:set>
                                      <p:cBhvr>
                                        <p:cTn id="79" dur="500" fill="hold"/>
                                        <p:tgtEl>
                                          <p:spTgt spid="20"/>
                                        </p:tgtEl>
                                        <p:attrNameLst>
                                          <p:attrName>fill.type</p:attrName>
                                        </p:attrNameLst>
                                      </p:cBhvr>
                                      <p:to>
                                        <p:strVal val="solid"/>
                                      </p:to>
                                    </p:set>
                                    <p:set>
                                      <p:cBhvr>
                                        <p:cTn id="80" dur="500" fill="hold"/>
                                        <p:tgtEl>
                                          <p:spTgt spid="20"/>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6"/>
                                        </p:tgtEl>
                                      </p:cBhvr>
                                    </p:cmd>
                                  </p:childTnLst>
                                </p:cTn>
                              </p:par>
                              <p:par>
                                <p:cTn id="83" presetID="1" presetClass="entr" presetSubtype="0" fill="hold" nodeType="withEffect">
                                  <p:stCondLst>
                                    <p:cond delay="0"/>
                                  </p:stCondLst>
                                  <p:childTnLst>
                                    <p:set>
                                      <p:cBhvr>
                                        <p:cTn id="84" dur="1" fill="hold">
                                          <p:stCondLst>
                                            <p:cond delay="9"/>
                                          </p:stCondLst>
                                        </p:cTn>
                                        <p:tgtEl>
                                          <p:spTgt spid="24"/>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20"/>
                                        </p:tgtEl>
                                      </p:cBhvr>
                                    </p:animEffect>
                                    <p:animScale>
                                      <p:cBhvr>
                                        <p:cTn id="87" dur="250"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88" fill="hold" display="0">
                  <p:stCondLst>
                    <p:cond delay="indefinite"/>
                  </p:stCondLst>
                  <p:endCondLst>
                    <p:cond evt="onStopAudio" delay="0">
                      <p:tgtEl>
                        <p:sldTgt/>
                      </p:tgtEl>
                    </p:cond>
                  </p:endCondLst>
                </p:cTn>
                <p:tgtEl>
                  <p:spTgt spid="21"/>
                </p:tgtEl>
              </p:cMediaNode>
            </p:audio>
            <p:audio>
              <p:cMediaNode vol="80000">
                <p:cTn id="89" fill="hold" display="0">
                  <p:stCondLst>
                    <p:cond delay="indefinite"/>
                  </p:stCondLst>
                  <p:endCondLst>
                    <p:cond evt="onStopAudio" delay="0">
                      <p:tgtEl>
                        <p:sldTgt/>
                      </p:tgtEl>
                    </p:cond>
                  </p:endCondLst>
                </p:cTn>
                <p:tgtEl>
                  <p:spTgt spid="26"/>
                </p:tgtEl>
              </p:cMediaNode>
            </p:audio>
          </p:childTnLst>
        </p:cTn>
      </p:par>
    </p:tnLst>
    <p:bldLst>
      <p:bldP spid="16" grpId="0"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3"/>
          <p:cNvSpPr txBox="1">
            <a:spLocks noGrp="1"/>
          </p:cNvSpPr>
          <p:nvPr>
            <p:ph type="title"/>
          </p:nvPr>
        </p:nvSpPr>
        <p:spPr>
          <a:xfrm>
            <a:off x="665430" y="33668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mtClean="0">
                <a:solidFill>
                  <a:schemeClr val="tx2">
                    <a:lumMod val="75000"/>
                  </a:schemeClr>
                </a:solidFill>
                <a:latin typeface="Arial" panose="020B0604020202020204" pitchFamily="34" charset="0"/>
                <a:cs typeface="Arial" panose="020B0604020202020204" pitchFamily="34" charset="0"/>
              </a:rPr>
              <a:t>VẬN DỤNG</a:t>
            </a:r>
            <a:endParaRPr>
              <a:solidFill>
                <a:schemeClr val="tx2">
                  <a:lumMod val="75000"/>
                </a:schemeClr>
              </a:solidFill>
              <a:latin typeface="Arial" panose="020B0604020202020204" pitchFamily="34" charset="0"/>
              <a:cs typeface="Arial" panose="020B0604020202020204" pitchFamily="34" charset="0"/>
            </a:endParaRPr>
          </a:p>
        </p:txBody>
      </p:sp>
      <p:cxnSp>
        <p:nvCxnSpPr>
          <p:cNvPr id="594" name="Google Shape;594;p33"/>
          <p:cNvCxnSpPr/>
          <p:nvPr/>
        </p:nvCxnSpPr>
        <p:spPr>
          <a:xfrm rot="10800000">
            <a:off x="7378449" y="4944673"/>
            <a:ext cx="1273800" cy="0"/>
          </a:xfrm>
          <a:prstGeom prst="straightConnector1">
            <a:avLst/>
          </a:prstGeom>
          <a:noFill/>
          <a:ln w="9525" cap="flat" cmpd="sng">
            <a:solidFill>
              <a:schemeClr val="dk1"/>
            </a:solidFill>
            <a:prstDash val="solid"/>
            <a:round/>
            <a:headEnd type="none" w="med" len="med"/>
            <a:tailEnd type="none" w="med" len="med"/>
          </a:ln>
        </p:spPr>
      </p:cxnSp>
      <p:grpSp>
        <p:nvGrpSpPr>
          <p:cNvPr id="595" name="Google Shape;595;p33"/>
          <p:cNvGrpSpPr/>
          <p:nvPr/>
        </p:nvGrpSpPr>
        <p:grpSpPr>
          <a:xfrm flipH="1">
            <a:off x="7604747" y="4515890"/>
            <a:ext cx="993859" cy="428786"/>
            <a:chOff x="-2746911" y="2702810"/>
            <a:chExt cx="1057297" cy="544767"/>
          </a:xfrm>
        </p:grpSpPr>
        <p:sp>
          <p:nvSpPr>
            <p:cNvPr id="596" name="Google Shape;596;p33"/>
            <p:cNvSpPr/>
            <p:nvPr/>
          </p:nvSpPr>
          <p:spPr>
            <a:xfrm>
              <a:off x="-2633957" y="2976382"/>
              <a:ext cx="880140" cy="271195"/>
            </a:xfrm>
            <a:custGeom>
              <a:avLst/>
              <a:gdLst/>
              <a:ahLst/>
              <a:cxnLst/>
              <a:rect l="l" t="t" r="r" b="b"/>
              <a:pathLst>
                <a:path w="730407" h="225058" extrusionOk="0">
                  <a:moveTo>
                    <a:pt x="9614" y="208"/>
                  </a:moveTo>
                  <a:lnTo>
                    <a:pt x="608244" y="0"/>
                  </a:lnTo>
                  <a:cubicBezTo>
                    <a:pt x="675679" y="0"/>
                    <a:pt x="730355" y="50303"/>
                    <a:pt x="730407" y="112373"/>
                  </a:cubicBezTo>
                  <a:cubicBezTo>
                    <a:pt x="730407" y="143409"/>
                    <a:pt x="716764" y="171528"/>
                    <a:pt x="694685" y="191888"/>
                  </a:cubicBezTo>
                  <a:cubicBezTo>
                    <a:pt x="672607" y="212249"/>
                    <a:pt x="642092" y="224851"/>
                    <a:pt x="608349" y="224851"/>
                  </a:cubicBezTo>
                  <a:lnTo>
                    <a:pt x="3990" y="225059"/>
                  </a:lnTo>
                  <a:cubicBezTo>
                    <a:pt x="3990" y="225059"/>
                    <a:pt x="-5226" y="223861"/>
                    <a:pt x="4355" y="221674"/>
                  </a:cubicBezTo>
                  <a:cubicBezTo>
                    <a:pt x="26069" y="216623"/>
                    <a:pt x="45441" y="206261"/>
                    <a:pt x="60750" y="192097"/>
                  </a:cubicBezTo>
                  <a:cubicBezTo>
                    <a:pt x="82829" y="171736"/>
                    <a:pt x="96472" y="143617"/>
                    <a:pt x="96472" y="112582"/>
                  </a:cubicBezTo>
                  <a:cubicBezTo>
                    <a:pt x="96472" y="62123"/>
                    <a:pt x="60333" y="19475"/>
                    <a:pt x="10656" y="5259"/>
                  </a:cubicBezTo>
                  <a:cubicBezTo>
                    <a:pt x="-800" y="1979"/>
                    <a:pt x="9614" y="208"/>
                    <a:pt x="9614" y="208"/>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33"/>
            <p:cNvSpPr/>
            <p:nvPr/>
          </p:nvSpPr>
          <p:spPr>
            <a:xfrm>
              <a:off x="-2152567" y="2976382"/>
              <a:ext cx="462953" cy="271070"/>
            </a:xfrm>
            <a:custGeom>
              <a:avLst/>
              <a:gdLst/>
              <a:ahLst/>
              <a:cxnLst/>
              <a:rect l="l" t="t" r="r" b="b"/>
              <a:pathLst>
                <a:path w="384193" h="224954" extrusionOk="0">
                  <a:moveTo>
                    <a:pt x="0" y="104"/>
                  </a:moveTo>
                  <a:lnTo>
                    <a:pt x="262031" y="0"/>
                  </a:lnTo>
                  <a:cubicBezTo>
                    <a:pt x="329465" y="0"/>
                    <a:pt x="384142" y="50303"/>
                    <a:pt x="384194" y="112373"/>
                  </a:cubicBezTo>
                  <a:cubicBezTo>
                    <a:pt x="384194" y="143409"/>
                    <a:pt x="370551" y="171528"/>
                    <a:pt x="348472" y="191888"/>
                  </a:cubicBezTo>
                  <a:cubicBezTo>
                    <a:pt x="326393" y="212249"/>
                    <a:pt x="295878" y="224851"/>
                    <a:pt x="262135" y="224851"/>
                  </a:cubicBezTo>
                  <a:lnTo>
                    <a:pt x="104" y="224955"/>
                  </a:lnTo>
                  <a:cubicBezTo>
                    <a:pt x="33847" y="224955"/>
                    <a:pt x="64362" y="212353"/>
                    <a:pt x="86441" y="191993"/>
                  </a:cubicBezTo>
                  <a:cubicBezTo>
                    <a:pt x="108520" y="171632"/>
                    <a:pt x="122215" y="143513"/>
                    <a:pt x="122163" y="112477"/>
                  </a:cubicBezTo>
                  <a:cubicBezTo>
                    <a:pt x="122163" y="50407"/>
                    <a:pt x="67487" y="52"/>
                    <a:pt x="0" y="10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3"/>
            <p:cNvSpPr/>
            <p:nvPr/>
          </p:nvSpPr>
          <p:spPr>
            <a:xfrm>
              <a:off x="-2651808" y="2976445"/>
              <a:ext cx="642537" cy="271132"/>
            </a:xfrm>
            <a:custGeom>
              <a:avLst/>
              <a:gdLst/>
              <a:ahLst/>
              <a:cxnLst/>
              <a:rect l="l" t="t" r="r" b="b"/>
              <a:pathLst>
                <a:path w="533226" h="225006" extrusionOk="0">
                  <a:moveTo>
                    <a:pt x="0" y="156"/>
                  </a:moveTo>
                  <a:lnTo>
                    <a:pt x="411063" y="0"/>
                  </a:lnTo>
                  <a:cubicBezTo>
                    <a:pt x="478498" y="0"/>
                    <a:pt x="533174" y="50303"/>
                    <a:pt x="533226" y="112373"/>
                  </a:cubicBezTo>
                  <a:cubicBezTo>
                    <a:pt x="533226" y="143409"/>
                    <a:pt x="519583" y="171528"/>
                    <a:pt x="497504" y="191888"/>
                  </a:cubicBezTo>
                  <a:cubicBezTo>
                    <a:pt x="475426" y="212249"/>
                    <a:pt x="444911" y="224851"/>
                    <a:pt x="411168" y="224851"/>
                  </a:cubicBezTo>
                  <a:lnTo>
                    <a:pt x="104" y="225007"/>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33"/>
            <p:cNvSpPr/>
            <p:nvPr/>
          </p:nvSpPr>
          <p:spPr>
            <a:xfrm>
              <a:off x="-2518665" y="3207455"/>
              <a:ext cx="339215" cy="125"/>
            </a:xfrm>
            <a:custGeom>
              <a:avLst/>
              <a:gdLst/>
              <a:ahLst/>
              <a:cxnLst/>
              <a:rect l="l" t="t" r="r" b="b"/>
              <a:pathLst>
                <a:path w="281506" h="104" extrusionOk="0">
                  <a:moveTo>
                    <a:pt x="281506" y="0"/>
                  </a:moveTo>
                  <a:lnTo>
                    <a:pt x="0" y="10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33"/>
            <p:cNvSpPr/>
            <p:nvPr/>
          </p:nvSpPr>
          <p:spPr>
            <a:xfrm>
              <a:off x="-2491170" y="3165648"/>
              <a:ext cx="222378" cy="63"/>
            </a:xfrm>
            <a:custGeom>
              <a:avLst/>
              <a:gdLst/>
              <a:ahLst/>
              <a:cxnLst/>
              <a:rect l="l" t="t" r="r" b="b"/>
              <a:pathLst>
                <a:path w="184546" h="52" extrusionOk="0">
                  <a:moveTo>
                    <a:pt x="184546" y="0"/>
                  </a:moveTo>
                  <a:lnTo>
                    <a:pt x="0" y="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33"/>
            <p:cNvSpPr/>
            <p:nvPr/>
          </p:nvSpPr>
          <p:spPr>
            <a:xfrm>
              <a:off x="-2505859" y="3034512"/>
              <a:ext cx="337583" cy="125"/>
            </a:xfrm>
            <a:custGeom>
              <a:avLst/>
              <a:gdLst/>
              <a:ahLst/>
              <a:cxnLst/>
              <a:rect l="l" t="t" r="r" b="b"/>
              <a:pathLst>
                <a:path w="280152" h="104" extrusionOk="0">
                  <a:moveTo>
                    <a:pt x="280152" y="0"/>
                  </a:moveTo>
                  <a:cubicBezTo>
                    <a:pt x="275205" y="0"/>
                    <a:pt x="0" y="104"/>
                    <a:pt x="0" y="10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3"/>
            <p:cNvSpPr/>
            <p:nvPr/>
          </p:nvSpPr>
          <p:spPr>
            <a:xfrm>
              <a:off x="-2682881" y="2702810"/>
              <a:ext cx="880140" cy="271196"/>
            </a:xfrm>
            <a:custGeom>
              <a:avLst/>
              <a:gdLst/>
              <a:ahLst/>
              <a:cxnLst/>
              <a:rect l="l" t="t" r="r" b="b"/>
              <a:pathLst>
                <a:path w="730407" h="225059" extrusionOk="0">
                  <a:moveTo>
                    <a:pt x="720793" y="224851"/>
                  </a:moveTo>
                  <a:lnTo>
                    <a:pt x="122163" y="225059"/>
                  </a:lnTo>
                  <a:cubicBezTo>
                    <a:pt x="54729" y="225059"/>
                    <a:pt x="52" y="174757"/>
                    <a:pt x="0" y="112686"/>
                  </a:cubicBezTo>
                  <a:cubicBezTo>
                    <a:pt x="0" y="81650"/>
                    <a:pt x="13643" y="53531"/>
                    <a:pt x="35722" y="33170"/>
                  </a:cubicBezTo>
                  <a:cubicBezTo>
                    <a:pt x="57801" y="12810"/>
                    <a:pt x="88316" y="208"/>
                    <a:pt x="122059" y="208"/>
                  </a:cubicBezTo>
                  <a:lnTo>
                    <a:pt x="726417" y="0"/>
                  </a:lnTo>
                  <a:cubicBezTo>
                    <a:pt x="726417" y="0"/>
                    <a:pt x="735634" y="1198"/>
                    <a:pt x="726052" y="3385"/>
                  </a:cubicBezTo>
                  <a:cubicBezTo>
                    <a:pt x="704338" y="8436"/>
                    <a:pt x="684967" y="18799"/>
                    <a:pt x="669657" y="32962"/>
                  </a:cubicBezTo>
                  <a:cubicBezTo>
                    <a:pt x="647579" y="53323"/>
                    <a:pt x="633935" y="81442"/>
                    <a:pt x="633935" y="112478"/>
                  </a:cubicBezTo>
                  <a:cubicBezTo>
                    <a:pt x="633935" y="162936"/>
                    <a:pt x="670074" y="205584"/>
                    <a:pt x="719751" y="219800"/>
                  </a:cubicBezTo>
                  <a:cubicBezTo>
                    <a:pt x="731208" y="223080"/>
                    <a:pt x="720793" y="224851"/>
                    <a:pt x="720793" y="224851"/>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3"/>
            <p:cNvSpPr/>
            <p:nvPr/>
          </p:nvSpPr>
          <p:spPr>
            <a:xfrm>
              <a:off x="-2746911" y="2702999"/>
              <a:ext cx="462953" cy="271070"/>
            </a:xfrm>
            <a:custGeom>
              <a:avLst/>
              <a:gdLst/>
              <a:ahLst/>
              <a:cxnLst/>
              <a:rect l="l" t="t" r="r" b="b"/>
              <a:pathLst>
                <a:path w="384193" h="224954" extrusionOk="0">
                  <a:moveTo>
                    <a:pt x="384194" y="224851"/>
                  </a:moveTo>
                  <a:lnTo>
                    <a:pt x="122163" y="224955"/>
                  </a:lnTo>
                  <a:cubicBezTo>
                    <a:pt x="54729" y="224955"/>
                    <a:pt x="52" y="174652"/>
                    <a:pt x="0" y="112581"/>
                  </a:cubicBezTo>
                  <a:cubicBezTo>
                    <a:pt x="0" y="81546"/>
                    <a:pt x="13643" y="53427"/>
                    <a:pt x="35722" y="33066"/>
                  </a:cubicBezTo>
                  <a:cubicBezTo>
                    <a:pt x="57801" y="12706"/>
                    <a:pt x="88316" y="104"/>
                    <a:pt x="122059" y="104"/>
                  </a:cubicBezTo>
                  <a:lnTo>
                    <a:pt x="384090" y="0"/>
                  </a:lnTo>
                  <a:cubicBezTo>
                    <a:pt x="350346" y="0"/>
                    <a:pt x="319832" y="12602"/>
                    <a:pt x="297753" y="32962"/>
                  </a:cubicBezTo>
                  <a:cubicBezTo>
                    <a:pt x="275674" y="53323"/>
                    <a:pt x="261979" y="81442"/>
                    <a:pt x="262031" y="112478"/>
                  </a:cubicBezTo>
                  <a:cubicBezTo>
                    <a:pt x="262031" y="174548"/>
                    <a:pt x="316707" y="224903"/>
                    <a:pt x="384194" y="22485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3"/>
            <p:cNvSpPr/>
            <p:nvPr/>
          </p:nvSpPr>
          <p:spPr>
            <a:xfrm>
              <a:off x="-2427329" y="2702810"/>
              <a:ext cx="642537" cy="271133"/>
            </a:xfrm>
            <a:custGeom>
              <a:avLst/>
              <a:gdLst/>
              <a:ahLst/>
              <a:cxnLst/>
              <a:rect l="l" t="t" r="r" b="b"/>
              <a:pathLst>
                <a:path w="533226" h="225007" extrusionOk="0">
                  <a:moveTo>
                    <a:pt x="533226" y="224851"/>
                  </a:moveTo>
                  <a:lnTo>
                    <a:pt x="122163" y="225007"/>
                  </a:lnTo>
                  <a:cubicBezTo>
                    <a:pt x="54729" y="225007"/>
                    <a:pt x="52" y="174705"/>
                    <a:pt x="0" y="112634"/>
                  </a:cubicBezTo>
                  <a:cubicBezTo>
                    <a:pt x="0" y="81598"/>
                    <a:pt x="13643" y="53479"/>
                    <a:pt x="35722" y="33119"/>
                  </a:cubicBezTo>
                  <a:cubicBezTo>
                    <a:pt x="57801" y="12758"/>
                    <a:pt x="88316" y="156"/>
                    <a:pt x="122059" y="156"/>
                  </a:cubicBezTo>
                  <a:lnTo>
                    <a:pt x="533122" y="0"/>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3"/>
            <p:cNvSpPr/>
            <p:nvPr/>
          </p:nvSpPr>
          <p:spPr>
            <a:xfrm>
              <a:off x="-2257023" y="2742923"/>
              <a:ext cx="339215" cy="125"/>
            </a:xfrm>
            <a:custGeom>
              <a:avLst/>
              <a:gdLst/>
              <a:ahLst/>
              <a:cxnLst/>
              <a:rect l="l" t="t" r="r" b="b"/>
              <a:pathLst>
                <a:path w="281506" h="104" extrusionOk="0">
                  <a:moveTo>
                    <a:pt x="0" y="104"/>
                  </a:moveTo>
                  <a:lnTo>
                    <a:pt x="2815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33"/>
            <p:cNvSpPr/>
            <p:nvPr/>
          </p:nvSpPr>
          <p:spPr>
            <a:xfrm>
              <a:off x="-2167632" y="2784794"/>
              <a:ext cx="222378" cy="63"/>
            </a:xfrm>
            <a:custGeom>
              <a:avLst/>
              <a:gdLst/>
              <a:ahLst/>
              <a:cxnLst/>
              <a:rect l="l" t="t" r="r" b="b"/>
              <a:pathLst>
                <a:path w="184546" h="52" extrusionOk="0">
                  <a:moveTo>
                    <a:pt x="0" y="52"/>
                  </a:moveTo>
                  <a:lnTo>
                    <a:pt x="18454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33"/>
            <p:cNvSpPr/>
            <p:nvPr/>
          </p:nvSpPr>
          <p:spPr>
            <a:xfrm>
              <a:off x="-2268196" y="2915930"/>
              <a:ext cx="337583" cy="125"/>
            </a:xfrm>
            <a:custGeom>
              <a:avLst/>
              <a:gdLst/>
              <a:ahLst/>
              <a:cxnLst/>
              <a:rect l="l" t="t" r="r" b="b"/>
              <a:pathLst>
                <a:path w="280152" h="104" extrusionOk="0">
                  <a:moveTo>
                    <a:pt x="0" y="104"/>
                  </a:moveTo>
                  <a:cubicBezTo>
                    <a:pt x="4947" y="104"/>
                    <a:pt x="280152" y="0"/>
                    <a:pt x="28015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Rectangle 7"/>
          <p:cNvSpPr/>
          <p:nvPr/>
        </p:nvSpPr>
        <p:spPr>
          <a:xfrm>
            <a:off x="401435" y="1010244"/>
            <a:ext cx="8231990" cy="1477328"/>
          </a:xfrm>
          <a:prstGeom prst="rect">
            <a:avLst/>
          </a:prstGeom>
        </p:spPr>
        <p:txBody>
          <a:bodyPr wrap="square">
            <a:spAutoFit/>
          </a:bodyPr>
          <a:lstStyle/>
          <a:p>
            <a:pPr algn="just">
              <a:lnSpc>
                <a:spcPct val="150000"/>
              </a:lnSpc>
            </a:pPr>
            <a:r>
              <a:rPr lang="vi-VN" sz="2000"/>
              <a:t>Giả sử thư viện có quy định một bạn đọc không được mượn và giữ quá 5 cuốn sách. Em hãy thiết kế truy vấn giúp thủ thư kiểm tra điều kiện này khi có một bạn đọc muốn mượn sách.</a:t>
            </a:r>
            <a:endParaRPr lang="en-US" sz="2000"/>
          </a:p>
        </p:txBody>
      </p:sp>
      <p:grpSp>
        <p:nvGrpSpPr>
          <p:cNvPr id="30" name="Group 29"/>
          <p:cNvGrpSpPr/>
          <p:nvPr/>
        </p:nvGrpSpPr>
        <p:grpSpPr>
          <a:xfrm>
            <a:off x="503577" y="2588436"/>
            <a:ext cx="1325223" cy="874705"/>
            <a:chOff x="3709113" y="315866"/>
            <a:chExt cx="1325223" cy="874705"/>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113" y="315866"/>
              <a:ext cx="1325223" cy="874705"/>
            </a:xfrm>
            <a:prstGeom prst="rect">
              <a:avLst/>
            </a:prstGeom>
          </p:spPr>
        </p:pic>
        <p:sp>
          <p:nvSpPr>
            <p:cNvPr id="32" name="TextBox 31"/>
            <p:cNvSpPr txBox="1"/>
            <p:nvPr/>
          </p:nvSpPr>
          <p:spPr>
            <a:xfrm>
              <a:off x="3827194" y="465203"/>
              <a:ext cx="1089060" cy="430887"/>
            </a:xfrm>
            <a:prstGeom prst="rect">
              <a:avLst/>
            </a:prstGeom>
            <a:noFill/>
          </p:spPr>
          <p:txBody>
            <a:bodyPr wrap="square" rtlCol="0">
              <a:spAutoFit/>
            </a:bodyPr>
            <a:lstStyle/>
            <a:p>
              <a:pPr algn="ctr"/>
              <a:r>
                <a:rPr lang="vi-VN" sz="2200" b="1" smtClean="0">
                  <a:solidFill>
                    <a:srgbClr val="C00000"/>
                  </a:solidFill>
                </a:rPr>
                <a:t>Gợi ý</a:t>
              </a:r>
              <a:endParaRPr lang="en-US" sz="2200" b="1">
                <a:solidFill>
                  <a:srgbClr val="C00000"/>
                </a:solidFill>
              </a:endParaRPr>
            </a:p>
          </p:txBody>
        </p:sp>
      </p:grpSp>
      <p:sp>
        <p:nvSpPr>
          <p:cNvPr id="9" name="Rectangle 8"/>
          <p:cNvSpPr/>
          <p:nvPr/>
        </p:nvSpPr>
        <p:spPr>
          <a:xfrm>
            <a:off x="1910850" y="2544019"/>
            <a:ext cx="6853005" cy="240065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smtClean="0"/>
              <a:t>Cần </a:t>
            </a:r>
            <a:r>
              <a:rPr lang="vi-VN" sz="2000"/>
              <a:t>lấy dữ liệu từ hai bảng </a:t>
            </a:r>
            <a:r>
              <a:rPr lang="vi-VN" sz="2000" i="1"/>
              <a:t>Bạn Đọc </a:t>
            </a:r>
            <a:r>
              <a:rPr lang="vi-VN" sz="2000"/>
              <a:t>và </a:t>
            </a:r>
            <a:r>
              <a:rPr lang="vi-VN" sz="2000" i="1"/>
              <a:t>Mượn-Trả</a:t>
            </a:r>
            <a:r>
              <a:rPr lang="vi-VN" sz="2000"/>
              <a:t>.</a:t>
            </a:r>
          </a:p>
          <a:p>
            <a:pPr marL="342900" indent="-342900" algn="just">
              <a:lnSpc>
                <a:spcPct val="150000"/>
              </a:lnSpc>
              <a:buFont typeface="Arial" panose="020B0604020202020204" pitchFamily="34" charset="0"/>
              <a:buChar char="•"/>
            </a:pPr>
            <a:r>
              <a:rPr lang="vi-VN" sz="2000" smtClean="0"/>
              <a:t>Bạn </a:t>
            </a:r>
            <a:r>
              <a:rPr lang="vi-VN" sz="2000"/>
              <a:t>đọc đang giữ sách nghĩa là đã có </a:t>
            </a:r>
            <a:r>
              <a:rPr lang="vi-VN" sz="2000" i="1"/>
              <a:t>Ngày mượn </a:t>
            </a:r>
            <a:r>
              <a:rPr lang="vi-VN" sz="2000"/>
              <a:t>nhưng </a:t>
            </a:r>
            <a:r>
              <a:rPr lang="vi-VN" sz="2000" i="1"/>
              <a:t>Ngày trả </a:t>
            </a:r>
            <a:r>
              <a:rPr lang="vi-VN" sz="2000"/>
              <a:t>bỏ trống (Is Null).</a:t>
            </a:r>
          </a:p>
          <a:p>
            <a:pPr marL="342900" indent="-342900" algn="just">
              <a:lnSpc>
                <a:spcPct val="150000"/>
              </a:lnSpc>
              <a:buFont typeface="Arial" panose="020B0604020202020204" pitchFamily="34" charset="0"/>
              <a:buChar char="•"/>
            </a:pPr>
            <a:r>
              <a:rPr lang="vi-VN" sz="2000" smtClean="0"/>
              <a:t>Thủ </a:t>
            </a:r>
            <a:r>
              <a:rPr lang="vi-VN" sz="2000"/>
              <a:t>thư có thể gõ nhập mã số thẻ để truy xuất thông tin về một bạn đọc cụ thể.</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1"/>
        <p:cNvGrpSpPr/>
        <p:nvPr/>
      </p:nvGrpSpPr>
      <p:grpSpPr>
        <a:xfrm>
          <a:off x="0" y="0"/>
          <a:ext cx="0" cy="0"/>
          <a:chOff x="0" y="0"/>
          <a:chExt cx="0" cy="0"/>
        </a:xfrm>
      </p:grpSpPr>
      <p:sp>
        <p:nvSpPr>
          <p:cNvPr id="442" name="Google Shape;442;p29"/>
          <p:cNvSpPr txBox="1">
            <a:spLocks noGrp="1"/>
          </p:cNvSpPr>
          <p:nvPr>
            <p:ph type="title"/>
          </p:nvPr>
        </p:nvSpPr>
        <p:spPr>
          <a:xfrm>
            <a:off x="750823" y="38945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solidFill>
                  <a:schemeClr val="tx2">
                    <a:lumMod val="75000"/>
                  </a:schemeClr>
                </a:solidFill>
                <a:latin typeface="Arial" panose="020B0604020202020204" pitchFamily="34" charset="0"/>
                <a:cs typeface="Arial" panose="020B0604020202020204" pitchFamily="34" charset="0"/>
              </a:rPr>
              <a:t>NỘI DUNG BÀI HỌC</a:t>
            </a:r>
            <a:endParaRPr sz="3200">
              <a:solidFill>
                <a:schemeClr val="tx2">
                  <a:lumMod val="75000"/>
                </a:schemeClr>
              </a:solidFill>
              <a:latin typeface="Arial" panose="020B0604020202020204" pitchFamily="34" charset="0"/>
              <a:cs typeface="Arial" panose="020B0604020202020204" pitchFamily="34" charset="0"/>
            </a:endParaRPr>
          </a:p>
        </p:txBody>
      </p:sp>
      <p:sp>
        <p:nvSpPr>
          <p:cNvPr id="443" name="Google Shape;443;p29"/>
          <p:cNvSpPr txBox="1">
            <a:spLocks noGrp="1"/>
          </p:cNvSpPr>
          <p:nvPr>
            <p:ph type="title" idx="2"/>
          </p:nvPr>
        </p:nvSpPr>
        <p:spPr>
          <a:xfrm>
            <a:off x="823900" y="1342838"/>
            <a:ext cx="734700" cy="347100"/>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en" sz="2400">
                <a:latin typeface="Arial" panose="020B0604020202020204" pitchFamily="34" charset="0"/>
                <a:cs typeface="Arial" panose="020B0604020202020204" pitchFamily="34" charset="0"/>
              </a:rPr>
              <a:t>01</a:t>
            </a:r>
            <a:endParaRPr sz="2400">
              <a:latin typeface="Arial" panose="020B0604020202020204" pitchFamily="34" charset="0"/>
              <a:cs typeface="Arial" panose="020B0604020202020204" pitchFamily="34" charset="0"/>
            </a:endParaRPr>
          </a:p>
        </p:txBody>
      </p:sp>
      <p:sp>
        <p:nvSpPr>
          <p:cNvPr id="444" name="Google Shape;444;p29"/>
          <p:cNvSpPr txBox="1">
            <a:spLocks noGrp="1"/>
          </p:cNvSpPr>
          <p:nvPr>
            <p:ph type="title" idx="3"/>
          </p:nvPr>
        </p:nvSpPr>
        <p:spPr>
          <a:xfrm>
            <a:off x="823900" y="2433171"/>
            <a:ext cx="734700" cy="3471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sz="2400">
                <a:latin typeface="Arial" panose="020B0604020202020204" pitchFamily="34" charset="0"/>
                <a:cs typeface="Arial" panose="020B0604020202020204" pitchFamily="34" charset="0"/>
              </a:rPr>
              <a:t>02</a:t>
            </a:r>
            <a:endParaRPr sz="2400">
              <a:latin typeface="Arial" panose="020B0604020202020204" pitchFamily="34" charset="0"/>
              <a:cs typeface="Arial" panose="020B0604020202020204" pitchFamily="34" charset="0"/>
            </a:endParaRPr>
          </a:p>
        </p:txBody>
      </p:sp>
      <p:sp>
        <p:nvSpPr>
          <p:cNvPr id="445" name="Google Shape;445;p29"/>
          <p:cNvSpPr txBox="1">
            <a:spLocks noGrp="1"/>
          </p:cNvSpPr>
          <p:nvPr>
            <p:ph type="title" idx="4"/>
          </p:nvPr>
        </p:nvSpPr>
        <p:spPr>
          <a:xfrm>
            <a:off x="823900" y="3447300"/>
            <a:ext cx="734700" cy="3471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sz="2400">
                <a:latin typeface="Arial" panose="020B0604020202020204" pitchFamily="34" charset="0"/>
                <a:cs typeface="Arial" panose="020B0604020202020204" pitchFamily="34" charset="0"/>
              </a:rPr>
              <a:t>03</a:t>
            </a:r>
            <a:endParaRPr sz="2400">
              <a:latin typeface="Arial" panose="020B0604020202020204" pitchFamily="34" charset="0"/>
              <a:cs typeface="Arial" panose="020B0604020202020204" pitchFamily="34" charset="0"/>
            </a:endParaRPr>
          </a:p>
        </p:txBody>
      </p:sp>
      <p:sp>
        <p:nvSpPr>
          <p:cNvPr id="451" name="Google Shape;451;p29"/>
          <p:cNvSpPr txBox="1">
            <a:spLocks noGrp="1"/>
          </p:cNvSpPr>
          <p:nvPr>
            <p:ph type="title" idx="7"/>
          </p:nvPr>
        </p:nvSpPr>
        <p:spPr>
          <a:xfrm>
            <a:off x="5152316" y="1340404"/>
            <a:ext cx="734700" cy="347100"/>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en" sz="2400">
                <a:latin typeface="Arial" panose="020B0604020202020204" pitchFamily="34" charset="0"/>
                <a:cs typeface="Arial" panose="020B0604020202020204" pitchFamily="34" charset="0"/>
              </a:rPr>
              <a:t>04</a:t>
            </a:r>
            <a:endParaRPr sz="2400">
              <a:latin typeface="Arial" panose="020B0604020202020204" pitchFamily="34" charset="0"/>
              <a:cs typeface="Arial" panose="020B0604020202020204" pitchFamily="34" charset="0"/>
            </a:endParaRPr>
          </a:p>
        </p:txBody>
      </p:sp>
      <p:sp>
        <p:nvSpPr>
          <p:cNvPr id="452" name="Google Shape;452;p29"/>
          <p:cNvSpPr txBox="1">
            <a:spLocks noGrp="1"/>
          </p:cNvSpPr>
          <p:nvPr>
            <p:ph type="title" idx="8"/>
          </p:nvPr>
        </p:nvSpPr>
        <p:spPr>
          <a:xfrm>
            <a:off x="5152316" y="2430737"/>
            <a:ext cx="734700" cy="347100"/>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en" sz="2400">
                <a:latin typeface="Arial" panose="020B0604020202020204" pitchFamily="34" charset="0"/>
                <a:cs typeface="Arial" panose="020B0604020202020204" pitchFamily="34" charset="0"/>
              </a:rPr>
              <a:t>05</a:t>
            </a:r>
            <a:endParaRPr sz="2400">
              <a:latin typeface="Arial" panose="020B0604020202020204" pitchFamily="34" charset="0"/>
              <a:cs typeface="Arial" panose="020B0604020202020204" pitchFamily="34" charset="0"/>
            </a:endParaRPr>
          </a:p>
        </p:txBody>
      </p:sp>
      <p:sp>
        <p:nvSpPr>
          <p:cNvPr id="453" name="Google Shape;453;p29"/>
          <p:cNvSpPr txBox="1">
            <a:spLocks noGrp="1"/>
          </p:cNvSpPr>
          <p:nvPr>
            <p:ph type="title" idx="9"/>
          </p:nvPr>
        </p:nvSpPr>
        <p:spPr>
          <a:xfrm>
            <a:off x="5152316" y="3444866"/>
            <a:ext cx="734700" cy="347100"/>
          </a:xfrm>
          <a:prstGeom prst="rect">
            <a:avLst/>
          </a:prstGeom>
        </p:spPr>
        <p:txBody>
          <a:bodyPr spcFirstLastPara="1" wrap="square" lIns="91425" tIns="91425" rIns="91425" bIns="0" anchor="b" anchorCtr="0">
            <a:noAutofit/>
          </a:bodyPr>
          <a:lstStyle/>
          <a:p>
            <a:pPr marL="0" lvl="0" indent="0" algn="ctr" rtl="0">
              <a:spcBef>
                <a:spcPts val="0"/>
              </a:spcBef>
              <a:spcAft>
                <a:spcPts val="0"/>
              </a:spcAft>
              <a:buNone/>
            </a:pPr>
            <a:r>
              <a:rPr lang="en" sz="2400">
                <a:latin typeface="Arial" panose="020B0604020202020204" pitchFamily="34" charset="0"/>
                <a:cs typeface="Arial" panose="020B0604020202020204" pitchFamily="34" charset="0"/>
              </a:rPr>
              <a:t>06</a:t>
            </a:r>
            <a:endParaRPr sz="2400">
              <a:latin typeface="Arial" panose="020B0604020202020204" pitchFamily="34" charset="0"/>
              <a:cs typeface="Arial" panose="020B0604020202020204" pitchFamily="34" charset="0"/>
            </a:endParaRPr>
          </a:p>
        </p:txBody>
      </p:sp>
      <p:grpSp>
        <p:nvGrpSpPr>
          <p:cNvPr id="455" name="Google Shape;455;p29"/>
          <p:cNvGrpSpPr/>
          <p:nvPr/>
        </p:nvGrpSpPr>
        <p:grpSpPr>
          <a:xfrm>
            <a:off x="8192024" y="4528208"/>
            <a:ext cx="456078" cy="370095"/>
            <a:chOff x="5842445" y="3462417"/>
            <a:chExt cx="456078" cy="370095"/>
          </a:xfrm>
        </p:grpSpPr>
        <p:sp>
          <p:nvSpPr>
            <p:cNvPr id="456" name="Google Shape;456;p29"/>
            <p:cNvSpPr/>
            <p:nvPr/>
          </p:nvSpPr>
          <p:spPr>
            <a:xfrm>
              <a:off x="5842445" y="3462417"/>
              <a:ext cx="298088" cy="370095"/>
            </a:xfrm>
            <a:custGeom>
              <a:avLst/>
              <a:gdLst/>
              <a:ahLst/>
              <a:cxnLst/>
              <a:rect l="l" t="t" r="r" b="b"/>
              <a:pathLst>
                <a:path w="149605" h="185744" extrusionOk="0">
                  <a:moveTo>
                    <a:pt x="0" y="0"/>
                  </a:moveTo>
                  <a:lnTo>
                    <a:pt x="149605" y="0"/>
                  </a:lnTo>
                  <a:lnTo>
                    <a:pt x="149605" y="185744"/>
                  </a:lnTo>
                  <a:lnTo>
                    <a:pt x="0" y="1857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29"/>
            <p:cNvSpPr/>
            <p:nvPr/>
          </p:nvSpPr>
          <p:spPr>
            <a:xfrm rot="-2700000">
              <a:off x="6107593" y="3568373"/>
              <a:ext cx="158172" cy="158172"/>
            </a:xfrm>
            <a:custGeom>
              <a:avLst/>
              <a:gdLst/>
              <a:ahLst/>
              <a:cxnLst/>
              <a:rect l="l" t="t" r="r" b="b"/>
              <a:pathLst>
                <a:path w="79463" h="79463" extrusionOk="0">
                  <a:moveTo>
                    <a:pt x="79463" y="39732"/>
                  </a:moveTo>
                  <a:cubicBezTo>
                    <a:pt x="79463" y="61675"/>
                    <a:pt x="61675" y="79463"/>
                    <a:pt x="39732" y="79463"/>
                  </a:cubicBezTo>
                  <a:cubicBezTo>
                    <a:pt x="17789" y="79463"/>
                    <a:pt x="0" y="61675"/>
                    <a:pt x="0" y="39732"/>
                  </a:cubicBezTo>
                  <a:cubicBezTo>
                    <a:pt x="0" y="17788"/>
                    <a:pt x="17789" y="0"/>
                    <a:pt x="39732" y="0"/>
                  </a:cubicBezTo>
                  <a:cubicBezTo>
                    <a:pt x="61675" y="0"/>
                    <a:pt x="79463" y="17788"/>
                    <a:pt x="79463" y="39732"/>
                  </a:cubicBezTo>
                  <a:close/>
                </a:path>
              </a:pathLst>
            </a:custGeom>
            <a:no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458" name="Google Shape;458;p29"/>
          <p:cNvCxnSpPr/>
          <p:nvPr/>
        </p:nvCxnSpPr>
        <p:spPr>
          <a:xfrm rot="10800000">
            <a:off x="7656528" y="4901381"/>
            <a:ext cx="1273800" cy="0"/>
          </a:xfrm>
          <a:prstGeom prst="straightConnector1">
            <a:avLst/>
          </a:prstGeom>
          <a:noFill/>
          <a:ln w="9525" cap="flat" cmpd="sng">
            <a:solidFill>
              <a:schemeClr val="dk1"/>
            </a:solidFill>
            <a:prstDash val="solid"/>
            <a:round/>
            <a:headEnd type="none" w="med" len="med"/>
            <a:tailEnd type="none" w="med" len="med"/>
          </a:ln>
        </p:spPr>
      </p:cxnSp>
      <p:sp>
        <p:nvSpPr>
          <p:cNvPr id="8" name="Rectangle 7"/>
          <p:cNvSpPr/>
          <p:nvPr/>
        </p:nvSpPr>
        <p:spPr>
          <a:xfrm>
            <a:off x="750823" y="1831972"/>
            <a:ext cx="3158237" cy="400110"/>
          </a:xfrm>
          <a:prstGeom prst="rect">
            <a:avLst/>
          </a:prstGeom>
        </p:spPr>
        <p:txBody>
          <a:bodyPr wrap="none">
            <a:spAutoFit/>
          </a:bodyPr>
          <a:lstStyle/>
          <a:p>
            <a:r>
              <a:rPr lang="vi-VN" sz="2000"/>
              <a:t>Thiết kế truy vấn đơn giản</a:t>
            </a:r>
            <a:endParaRPr lang="en-US" sz="2000"/>
          </a:p>
        </p:txBody>
      </p:sp>
      <p:sp>
        <p:nvSpPr>
          <p:cNvPr id="9" name="Rectangle 8"/>
          <p:cNvSpPr/>
          <p:nvPr/>
        </p:nvSpPr>
        <p:spPr>
          <a:xfrm>
            <a:off x="750823" y="2899111"/>
            <a:ext cx="3017173" cy="400110"/>
          </a:xfrm>
          <a:prstGeom prst="rect">
            <a:avLst/>
          </a:prstGeom>
        </p:spPr>
        <p:txBody>
          <a:bodyPr wrap="none">
            <a:spAutoFit/>
          </a:bodyPr>
          <a:lstStyle/>
          <a:p>
            <a:r>
              <a:rPr lang="en-US" sz="2000"/>
              <a:t>Sắp xếp kết quả truy vấn</a:t>
            </a:r>
          </a:p>
        </p:txBody>
      </p:sp>
      <p:sp>
        <p:nvSpPr>
          <p:cNvPr id="10" name="Rectangle 9"/>
          <p:cNvSpPr/>
          <p:nvPr/>
        </p:nvSpPr>
        <p:spPr>
          <a:xfrm>
            <a:off x="750823" y="3966250"/>
            <a:ext cx="4246675" cy="400110"/>
          </a:xfrm>
          <a:prstGeom prst="rect">
            <a:avLst/>
          </a:prstGeom>
        </p:spPr>
        <p:txBody>
          <a:bodyPr wrap="none">
            <a:spAutoFit/>
          </a:bodyPr>
          <a:lstStyle/>
          <a:p>
            <a:r>
              <a:rPr lang="en-US" sz="2000"/>
              <a:t>Chọn bản ghi cho truy vấn SELECT</a:t>
            </a:r>
          </a:p>
        </p:txBody>
      </p:sp>
      <p:sp>
        <p:nvSpPr>
          <p:cNvPr id="11" name="Rectangle 10"/>
          <p:cNvSpPr/>
          <p:nvPr/>
        </p:nvSpPr>
        <p:spPr>
          <a:xfrm>
            <a:off x="5152316" y="1833322"/>
            <a:ext cx="2504212" cy="400110"/>
          </a:xfrm>
          <a:prstGeom prst="rect">
            <a:avLst/>
          </a:prstGeom>
        </p:spPr>
        <p:txBody>
          <a:bodyPr wrap="none">
            <a:spAutoFit/>
          </a:bodyPr>
          <a:lstStyle/>
          <a:p>
            <a:r>
              <a:rPr lang="en-US" sz="2000"/>
              <a:t>Truy vấn có tham số</a:t>
            </a:r>
          </a:p>
        </p:txBody>
      </p:sp>
      <p:sp>
        <p:nvSpPr>
          <p:cNvPr id="29" name="Rectangle 28"/>
          <p:cNvSpPr/>
          <p:nvPr/>
        </p:nvSpPr>
        <p:spPr>
          <a:xfrm>
            <a:off x="5152316" y="2896677"/>
            <a:ext cx="2464136" cy="400110"/>
          </a:xfrm>
          <a:prstGeom prst="rect">
            <a:avLst/>
          </a:prstGeom>
        </p:spPr>
        <p:txBody>
          <a:bodyPr wrap="none">
            <a:spAutoFit/>
          </a:bodyPr>
          <a:lstStyle/>
          <a:p>
            <a:r>
              <a:rPr lang="en-US" sz="2000"/>
              <a:t>Truy vấn </a:t>
            </a:r>
            <a:r>
              <a:rPr lang="vi-VN" sz="2000" smtClean="0"/>
              <a:t>hành động</a:t>
            </a:r>
            <a:endParaRPr lang="en-US" sz="2000"/>
          </a:p>
        </p:txBody>
      </p:sp>
      <p:sp>
        <p:nvSpPr>
          <p:cNvPr id="30" name="Rectangle 29"/>
          <p:cNvSpPr/>
          <p:nvPr/>
        </p:nvSpPr>
        <p:spPr>
          <a:xfrm>
            <a:off x="5152316" y="3960032"/>
            <a:ext cx="3302507" cy="400110"/>
          </a:xfrm>
          <a:prstGeom prst="rect">
            <a:avLst/>
          </a:prstGeom>
        </p:spPr>
        <p:txBody>
          <a:bodyPr wrap="none">
            <a:spAutoFit/>
          </a:bodyPr>
          <a:lstStyle/>
          <a:p>
            <a:r>
              <a:rPr lang="vi-VN" sz="2000" smtClean="0"/>
              <a:t>Thực hành thiết kế truy vấn</a:t>
            </a:r>
            <a:endParaRPr lang="en-US" sz="200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44"/>
                                        </p:tgtEl>
                                        <p:attrNameLst>
                                          <p:attrName>style.visibility</p:attrName>
                                        </p:attrNameLst>
                                      </p:cBhvr>
                                      <p:to>
                                        <p:strVal val="visible"/>
                                      </p:to>
                                    </p:set>
                                    <p:animEffect transition="in" filter="fade">
                                      <p:cBhvr>
                                        <p:cTn id="14" dur="500"/>
                                        <p:tgtEl>
                                          <p:spTgt spid="4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45"/>
                                        </p:tgtEl>
                                        <p:attrNameLst>
                                          <p:attrName>style.visibility</p:attrName>
                                        </p:attrNameLst>
                                      </p:cBhvr>
                                      <p:to>
                                        <p:strVal val="visible"/>
                                      </p:to>
                                    </p:set>
                                    <p:animEffect transition="in" filter="fade">
                                      <p:cBhvr>
                                        <p:cTn id="21" dur="500"/>
                                        <p:tgtEl>
                                          <p:spTgt spid="4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51"/>
                                        </p:tgtEl>
                                        <p:attrNameLst>
                                          <p:attrName>style.visibility</p:attrName>
                                        </p:attrNameLst>
                                      </p:cBhvr>
                                      <p:to>
                                        <p:strVal val="visible"/>
                                      </p:to>
                                    </p:set>
                                    <p:animEffect transition="in" filter="fade">
                                      <p:cBhvr>
                                        <p:cTn id="28" dur="500"/>
                                        <p:tgtEl>
                                          <p:spTgt spid="4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52"/>
                                        </p:tgtEl>
                                        <p:attrNameLst>
                                          <p:attrName>style.visibility</p:attrName>
                                        </p:attrNameLst>
                                      </p:cBhvr>
                                      <p:to>
                                        <p:strVal val="visible"/>
                                      </p:to>
                                    </p:set>
                                    <p:animEffect transition="in" filter="fade">
                                      <p:cBhvr>
                                        <p:cTn id="35" dur="500"/>
                                        <p:tgtEl>
                                          <p:spTgt spid="4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Effect transition="in" filter="fade">
                                      <p:cBhvr>
                                        <p:cTn id="42" dur="500"/>
                                        <p:tgtEl>
                                          <p:spTgt spid="4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animBg="1"/>
      <p:bldP spid="444" grpId="0" animBg="1"/>
      <p:bldP spid="445" grpId="0" animBg="1"/>
      <p:bldP spid="451" grpId="0" animBg="1"/>
      <p:bldP spid="452" grpId="0" animBg="1"/>
      <p:bldP spid="453" grpId="0" animBg="1"/>
      <p:bldP spid="8" grpId="0"/>
      <p:bldP spid="9" grpId="0"/>
      <p:bldP spid="10" grpId="0"/>
      <p:bldP spid="11"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smtClean="0">
                <a:solidFill>
                  <a:schemeClr val="tx1">
                    <a:lumMod val="90000"/>
                    <a:lumOff val="10000"/>
                  </a:schemeClr>
                </a:solidFill>
                <a:latin typeface="Arial" panose="020B0604020202020204" pitchFamily="34" charset="0"/>
                <a:cs typeface="Arial" panose="020B0604020202020204" pitchFamily="34" charset="0"/>
              </a:rPr>
              <a:t>HƯỚNG DẪN VỀ NHÀ</a:t>
            </a:r>
            <a:endParaRPr sz="3200">
              <a:solidFill>
                <a:schemeClr val="tx1">
                  <a:lumMod val="90000"/>
                  <a:lumOff val="10000"/>
                </a:schemeClr>
              </a:solidFill>
              <a:latin typeface="Arial" panose="020B0604020202020204" pitchFamily="34" charset="0"/>
              <a:cs typeface="Arial" panose="020B0604020202020204" pitchFamily="34" charset="0"/>
            </a:endParaRPr>
          </a:p>
        </p:txBody>
      </p:sp>
      <p:sp>
        <p:nvSpPr>
          <p:cNvPr id="925" name="Google Shape;925;p42"/>
          <p:cNvSpPr/>
          <p:nvPr/>
        </p:nvSpPr>
        <p:spPr>
          <a:xfrm>
            <a:off x="1180050" y="1300025"/>
            <a:ext cx="1482000" cy="1482000"/>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3200" b="1" smtClean="0">
                <a:solidFill>
                  <a:schemeClr val="dk1"/>
                </a:solidFill>
                <a:latin typeface="Arial" panose="020B0604020202020204" pitchFamily="34" charset="0"/>
                <a:ea typeface="Merriweather Sans"/>
                <a:cs typeface="Arial" panose="020B0604020202020204" pitchFamily="34" charset="0"/>
                <a:sym typeface="Merriweather Sans"/>
              </a:rPr>
              <a:t>01</a:t>
            </a:r>
            <a:endParaRPr sz="2000">
              <a:solidFill>
                <a:schemeClr val="dk1"/>
              </a:solidFill>
              <a:latin typeface="Arial" panose="020B0604020202020204" pitchFamily="34" charset="0"/>
              <a:cs typeface="Arial" panose="020B0604020202020204" pitchFamily="34" charset="0"/>
            </a:endParaRPr>
          </a:p>
        </p:txBody>
      </p:sp>
      <p:sp>
        <p:nvSpPr>
          <p:cNvPr id="932" name="Google Shape;932;p42"/>
          <p:cNvSpPr/>
          <p:nvPr/>
        </p:nvSpPr>
        <p:spPr>
          <a:xfrm>
            <a:off x="3937050" y="1406075"/>
            <a:ext cx="1269900" cy="1269900"/>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3200" b="1" smtClean="0">
                <a:solidFill>
                  <a:schemeClr val="lt1"/>
                </a:solidFill>
                <a:latin typeface="Arial" panose="020B0604020202020204" pitchFamily="34" charset="0"/>
                <a:ea typeface="Merriweather Sans"/>
                <a:cs typeface="Arial" panose="020B0604020202020204" pitchFamily="34" charset="0"/>
                <a:sym typeface="Merriweather Sans"/>
              </a:rPr>
              <a:t>02</a:t>
            </a:r>
            <a:endParaRPr sz="2000">
              <a:latin typeface="Arial" panose="020B0604020202020204" pitchFamily="34" charset="0"/>
              <a:cs typeface="Arial" panose="020B0604020202020204" pitchFamily="34" charset="0"/>
            </a:endParaRPr>
          </a:p>
        </p:txBody>
      </p:sp>
      <p:sp>
        <p:nvSpPr>
          <p:cNvPr id="933" name="Google Shape;933;p42"/>
          <p:cNvSpPr/>
          <p:nvPr/>
        </p:nvSpPr>
        <p:spPr>
          <a:xfrm>
            <a:off x="6774750" y="1592825"/>
            <a:ext cx="896400" cy="896400"/>
          </a:xfrm>
          <a:prstGeom prst="ellipse">
            <a:avLst/>
          </a:prstGeom>
          <a:solidFill>
            <a:schemeClr val="dk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3200" b="1" smtClean="0">
                <a:solidFill>
                  <a:schemeClr val="dk1"/>
                </a:solidFill>
                <a:latin typeface="Arial" panose="020B0604020202020204" pitchFamily="34" charset="0"/>
                <a:ea typeface="Merriweather Sans"/>
                <a:cs typeface="Arial" panose="020B0604020202020204" pitchFamily="34" charset="0"/>
                <a:sym typeface="Merriweather Sans"/>
              </a:rPr>
              <a:t>03</a:t>
            </a:r>
            <a:endParaRPr sz="2000">
              <a:latin typeface="Arial" panose="020B0604020202020204" pitchFamily="34" charset="0"/>
              <a:cs typeface="Arial" panose="020B0604020202020204" pitchFamily="34" charset="0"/>
            </a:endParaRPr>
          </a:p>
        </p:txBody>
      </p:sp>
      <p:cxnSp>
        <p:nvCxnSpPr>
          <p:cNvPr id="934" name="Google Shape;934;p42"/>
          <p:cNvCxnSpPr>
            <a:stCxn id="925" idx="4"/>
          </p:cNvCxnSpPr>
          <p:nvPr/>
        </p:nvCxnSpPr>
        <p:spPr>
          <a:xfrm>
            <a:off x="1921050" y="2782025"/>
            <a:ext cx="0" cy="167400"/>
          </a:xfrm>
          <a:prstGeom prst="straightConnector1">
            <a:avLst/>
          </a:prstGeom>
          <a:noFill/>
          <a:ln w="19050" cap="flat" cmpd="sng">
            <a:solidFill>
              <a:schemeClr val="dk1"/>
            </a:solidFill>
            <a:prstDash val="solid"/>
            <a:round/>
            <a:headEnd type="none" w="med" len="med"/>
            <a:tailEnd type="none" w="med" len="med"/>
          </a:ln>
        </p:spPr>
      </p:cxnSp>
      <p:cxnSp>
        <p:nvCxnSpPr>
          <p:cNvPr id="935" name="Google Shape;935;p42"/>
          <p:cNvCxnSpPr>
            <a:stCxn id="932" idx="4"/>
          </p:cNvCxnSpPr>
          <p:nvPr/>
        </p:nvCxnSpPr>
        <p:spPr>
          <a:xfrm>
            <a:off x="4572000" y="2675975"/>
            <a:ext cx="0" cy="273300"/>
          </a:xfrm>
          <a:prstGeom prst="straightConnector1">
            <a:avLst/>
          </a:prstGeom>
          <a:noFill/>
          <a:ln w="19050" cap="flat" cmpd="sng">
            <a:solidFill>
              <a:schemeClr val="dk1"/>
            </a:solidFill>
            <a:prstDash val="solid"/>
            <a:round/>
            <a:headEnd type="none" w="med" len="med"/>
            <a:tailEnd type="none" w="med" len="med"/>
          </a:ln>
        </p:spPr>
      </p:cxnSp>
      <p:cxnSp>
        <p:nvCxnSpPr>
          <p:cNvPr id="936" name="Google Shape;936;p42"/>
          <p:cNvCxnSpPr>
            <a:stCxn id="933" idx="4"/>
          </p:cNvCxnSpPr>
          <p:nvPr/>
        </p:nvCxnSpPr>
        <p:spPr>
          <a:xfrm>
            <a:off x="7222950" y="2489225"/>
            <a:ext cx="0" cy="460200"/>
          </a:xfrm>
          <a:prstGeom prst="straightConnector1">
            <a:avLst/>
          </a:prstGeom>
          <a:noFill/>
          <a:ln w="19050" cap="flat" cmpd="sng">
            <a:solidFill>
              <a:schemeClr val="dk1"/>
            </a:solidFill>
            <a:prstDash val="solid"/>
            <a:round/>
            <a:headEnd type="none" w="med" len="med"/>
            <a:tailEnd type="none" w="med" len="med"/>
          </a:ln>
        </p:spPr>
      </p:cxnSp>
      <p:sp>
        <p:nvSpPr>
          <p:cNvPr id="2" name="TextBox 1"/>
          <p:cNvSpPr txBox="1"/>
          <p:nvPr/>
        </p:nvSpPr>
        <p:spPr>
          <a:xfrm>
            <a:off x="739522" y="3154166"/>
            <a:ext cx="2363056" cy="1015663"/>
          </a:xfrm>
          <a:prstGeom prst="rect">
            <a:avLst/>
          </a:prstGeom>
          <a:noFill/>
        </p:spPr>
        <p:txBody>
          <a:bodyPr wrap="square" rtlCol="0">
            <a:spAutoFit/>
          </a:bodyPr>
          <a:lstStyle/>
          <a:p>
            <a:pPr algn="ctr">
              <a:lnSpc>
                <a:spcPct val="150000"/>
              </a:lnSpc>
            </a:pPr>
            <a:r>
              <a:rPr lang="vi-VN" sz="2000" smtClean="0"/>
              <a:t>Ôn tập kiến thức đã học trong bài</a:t>
            </a:r>
            <a:endParaRPr lang="en-US" sz="2000"/>
          </a:p>
        </p:txBody>
      </p:sp>
      <p:sp>
        <p:nvSpPr>
          <p:cNvPr id="16" name="TextBox 15"/>
          <p:cNvSpPr txBox="1"/>
          <p:nvPr/>
        </p:nvSpPr>
        <p:spPr>
          <a:xfrm>
            <a:off x="3390472" y="3154165"/>
            <a:ext cx="2363056" cy="1015663"/>
          </a:xfrm>
          <a:prstGeom prst="rect">
            <a:avLst/>
          </a:prstGeom>
          <a:noFill/>
        </p:spPr>
        <p:txBody>
          <a:bodyPr wrap="square" rtlCol="0">
            <a:spAutoFit/>
          </a:bodyPr>
          <a:lstStyle/>
          <a:p>
            <a:pPr algn="ctr">
              <a:lnSpc>
                <a:spcPct val="150000"/>
              </a:lnSpc>
            </a:pPr>
            <a:r>
              <a:rPr lang="vi-VN" sz="2000" smtClean="0"/>
              <a:t>Hoàn thành bài tập trong SBT</a:t>
            </a:r>
            <a:endParaRPr lang="en-US" sz="2000"/>
          </a:p>
        </p:txBody>
      </p:sp>
      <p:sp>
        <p:nvSpPr>
          <p:cNvPr id="17" name="TextBox 16"/>
          <p:cNvSpPr txBox="1"/>
          <p:nvPr/>
        </p:nvSpPr>
        <p:spPr>
          <a:xfrm>
            <a:off x="5825773" y="3154165"/>
            <a:ext cx="2794353" cy="1477328"/>
          </a:xfrm>
          <a:prstGeom prst="rect">
            <a:avLst/>
          </a:prstGeom>
          <a:noFill/>
        </p:spPr>
        <p:txBody>
          <a:bodyPr wrap="square" rtlCol="0">
            <a:spAutoFit/>
          </a:bodyPr>
          <a:lstStyle/>
          <a:p>
            <a:pPr algn="ctr">
              <a:lnSpc>
                <a:spcPct val="150000"/>
              </a:lnSpc>
            </a:pPr>
            <a:r>
              <a:rPr lang="vi-VN" sz="2000" smtClean="0"/>
              <a:t>Đọc và chuẩn bị trước </a:t>
            </a:r>
            <a:r>
              <a:rPr lang="vi-VN" sz="2000" b="1" smtClean="0"/>
              <a:t>Bài 6: Tạo báo cáo đơn giản</a:t>
            </a:r>
            <a:endParaRPr lang="en-US" sz="2000" b="1"/>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4282" y="3323606"/>
            <a:ext cx="5396278" cy="1714009"/>
          </a:xfrm>
          <a:prstGeom prst="rect">
            <a:avLst/>
          </a:prstGeom>
        </p:spPr>
      </p:pic>
      <p:sp>
        <p:nvSpPr>
          <p:cNvPr id="5" name="TextBox 4"/>
          <p:cNvSpPr txBox="1"/>
          <p:nvPr/>
        </p:nvSpPr>
        <p:spPr>
          <a:xfrm>
            <a:off x="431515" y="2411144"/>
            <a:ext cx="8301519" cy="1824923"/>
          </a:xfrm>
          <a:prstGeom prst="rect">
            <a:avLst/>
          </a:prstGeom>
          <a:noFill/>
        </p:spPr>
        <p:txBody>
          <a:bodyPr wrap="square" rtlCol="0">
            <a:prstTxWarp prst="textArchUp">
              <a:avLst/>
            </a:prstTxWarp>
            <a:spAutoFit/>
          </a:bodyPr>
          <a:lstStyle/>
          <a:p>
            <a:pPr algn="ctr">
              <a:lnSpc>
                <a:spcPct val="150000"/>
              </a:lnSpc>
            </a:pPr>
            <a:r>
              <a:rPr lang="vi-VN" sz="4000" b="1" smtClean="0">
                <a:solidFill>
                  <a:srgbClr val="DEE7FA">
                    <a:lumMod val="25000"/>
                  </a:srgbClr>
                </a:solidFill>
              </a:rPr>
              <a:t>CẢM ƠN CÁC EM ĐÃ </a:t>
            </a:r>
          </a:p>
          <a:p>
            <a:pPr algn="ctr">
              <a:lnSpc>
                <a:spcPct val="150000"/>
              </a:lnSpc>
            </a:pPr>
            <a:r>
              <a:rPr lang="vi-VN" sz="4000" b="1" smtClean="0">
                <a:solidFill>
                  <a:srgbClr val="DEE7FA">
                    <a:lumMod val="25000"/>
                  </a:srgbClr>
                </a:solidFill>
              </a:rPr>
              <a:t>THAM GIA TIẾT HỌC HÔM NAY!</a:t>
            </a:r>
            <a:endParaRPr lang="en-US" sz="4000" b="1">
              <a:solidFill>
                <a:srgbClr val="DEE7FA">
                  <a:lumMod val="25000"/>
                </a:srgbClr>
              </a:solidFill>
            </a:endParaRPr>
          </a:p>
        </p:txBody>
      </p:sp>
    </p:spTree>
    <p:extLst>
      <p:ext uri="{BB962C8B-B14F-4D97-AF65-F5344CB8AC3E}">
        <p14:creationId xmlns:p14="http://schemas.microsoft.com/office/powerpoint/2010/main" val="4035534965"/>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86"/>
        <p:cNvGrpSpPr/>
        <p:nvPr/>
      </p:nvGrpSpPr>
      <p:grpSpPr>
        <a:xfrm>
          <a:off x="0" y="0"/>
          <a:ext cx="0" cy="0"/>
          <a:chOff x="0" y="0"/>
          <a:chExt cx="0" cy="0"/>
        </a:xfrm>
      </p:grpSpPr>
      <p:grpSp>
        <p:nvGrpSpPr>
          <p:cNvPr id="487" name="Google Shape;487;p31"/>
          <p:cNvGrpSpPr/>
          <p:nvPr/>
        </p:nvGrpSpPr>
        <p:grpSpPr>
          <a:xfrm flipH="1">
            <a:off x="3635034" y="3939255"/>
            <a:ext cx="993859" cy="428786"/>
            <a:chOff x="-2746911" y="2702810"/>
            <a:chExt cx="1057297" cy="544767"/>
          </a:xfrm>
        </p:grpSpPr>
        <p:sp>
          <p:nvSpPr>
            <p:cNvPr id="488" name="Google Shape;488;p31"/>
            <p:cNvSpPr/>
            <p:nvPr/>
          </p:nvSpPr>
          <p:spPr>
            <a:xfrm>
              <a:off x="-2633957" y="2976382"/>
              <a:ext cx="880140" cy="271195"/>
            </a:xfrm>
            <a:custGeom>
              <a:avLst/>
              <a:gdLst/>
              <a:ahLst/>
              <a:cxnLst/>
              <a:rect l="l" t="t" r="r" b="b"/>
              <a:pathLst>
                <a:path w="730407" h="225058" extrusionOk="0">
                  <a:moveTo>
                    <a:pt x="9614" y="208"/>
                  </a:moveTo>
                  <a:lnTo>
                    <a:pt x="608244" y="0"/>
                  </a:lnTo>
                  <a:cubicBezTo>
                    <a:pt x="675679" y="0"/>
                    <a:pt x="730355" y="50303"/>
                    <a:pt x="730407" y="112373"/>
                  </a:cubicBezTo>
                  <a:cubicBezTo>
                    <a:pt x="730407" y="143409"/>
                    <a:pt x="716764" y="171528"/>
                    <a:pt x="694685" y="191888"/>
                  </a:cubicBezTo>
                  <a:cubicBezTo>
                    <a:pt x="672607" y="212249"/>
                    <a:pt x="642092" y="224851"/>
                    <a:pt x="608349" y="224851"/>
                  </a:cubicBezTo>
                  <a:lnTo>
                    <a:pt x="3990" y="225059"/>
                  </a:lnTo>
                  <a:cubicBezTo>
                    <a:pt x="3990" y="225059"/>
                    <a:pt x="-5226" y="223861"/>
                    <a:pt x="4355" y="221674"/>
                  </a:cubicBezTo>
                  <a:cubicBezTo>
                    <a:pt x="26069" y="216623"/>
                    <a:pt x="45441" y="206261"/>
                    <a:pt x="60750" y="192097"/>
                  </a:cubicBezTo>
                  <a:cubicBezTo>
                    <a:pt x="82829" y="171736"/>
                    <a:pt x="96472" y="143617"/>
                    <a:pt x="96472" y="112582"/>
                  </a:cubicBezTo>
                  <a:cubicBezTo>
                    <a:pt x="96472" y="62123"/>
                    <a:pt x="60333" y="19475"/>
                    <a:pt x="10656" y="5259"/>
                  </a:cubicBezTo>
                  <a:cubicBezTo>
                    <a:pt x="-800" y="1979"/>
                    <a:pt x="9614" y="208"/>
                    <a:pt x="9614" y="208"/>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31"/>
            <p:cNvSpPr/>
            <p:nvPr/>
          </p:nvSpPr>
          <p:spPr>
            <a:xfrm>
              <a:off x="-2152567" y="2976382"/>
              <a:ext cx="462953" cy="271070"/>
            </a:xfrm>
            <a:custGeom>
              <a:avLst/>
              <a:gdLst/>
              <a:ahLst/>
              <a:cxnLst/>
              <a:rect l="l" t="t" r="r" b="b"/>
              <a:pathLst>
                <a:path w="384193" h="224954" extrusionOk="0">
                  <a:moveTo>
                    <a:pt x="0" y="104"/>
                  </a:moveTo>
                  <a:lnTo>
                    <a:pt x="262031" y="0"/>
                  </a:lnTo>
                  <a:cubicBezTo>
                    <a:pt x="329465" y="0"/>
                    <a:pt x="384142" y="50303"/>
                    <a:pt x="384194" y="112373"/>
                  </a:cubicBezTo>
                  <a:cubicBezTo>
                    <a:pt x="384194" y="143409"/>
                    <a:pt x="370551" y="171528"/>
                    <a:pt x="348472" y="191888"/>
                  </a:cubicBezTo>
                  <a:cubicBezTo>
                    <a:pt x="326393" y="212249"/>
                    <a:pt x="295878" y="224851"/>
                    <a:pt x="262135" y="224851"/>
                  </a:cubicBezTo>
                  <a:lnTo>
                    <a:pt x="104" y="224955"/>
                  </a:lnTo>
                  <a:cubicBezTo>
                    <a:pt x="33847" y="224955"/>
                    <a:pt x="64362" y="212353"/>
                    <a:pt x="86441" y="191993"/>
                  </a:cubicBezTo>
                  <a:cubicBezTo>
                    <a:pt x="108520" y="171632"/>
                    <a:pt x="122215" y="143513"/>
                    <a:pt x="122163" y="112477"/>
                  </a:cubicBezTo>
                  <a:cubicBezTo>
                    <a:pt x="122163" y="50407"/>
                    <a:pt x="67487" y="52"/>
                    <a:pt x="0" y="10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31"/>
            <p:cNvSpPr/>
            <p:nvPr/>
          </p:nvSpPr>
          <p:spPr>
            <a:xfrm>
              <a:off x="-2651808" y="2976445"/>
              <a:ext cx="642537" cy="271132"/>
            </a:xfrm>
            <a:custGeom>
              <a:avLst/>
              <a:gdLst/>
              <a:ahLst/>
              <a:cxnLst/>
              <a:rect l="l" t="t" r="r" b="b"/>
              <a:pathLst>
                <a:path w="533226" h="225006" extrusionOk="0">
                  <a:moveTo>
                    <a:pt x="0" y="156"/>
                  </a:moveTo>
                  <a:lnTo>
                    <a:pt x="411063" y="0"/>
                  </a:lnTo>
                  <a:cubicBezTo>
                    <a:pt x="478498" y="0"/>
                    <a:pt x="533174" y="50303"/>
                    <a:pt x="533226" y="112373"/>
                  </a:cubicBezTo>
                  <a:cubicBezTo>
                    <a:pt x="533226" y="143409"/>
                    <a:pt x="519583" y="171528"/>
                    <a:pt x="497504" y="191888"/>
                  </a:cubicBezTo>
                  <a:cubicBezTo>
                    <a:pt x="475426" y="212249"/>
                    <a:pt x="444911" y="224851"/>
                    <a:pt x="411168" y="224851"/>
                  </a:cubicBezTo>
                  <a:lnTo>
                    <a:pt x="104" y="225007"/>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1"/>
            <p:cNvSpPr/>
            <p:nvPr/>
          </p:nvSpPr>
          <p:spPr>
            <a:xfrm>
              <a:off x="-2518665" y="3207455"/>
              <a:ext cx="339215" cy="125"/>
            </a:xfrm>
            <a:custGeom>
              <a:avLst/>
              <a:gdLst/>
              <a:ahLst/>
              <a:cxnLst/>
              <a:rect l="l" t="t" r="r" b="b"/>
              <a:pathLst>
                <a:path w="281506" h="104" extrusionOk="0">
                  <a:moveTo>
                    <a:pt x="281506" y="0"/>
                  </a:moveTo>
                  <a:lnTo>
                    <a:pt x="0" y="10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1"/>
            <p:cNvSpPr/>
            <p:nvPr/>
          </p:nvSpPr>
          <p:spPr>
            <a:xfrm>
              <a:off x="-2491170" y="3165648"/>
              <a:ext cx="222378" cy="63"/>
            </a:xfrm>
            <a:custGeom>
              <a:avLst/>
              <a:gdLst/>
              <a:ahLst/>
              <a:cxnLst/>
              <a:rect l="l" t="t" r="r" b="b"/>
              <a:pathLst>
                <a:path w="184546" h="52" extrusionOk="0">
                  <a:moveTo>
                    <a:pt x="184546" y="0"/>
                  </a:moveTo>
                  <a:lnTo>
                    <a:pt x="0" y="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1"/>
            <p:cNvSpPr/>
            <p:nvPr/>
          </p:nvSpPr>
          <p:spPr>
            <a:xfrm>
              <a:off x="-2505859" y="3034512"/>
              <a:ext cx="337583" cy="125"/>
            </a:xfrm>
            <a:custGeom>
              <a:avLst/>
              <a:gdLst/>
              <a:ahLst/>
              <a:cxnLst/>
              <a:rect l="l" t="t" r="r" b="b"/>
              <a:pathLst>
                <a:path w="280152" h="104" extrusionOk="0">
                  <a:moveTo>
                    <a:pt x="280152" y="0"/>
                  </a:moveTo>
                  <a:cubicBezTo>
                    <a:pt x="275205" y="0"/>
                    <a:pt x="0" y="104"/>
                    <a:pt x="0" y="10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1"/>
            <p:cNvSpPr/>
            <p:nvPr/>
          </p:nvSpPr>
          <p:spPr>
            <a:xfrm>
              <a:off x="-2682881" y="2702810"/>
              <a:ext cx="880140" cy="271196"/>
            </a:xfrm>
            <a:custGeom>
              <a:avLst/>
              <a:gdLst/>
              <a:ahLst/>
              <a:cxnLst/>
              <a:rect l="l" t="t" r="r" b="b"/>
              <a:pathLst>
                <a:path w="730407" h="225059" extrusionOk="0">
                  <a:moveTo>
                    <a:pt x="720793" y="224851"/>
                  </a:moveTo>
                  <a:lnTo>
                    <a:pt x="122163" y="225059"/>
                  </a:lnTo>
                  <a:cubicBezTo>
                    <a:pt x="54729" y="225059"/>
                    <a:pt x="52" y="174757"/>
                    <a:pt x="0" y="112686"/>
                  </a:cubicBezTo>
                  <a:cubicBezTo>
                    <a:pt x="0" y="81650"/>
                    <a:pt x="13643" y="53531"/>
                    <a:pt x="35722" y="33170"/>
                  </a:cubicBezTo>
                  <a:cubicBezTo>
                    <a:pt x="57801" y="12810"/>
                    <a:pt x="88316" y="208"/>
                    <a:pt x="122059" y="208"/>
                  </a:cubicBezTo>
                  <a:lnTo>
                    <a:pt x="726417" y="0"/>
                  </a:lnTo>
                  <a:cubicBezTo>
                    <a:pt x="726417" y="0"/>
                    <a:pt x="735634" y="1198"/>
                    <a:pt x="726052" y="3385"/>
                  </a:cubicBezTo>
                  <a:cubicBezTo>
                    <a:pt x="704338" y="8436"/>
                    <a:pt x="684967" y="18799"/>
                    <a:pt x="669657" y="32962"/>
                  </a:cubicBezTo>
                  <a:cubicBezTo>
                    <a:pt x="647579" y="53323"/>
                    <a:pt x="633935" y="81442"/>
                    <a:pt x="633935" y="112478"/>
                  </a:cubicBezTo>
                  <a:cubicBezTo>
                    <a:pt x="633935" y="162936"/>
                    <a:pt x="670074" y="205584"/>
                    <a:pt x="719751" y="219800"/>
                  </a:cubicBezTo>
                  <a:cubicBezTo>
                    <a:pt x="731208" y="223080"/>
                    <a:pt x="720793" y="224851"/>
                    <a:pt x="720793" y="224851"/>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1"/>
            <p:cNvSpPr/>
            <p:nvPr/>
          </p:nvSpPr>
          <p:spPr>
            <a:xfrm>
              <a:off x="-2746911" y="2702999"/>
              <a:ext cx="462953" cy="271070"/>
            </a:xfrm>
            <a:custGeom>
              <a:avLst/>
              <a:gdLst/>
              <a:ahLst/>
              <a:cxnLst/>
              <a:rect l="l" t="t" r="r" b="b"/>
              <a:pathLst>
                <a:path w="384193" h="224954" extrusionOk="0">
                  <a:moveTo>
                    <a:pt x="384194" y="224851"/>
                  </a:moveTo>
                  <a:lnTo>
                    <a:pt x="122163" y="224955"/>
                  </a:lnTo>
                  <a:cubicBezTo>
                    <a:pt x="54729" y="224955"/>
                    <a:pt x="52" y="174652"/>
                    <a:pt x="0" y="112581"/>
                  </a:cubicBezTo>
                  <a:cubicBezTo>
                    <a:pt x="0" y="81546"/>
                    <a:pt x="13643" y="53427"/>
                    <a:pt x="35722" y="33066"/>
                  </a:cubicBezTo>
                  <a:cubicBezTo>
                    <a:pt x="57801" y="12706"/>
                    <a:pt x="88316" y="104"/>
                    <a:pt x="122059" y="104"/>
                  </a:cubicBezTo>
                  <a:lnTo>
                    <a:pt x="384090" y="0"/>
                  </a:lnTo>
                  <a:cubicBezTo>
                    <a:pt x="350346" y="0"/>
                    <a:pt x="319832" y="12602"/>
                    <a:pt x="297753" y="32962"/>
                  </a:cubicBezTo>
                  <a:cubicBezTo>
                    <a:pt x="275674" y="53323"/>
                    <a:pt x="261979" y="81442"/>
                    <a:pt x="262031" y="112478"/>
                  </a:cubicBezTo>
                  <a:cubicBezTo>
                    <a:pt x="262031" y="174548"/>
                    <a:pt x="316707" y="224903"/>
                    <a:pt x="384194" y="22485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31"/>
            <p:cNvSpPr/>
            <p:nvPr/>
          </p:nvSpPr>
          <p:spPr>
            <a:xfrm>
              <a:off x="-2427329" y="2702810"/>
              <a:ext cx="642537" cy="271133"/>
            </a:xfrm>
            <a:custGeom>
              <a:avLst/>
              <a:gdLst/>
              <a:ahLst/>
              <a:cxnLst/>
              <a:rect l="l" t="t" r="r" b="b"/>
              <a:pathLst>
                <a:path w="533226" h="225007" extrusionOk="0">
                  <a:moveTo>
                    <a:pt x="533226" y="224851"/>
                  </a:moveTo>
                  <a:lnTo>
                    <a:pt x="122163" y="225007"/>
                  </a:lnTo>
                  <a:cubicBezTo>
                    <a:pt x="54729" y="225007"/>
                    <a:pt x="52" y="174705"/>
                    <a:pt x="0" y="112634"/>
                  </a:cubicBezTo>
                  <a:cubicBezTo>
                    <a:pt x="0" y="81598"/>
                    <a:pt x="13643" y="53479"/>
                    <a:pt x="35722" y="33119"/>
                  </a:cubicBezTo>
                  <a:cubicBezTo>
                    <a:pt x="57801" y="12758"/>
                    <a:pt x="88316" y="156"/>
                    <a:pt x="122059" y="156"/>
                  </a:cubicBezTo>
                  <a:lnTo>
                    <a:pt x="533122" y="0"/>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1"/>
            <p:cNvSpPr/>
            <p:nvPr/>
          </p:nvSpPr>
          <p:spPr>
            <a:xfrm>
              <a:off x="-2257023" y="2742923"/>
              <a:ext cx="339215" cy="125"/>
            </a:xfrm>
            <a:custGeom>
              <a:avLst/>
              <a:gdLst/>
              <a:ahLst/>
              <a:cxnLst/>
              <a:rect l="l" t="t" r="r" b="b"/>
              <a:pathLst>
                <a:path w="281506" h="104" extrusionOk="0">
                  <a:moveTo>
                    <a:pt x="0" y="104"/>
                  </a:moveTo>
                  <a:lnTo>
                    <a:pt x="2815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31"/>
            <p:cNvSpPr/>
            <p:nvPr/>
          </p:nvSpPr>
          <p:spPr>
            <a:xfrm>
              <a:off x="-2167632" y="2784794"/>
              <a:ext cx="222378" cy="63"/>
            </a:xfrm>
            <a:custGeom>
              <a:avLst/>
              <a:gdLst/>
              <a:ahLst/>
              <a:cxnLst/>
              <a:rect l="l" t="t" r="r" b="b"/>
              <a:pathLst>
                <a:path w="184546" h="52" extrusionOk="0">
                  <a:moveTo>
                    <a:pt x="0" y="52"/>
                  </a:moveTo>
                  <a:lnTo>
                    <a:pt x="18454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31"/>
            <p:cNvSpPr/>
            <p:nvPr/>
          </p:nvSpPr>
          <p:spPr>
            <a:xfrm>
              <a:off x="-2268196" y="2915930"/>
              <a:ext cx="337583" cy="125"/>
            </a:xfrm>
            <a:custGeom>
              <a:avLst/>
              <a:gdLst/>
              <a:ahLst/>
              <a:cxnLst/>
              <a:rect l="l" t="t" r="r" b="b"/>
              <a:pathLst>
                <a:path w="280152" h="104" extrusionOk="0">
                  <a:moveTo>
                    <a:pt x="0" y="104"/>
                  </a:moveTo>
                  <a:cubicBezTo>
                    <a:pt x="4947" y="104"/>
                    <a:pt x="280152" y="0"/>
                    <a:pt x="28015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0" name="Google Shape;500;p31"/>
          <p:cNvGrpSpPr/>
          <p:nvPr/>
        </p:nvGrpSpPr>
        <p:grpSpPr>
          <a:xfrm>
            <a:off x="1456425" y="1238711"/>
            <a:ext cx="1589100" cy="3136200"/>
            <a:chOff x="6621425" y="855025"/>
            <a:chExt cx="1589100" cy="3136200"/>
          </a:xfrm>
        </p:grpSpPr>
        <p:sp>
          <p:nvSpPr>
            <p:cNvPr id="501" name="Google Shape;501;p31"/>
            <p:cNvSpPr/>
            <p:nvPr/>
          </p:nvSpPr>
          <p:spPr>
            <a:xfrm>
              <a:off x="6621425" y="855025"/>
              <a:ext cx="1589100" cy="3136200"/>
            </a:xfrm>
            <a:prstGeom prst="roundRect">
              <a:avLst>
                <a:gd name="adj" fmla="val 921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502" name="Google Shape;502;p31"/>
            <p:cNvSpPr/>
            <p:nvPr/>
          </p:nvSpPr>
          <p:spPr>
            <a:xfrm>
              <a:off x="6705075" y="953125"/>
              <a:ext cx="1421700" cy="2940000"/>
            </a:xfrm>
            <a:prstGeom prst="roundRect">
              <a:avLst>
                <a:gd name="adj" fmla="val 602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503" name="Google Shape;503;p31"/>
          <p:cNvSpPr txBox="1">
            <a:spLocks noGrp="1"/>
          </p:cNvSpPr>
          <p:nvPr>
            <p:ph type="title"/>
          </p:nvPr>
        </p:nvSpPr>
        <p:spPr>
          <a:xfrm flipH="1">
            <a:off x="4747489" y="1958239"/>
            <a:ext cx="3676500" cy="16473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vi-VN" sz="3600" smtClean="0">
                <a:latin typeface="Arial" panose="020B0604020202020204" pitchFamily="34" charset="0"/>
                <a:cs typeface="Arial" panose="020B0604020202020204" pitchFamily="34" charset="0"/>
              </a:rPr>
              <a:t>THIẾT KẾ TRUY VẤN ĐƠN GIẢN</a:t>
            </a:r>
            <a:endParaRPr sz="3600">
              <a:latin typeface="Arial" panose="020B0604020202020204" pitchFamily="34" charset="0"/>
              <a:cs typeface="Arial" panose="020B0604020202020204" pitchFamily="34" charset="0"/>
            </a:endParaRPr>
          </a:p>
        </p:txBody>
      </p:sp>
      <p:sp>
        <p:nvSpPr>
          <p:cNvPr id="504" name="Google Shape;504;p31"/>
          <p:cNvSpPr txBox="1">
            <a:spLocks noGrp="1"/>
          </p:cNvSpPr>
          <p:nvPr>
            <p:ph type="title" idx="2"/>
          </p:nvPr>
        </p:nvSpPr>
        <p:spPr>
          <a:xfrm flipH="1">
            <a:off x="7132132" y="892601"/>
            <a:ext cx="1207861" cy="765300"/>
          </a:xfrm>
          <a:prstGeom prst="rect">
            <a:avLst/>
          </a:prstGeom>
        </p:spPr>
        <p:txBody>
          <a:bodyPr spcFirstLastPara="1" wrap="square" lIns="91425" tIns="91425" rIns="91425" bIns="0" anchor="t" anchorCtr="0">
            <a:noAutofit/>
          </a:bodyPr>
          <a:lstStyle/>
          <a:p>
            <a:pPr marL="0" lvl="0" indent="0" algn="r" rtl="0">
              <a:spcBef>
                <a:spcPts val="0"/>
              </a:spcBef>
              <a:spcAft>
                <a:spcPts val="0"/>
              </a:spcAft>
              <a:buNone/>
            </a:pPr>
            <a:r>
              <a:rPr lang="en">
                <a:latin typeface="Arial" panose="020B0604020202020204" pitchFamily="34" charset="0"/>
                <a:cs typeface="Arial" panose="020B0604020202020204" pitchFamily="34" charset="0"/>
              </a:rPr>
              <a:t>01.</a:t>
            </a:r>
            <a:endParaRPr>
              <a:latin typeface="Arial" panose="020B0604020202020204" pitchFamily="34" charset="0"/>
              <a:cs typeface="Arial" panose="020B0604020202020204" pitchFamily="34" charset="0"/>
            </a:endParaRPr>
          </a:p>
        </p:txBody>
      </p:sp>
      <p:grpSp>
        <p:nvGrpSpPr>
          <p:cNvPr id="505" name="Google Shape;505;p31"/>
          <p:cNvGrpSpPr/>
          <p:nvPr/>
        </p:nvGrpSpPr>
        <p:grpSpPr>
          <a:xfrm>
            <a:off x="1008024" y="1773063"/>
            <a:ext cx="1047997" cy="765163"/>
            <a:chOff x="5435270" y="2483102"/>
            <a:chExt cx="862549" cy="629763"/>
          </a:xfrm>
        </p:grpSpPr>
        <p:sp>
          <p:nvSpPr>
            <p:cNvPr id="506" name="Google Shape;506;p31"/>
            <p:cNvSpPr/>
            <p:nvPr/>
          </p:nvSpPr>
          <p:spPr>
            <a:xfrm>
              <a:off x="5435270" y="2483102"/>
              <a:ext cx="862549" cy="629763"/>
            </a:xfrm>
            <a:custGeom>
              <a:avLst/>
              <a:gdLst/>
              <a:ahLst/>
              <a:cxnLst/>
              <a:rect l="l" t="t" r="r" b="b"/>
              <a:pathLst>
                <a:path w="432898" h="316067" extrusionOk="0">
                  <a:moveTo>
                    <a:pt x="432049" y="302648"/>
                  </a:moveTo>
                  <a:lnTo>
                    <a:pt x="381851" y="184078"/>
                  </a:lnTo>
                  <a:lnTo>
                    <a:pt x="381851" y="47543"/>
                  </a:lnTo>
                  <a:cubicBezTo>
                    <a:pt x="381851" y="21246"/>
                    <a:pt x="360553" y="0"/>
                    <a:pt x="334308" y="0"/>
                  </a:cubicBezTo>
                  <a:lnTo>
                    <a:pt x="47543" y="0"/>
                  </a:lnTo>
                  <a:cubicBezTo>
                    <a:pt x="21246" y="0"/>
                    <a:pt x="0" y="21298"/>
                    <a:pt x="0" y="47543"/>
                  </a:cubicBezTo>
                  <a:lnTo>
                    <a:pt x="0" y="201053"/>
                  </a:lnTo>
                  <a:cubicBezTo>
                    <a:pt x="0" y="227350"/>
                    <a:pt x="21298" y="248596"/>
                    <a:pt x="47543" y="248596"/>
                  </a:cubicBezTo>
                  <a:lnTo>
                    <a:pt x="324154" y="248596"/>
                  </a:lnTo>
                  <a:lnTo>
                    <a:pt x="417677" y="314260"/>
                  </a:lnTo>
                  <a:cubicBezTo>
                    <a:pt x="425592" y="319832"/>
                    <a:pt x="435850" y="311553"/>
                    <a:pt x="432101" y="30259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1"/>
            <p:cNvSpPr/>
            <p:nvPr/>
          </p:nvSpPr>
          <p:spPr>
            <a:xfrm>
              <a:off x="5665715" y="2695111"/>
              <a:ext cx="70924" cy="70924"/>
            </a:xfrm>
            <a:custGeom>
              <a:avLst/>
              <a:gdLst/>
              <a:ahLst/>
              <a:cxnLst/>
              <a:rect l="l" t="t" r="r" b="b"/>
              <a:pathLst>
                <a:path w="56967" h="56967" extrusionOk="0">
                  <a:moveTo>
                    <a:pt x="56968" y="28484"/>
                  </a:moveTo>
                  <a:cubicBezTo>
                    <a:pt x="56968" y="44215"/>
                    <a:pt x="44215" y="56967"/>
                    <a:pt x="28484" y="56967"/>
                  </a:cubicBezTo>
                  <a:cubicBezTo>
                    <a:pt x="12753" y="56967"/>
                    <a:pt x="0" y="44215"/>
                    <a:pt x="0" y="28484"/>
                  </a:cubicBezTo>
                  <a:cubicBezTo>
                    <a:pt x="0" y="12753"/>
                    <a:pt x="12753" y="0"/>
                    <a:pt x="28484" y="0"/>
                  </a:cubicBezTo>
                  <a:cubicBezTo>
                    <a:pt x="44215" y="0"/>
                    <a:pt x="56968" y="12753"/>
                    <a:pt x="56968" y="284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31"/>
            <p:cNvSpPr/>
            <p:nvPr/>
          </p:nvSpPr>
          <p:spPr>
            <a:xfrm>
              <a:off x="5779680" y="2695111"/>
              <a:ext cx="70924" cy="70924"/>
            </a:xfrm>
            <a:custGeom>
              <a:avLst/>
              <a:gdLst/>
              <a:ahLst/>
              <a:cxnLst/>
              <a:rect l="l" t="t" r="r" b="b"/>
              <a:pathLst>
                <a:path w="56967" h="56967" extrusionOk="0">
                  <a:moveTo>
                    <a:pt x="56968" y="28484"/>
                  </a:moveTo>
                  <a:cubicBezTo>
                    <a:pt x="56968" y="44215"/>
                    <a:pt x="44215" y="56967"/>
                    <a:pt x="28484" y="56967"/>
                  </a:cubicBezTo>
                  <a:cubicBezTo>
                    <a:pt x="12753" y="56967"/>
                    <a:pt x="0" y="44215"/>
                    <a:pt x="0" y="28484"/>
                  </a:cubicBezTo>
                  <a:cubicBezTo>
                    <a:pt x="0" y="12753"/>
                    <a:pt x="12753" y="0"/>
                    <a:pt x="28484" y="0"/>
                  </a:cubicBezTo>
                  <a:cubicBezTo>
                    <a:pt x="44215" y="0"/>
                    <a:pt x="56968" y="12753"/>
                    <a:pt x="56968" y="284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31"/>
            <p:cNvSpPr/>
            <p:nvPr/>
          </p:nvSpPr>
          <p:spPr>
            <a:xfrm>
              <a:off x="5893644" y="2695111"/>
              <a:ext cx="70924" cy="70924"/>
            </a:xfrm>
            <a:custGeom>
              <a:avLst/>
              <a:gdLst/>
              <a:ahLst/>
              <a:cxnLst/>
              <a:rect l="l" t="t" r="r" b="b"/>
              <a:pathLst>
                <a:path w="56967" h="56967" extrusionOk="0">
                  <a:moveTo>
                    <a:pt x="56968" y="28484"/>
                  </a:moveTo>
                  <a:cubicBezTo>
                    <a:pt x="56968" y="44215"/>
                    <a:pt x="44215" y="56967"/>
                    <a:pt x="28484" y="56967"/>
                  </a:cubicBezTo>
                  <a:cubicBezTo>
                    <a:pt x="12753" y="56967"/>
                    <a:pt x="0" y="44215"/>
                    <a:pt x="0" y="28484"/>
                  </a:cubicBezTo>
                  <a:cubicBezTo>
                    <a:pt x="0" y="12753"/>
                    <a:pt x="12753" y="0"/>
                    <a:pt x="28484" y="0"/>
                  </a:cubicBezTo>
                  <a:cubicBezTo>
                    <a:pt x="44215" y="0"/>
                    <a:pt x="56968" y="12753"/>
                    <a:pt x="56968" y="284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510" name="Google Shape;510;p31"/>
          <p:cNvCxnSpPr/>
          <p:nvPr/>
        </p:nvCxnSpPr>
        <p:spPr>
          <a:xfrm rot="10800000">
            <a:off x="683675" y="4368050"/>
            <a:ext cx="4787400" cy="0"/>
          </a:xfrm>
          <a:prstGeom prst="straightConnector1">
            <a:avLst/>
          </a:prstGeom>
          <a:noFill/>
          <a:ln w="9525" cap="flat" cmpd="sng">
            <a:solidFill>
              <a:schemeClr val="dk1"/>
            </a:solidFill>
            <a:prstDash val="solid"/>
            <a:round/>
            <a:headEnd type="none" w="med" len="med"/>
            <a:tailEnd type="none" w="med" len="med"/>
          </a:ln>
        </p:spPr>
      </p:cxnSp>
      <p:grpSp>
        <p:nvGrpSpPr>
          <p:cNvPr id="511" name="Google Shape;511;p31"/>
          <p:cNvGrpSpPr/>
          <p:nvPr/>
        </p:nvGrpSpPr>
        <p:grpSpPr>
          <a:xfrm>
            <a:off x="1806950" y="2418799"/>
            <a:ext cx="2004419" cy="2130362"/>
            <a:chOff x="6191300" y="2328176"/>
            <a:chExt cx="2004419" cy="2130362"/>
          </a:xfrm>
        </p:grpSpPr>
        <p:sp>
          <p:nvSpPr>
            <p:cNvPr id="512" name="Google Shape;512;p31"/>
            <p:cNvSpPr/>
            <p:nvPr/>
          </p:nvSpPr>
          <p:spPr>
            <a:xfrm>
              <a:off x="6915271" y="2328176"/>
              <a:ext cx="906729" cy="600267"/>
            </a:xfrm>
            <a:custGeom>
              <a:avLst/>
              <a:gdLst/>
              <a:ahLst/>
              <a:cxnLst/>
              <a:rect l="l" t="t" r="r" b="b"/>
              <a:pathLst>
                <a:path w="746279" h="494047" extrusionOk="0">
                  <a:moveTo>
                    <a:pt x="706584" y="388972"/>
                  </a:moveTo>
                  <a:cubicBezTo>
                    <a:pt x="640290" y="390400"/>
                    <a:pt x="666103" y="368683"/>
                    <a:pt x="673533" y="351348"/>
                  </a:cubicBezTo>
                  <a:cubicBezTo>
                    <a:pt x="699631" y="290769"/>
                    <a:pt x="680295" y="251145"/>
                    <a:pt x="634099" y="258098"/>
                  </a:cubicBezTo>
                  <a:cubicBezTo>
                    <a:pt x="573330" y="267242"/>
                    <a:pt x="570186" y="246192"/>
                    <a:pt x="580569" y="228571"/>
                  </a:cubicBezTo>
                  <a:cubicBezTo>
                    <a:pt x="628575" y="147132"/>
                    <a:pt x="537611" y="104841"/>
                    <a:pt x="496082" y="115985"/>
                  </a:cubicBezTo>
                  <a:cubicBezTo>
                    <a:pt x="433693" y="132749"/>
                    <a:pt x="421025" y="150085"/>
                    <a:pt x="424073" y="129892"/>
                  </a:cubicBezTo>
                  <a:cubicBezTo>
                    <a:pt x="439408" y="26831"/>
                    <a:pt x="250051" y="-40796"/>
                    <a:pt x="193092" y="27784"/>
                  </a:cubicBezTo>
                  <a:cubicBezTo>
                    <a:pt x="153944" y="74837"/>
                    <a:pt x="116987" y="54168"/>
                    <a:pt x="102033" y="60931"/>
                  </a:cubicBezTo>
                  <a:cubicBezTo>
                    <a:pt x="-26841" y="118747"/>
                    <a:pt x="-18554" y="295246"/>
                    <a:pt x="44025" y="409355"/>
                  </a:cubicBezTo>
                  <a:cubicBezTo>
                    <a:pt x="83745" y="481745"/>
                    <a:pt x="111272" y="469648"/>
                    <a:pt x="322441" y="486698"/>
                  </a:cubicBezTo>
                  <a:cubicBezTo>
                    <a:pt x="447790" y="496795"/>
                    <a:pt x="639909" y="494794"/>
                    <a:pt x="696488" y="490699"/>
                  </a:cubicBezTo>
                  <a:cubicBezTo>
                    <a:pt x="761829" y="485936"/>
                    <a:pt x="760401" y="387733"/>
                    <a:pt x="706584" y="388876"/>
                  </a:cubicBezTo>
                  <a:close/>
                </a:path>
              </a:pathLst>
            </a:custGeom>
            <a:solidFill>
              <a:srgbClr val="341B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31"/>
            <p:cNvSpPr/>
            <p:nvPr/>
          </p:nvSpPr>
          <p:spPr>
            <a:xfrm>
              <a:off x="6586894" y="3351641"/>
              <a:ext cx="364206" cy="625601"/>
            </a:xfrm>
            <a:custGeom>
              <a:avLst/>
              <a:gdLst/>
              <a:ahLst/>
              <a:cxnLst/>
              <a:rect l="l" t="t" r="r" b="b"/>
              <a:pathLst>
                <a:path w="299758" h="514898" extrusionOk="0">
                  <a:moveTo>
                    <a:pt x="1911" y="348493"/>
                  </a:moveTo>
                  <a:cubicBezTo>
                    <a:pt x="20295" y="268388"/>
                    <a:pt x="38869" y="93128"/>
                    <a:pt x="76111" y="5593"/>
                  </a:cubicBezTo>
                  <a:cubicBezTo>
                    <a:pt x="118402" y="-22220"/>
                    <a:pt x="299758" y="62743"/>
                    <a:pt x="299758" y="62743"/>
                  </a:cubicBezTo>
                  <a:lnTo>
                    <a:pt x="213557" y="455173"/>
                  </a:lnTo>
                  <a:cubicBezTo>
                    <a:pt x="203365" y="497750"/>
                    <a:pt x="160122" y="523562"/>
                    <a:pt x="117831" y="512228"/>
                  </a:cubicBezTo>
                  <a:lnTo>
                    <a:pt x="57823" y="441171"/>
                  </a:lnTo>
                  <a:cubicBezTo>
                    <a:pt x="17247" y="430408"/>
                    <a:pt x="-7423" y="389355"/>
                    <a:pt x="2007" y="348398"/>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31"/>
            <p:cNvSpPr/>
            <p:nvPr/>
          </p:nvSpPr>
          <p:spPr>
            <a:xfrm>
              <a:off x="7568611" y="3288589"/>
              <a:ext cx="321282" cy="506027"/>
            </a:xfrm>
            <a:custGeom>
              <a:avLst/>
              <a:gdLst/>
              <a:ahLst/>
              <a:cxnLst/>
              <a:rect l="l" t="t" r="r" b="b"/>
              <a:pathLst>
                <a:path w="264430" h="416483" extrusionOk="0">
                  <a:moveTo>
                    <a:pt x="0" y="38100"/>
                  </a:moveTo>
                  <a:cubicBezTo>
                    <a:pt x="0" y="38100"/>
                    <a:pt x="66961" y="413575"/>
                    <a:pt x="108109" y="416242"/>
                  </a:cubicBezTo>
                  <a:cubicBezTo>
                    <a:pt x="125158" y="417290"/>
                    <a:pt x="149733" y="414909"/>
                    <a:pt x="176784" y="409480"/>
                  </a:cubicBezTo>
                  <a:cubicBezTo>
                    <a:pt x="241078" y="396621"/>
                    <a:pt x="279654" y="325850"/>
                    <a:pt x="258699" y="259937"/>
                  </a:cubicBezTo>
                  <a:cubicBezTo>
                    <a:pt x="223171" y="148114"/>
                    <a:pt x="173926" y="0"/>
                    <a:pt x="173926" y="0"/>
                  </a:cubicBezTo>
                  <a:lnTo>
                    <a:pt x="0" y="38195"/>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31"/>
            <p:cNvSpPr/>
            <p:nvPr/>
          </p:nvSpPr>
          <p:spPr>
            <a:xfrm>
              <a:off x="6625292" y="2955761"/>
              <a:ext cx="1234886" cy="1219237"/>
            </a:xfrm>
            <a:custGeom>
              <a:avLst/>
              <a:gdLst/>
              <a:ahLst/>
              <a:cxnLst/>
              <a:rect l="l" t="t" r="r" b="b"/>
              <a:pathLst>
                <a:path w="1016367" h="1003487" extrusionOk="0">
                  <a:moveTo>
                    <a:pt x="134017" y="118139"/>
                  </a:moveTo>
                  <a:cubicBezTo>
                    <a:pt x="222504" y="26604"/>
                    <a:pt x="349282" y="-9782"/>
                    <a:pt x="514350" y="2220"/>
                  </a:cubicBezTo>
                  <a:cubicBezTo>
                    <a:pt x="580549" y="7078"/>
                    <a:pt x="797814" y="26032"/>
                    <a:pt x="877824" y="122806"/>
                  </a:cubicBezTo>
                  <a:cubicBezTo>
                    <a:pt x="1054513" y="336262"/>
                    <a:pt x="1011841" y="394364"/>
                    <a:pt x="1011841" y="394364"/>
                  </a:cubicBezTo>
                  <a:cubicBezTo>
                    <a:pt x="1011841" y="394364"/>
                    <a:pt x="914114" y="488090"/>
                    <a:pt x="795433" y="460468"/>
                  </a:cubicBezTo>
                  <a:cubicBezTo>
                    <a:pt x="793718" y="526762"/>
                    <a:pt x="816197" y="1003488"/>
                    <a:pt x="816197" y="1003488"/>
                  </a:cubicBezTo>
                  <a:lnTo>
                    <a:pt x="162401" y="890140"/>
                  </a:lnTo>
                  <a:lnTo>
                    <a:pt x="203168" y="545907"/>
                  </a:lnTo>
                  <a:lnTo>
                    <a:pt x="150781" y="460468"/>
                  </a:lnTo>
                  <a:lnTo>
                    <a:pt x="176213" y="401889"/>
                  </a:lnTo>
                  <a:lnTo>
                    <a:pt x="0" y="337881"/>
                  </a:lnTo>
                  <a:cubicBezTo>
                    <a:pt x="0" y="337881"/>
                    <a:pt x="72676" y="181671"/>
                    <a:pt x="134017" y="11823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1"/>
            <p:cNvSpPr/>
            <p:nvPr/>
          </p:nvSpPr>
          <p:spPr>
            <a:xfrm>
              <a:off x="7021448" y="2449081"/>
              <a:ext cx="355458" cy="399657"/>
            </a:xfrm>
            <a:custGeom>
              <a:avLst/>
              <a:gdLst/>
              <a:ahLst/>
              <a:cxnLst/>
              <a:rect l="l" t="t" r="r" b="b"/>
              <a:pathLst>
                <a:path w="292558" h="328936" extrusionOk="0">
                  <a:moveTo>
                    <a:pt x="292510" y="159172"/>
                  </a:moveTo>
                  <a:cubicBezTo>
                    <a:pt x="287843" y="256612"/>
                    <a:pt x="158113" y="332431"/>
                    <a:pt x="83437" y="328812"/>
                  </a:cubicBezTo>
                  <a:cubicBezTo>
                    <a:pt x="8856" y="325192"/>
                    <a:pt x="-3812" y="244611"/>
                    <a:pt x="855" y="147170"/>
                  </a:cubicBezTo>
                  <a:cubicBezTo>
                    <a:pt x="5522" y="49729"/>
                    <a:pt x="37526" y="11915"/>
                    <a:pt x="112964" y="1057"/>
                  </a:cubicBezTo>
                  <a:cubicBezTo>
                    <a:pt x="186878" y="-9611"/>
                    <a:pt x="297082" y="61731"/>
                    <a:pt x="292415" y="159172"/>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31"/>
            <p:cNvSpPr/>
            <p:nvPr/>
          </p:nvSpPr>
          <p:spPr>
            <a:xfrm>
              <a:off x="7112853" y="2741759"/>
              <a:ext cx="246723" cy="316634"/>
            </a:xfrm>
            <a:custGeom>
              <a:avLst/>
              <a:gdLst/>
              <a:ahLst/>
              <a:cxnLst/>
              <a:rect l="l" t="t" r="r" b="b"/>
              <a:pathLst>
                <a:path w="203064" h="260604" extrusionOk="0">
                  <a:moveTo>
                    <a:pt x="13000" y="32195"/>
                  </a:moveTo>
                  <a:lnTo>
                    <a:pt x="46" y="197548"/>
                  </a:lnTo>
                  <a:cubicBezTo>
                    <a:pt x="-1764" y="218504"/>
                    <a:pt x="50623" y="260604"/>
                    <a:pt x="101487" y="260604"/>
                  </a:cubicBezTo>
                  <a:cubicBezTo>
                    <a:pt x="192927" y="260604"/>
                    <a:pt x="204547" y="204406"/>
                    <a:pt x="202928" y="184690"/>
                  </a:cubicBezTo>
                  <a:lnTo>
                    <a:pt x="182830" y="0"/>
                  </a:lnTo>
                  <a:lnTo>
                    <a:pt x="13000" y="32195"/>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31"/>
            <p:cNvSpPr/>
            <p:nvPr/>
          </p:nvSpPr>
          <p:spPr>
            <a:xfrm>
              <a:off x="7065267" y="2634798"/>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3"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31"/>
            <p:cNvSpPr/>
            <p:nvPr/>
          </p:nvSpPr>
          <p:spPr>
            <a:xfrm>
              <a:off x="7162512" y="2633064"/>
              <a:ext cx="20487" cy="28816"/>
            </a:xfrm>
            <a:custGeom>
              <a:avLst/>
              <a:gdLst/>
              <a:ahLst/>
              <a:cxnLst/>
              <a:rect l="l" t="t" r="r" b="b"/>
              <a:pathLst>
                <a:path w="16862" h="23717" extrusionOk="0">
                  <a:moveTo>
                    <a:pt x="16861" y="11716"/>
                  </a:moveTo>
                  <a:cubicBezTo>
                    <a:pt x="16956" y="18288"/>
                    <a:pt x="13337" y="23622"/>
                    <a:pt x="8670" y="23717"/>
                  </a:cubicBezTo>
                  <a:cubicBezTo>
                    <a:pt x="4002" y="23717"/>
                    <a:pt x="192" y="18574"/>
                    <a:pt x="2" y="12002"/>
                  </a:cubicBezTo>
                  <a:cubicBezTo>
                    <a:pt x="-94" y="5429"/>
                    <a:pt x="3526" y="95"/>
                    <a:pt x="8193" y="0"/>
                  </a:cubicBezTo>
                  <a:cubicBezTo>
                    <a:pt x="12861" y="0"/>
                    <a:pt x="16671" y="5144"/>
                    <a:pt x="16861" y="117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31"/>
            <p:cNvSpPr/>
            <p:nvPr/>
          </p:nvSpPr>
          <p:spPr>
            <a:xfrm>
              <a:off x="7078914" y="2748813"/>
              <a:ext cx="70825" cy="36783"/>
            </a:xfrm>
            <a:custGeom>
              <a:avLst/>
              <a:gdLst/>
              <a:ahLst/>
              <a:cxnLst/>
              <a:rect l="l" t="t" r="r" b="b"/>
              <a:pathLst>
                <a:path w="58292" h="30274" extrusionOk="0">
                  <a:moveTo>
                    <a:pt x="58293" y="4000"/>
                  </a:moveTo>
                  <a:cubicBezTo>
                    <a:pt x="16287" y="14192"/>
                    <a:pt x="95" y="0"/>
                    <a:pt x="95" y="0"/>
                  </a:cubicBezTo>
                  <a:cubicBezTo>
                    <a:pt x="95" y="0"/>
                    <a:pt x="-2953" y="27337"/>
                    <a:pt x="25526" y="30099"/>
                  </a:cubicBezTo>
                  <a:cubicBezTo>
                    <a:pt x="54006" y="32766"/>
                    <a:pt x="58293" y="4096"/>
                    <a:pt x="58293" y="40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31"/>
            <p:cNvSpPr/>
            <p:nvPr/>
          </p:nvSpPr>
          <p:spPr>
            <a:xfrm>
              <a:off x="7095911" y="2648790"/>
              <a:ext cx="36686" cy="69929"/>
            </a:xfrm>
            <a:custGeom>
              <a:avLst/>
              <a:gdLst/>
              <a:ahLst/>
              <a:cxnLst/>
              <a:rect l="l" t="t" r="r" b="b"/>
              <a:pathLst>
                <a:path w="30194" h="57555" extrusionOk="0">
                  <a:moveTo>
                    <a:pt x="15145" y="0"/>
                  </a:moveTo>
                  <a:cubicBezTo>
                    <a:pt x="8953" y="14764"/>
                    <a:pt x="-6191" y="41815"/>
                    <a:pt x="2762" y="51530"/>
                  </a:cubicBezTo>
                  <a:cubicBezTo>
                    <a:pt x="11811" y="61246"/>
                    <a:pt x="30194" y="56293"/>
                    <a:pt x="30194" y="56293"/>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31"/>
            <p:cNvSpPr/>
            <p:nvPr/>
          </p:nvSpPr>
          <p:spPr>
            <a:xfrm>
              <a:off x="7055209" y="2614494"/>
              <a:ext cx="38421" cy="6549"/>
            </a:xfrm>
            <a:custGeom>
              <a:avLst/>
              <a:gdLst/>
              <a:ahLst/>
              <a:cxnLst/>
              <a:rect l="l" t="t" r="r" b="b"/>
              <a:pathLst>
                <a:path w="31622" h="5390" extrusionOk="0">
                  <a:moveTo>
                    <a:pt x="0" y="5391"/>
                  </a:moveTo>
                  <a:cubicBezTo>
                    <a:pt x="0" y="5391"/>
                    <a:pt x="17335" y="-6611"/>
                    <a:pt x="31623" y="520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31"/>
            <p:cNvSpPr/>
            <p:nvPr/>
          </p:nvSpPr>
          <p:spPr>
            <a:xfrm>
              <a:off x="7148176" y="2613262"/>
              <a:ext cx="46985" cy="8014"/>
            </a:xfrm>
            <a:custGeom>
              <a:avLst/>
              <a:gdLst/>
              <a:ahLst/>
              <a:cxnLst/>
              <a:rect l="l" t="t" r="r" b="b"/>
              <a:pathLst>
                <a:path w="38671" h="6596" extrusionOk="0">
                  <a:moveTo>
                    <a:pt x="0" y="5834"/>
                  </a:moveTo>
                  <a:cubicBezTo>
                    <a:pt x="0" y="5834"/>
                    <a:pt x="29337" y="-7787"/>
                    <a:pt x="38671" y="6596"/>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31"/>
            <p:cNvSpPr/>
            <p:nvPr/>
          </p:nvSpPr>
          <p:spPr>
            <a:xfrm>
              <a:off x="7122853" y="2800385"/>
              <a:ext cx="141652" cy="49534"/>
            </a:xfrm>
            <a:custGeom>
              <a:avLst/>
              <a:gdLst/>
              <a:ahLst/>
              <a:cxnLst/>
              <a:rect l="l" t="t" r="r" b="b"/>
              <a:pathLst>
                <a:path w="116586" h="40769" extrusionOk="0">
                  <a:moveTo>
                    <a:pt x="0" y="39433"/>
                  </a:moveTo>
                  <a:cubicBezTo>
                    <a:pt x="0" y="39433"/>
                    <a:pt x="59531" y="52006"/>
                    <a:pt x="116586" y="0"/>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31"/>
            <p:cNvSpPr/>
            <p:nvPr/>
          </p:nvSpPr>
          <p:spPr>
            <a:xfrm>
              <a:off x="6983025" y="2432133"/>
              <a:ext cx="466048" cy="387903"/>
            </a:xfrm>
            <a:custGeom>
              <a:avLst/>
              <a:gdLst/>
              <a:ahLst/>
              <a:cxnLst/>
              <a:rect l="l" t="t" r="r" b="b"/>
              <a:pathLst>
                <a:path w="383579" h="319262" extrusionOk="0">
                  <a:moveTo>
                    <a:pt x="1835" y="152939"/>
                  </a:moveTo>
                  <a:cubicBezTo>
                    <a:pt x="3073" y="160274"/>
                    <a:pt x="172142" y="113030"/>
                    <a:pt x="204146" y="74644"/>
                  </a:cubicBezTo>
                  <a:cubicBezTo>
                    <a:pt x="228339" y="45688"/>
                    <a:pt x="247103" y="112649"/>
                    <a:pt x="246341" y="124364"/>
                  </a:cubicBezTo>
                  <a:cubicBezTo>
                    <a:pt x="243579" y="171037"/>
                    <a:pt x="291966" y="276002"/>
                    <a:pt x="296538" y="318008"/>
                  </a:cubicBezTo>
                  <a:cubicBezTo>
                    <a:pt x="322922" y="331343"/>
                    <a:pt x="390359" y="235235"/>
                    <a:pt x="383025" y="178466"/>
                  </a:cubicBezTo>
                  <a:cubicBezTo>
                    <a:pt x="375691" y="121602"/>
                    <a:pt x="330257" y="22256"/>
                    <a:pt x="292252" y="13970"/>
                  </a:cubicBezTo>
                  <a:cubicBezTo>
                    <a:pt x="254247" y="5683"/>
                    <a:pt x="256343" y="3873"/>
                    <a:pt x="173380" y="158"/>
                  </a:cubicBezTo>
                  <a:cubicBezTo>
                    <a:pt x="90417" y="-3556"/>
                    <a:pt x="-14834" y="58356"/>
                    <a:pt x="1739" y="152939"/>
                  </a:cubicBezTo>
                  <a:close/>
                </a:path>
              </a:pathLst>
            </a:custGeom>
            <a:solidFill>
              <a:srgbClr val="341B1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31"/>
            <p:cNvSpPr/>
            <p:nvPr/>
          </p:nvSpPr>
          <p:spPr>
            <a:xfrm>
              <a:off x="7259838" y="2635570"/>
              <a:ext cx="93007" cy="96245"/>
            </a:xfrm>
            <a:custGeom>
              <a:avLst/>
              <a:gdLst/>
              <a:ahLst/>
              <a:cxnLst/>
              <a:rect l="l" t="t" r="r" b="b"/>
              <a:pathLst>
                <a:path w="76549" h="79214" extrusionOk="0">
                  <a:moveTo>
                    <a:pt x="76518" y="41084"/>
                  </a:moveTo>
                  <a:cubicBezTo>
                    <a:pt x="75661" y="62991"/>
                    <a:pt x="57849" y="80041"/>
                    <a:pt x="36798" y="79184"/>
                  </a:cubicBezTo>
                  <a:cubicBezTo>
                    <a:pt x="15653" y="78422"/>
                    <a:pt x="-825" y="60038"/>
                    <a:pt x="32" y="38131"/>
                  </a:cubicBezTo>
                  <a:cubicBezTo>
                    <a:pt x="889" y="16224"/>
                    <a:pt x="18701" y="-826"/>
                    <a:pt x="39751" y="31"/>
                  </a:cubicBezTo>
                  <a:cubicBezTo>
                    <a:pt x="60802" y="888"/>
                    <a:pt x="77375" y="19176"/>
                    <a:pt x="76518" y="41084"/>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31"/>
            <p:cNvSpPr/>
            <p:nvPr/>
          </p:nvSpPr>
          <p:spPr>
            <a:xfrm>
              <a:off x="7283465" y="2662553"/>
              <a:ext cx="50689" cy="18283"/>
            </a:xfrm>
            <a:custGeom>
              <a:avLst/>
              <a:gdLst/>
              <a:ahLst/>
              <a:cxnLst/>
              <a:rect l="l" t="t" r="r" b="b"/>
              <a:pathLst>
                <a:path w="41719" h="15048" extrusionOk="0">
                  <a:moveTo>
                    <a:pt x="0" y="4285"/>
                  </a:moveTo>
                  <a:cubicBezTo>
                    <a:pt x="0" y="4285"/>
                    <a:pt x="34957" y="-10574"/>
                    <a:pt x="41720" y="1504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31"/>
            <p:cNvSpPr/>
            <p:nvPr/>
          </p:nvSpPr>
          <p:spPr>
            <a:xfrm>
              <a:off x="7298034" y="2664400"/>
              <a:ext cx="13655" cy="22220"/>
            </a:xfrm>
            <a:custGeom>
              <a:avLst/>
              <a:gdLst/>
              <a:ahLst/>
              <a:cxnLst/>
              <a:rect l="l" t="t" r="r" b="b"/>
              <a:pathLst>
                <a:path w="11239" h="18288" extrusionOk="0">
                  <a:moveTo>
                    <a:pt x="0" y="18288"/>
                  </a:moveTo>
                  <a:lnTo>
                    <a:pt x="11239" y="0"/>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31"/>
            <p:cNvSpPr/>
            <p:nvPr/>
          </p:nvSpPr>
          <p:spPr>
            <a:xfrm>
              <a:off x="6783591" y="3940412"/>
              <a:ext cx="881852" cy="255992"/>
            </a:xfrm>
            <a:custGeom>
              <a:avLst/>
              <a:gdLst/>
              <a:ahLst/>
              <a:cxnLst/>
              <a:rect l="l" t="t" r="r" b="b"/>
              <a:pathLst>
                <a:path w="725804" h="210693" extrusionOk="0">
                  <a:moveTo>
                    <a:pt x="0" y="95"/>
                  </a:moveTo>
                  <a:cubicBezTo>
                    <a:pt x="40767" y="5620"/>
                    <a:pt x="725805" y="95"/>
                    <a:pt x="725805" y="95"/>
                  </a:cubicBezTo>
                  <a:lnTo>
                    <a:pt x="371189" y="2106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31"/>
            <p:cNvSpPr/>
            <p:nvPr/>
          </p:nvSpPr>
          <p:spPr>
            <a:xfrm>
              <a:off x="6841869" y="3343398"/>
              <a:ext cx="40852" cy="100336"/>
            </a:xfrm>
            <a:custGeom>
              <a:avLst/>
              <a:gdLst/>
              <a:ahLst/>
              <a:cxnLst/>
              <a:rect l="l" t="t" r="r" b="b"/>
              <a:pathLst>
                <a:path w="33623" h="82581" extrusionOk="0">
                  <a:moveTo>
                    <a:pt x="33623" y="0"/>
                  </a:moveTo>
                  <a:lnTo>
                    <a:pt x="0" y="82582"/>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31"/>
            <p:cNvSpPr/>
            <p:nvPr/>
          </p:nvSpPr>
          <p:spPr>
            <a:xfrm>
              <a:off x="7199171" y="3365947"/>
              <a:ext cx="103692" cy="275202"/>
            </a:xfrm>
            <a:custGeom>
              <a:avLst/>
              <a:gdLst/>
              <a:ahLst/>
              <a:cxnLst/>
              <a:rect l="l" t="t" r="r" b="b"/>
              <a:pathLst>
                <a:path w="85343" h="226504" extrusionOk="0">
                  <a:moveTo>
                    <a:pt x="38671" y="0"/>
                  </a:moveTo>
                  <a:lnTo>
                    <a:pt x="0" y="127159"/>
                  </a:lnTo>
                  <a:lnTo>
                    <a:pt x="85344" y="226504"/>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31"/>
            <p:cNvSpPr/>
            <p:nvPr/>
          </p:nvSpPr>
          <p:spPr>
            <a:xfrm>
              <a:off x="7497152" y="3333801"/>
              <a:ext cx="96633" cy="181115"/>
            </a:xfrm>
            <a:custGeom>
              <a:avLst/>
              <a:gdLst/>
              <a:ahLst/>
              <a:cxnLst/>
              <a:rect l="l" t="t" r="r" b="b"/>
              <a:pathLst>
                <a:path w="79533" h="149066" extrusionOk="0">
                  <a:moveTo>
                    <a:pt x="0" y="0"/>
                  </a:moveTo>
                  <a:lnTo>
                    <a:pt x="42577" y="143066"/>
                  </a:lnTo>
                  <a:lnTo>
                    <a:pt x="79534" y="149066"/>
                  </a:ln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31"/>
            <p:cNvSpPr/>
            <p:nvPr/>
          </p:nvSpPr>
          <p:spPr>
            <a:xfrm>
              <a:off x="7064806" y="2999736"/>
              <a:ext cx="304134" cy="113308"/>
            </a:xfrm>
            <a:custGeom>
              <a:avLst/>
              <a:gdLst/>
              <a:ahLst/>
              <a:cxnLst/>
              <a:rect l="l" t="t" r="r" b="b"/>
              <a:pathLst>
                <a:path w="250316" h="93258" extrusionOk="0">
                  <a:moveTo>
                    <a:pt x="0" y="0"/>
                  </a:moveTo>
                  <a:cubicBezTo>
                    <a:pt x="0" y="0"/>
                    <a:pt x="40767" y="159163"/>
                    <a:pt x="250317" y="61627"/>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31"/>
            <p:cNvSpPr/>
            <p:nvPr/>
          </p:nvSpPr>
          <p:spPr>
            <a:xfrm>
              <a:off x="7532650" y="3382020"/>
              <a:ext cx="255182" cy="63874"/>
            </a:xfrm>
            <a:custGeom>
              <a:avLst/>
              <a:gdLst/>
              <a:ahLst/>
              <a:cxnLst/>
              <a:rect l="l" t="t" r="r" b="b"/>
              <a:pathLst>
                <a:path w="210026" h="52571" extrusionOk="0">
                  <a:moveTo>
                    <a:pt x="210026" y="0"/>
                  </a:moveTo>
                  <a:cubicBezTo>
                    <a:pt x="210026" y="0"/>
                    <a:pt x="182880" y="64008"/>
                    <a:pt x="0" y="50768"/>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31"/>
            <p:cNvSpPr/>
            <p:nvPr/>
          </p:nvSpPr>
          <p:spPr>
            <a:xfrm>
              <a:off x="6996006" y="3738715"/>
              <a:ext cx="1199713" cy="710028"/>
            </a:xfrm>
            <a:custGeom>
              <a:avLst/>
              <a:gdLst/>
              <a:ahLst/>
              <a:cxnLst/>
              <a:rect l="l" t="t" r="r" b="b"/>
              <a:pathLst>
                <a:path w="987418" h="584385" extrusionOk="0">
                  <a:moveTo>
                    <a:pt x="698659" y="9933"/>
                  </a:moveTo>
                  <a:cubicBezTo>
                    <a:pt x="517303" y="63368"/>
                    <a:pt x="0" y="373693"/>
                    <a:pt x="0" y="373693"/>
                  </a:cubicBezTo>
                  <a:cubicBezTo>
                    <a:pt x="0" y="373693"/>
                    <a:pt x="286" y="548096"/>
                    <a:pt x="142304" y="584386"/>
                  </a:cubicBezTo>
                  <a:cubicBezTo>
                    <a:pt x="438912" y="494565"/>
                    <a:pt x="804101" y="466657"/>
                    <a:pt x="948404" y="330259"/>
                  </a:cubicBezTo>
                  <a:cubicBezTo>
                    <a:pt x="1058323" y="226246"/>
                    <a:pt x="923639" y="-56266"/>
                    <a:pt x="698659" y="99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31"/>
            <p:cNvSpPr/>
            <p:nvPr/>
          </p:nvSpPr>
          <p:spPr>
            <a:xfrm>
              <a:off x="7265542" y="3936134"/>
              <a:ext cx="522514" cy="241757"/>
            </a:xfrm>
            <a:custGeom>
              <a:avLst/>
              <a:gdLst/>
              <a:ahLst/>
              <a:cxnLst/>
              <a:rect l="l" t="t" r="r" b="b"/>
              <a:pathLst>
                <a:path w="430053" h="198977" extrusionOk="0">
                  <a:moveTo>
                    <a:pt x="0" y="198977"/>
                  </a:moveTo>
                  <a:cubicBezTo>
                    <a:pt x="0" y="198977"/>
                    <a:pt x="290798" y="50006"/>
                    <a:pt x="430054" y="0"/>
                  </a:cubicBezTo>
                </a:path>
              </a:pathLst>
            </a:custGeom>
            <a:no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31"/>
            <p:cNvSpPr/>
            <p:nvPr/>
          </p:nvSpPr>
          <p:spPr>
            <a:xfrm>
              <a:off x="7220677" y="3794137"/>
              <a:ext cx="624356" cy="337465"/>
            </a:xfrm>
            <a:custGeom>
              <a:avLst/>
              <a:gdLst/>
              <a:ahLst/>
              <a:cxnLst/>
              <a:rect l="l" t="t" r="r" b="b"/>
              <a:pathLst>
                <a:path w="513873" h="277749" extrusionOk="0">
                  <a:moveTo>
                    <a:pt x="513874" y="0"/>
                  </a:moveTo>
                  <a:lnTo>
                    <a:pt x="495967" y="39529"/>
                  </a:lnTo>
                  <a:cubicBezTo>
                    <a:pt x="418814" y="50578"/>
                    <a:pt x="0" y="277749"/>
                    <a:pt x="0" y="27774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31"/>
            <p:cNvSpPr/>
            <p:nvPr/>
          </p:nvSpPr>
          <p:spPr>
            <a:xfrm>
              <a:off x="7289594" y="3592588"/>
              <a:ext cx="555035" cy="371836"/>
            </a:xfrm>
            <a:custGeom>
              <a:avLst/>
              <a:gdLst/>
              <a:ahLst/>
              <a:cxnLst/>
              <a:rect l="l" t="t" r="r" b="b"/>
              <a:pathLst>
                <a:path w="456819" h="306038" extrusionOk="0">
                  <a:moveTo>
                    <a:pt x="0" y="173641"/>
                  </a:moveTo>
                  <a:cubicBezTo>
                    <a:pt x="0" y="173641"/>
                    <a:pt x="164592" y="49054"/>
                    <a:pt x="303752" y="0"/>
                  </a:cubicBezTo>
                  <a:cubicBezTo>
                    <a:pt x="352806" y="12478"/>
                    <a:pt x="456819" y="130302"/>
                    <a:pt x="456819" y="130302"/>
                  </a:cubicBezTo>
                  <a:lnTo>
                    <a:pt x="64294" y="306038"/>
                  </a:lnTo>
                  <a:lnTo>
                    <a:pt x="0" y="173641"/>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31"/>
            <p:cNvSpPr/>
            <p:nvPr/>
          </p:nvSpPr>
          <p:spPr>
            <a:xfrm>
              <a:off x="7074382" y="3774478"/>
              <a:ext cx="350910" cy="323650"/>
            </a:xfrm>
            <a:custGeom>
              <a:avLst/>
              <a:gdLst/>
              <a:ahLst/>
              <a:cxnLst/>
              <a:rect l="l" t="t" r="r" b="b"/>
              <a:pathLst>
                <a:path w="288815" h="266379" extrusionOk="0">
                  <a:moveTo>
                    <a:pt x="288815" y="135350"/>
                  </a:moveTo>
                  <a:cubicBezTo>
                    <a:pt x="288815" y="135350"/>
                    <a:pt x="202805" y="216979"/>
                    <a:pt x="139844" y="247745"/>
                  </a:cubicBezTo>
                  <a:cubicBezTo>
                    <a:pt x="111555" y="261556"/>
                    <a:pt x="64787" y="275654"/>
                    <a:pt x="59358" y="258413"/>
                  </a:cubicBezTo>
                  <a:cubicBezTo>
                    <a:pt x="56596" y="249555"/>
                    <a:pt x="63168" y="237934"/>
                    <a:pt x="63168" y="237934"/>
                  </a:cubicBezTo>
                  <a:cubicBezTo>
                    <a:pt x="63168" y="237934"/>
                    <a:pt x="27068" y="245078"/>
                    <a:pt x="22306" y="233458"/>
                  </a:cubicBezTo>
                  <a:cubicBezTo>
                    <a:pt x="16115" y="218504"/>
                    <a:pt x="31164" y="202311"/>
                    <a:pt x="31164" y="202311"/>
                  </a:cubicBezTo>
                  <a:cubicBezTo>
                    <a:pt x="31164" y="202311"/>
                    <a:pt x="2589" y="202883"/>
                    <a:pt x="398" y="194310"/>
                  </a:cubicBezTo>
                  <a:cubicBezTo>
                    <a:pt x="-3888" y="177737"/>
                    <a:pt x="27830" y="160782"/>
                    <a:pt x="27830" y="160782"/>
                  </a:cubicBezTo>
                  <a:cubicBezTo>
                    <a:pt x="27830" y="160782"/>
                    <a:pt x="4494" y="159639"/>
                    <a:pt x="4589" y="143923"/>
                  </a:cubicBezTo>
                  <a:cubicBezTo>
                    <a:pt x="4589" y="134684"/>
                    <a:pt x="126128" y="65532"/>
                    <a:pt x="126128" y="65532"/>
                  </a:cubicBezTo>
                  <a:cubicBezTo>
                    <a:pt x="126128" y="65532"/>
                    <a:pt x="48881" y="89154"/>
                    <a:pt x="54500" y="68866"/>
                  </a:cubicBezTo>
                  <a:cubicBezTo>
                    <a:pt x="62501" y="39910"/>
                    <a:pt x="122699" y="24193"/>
                    <a:pt x="162704" y="18479"/>
                  </a:cubicBezTo>
                  <a:cubicBezTo>
                    <a:pt x="203471" y="12668"/>
                    <a:pt x="247763" y="0"/>
                    <a:pt x="247763" y="0"/>
                  </a:cubicBezTo>
                  <a:lnTo>
                    <a:pt x="288815" y="135350"/>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31"/>
            <p:cNvSpPr/>
            <p:nvPr/>
          </p:nvSpPr>
          <p:spPr>
            <a:xfrm>
              <a:off x="7108169" y="3911503"/>
              <a:ext cx="112604" cy="58211"/>
            </a:xfrm>
            <a:custGeom>
              <a:avLst/>
              <a:gdLst/>
              <a:ahLst/>
              <a:cxnLst/>
              <a:rect l="l" t="t" r="r" b="b"/>
              <a:pathLst>
                <a:path w="92678" h="47910" extrusionOk="0">
                  <a:moveTo>
                    <a:pt x="0" y="47911"/>
                  </a:moveTo>
                  <a:lnTo>
                    <a:pt x="57055" y="26003"/>
                  </a:lnTo>
                  <a:lnTo>
                    <a:pt x="9267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31"/>
            <p:cNvSpPr/>
            <p:nvPr/>
          </p:nvSpPr>
          <p:spPr>
            <a:xfrm>
              <a:off x="7112215" y="3962729"/>
              <a:ext cx="118737" cy="57400"/>
            </a:xfrm>
            <a:custGeom>
              <a:avLst/>
              <a:gdLst/>
              <a:ahLst/>
              <a:cxnLst/>
              <a:rect l="l" t="t" r="r" b="b"/>
              <a:pathLst>
                <a:path w="97726" h="47243" extrusionOk="0">
                  <a:moveTo>
                    <a:pt x="0" y="47244"/>
                  </a:moveTo>
                  <a:lnTo>
                    <a:pt x="41434" y="33147"/>
                  </a:lnTo>
                  <a:lnTo>
                    <a:pt x="97727"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31"/>
            <p:cNvSpPr/>
            <p:nvPr/>
          </p:nvSpPr>
          <p:spPr>
            <a:xfrm>
              <a:off x="7151067" y="4009329"/>
              <a:ext cx="96286" cy="54044"/>
            </a:xfrm>
            <a:custGeom>
              <a:avLst/>
              <a:gdLst/>
              <a:ahLst/>
              <a:cxnLst/>
              <a:rect l="l" t="t" r="r" b="b"/>
              <a:pathLst>
                <a:path w="79248" h="44481" extrusionOk="0">
                  <a:moveTo>
                    <a:pt x="0" y="44482"/>
                  </a:moveTo>
                  <a:lnTo>
                    <a:pt x="37529" y="28861"/>
                  </a:lnTo>
                  <a:lnTo>
                    <a:pt x="79248"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31"/>
            <p:cNvSpPr/>
            <p:nvPr/>
          </p:nvSpPr>
          <p:spPr>
            <a:xfrm>
              <a:off x="6451730" y="3342242"/>
              <a:ext cx="393814" cy="637462"/>
            </a:xfrm>
            <a:custGeom>
              <a:avLst/>
              <a:gdLst/>
              <a:ahLst/>
              <a:cxnLst/>
              <a:rect l="l" t="t" r="r" b="b"/>
              <a:pathLst>
                <a:path w="324127" h="524660" extrusionOk="0">
                  <a:moveTo>
                    <a:pt x="164783" y="0"/>
                  </a:moveTo>
                  <a:cubicBezTo>
                    <a:pt x="164783" y="0"/>
                    <a:pt x="348615" y="248317"/>
                    <a:pt x="321374" y="393383"/>
                  </a:cubicBezTo>
                  <a:cubicBezTo>
                    <a:pt x="338233" y="588740"/>
                    <a:pt x="70199" y="522827"/>
                    <a:pt x="60103" y="468916"/>
                  </a:cubicBezTo>
                  <a:lnTo>
                    <a:pt x="0" y="79820"/>
                  </a:lnTo>
                  <a:lnTo>
                    <a:pt x="164783" y="0"/>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31"/>
            <p:cNvSpPr/>
            <p:nvPr/>
          </p:nvSpPr>
          <p:spPr>
            <a:xfrm>
              <a:off x="6235374" y="2930695"/>
              <a:ext cx="607016" cy="413051"/>
            </a:xfrm>
            <a:custGeom>
              <a:avLst/>
              <a:gdLst/>
              <a:ahLst/>
              <a:cxnLst/>
              <a:rect l="l" t="t" r="r" b="b"/>
              <a:pathLst>
                <a:path w="499602" h="339960" extrusionOk="0">
                  <a:moveTo>
                    <a:pt x="456160" y="333477"/>
                  </a:moveTo>
                  <a:lnTo>
                    <a:pt x="81447" y="339954"/>
                  </a:lnTo>
                  <a:cubicBezTo>
                    <a:pt x="59254" y="340335"/>
                    <a:pt x="40204" y="324238"/>
                    <a:pt x="36965" y="302235"/>
                  </a:cubicBezTo>
                  <a:lnTo>
                    <a:pt x="484" y="57157"/>
                  </a:lnTo>
                  <a:cubicBezTo>
                    <a:pt x="-3421" y="30772"/>
                    <a:pt x="16772" y="6960"/>
                    <a:pt x="43442" y="6484"/>
                  </a:cubicBezTo>
                  <a:lnTo>
                    <a:pt x="418156" y="7"/>
                  </a:lnTo>
                  <a:cubicBezTo>
                    <a:pt x="440349" y="-374"/>
                    <a:pt x="459399" y="15723"/>
                    <a:pt x="462638" y="37726"/>
                  </a:cubicBezTo>
                  <a:lnTo>
                    <a:pt x="499118" y="282804"/>
                  </a:lnTo>
                  <a:cubicBezTo>
                    <a:pt x="503023" y="309188"/>
                    <a:pt x="482830" y="333001"/>
                    <a:pt x="456160" y="3334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31"/>
            <p:cNvSpPr/>
            <p:nvPr/>
          </p:nvSpPr>
          <p:spPr>
            <a:xfrm>
              <a:off x="6642753" y="3333801"/>
              <a:ext cx="52888" cy="74876"/>
            </a:xfrm>
            <a:custGeom>
              <a:avLst/>
              <a:gdLst/>
              <a:ahLst/>
              <a:cxnLst/>
              <a:rect l="l" t="t" r="r" b="b"/>
              <a:pathLst>
                <a:path w="43529" h="61626" extrusionOk="0">
                  <a:moveTo>
                    <a:pt x="16097" y="61627"/>
                  </a:moveTo>
                  <a:lnTo>
                    <a:pt x="43529" y="2762"/>
                  </a:lnTo>
                  <a:lnTo>
                    <a:pt x="1333" y="0"/>
                  </a:lnTo>
                  <a:lnTo>
                    <a:pt x="0" y="36671"/>
                  </a:lnTo>
                  <a:lnTo>
                    <a:pt x="16097" y="61627"/>
                  </a:ln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31"/>
            <p:cNvSpPr/>
            <p:nvPr/>
          </p:nvSpPr>
          <p:spPr>
            <a:xfrm>
              <a:off x="6658015" y="3382020"/>
              <a:ext cx="92351" cy="374498"/>
            </a:xfrm>
            <a:custGeom>
              <a:avLst/>
              <a:gdLst/>
              <a:ahLst/>
              <a:cxnLst/>
              <a:rect l="l" t="t" r="r" b="b"/>
              <a:pathLst>
                <a:path w="76009" h="308229" extrusionOk="0">
                  <a:moveTo>
                    <a:pt x="11716" y="0"/>
                  </a:moveTo>
                  <a:lnTo>
                    <a:pt x="0" y="31242"/>
                  </a:lnTo>
                  <a:cubicBezTo>
                    <a:pt x="0" y="31242"/>
                    <a:pt x="61341" y="261366"/>
                    <a:pt x="76009" y="308229"/>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31"/>
            <p:cNvSpPr/>
            <p:nvPr/>
          </p:nvSpPr>
          <p:spPr>
            <a:xfrm>
              <a:off x="7277221" y="4184051"/>
              <a:ext cx="387060" cy="274487"/>
            </a:xfrm>
            <a:custGeom>
              <a:avLst/>
              <a:gdLst/>
              <a:ahLst/>
              <a:cxnLst/>
              <a:rect l="l" t="t" r="r" b="b"/>
              <a:pathLst>
                <a:path w="318568" h="225915" extrusionOk="0">
                  <a:moveTo>
                    <a:pt x="95" y="147733"/>
                  </a:moveTo>
                  <a:cubicBezTo>
                    <a:pt x="95" y="147733"/>
                    <a:pt x="116014" y="235363"/>
                    <a:pt x="181928" y="225076"/>
                  </a:cubicBezTo>
                  <a:cubicBezTo>
                    <a:pt x="247936" y="214789"/>
                    <a:pt x="322326" y="209074"/>
                    <a:pt x="318421" y="173641"/>
                  </a:cubicBezTo>
                  <a:cubicBezTo>
                    <a:pt x="314611" y="138208"/>
                    <a:pt x="45244" y="0"/>
                    <a:pt x="45244" y="0"/>
                  </a:cubicBezTo>
                  <a:lnTo>
                    <a:pt x="0" y="14773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31"/>
            <p:cNvSpPr/>
            <p:nvPr/>
          </p:nvSpPr>
          <p:spPr>
            <a:xfrm>
              <a:off x="6191300" y="3804170"/>
              <a:ext cx="1216083" cy="630169"/>
            </a:xfrm>
            <a:custGeom>
              <a:avLst/>
              <a:gdLst/>
              <a:ahLst/>
              <a:cxnLst/>
              <a:rect l="l" t="t" r="r" b="b"/>
              <a:pathLst>
                <a:path w="1000891" h="518658" extrusionOk="0">
                  <a:moveTo>
                    <a:pt x="267771" y="4499"/>
                  </a:moveTo>
                  <a:cubicBezTo>
                    <a:pt x="453699" y="38979"/>
                    <a:pt x="1000149" y="294440"/>
                    <a:pt x="1000149" y="294440"/>
                  </a:cubicBezTo>
                  <a:cubicBezTo>
                    <a:pt x="1000149" y="294440"/>
                    <a:pt x="1017865" y="467890"/>
                    <a:pt x="880324" y="518658"/>
                  </a:cubicBezTo>
                  <a:cubicBezTo>
                    <a:pt x="576000" y="459794"/>
                    <a:pt x="207097" y="448649"/>
                    <a:pt x="49554" y="327777"/>
                  </a:cubicBezTo>
                  <a:cubicBezTo>
                    <a:pt x="-70461" y="235670"/>
                    <a:pt x="37266" y="-38269"/>
                    <a:pt x="267771" y="4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31"/>
            <p:cNvSpPr/>
            <p:nvPr/>
          </p:nvSpPr>
          <p:spPr>
            <a:xfrm>
              <a:off x="6938537" y="3961689"/>
              <a:ext cx="469659" cy="261778"/>
            </a:xfrm>
            <a:custGeom>
              <a:avLst/>
              <a:gdLst/>
              <a:ahLst/>
              <a:cxnLst/>
              <a:rect l="l" t="t" r="r" b="b"/>
              <a:pathLst>
                <a:path w="386551" h="215455" extrusionOk="0">
                  <a:moveTo>
                    <a:pt x="0" y="0"/>
                  </a:moveTo>
                  <a:lnTo>
                    <a:pt x="384524" y="164782"/>
                  </a:lnTo>
                  <a:cubicBezTo>
                    <a:pt x="384524" y="164782"/>
                    <a:pt x="388525" y="202501"/>
                    <a:pt x="385286" y="215455"/>
                  </a:cubicBezTo>
                </a:path>
              </a:pathLst>
            </a:cu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31"/>
            <p:cNvSpPr/>
            <p:nvPr/>
          </p:nvSpPr>
          <p:spPr>
            <a:xfrm>
              <a:off x="6613498" y="3883058"/>
              <a:ext cx="656310" cy="527839"/>
            </a:xfrm>
            <a:custGeom>
              <a:avLst/>
              <a:gdLst/>
              <a:ahLst/>
              <a:cxnLst/>
              <a:rect l="l" t="t" r="r" b="b"/>
              <a:pathLst>
                <a:path w="540173" h="434435" extrusionOk="0">
                  <a:moveTo>
                    <a:pt x="0" y="0"/>
                  </a:moveTo>
                  <a:lnTo>
                    <a:pt x="479869" y="196882"/>
                  </a:lnTo>
                  <a:cubicBezTo>
                    <a:pt x="534067" y="219075"/>
                    <a:pt x="556641" y="284131"/>
                    <a:pt x="527113" y="334709"/>
                  </a:cubicBezTo>
                  <a:cubicBezTo>
                    <a:pt x="503301" y="375475"/>
                    <a:pt x="468535" y="417005"/>
                    <a:pt x="420719" y="434435"/>
                  </a:cubicBezTo>
                </a:path>
              </a:pathLst>
            </a:custGeom>
            <a:solidFill>
              <a:schemeClr val="accent1"/>
            </a:solidFill>
            <a:ln w="9525"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31"/>
            <p:cNvSpPr/>
            <p:nvPr/>
          </p:nvSpPr>
          <p:spPr>
            <a:xfrm>
              <a:off x="6401407" y="3199606"/>
              <a:ext cx="246530" cy="244277"/>
            </a:xfrm>
            <a:custGeom>
              <a:avLst/>
              <a:gdLst/>
              <a:ahLst/>
              <a:cxnLst/>
              <a:rect l="l" t="t" r="r" b="b"/>
              <a:pathLst>
                <a:path w="202905" h="201051" extrusionOk="0">
                  <a:moveTo>
                    <a:pt x="200710" y="104349"/>
                  </a:moveTo>
                  <a:cubicBezTo>
                    <a:pt x="192614" y="74059"/>
                    <a:pt x="189090" y="49485"/>
                    <a:pt x="179945" y="18814"/>
                  </a:cubicBezTo>
                  <a:cubicBezTo>
                    <a:pt x="173373" y="-3093"/>
                    <a:pt x="143179" y="-1950"/>
                    <a:pt x="140893" y="2907"/>
                  </a:cubicBezTo>
                  <a:cubicBezTo>
                    <a:pt x="138702" y="7765"/>
                    <a:pt x="160133" y="93109"/>
                    <a:pt x="155943" y="95490"/>
                  </a:cubicBezTo>
                  <a:cubicBezTo>
                    <a:pt x="151847" y="97967"/>
                    <a:pt x="149370" y="95967"/>
                    <a:pt x="144798" y="93204"/>
                  </a:cubicBezTo>
                  <a:cubicBezTo>
                    <a:pt x="138036" y="74535"/>
                    <a:pt x="130892" y="56343"/>
                    <a:pt x="122891" y="22815"/>
                  </a:cubicBezTo>
                  <a:cubicBezTo>
                    <a:pt x="117366" y="-141"/>
                    <a:pt x="82219" y="-8237"/>
                    <a:pt x="85648" y="12432"/>
                  </a:cubicBezTo>
                  <a:cubicBezTo>
                    <a:pt x="89172" y="33864"/>
                    <a:pt x="102793" y="65582"/>
                    <a:pt x="110794" y="102444"/>
                  </a:cubicBezTo>
                  <a:cubicBezTo>
                    <a:pt x="111175" y="104253"/>
                    <a:pt x="105460" y="108825"/>
                    <a:pt x="102126" y="106254"/>
                  </a:cubicBezTo>
                  <a:cubicBezTo>
                    <a:pt x="98793" y="103777"/>
                    <a:pt x="82028" y="69773"/>
                    <a:pt x="72503" y="36531"/>
                  </a:cubicBezTo>
                  <a:cubicBezTo>
                    <a:pt x="67455" y="19005"/>
                    <a:pt x="33261" y="15766"/>
                    <a:pt x="34499" y="24815"/>
                  </a:cubicBezTo>
                  <a:cubicBezTo>
                    <a:pt x="36975" y="42055"/>
                    <a:pt x="47262" y="68916"/>
                    <a:pt x="56597" y="110064"/>
                  </a:cubicBezTo>
                  <a:cubicBezTo>
                    <a:pt x="57549" y="114159"/>
                    <a:pt x="47262" y="117303"/>
                    <a:pt x="44405" y="107016"/>
                  </a:cubicBezTo>
                  <a:cubicBezTo>
                    <a:pt x="41738" y="97491"/>
                    <a:pt x="36594" y="89490"/>
                    <a:pt x="31736" y="66344"/>
                  </a:cubicBezTo>
                  <a:cubicBezTo>
                    <a:pt x="28689" y="51485"/>
                    <a:pt x="-839" y="54533"/>
                    <a:pt x="18" y="62248"/>
                  </a:cubicBezTo>
                  <a:cubicBezTo>
                    <a:pt x="4114" y="100539"/>
                    <a:pt x="41643" y="195122"/>
                    <a:pt x="42119" y="200361"/>
                  </a:cubicBezTo>
                  <a:cubicBezTo>
                    <a:pt x="42500" y="205599"/>
                    <a:pt x="195376" y="179882"/>
                    <a:pt x="199472" y="162927"/>
                  </a:cubicBezTo>
                  <a:cubicBezTo>
                    <a:pt x="205187" y="138639"/>
                    <a:pt x="202424" y="110826"/>
                    <a:pt x="200710" y="104349"/>
                  </a:cubicBezTo>
                  <a:close/>
                </a:path>
              </a:pathLst>
            </a:custGeom>
            <a:solidFill>
              <a:srgbClr val="B37A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2" name="Google Shape;552;p31"/>
          <p:cNvSpPr/>
          <p:nvPr/>
        </p:nvSpPr>
        <p:spPr>
          <a:xfrm flipH="1">
            <a:off x="3873873" y="2237693"/>
            <a:ext cx="153859" cy="153859"/>
          </a:xfrm>
          <a:custGeom>
            <a:avLst/>
            <a:gdLst/>
            <a:ahLst/>
            <a:cxnLst/>
            <a:rect l="l" t="t" r="r" b="b"/>
            <a:pathLst>
              <a:path w="104666" h="104666" extrusionOk="0">
                <a:moveTo>
                  <a:pt x="0" y="52333"/>
                </a:moveTo>
                <a:cubicBezTo>
                  <a:pt x="41606" y="58269"/>
                  <a:pt x="46397" y="63060"/>
                  <a:pt x="52333" y="104666"/>
                </a:cubicBezTo>
                <a:cubicBezTo>
                  <a:pt x="58270" y="63060"/>
                  <a:pt x="63060" y="58269"/>
                  <a:pt x="104666" y="52333"/>
                </a:cubicBezTo>
                <a:cubicBezTo>
                  <a:pt x="63060" y="46397"/>
                  <a:pt x="58270" y="41606"/>
                  <a:pt x="52333" y="0"/>
                </a:cubicBezTo>
                <a:cubicBezTo>
                  <a:pt x="46397" y="41606"/>
                  <a:pt x="41606" y="46397"/>
                  <a:pt x="0" y="523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3" name="Google Shape;553;p31"/>
          <p:cNvGrpSpPr/>
          <p:nvPr/>
        </p:nvGrpSpPr>
        <p:grpSpPr>
          <a:xfrm>
            <a:off x="2799145" y="858894"/>
            <a:ext cx="765168" cy="765168"/>
            <a:chOff x="7812020" y="539519"/>
            <a:chExt cx="765168" cy="765168"/>
          </a:xfrm>
        </p:grpSpPr>
        <p:grpSp>
          <p:nvGrpSpPr>
            <p:cNvPr id="554" name="Google Shape;554;p31"/>
            <p:cNvGrpSpPr/>
            <p:nvPr/>
          </p:nvGrpSpPr>
          <p:grpSpPr>
            <a:xfrm>
              <a:off x="7812020" y="539519"/>
              <a:ext cx="765168" cy="765168"/>
              <a:chOff x="7878003" y="690272"/>
              <a:chExt cx="681421" cy="681421"/>
            </a:xfrm>
          </p:grpSpPr>
          <p:sp>
            <p:nvSpPr>
              <p:cNvPr id="555" name="Google Shape;555;p31"/>
              <p:cNvSpPr/>
              <p:nvPr/>
            </p:nvSpPr>
            <p:spPr>
              <a:xfrm>
                <a:off x="7878003" y="690272"/>
                <a:ext cx="681421" cy="681421"/>
              </a:xfrm>
              <a:custGeom>
                <a:avLst/>
                <a:gdLst/>
                <a:ahLst/>
                <a:cxnLst/>
                <a:rect l="l" t="t" r="r" b="b"/>
                <a:pathLst>
                  <a:path w="463552" h="463552" extrusionOk="0">
                    <a:moveTo>
                      <a:pt x="463553" y="231777"/>
                    </a:moveTo>
                    <a:cubicBezTo>
                      <a:pt x="463553" y="359783"/>
                      <a:pt x="359783" y="463553"/>
                      <a:pt x="231776" y="463553"/>
                    </a:cubicBezTo>
                    <a:cubicBezTo>
                      <a:pt x="103770" y="463553"/>
                      <a:pt x="0" y="359783"/>
                      <a:pt x="0" y="231777"/>
                    </a:cubicBezTo>
                    <a:cubicBezTo>
                      <a:pt x="0" y="103770"/>
                      <a:pt x="103770" y="0"/>
                      <a:pt x="231776" y="0"/>
                    </a:cubicBezTo>
                    <a:cubicBezTo>
                      <a:pt x="359783" y="0"/>
                      <a:pt x="463553" y="103770"/>
                      <a:pt x="463553" y="231777"/>
                    </a:cubicBezTo>
                    <a:close/>
                  </a:path>
                </a:pathLst>
              </a:cu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31"/>
              <p:cNvSpPr/>
              <p:nvPr/>
            </p:nvSpPr>
            <p:spPr>
              <a:xfrm>
                <a:off x="7988675" y="800951"/>
                <a:ext cx="460048" cy="460048"/>
              </a:xfrm>
              <a:custGeom>
                <a:avLst/>
                <a:gdLst/>
                <a:ahLst/>
                <a:cxnLst/>
                <a:rect l="l" t="t" r="r" b="b"/>
                <a:pathLst>
                  <a:path w="312958" h="312958" extrusionOk="0">
                    <a:moveTo>
                      <a:pt x="312958" y="156479"/>
                    </a:moveTo>
                    <a:cubicBezTo>
                      <a:pt x="312958" y="242900"/>
                      <a:pt x="242900" y="312958"/>
                      <a:pt x="156479" y="312958"/>
                    </a:cubicBezTo>
                    <a:cubicBezTo>
                      <a:pt x="70058" y="312958"/>
                      <a:pt x="0" y="242900"/>
                      <a:pt x="0" y="156479"/>
                    </a:cubicBezTo>
                    <a:cubicBezTo>
                      <a:pt x="0" y="70058"/>
                      <a:pt x="70058" y="0"/>
                      <a:pt x="156479" y="0"/>
                    </a:cubicBezTo>
                    <a:cubicBezTo>
                      <a:pt x="242900" y="0"/>
                      <a:pt x="312958" y="70058"/>
                      <a:pt x="312958" y="1564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7" name="Google Shape;557;p31"/>
              <p:cNvGrpSpPr/>
              <p:nvPr/>
            </p:nvGrpSpPr>
            <p:grpSpPr>
              <a:xfrm>
                <a:off x="7988599" y="800951"/>
                <a:ext cx="460125" cy="460048"/>
                <a:chOff x="7988599" y="800951"/>
                <a:chExt cx="460125" cy="460048"/>
              </a:xfrm>
            </p:grpSpPr>
            <p:sp>
              <p:nvSpPr>
                <p:cNvPr id="558" name="Google Shape;558;p31"/>
                <p:cNvSpPr/>
                <p:nvPr/>
              </p:nvSpPr>
              <p:spPr>
                <a:xfrm>
                  <a:off x="7988599" y="1030959"/>
                  <a:ext cx="460125" cy="7654"/>
                </a:xfrm>
                <a:custGeom>
                  <a:avLst/>
                  <a:gdLst/>
                  <a:ahLst/>
                  <a:cxnLst/>
                  <a:rect l="l" t="t" r="r" b="b"/>
                  <a:pathLst>
                    <a:path w="313010" h="5207" extrusionOk="0">
                      <a:moveTo>
                        <a:pt x="0" y="0"/>
                      </a:moveTo>
                      <a:lnTo>
                        <a:pt x="31301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31"/>
                <p:cNvSpPr/>
                <p:nvPr/>
              </p:nvSpPr>
              <p:spPr>
                <a:xfrm>
                  <a:off x="8035363" y="892571"/>
                  <a:ext cx="366661" cy="26063"/>
                </a:xfrm>
                <a:custGeom>
                  <a:avLst/>
                  <a:gdLst/>
                  <a:ahLst/>
                  <a:cxnLst/>
                  <a:rect l="l" t="t" r="r" b="b"/>
                  <a:pathLst>
                    <a:path w="249429" h="17730" extrusionOk="0">
                      <a:moveTo>
                        <a:pt x="0" y="0"/>
                      </a:moveTo>
                      <a:cubicBezTo>
                        <a:pt x="81442" y="23641"/>
                        <a:pt x="167987" y="23641"/>
                        <a:pt x="249429" y="0"/>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31"/>
                <p:cNvSpPr/>
                <p:nvPr/>
              </p:nvSpPr>
              <p:spPr>
                <a:xfrm>
                  <a:off x="8035363" y="1143283"/>
                  <a:ext cx="366661" cy="26063"/>
                </a:xfrm>
                <a:custGeom>
                  <a:avLst/>
                  <a:gdLst/>
                  <a:ahLst/>
                  <a:cxnLst/>
                  <a:rect l="l" t="t" r="r" b="b"/>
                  <a:pathLst>
                    <a:path w="249429" h="17730" extrusionOk="0">
                      <a:moveTo>
                        <a:pt x="0" y="17731"/>
                      </a:moveTo>
                      <a:cubicBezTo>
                        <a:pt x="81442" y="-5910"/>
                        <a:pt x="167987" y="-5910"/>
                        <a:pt x="249429" y="17731"/>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31"/>
                <p:cNvSpPr/>
                <p:nvPr/>
              </p:nvSpPr>
              <p:spPr>
                <a:xfrm>
                  <a:off x="8218670" y="800951"/>
                  <a:ext cx="7654" cy="460048"/>
                </a:xfrm>
                <a:custGeom>
                  <a:avLst/>
                  <a:gdLst/>
                  <a:ahLst/>
                  <a:cxnLst/>
                  <a:rect l="l" t="t" r="r" b="b"/>
                  <a:pathLst>
                    <a:path w="5207" h="312958" extrusionOk="0">
                      <a:moveTo>
                        <a:pt x="0" y="312958"/>
                      </a:moveTo>
                      <a:lnTo>
                        <a:pt x="0" y="0"/>
                      </a:ln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31"/>
                <p:cNvSpPr/>
                <p:nvPr/>
              </p:nvSpPr>
              <p:spPr>
                <a:xfrm>
                  <a:off x="8105854" y="800951"/>
                  <a:ext cx="112830" cy="460047"/>
                </a:xfrm>
                <a:custGeom>
                  <a:avLst/>
                  <a:gdLst/>
                  <a:ahLst/>
                  <a:cxnLst/>
                  <a:rect l="l" t="t" r="r" b="b"/>
                  <a:pathLst>
                    <a:path w="76755" h="312957" extrusionOk="0">
                      <a:moveTo>
                        <a:pt x="76755" y="0"/>
                      </a:moveTo>
                      <a:cubicBezTo>
                        <a:pt x="76755" y="0"/>
                        <a:pt x="0" y="40513"/>
                        <a:pt x="0" y="156479"/>
                      </a:cubicBezTo>
                      <a:cubicBezTo>
                        <a:pt x="0" y="280100"/>
                        <a:pt x="76755" y="312958"/>
                        <a:pt x="76755"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1"/>
                <p:cNvSpPr/>
                <p:nvPr/>
              </p:nvSpPr>
              <p:spPr>
                <a:xfrm>
                  <a:off x="8218670" y="800951"/>
                  <a:ext cx="112830" cy="460047"/>
                </a:xfrm>
                <a:custGeom>
                  <a:avLst/>
                  <a:gdLst/>
                  <a:ahLst/>
                  <a:cxnLst/>
                  <a:rect l="l" t="t" r="r" b="b"/>
                  <a:pathLst>
                    <a:path w="76755" h="312957" extrusionOk="0">
                      <a:moveTo>
                        <a:pt x="0" y="0"/>
                      </a:moveTo>
                      <a:cubicBezTo>
                        <a:pt x="0" y="0"/>
                        <a:pt x="76756" y="40513"/>
                        <a:pt x="76756" y="156479"/>
                      </a:cubicBezTo>
                      <a:cubicBezTo>
                        <a:pt x="76756" y="280100"/>
                        <a:pt x="0" y="312958"/>
                        <a:pt x="0" y="312958"/>
                      </a:cubicBezTo>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64" name="Google Shape;564;p31"/>
            <p:cNvSpPr/>
            <p:nvPr/>
          </p:nvSpPr>
          <p:spPr>
            <a:xfrm>
              <a:off x="8302716" y="1024437"/>
              <a:ext cx="208314" cy="198793"/>
            </a:xfrm>
            <a:custGeom>
              <a:avLst/>
              <a:gdLst/>
              <a:ahLst/>
              <a:cxnLst/>
              <a:rect l="l" t="t" r="r" b="b"/>
              <a:pathLst>
                <a:path w="131015" h="125027" extrusionOk="0">
                  <a:moveTo>
                    <a:pt x="124558" y="33066"/>
                  </a:moveTo>
                  <a:lnTo>
                    <a:pt x="0" y="0"/>
                  </a:lnTo>
                  <a:lnTo>
                    <a:pt x="39523" y="122632"/>
                  </a:lnTo>
                  <a:lnTo>
                    <a:pt x="64622" y="74725"/>
                  </a:lnTo>
                  <a:lnTo>
                    <a:pt x="117633" y="125027"/>
                  </a:lnTo>
                  <a:lnTo>
                    <a:pt x="131015" y="110967"/>
                  </a:lnTo>
                  <a:lnTo>
                    <a:pt x="78057" y="60613"/>
                  </a:lnTo>
                  <a:lnTo>
                    <a:pt x="124558" y="330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5" name="Google Shape;565;p31"/>
          <p:cNvGrpSpPr/>
          <p:nvPr/>
        </p:nvGrpSpPr>
        <p:grpSpPr>
          <a:xfrm>
            <a:off x="8297008" y="3614224"/>
            <a:ext cx="993896" cy="1532632"/>
            <a:chOff x="8691971" y="1597019"/>
            <a:chExt cx="1882379" cy="2902712"/>
          </a:xfrm>
        </p:grpSpPr>
        <p:sp>
          <p:nvSpPr>
            <p:cNvPr id="566" name="Google Shape;566;p31"/>
            <p:cNvSpPr/>
            <p:nvPr/>
          </p:nvSpPr>
          <p:spPr>
            <a:xfrm>
              <a:off x="9329929" y="3671116"/>
              <a:ext cx="931038" cy="828614"/>
            </a:xfrm>
            <a:custGeom>
              <a:avLst/>
              <a:gdLst/>
              <a:ahLst/>
              <a:cxnLst/>
              <a:rect l="l" t="t" r="r" b="b"/>
              <a:pathLst>
                <a:path w="480536" h="427672" extrusionOk="0">
                  <a:moveTo>
                    <a:pt x="355092" y="362045"/>
                  </a:moveTo>
                  <a:cubicBezTo>
                    <a:pt x="429863" y="315754"/>
                    <a:pt x="480536" y="221647"/>
                    <a:pt x="480536" y="91821"/>
                  </a:cubicBezTo>
                  <a:cubicBezTo>
                    <a:pt x="480536" y="77438"/>
                    <a:pt x="479203" y="64294"/>
                    <a:pt x="476631" y="52197"/>
                  </a:cubicBezTo>
                  <a:cubicBezTo>
                    <a:pt x="470059" y="21526"/>
                    <a:pt x="442436" y="0"/>
                    <a:pt x="411099" y="0"/>
                  </a:cubicBezTo>
                  <a:lnTo>
                    <a:pt x="69437" y="0"/>
                  </a:lnTo>
                  <a:cubicBezTo>
                    <a:pt x="38100" y="0"/>
                    <a:pt x="10478" y="21526"/>
                    <a:pt x="3905" y="52197"/>
                  </a:cubicBezTo>
                  <a:cubicBezTo>
                    <a:pt x="1334" y="64294"/>
                    <a:pt x="0" y="77438"/>
                    <a:pt x="0" y="91821"/>
                  </a:cubicBezTo>
                  <a:cubicBezTo>
                    <a:pt x="0" y="219742"/>
                    <a:pt x="51149" y="315087"/>
                    <a:pt x="126397" y="361950"/>
                  </a:cubicBezTo>
                  <a:cubicBezTo>
                    <a:pt x="135731" y="367760"/>
                    <a:pt x="133160" y="381857"/>
                    <a:pt x="122301" y="383857"/>
                  </a:cubicBezTo>
                  <a:lnTo>
                    <a:pt x="121444" y="384048"/>
                  </a:lnTo>
                  <a:cubicBezTo>
                    <a:pt x="100489" y="387953"/>
                    <a:pt x="85249" y="406336"/>
                    <a:pt x="85249" y="427672"/>
                  </a:cubicBezTo>
                  <a:lnTo>
                    <a:pt x="395383" y="427672"/>
                  </a:lnTo>
                  <a:cubicBezTo>
                    <a:pt x="395383" y="406336"/>
                    <a:pt x="380143" y="387953"/>
                    <a:pt x="359188" y="384048"/>
                  </a:cubicBezTo>
                  <a:cubicBezTo>
                    <a:pt x="348425" y="382048"/>
                    <a:pt x="345853" y="367855"/>
                    <a:pt x="355187" y="36204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1"/>
            <p:cNvSpPr/>
            <p:nvPr/>
          </p:nvSpPr>
          <p:spPr>
            <a:xfrm>
              <a:off x="9474987" y="3823070"/>
              <a:ext cx="634101" cy="18455"/>
            </a:xfrm>
            <a:custGeom>
              <a:avLst/>
              <a:gdLst/>
              <a:ahLst/>
              <a:cxnLst/>
              <a:rect l="l" t="t" r="r" b="b"/>
              <a:pathLst>
                <a:path w="327278" h="9525" extrusionOk="0">
                  <a:moveTo>
                    <a:pt x="0" y="0"/>
                  </a:moveTo>
                  <a:lnTo>
                    <a:pt x="32727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1"/>
            <p:cNvSpPr/>
            <p:nvPr/>
          </p:nvSpPr>
          <p:spPr>
            <a:xfrm>
              <a:off x="8773382" y="2190308"/>
              <a:ext cx="798903" cy="1481910"/>
            </a:xfrm>
            <a:custGeom>
              <a:avLst/>
              <a:gdLst/>
              <a:ahLst/>
              <a:cxnLst/>
              <a:rect l="l" t="t" r="r" b="b"/>
              <a:pathLst>
                <a:path w="412337" h="764857" extrusionOk="0">
                  <a:moveTo>
                    <a:pt x="0" y="0"/>
                  </a:moveTo>
                  <a:cubicBezTo>
                    <a:pt x="0" y="0"/>
                    <a:pt x="412337" y="448913"/>
                    <a:pt x="412337" y="76485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31"/>
            <p:cNvSpPr/>
            <p:nvPr/>
          </p:nvSpPr>
          <p:spPr>
            <a:xfrm>
              <a:off x="9946595" y="2319211"/>
              <a:ext cx="551610" cy="1352728"/>
            </a:xfrm>
            <a:custGeom>
              <a:avLst/>
              <a:gdLst/>
              <a:ahLst/>
              <a:cxnLst/>
              <a:rect l="l" t="t" r="r" b="b"/>
              <a:pathLst>
                <a:path w="284702" h="698182" extrusionOk="0">
                  <a:moveTo>
                    <a:pt x="0" y="698182"/>
                  </a:moveTo>
                  <a:cubicBezTo>
                    <a:pt x="0" y="698182"/>
                    <a:pt x="82201" y="304895"/>
                    <a:pt x="28470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1"/>
            <p:cNvSpPr/>
            <p:nvPr/>
          </p:nvSpPr>
          <p:spPr>
            <a:xfrm>
              <a:off x="8691971" y="2149392"/>
              <a:ext cx="956110" cy="1522672"/>
            </a:xfrm>
            <a:custGeom>
              <a:avLst/>
              <a:gdLst/>
              <a:ahLst/>
              <a:cxnLst/>
              <a:rect l="l" t="t" r="r" b="b"/>
              <a:pathLst>
                <a:path w="493476" h="785895" extrusionOk="0">
                  <a:moveTo>
                    <a:pt x="434766" y="785896"/>
                  </a:moveTo>
                  <a:cubicBezTo>
                    <a:pt x="434766" y="785896"/>
                    <a:pt x="128252" y="563297"/>
                    <a:pt x="138062" y="517672"/>
                  </a:cubicBezTo>
                  <a:cubicBezTo>
                    <a:pt x="147873" y="472047"/>
                    <a:pt x="259220" y="528626"/>
                    <a:pt x="258935" y="487287"/>
                  </a:cubicBezTo>
                  <a:cubicBezTo>
                    <a:pt x="258649" y="445949"/>
                    <a:pt x="-99872" y="159627"/>
                    <a:pt x="27287" y="33802"/>
                  </a:cubicBezTo>
                  <a:cubicBezTo>
                    <a:pt x="154445" y="-92119"/>
                    <a:pt x="343421" y="168390"/>
                    <a:pt x="382569" y="250115"/>
                  </a:cubicBezTo>
                  <a:cubicBezTo>
                    <a:pt x="421717" y="331839"/>
                    <a:pt x="390951" y="203347"/>
                    <a:pt x="435147" y="193631"/>
                  </a:cubicBezTo>
                  <a:cubicBezTo>
                    <a:pt x="496679" y="180201"/>
                    <a:pt x="503251" y="698742"/>
                    <a:pt x="483629" y="785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1"/>
            <p:cNvSpPr/>
            <p:nvPr/>
          </p:nvSpPr>
          <p:spPr>
            <a:xfrm>
              <a:off x="9825239" y="2288197"/>
              <a:ext cx="749111" cy="1383948"/>
            </a:xfrm>
            <a:custGeom>
              <a:avLst/>
              <a:gdLst/>
              <a:ahLst/>
              <a:cxnLst/>
              <a:rect l="l" t="t" r="r" b="b"/>
              <a:pathLst>
                <a:path w="386638" h="714296" extrusionOk="0">
                  <a:moveTo>
                    <a:pt x="25725" y="714201"/>
                  </a:moveTo>
                  <a:cubicBezTo>
                    <a:pt x="25725" y="714201"/>
                    <a:pt x="-14470" y="418259"/>
                    <a:pt x="5627" y="391399"/>
                  </a:cubicBezTo>
                  <a:cubicBezTo>
                    <a:pt x="25725" y="364538"/>
                    <a:pt x="39155" y="401495"/>
                    <a:pt x="62682" y="391399"/>
                  </a:cubicBezTo>
                  <a:cubicBezTo>
                    <a:pt x="86114" y="381302"/>
                    <a:pt x="163266" y="-52276"/>
                    <a:pt x="324239" y="5255"/>
                  </a:cubicBezTo>
                  <a:cubicBezTo>
                    <a:pt x="485211" y="62786"/>
                    <a:pt x="279947" y="270717"/>
                    <a:pt x="313380" y="310151"/>
                  </a:cubicBezTo>
                  <a:cubicBezTo>
                    <a:pt x="337097" y="338154"/>
                    <a:pt x="346908" y="264621"/>
                    <a:pt x="373769" y="338440"/>
                  </a:cubicBezTo>
                  <a:cubicBezTo>
                    <a:pt x="400629" y="412259"/>
                    <a:pt x="121166" y="714296"/>
                    <a:pt x="121166" y="7142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31"/>
            <p:cNvSpPr/>
            <p:nvPr/>
          </p:nvSpPr>
          <p:spPr>
            <a:xfrm>
              <a:off x="9493276" y="1597019"/>
              <a:ext cx="769478" cy="1433049"/>
            </a:xfrm>
            <a:custGeom>
              <a:avLst/>
              <a:gdLst/>
              <a:ahLst/>
              <a:cxnLst/>
              <a:rect l="l" t="t" r="r" b="b"/>
              <a:pathLst>
                <a:path w="397150" h="739638" extrusionOk="0">
                  <a:moveTo>
                    <a:pt x="21357" y="478940"/>
                  </a:moveTo>
                  <a:cubicBezTo>
                    <a:pt x="21357" y="478940"/>
                    <a:pt x="-34936" y="99654"/>
                    <a:pt x="35263" y="192142"/>
                  </a:cubicBezTo>
                  <a:cubicBezTo>
                    <a:pt x="91651" y="266437"/>
                    <a:pt x="107368" y="245482"/>
                    <a:pt x="128799" y="158995"/>
                  </a:cubicBezTo>
                  <a:cubicBezTo>
                    <a:pt x="155945" y="49553"/>
                    <a:pt x="232431" y="-10264"/>
                    <a:pt x="318918" y="1451"/>
                  </a:cubicBezTo>
                  <a:cubicBezTo>
                    <a:pt x="352446" y="5928"/>
                    <a:pt x="367972" y="22216"/>
                    <a:pt x="329681" y="125657"/>
                  </a:cubicBezTo>
                  <a:cubicBezTo>
                    <a:pt x="313489" y="169472"/>
                    <a:pt x="386545" y="138230"/>
                    <a:pt x="396166" y="158995"/>
                  </a:cubicBezTo>
                  <a:cubicBezTo>
                    <a:pt x="413406" y="196047"/>
                    <a:pt x="198617" y="621815"/>
                    <a:pt x="198617" y="7396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1"/>
            <p:cNvSpPr/>
            <p:nvPr/>
          </p:nvSpPr>
          <p:spPr>
            <a:xfrm>
              <a:off x="9759539" y="1599829"/>
              <a:ext cx="270057" cy="2072831"/>
            </a:xfrm>
            <a:custGeom>
              <a:avLst/>
              <a:gdLst/>
              <a:ahLst/>
              <a:cxnLst/>
              <a:rect l="l" t="t" r="r" b="b"/>
              <a:pathLst>
                <a:path w="139384" h="1069848" extrusionOk="0">
                  <a:moveTo>
                    <a:pt x="139385" y="0"/>
                  </a:moveTo>
                  <a:cubicBezTo>
                    <a:pt x="139385" y="0"/>
                    <a:pt x="-33303" y="485489"/>
                    <a:pt x="5749" y="106984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05"/>
        <p:cNvGrpSpPr/>
        <p:nvPr/>
      </p:nvGrpSpPr>
      <p:grpSpPr>
        <a:xfrm>
          <a:off x="0" y="0"/>
          <a:ext cx="0" cy="0"/>
          <a:chOff x="0" y="0"/>
          <a:chExt cx="0" cy="0"/>
        </a:xfrm>
      </p:grpSpPr>
      <p:cxnSp>
        <p:nvCxnSpPr>
          <p:cNvPr id="411" name="Google Shape;411;p27"/>
          <p:cNvCxnSpPr/>
          <p:nvPr/>
        </p:nvCxnSpPr>
        <p:spPr>
          <a:xfrm rot="10800000">
            <a:off x="7510700" y="4983141"/>
            <a:ext cx="1273800" cy="0"/>
          </a:xfrm>
          <a:prstGeom prst="straightConnector1">
            <a:avLst/>
          </a:prstGeom>
          <a:noFill/>
          <a:ln w="9525" cap="flat" cmpd="sng">
            <a:solidFill>
              <a:schemeClr val="dk1"/>
            </a:solidFill>
            <a:prstDash val="solid"/>
            <a:round/>
            <a:headEnd type="none" w="med" len="med"/>
            <a:tailEnd type="none" w="med" len="med"/>
          </a:ln>
        </p:spPr>
      </p:cxnSp>
      <p:grpSp>
        <p:nvGrpSpPr>
          <p:cNvPr id="412" name="Google Shape;412;p27"/>
          <p:cNvGrpSpPr/>
          <p:nvPr/>
        </p:nvGrpSpPr>
        <p:grpSpPr>
          <a:xfrm flipH="1">
            <a:off x="7736998" y="4554358"/>
            <a:ext cx="993859" cy="428786"/>
            <a:chOff x="-2746911" y="2702810"/>
            <a:chExt cx="1057297" cy="544767"/>
          </a:xfrm>
        </p:grpSpPr>
        <p:sp>
          <p:nvSpPr>
            <p:cNvPr id="413" name="Google Shape;413;p27"/>
            <p:cNvSpPr/>
            <p:nvPr/>
          </p:nvSpPr>
          <p:spPr>
            <a:xfrm>
              <a:off x="-2633957" y="2976382"/>
              <a:ext cx="880140" cy="271195"/>
            </a:xfrm>
            <a:custGeom>
              <a:avLst/>
              <a:gdLst/>
              <a:ahLst/>
              <a:cxnLst/>
              <a:rect l="l" t="t" r="r" b="b"/>
              <a:pathLst>
                <a:path w="730407" h="225058" extrusionOk="0">
                  <a:moveTo>
                    <a:pt x="9614" y="208"/>
                  </a:moveTo>
                  <a:lnTo>
                    <a:pt x="608244" y="0"/>
                  </a:lnTo>
                  <a:cubicBezTo>
                    <a:pt x="675679" y="0"/>
                    <a:pt x="730355" y="50303"/>
                    <a:pt x="730407" y="112373"/>
                  </a:cubicBezTo>
                  <a:cubicBezTo>
                    <a:pt x="730407" y="143409"/>
                    <a:pt x="716764" y="171528"/>
                    <a:pt x="694685" y="191888"/>
                  </a:cubicBezTo>
                  <a:cubicBezTo>
                    <a:pt x="672607" y="212249"/>
                    <a:pt x="642092" y="224851"/>
                    <a:pt x="608349" y="224851"/>
                  </a:cubicBezTo>
                  <a:lnTo>
                    <a:pt x="3990" y="225059"/>
                  </a:lnTo>
                  <a:cubicBezTo>
                    <a:pt x="3990" y="225059"/>
                    <a:pt x="-5226" y="223861"/>
                    <a:pt x="4355" y="221674"/>
                  </a:cubicBezTo>
                  <a:cubicBezTo>
                    <a:pt x="26069" y="216623"/>
                    <a:pt x="45441" y="206261"/>
                    <a:pt x="60750" y="192097"/>
                  </a:cubicBezTo>
                  <a:cubicBezTo>
                    <a:pt x="82829" y="171736"/>
                    <a:pt x="96472" y="143617"/>
                    <a:pt x="96472" y="112582"/>
                  </a:cubicBezTo>
                  <a:cubicBezTo>
                    <a:pt x="96472" y="62123"/>
                    <a:pt x="60333" y="19475"/>
                    <a:pt x="10656" y="5259"/>
                  </a:cubicBezTo>
                  <a:cubicBezTo>
                    <a:pt x="-800" y="1979"/>
                    <a:pt x="9614" y="208"/>
                    <a:pt x="9614" y="208"/>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27"/>
            <p:cNvSpPr/>
            <p:nvPr/>
          </p:nvSpPr>
          <p:spPr>
            <a:xfrm>
              <a:off x="-2152567" y="2976382"/>
              <a:ext cx="462953" cy="271070"/>
            </a:xfrm>
            <a:custGeom>
              <a:avLst/>
              <a:gdLst/>
              <a:ahLst/>
              <a:cxnLst/>
              <a:rect l="l" t="t" r="r" b="b"/>
              <a:pathLst>
                <a:path w="384193" h="224954" extrusionOk="0">
                  <a:moveTo>
                    <a:pt x="0" y="104"/>
                  </a:moveTo>
                  <a:lnTo>
                    <a:pt x="262031" y="0"/>
                  </a:lnTo>
                  <a:cubicBezTo>
                    <a:pt x="329465" y="0"/>
                    <a:pt x="384142" y="50303"/>
                    <a:pt x="384194" y="112373"/>
                  </a:cubicBezTo>
                  <a:cubicBezTo>
                    <a:pt x="384194" y="143409"/>
                    <a:pt x="370551" y="171528"/>
                    <a:pt x="348472" y="191888"/>
                  </a:cubicBezTo>
                  <a:cubicBezTo>
                    <a:pt x="326393" y="212249"/>
                    <a:pt x="295878" y="224851"/>
                    <a:pt x="262135" y="224851"/>
                  </a:cubicBezTo>
                  <a:lnTo>
                    <a:pt x="104" y="224955"/>
                  </a:lnTo>
                  <a:cubicBezTo>
                    <a:pt x="33847" y="224955"/>
                    <a:pt x="64362" y="212353"/>
                    <a:pt x="86441" y="191993"/>
                  </a:cubicBezTo>
                  <a:cubicBezTo>
                    <a:pt x="108520" y="171632"/>
                    <a:pt x="122215" y="143513"/>
                    <a:pt x="122163" y="112477"/>
                  </a:cubicBezTo>
                  <a:cubicBezTo>
                    <a:pt x="122163" y="50407"/>
                    <a:pt x="67487" y="52"/>
                    <a:pt x="0" y="10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27"/>
            <p:cNvSpPr/>
            <p:nvPr/>
          </p:nvSpPr>
          <p:spPr>
            <a:xfrm>
              <a:off x="-2651808" y="2976445"/>
              <a:ext cx="642537" cy="271132"/>
            </a:xfrm>
            <a:custGeom>
              <a:avLst/>
              <a:gdLst/>
              <a:ahLst/>
              <a:cxnLst/>
              <a:rect l="l" t="t" r="r" b="b"/>
              <a:pathLst>
                <a:path w="533226" h="225006" extrusionOk="0">
                  <a:moveTo>
                    <a:pt x="0" y="156"/>
                  </a:moveTo>
                  <a:lnTo>
                    <a:pt x="411063" y="0"/>
                  </a:lnTo>
                  <a:cubicBezTo>
                    <a:pt x="478498" y="0"/>
                    <a:pt x="533174" y="50303"/>
                    <a:pt x="533226" y="112373"/>
                  </a:cubicBezTo>
                  <a:cubicBezTo>
                    <a:pt x="533226" y="143409"/>
                    <a:pt x="519583" y="171528"/>
                    <a:pt x="497504" y="191888"/>
                  </a:cubicBezTo>
                  <a:cubicBezTo>
                    <a:pt x="475426" y="212249"/>
                    <a:pt x="444911" y="224851"/>
                    <a:pt x="411168" y="224851"/>
                  </a:cubicBezTo>
                  <a:lnTo>
                    <a:pt x="104" y="225007"/>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7"/>
            <p:cNvSpPr/>
            <p:nvPr/>
          </p:nvSpPr>
          <p:spPr>
            <a:xfrm>
              <a:off x="-2518665" y="3207455"/>
              <a:ext cx="339215" cy="125"/>
            </a:xfrm>
            <a:custGeom>
              <a:avLst/>
              <a:gdLst/>
              <a:ahLst/>
              <a:cxnLst/>
              <a:rect l="l" t="t" r="r" b="b"/>
              <a:pathLst>
                <a:path w="281506" h="104" extrusionOk="0">
                  <a:moveTo>
                    <a:pt x="281506" y="0"/>
                  </a:moveTo>
                  <a:lnTo>
                    <a:pt x="0" y="10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7"/>
            <p:cNvSpPr/>
            <p:nvPr/>
          </p:nvSpPr>
          <p:spPr>
            <a:xfrm>
              <a:off x="-2491170" y="3165648"/>
              <a:ext cx="222378" cy="63"/>
            </a:xfrm>
            <a:custGeom>
              <a:avLst/>
              <a:gdLst/>
              <a:ahLst/>
              <a:cxnLst/>
              <a:rect l="l" t="t" r="r" b="b"/>
              <a:pathLst>
                <a:path w="184546" h="52" extrusionOk="0">
                  <a:moveTo>
                    <a:pt x="184546" y="0"/>
                  </a:moveTo>
                  <a:lnTo>
                    <a:pt x="0" y="5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7"/>
            <p:cNvSpPr/>
            <p:nvPr/>
          </p:nvSpPr>
          <p:spPr>
            <a:xfrm>
              <a:off x="-2505859" y="3034512"/>
              <a:ext cx="337583" cy="125"/>
            </a:xfrm>
            <a:custGeom>
              <a:avLst/>
              <a:gdLst/>
              <a:ahLst/>
              <a:cxnLst/>
              <a:rect l="l" t="t" r="r" b="b"/>
              <a:pathLst>
                <a:path w="280152" h="104" extrusionOk="0">
                  <a:moveTo>
                    <a:pt x="280152" y="0"/>
                  </a:moveTo>
                  <a:cubicBezTo>
                    <a:pt x="275205" y="0"/>
                    <a:pt x="0" y="104"/>
                    <a:pt x="0" y="10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7"/>
            <p:cNvSpPr/>
            <p:nvPr/>
          </p:nvSpPr>
          <p:spPr>
            <a:xfrm>
              <a:off x="-2682881" y="2702810"/>
              <a:ext cx="880140" cy="271196"/>
            </a:xfrm>
            <a:custGeom>
              <a:avLst/>
              <a:gdLst/>
              <a:ahLst/>
              <a:cxnLst/>
              <a:rect l="l" t="t" r="r" b="b"/>
              <a:pathLst>
                <a:path w="730407" h="225059" extrusionOk="0">
                  <a:moveTo>
                    <a:pt x="720793" y="224851"/>
                  </a:moveTo>
                  <a:lnTo>
                    <a:pt x="122163" y="225059"/>
                  </a:lnTo>
                  <a:cubicBezTo>
                    <a:pt x="54729" y="225059"/>
                    <a:pt x="52" y="174757"/>
                    <a:pt x="0" y="112686"/>
                  </a:cubicBezTo>
                  <a:cubicBezTo>
                    <a:pt x="0" y="81650"/>
                    <a:pt x="13643" y="53531"/>
                    <a:pt x="35722" y="33170"/>
                  </a:cubicBezTo>
                  <a:cubicBezTo>
                    <a:pt x="57801" y="12810"/>
                    <a:pt x="88316" y="208"/>
                    <a:pt x="122059" y="208"/>
                  </a:cubicBezTo>
                  <a:lnTo>
                    <a:pt x="726417" y="0"/>
                  </a:lnTo>
                  <a:cubicBezTo>
                    <a:pt x="726417" y="0"/>
                    <a:pt x="735634" y="1198"/>
                    <a:pt x="726052" y="3385"/>
                  </a:cubicBezTo>
                  <a:cubicBezTo>
                    <a:pt x="704338" y="8436"/>
                    <a:pt x="684967" y="18799"/>
                    <a:pt x="669657" y="32962"/>
                  </a:cubicBezTo>
                  <a:cubicBezTo>
                    <a:pt x="647579" y="53323"/>
                    <a:pt x="633935" y="81442"/>
                    <a:pt x="633935" y="112478"/>
                  </a:cubicBezTo>
                  <a:cubicBezTo>
                    <a:pt x="633935" y="162936"/>
                    <a:pt x="670074" y="205584"/>
                    <a:pt x="719751" y="219800"/>
                  </a:cubicBezTo>
                  <a:cubicBezTo>
                    <a:pt x="731208" y="223080"/>
                    <a:pt x="720793" y="224851"/>
                    <a:pt x="720793" y="224851"/>
                  </a:cubicBezTo>
                  <a:close/>
                </a:path>
              </a:pathLst>
            </a:custGeom>
            <a:solidFill>
              <a:srgbClr val="AFAFCC">
                <a:alpha val="261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7"/>
            <p:cNvSpPr/>
            <p:nvPr/>
          </p:nvSpPr>
          <p:spPr>
            <a:xfrm>
              <a:off x="-2746911" y="2702999"/>
              <a:ext cx="462953" cy="271070"/>
            </a:xfrm>
            <a:custGeom>
              <a:avLst/>
              <a:gdLst/>
              <a:ahLst/>
              <a:cxnLst/>
              <a:rect l="l" t="t" r="r" b="b"/>
              <a:pathLst>
                <a:path w="384193" h="224954" extrusionOk="0">
                  <a:moveTo>
                    <a:pt x="384194" y="224851"/>
                  </a:moveTo>
                  <a:lnTo>
                    <a:pt x="122163" y="224955"/>
                  </a:lnTo>
                  <a:cubicBezTo>
                    <a:pt x="54729" y="224955"/>
                    <a:pt x="52" y="174652"/>
                    <a:pt x="0" y="112581"/>
                  </a:cubicBezTo>
                  <a:cubicBezTo>
                    <a:pt x="0" y="81546"/>
                    <a:pt x="13643" y="53427"/>
                    <a:pt x="35722" y="33066"/>
                  </a:cubicBezTo>
                  <a:cubicBezTo>
                    <a:pt x="57801" y="12706"/>
                    <a:pt x="88316" y="104"/>
                    <a:pt x="122059" y="104"/>
                  </a:cubicBezTo>
                  <a:lnTo>
                    <a:pt x="384090" y="0"/>
                  </a:lnTo>
                  <a:cubicBezTo>
                    <a:pt x="350346" y="0"/>
                    <a:pt x="319832" y="12602"/>
                    <a:pt x="297753" y="32962"/>
                  </a:cubicBezTo>
                  <a:cubicBezTo>
                    <a:pt x="275674" y="53323"/>
                    <a:pt x="261979" y="81442"/>
                    <a:pt x="262031" y="112478"/>
                  </a:cubicBezTo>
                  <a:cubicBezTo>
                    <a:pt x="262031" y="174548"/>
                    <a:pt x="316707" y="224903"/>
                    <a:pt x="384194" y="22485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7"/>
            <p:cNvSpPr/>
            <p:nvPr/>
          </p:nvSpPr>
          <p:spPr>
            <a:xfrm>
              <a:off x="-2427329" y="2702810"/>
              <a:ext cx="642537" cy="271133"/>
            </a:xfrm>
            <a:custGeom>
              <a:avLst/>
              <a:gdLst/>
              <a:ahLst/>
              <a:cxnLst/>
              <a:rect l="l" t="t" r="r" b="b"/>
              <a:pathLst>
                <a:path w="533226" h="225007" extrusionOk="0">
                  <a:moveTo>
                    <a:pt x="533226" y="224851"/>
                  </a:moveTo>
                  <a:lnTo>
                    <a:pt x="122163" y="225007"/>
                  </a:lnTo>
                  <a:cubicBezTo>
                    <a:pt x="54729" y="225007"/>
                    <a:pt x="52" y="174705"/>
                    <a:pt x="0" y="112634"/>
                  </a:cubicBezTo>
                  <a:cubicBezTo>
                    <a:pt x="0" y="81598"/>
                    <a:pt x="13643" y="53479"/>
                    <a:pt x="35722" y="33119"/>
                  </a:cubicBezTo>
                  <a:cubicBezTo>
                    <a:pt x="57801" y="12758"/>
                    <a:pt x="88316" y="156"/>
                    <a:pt x="122059" y="156"/>
                  </a:cubicBezTo>
                  <a:lnTo>
                    <a:pt x="533122" y="0"/>
                  </a:lnTo>
                </a:path>
              </a:pathLst>
            </a:custGeom>
            <a:solidFill>
              <a:schemeClr val="accent2"/>
            </a:solid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7"/>
            <p:cNvSpPr/>
            <p:nvPr/>
          </p:nvSpPr>
          <p:spPr>
            <a:xfrm>
              <a:off x="-2257023" y="2742923"/>
              <a:ext cx="339215" cy="125"/>
            </a:xfrm>
            <a:custGeom>
              <a:avLst/>
              <a:gdLst/>
              <a:ahLst/>
              <a:cxnLst/>
              <a:rect l="l" t="t" r="r" b="b"/>
              <a:pathLst>
                <a:path w="281506" h="104" extrusionOk="0">
                  <a:moveTo>
                    <a:pt x="0" y="104"/>
                  </a:moveTo>
                  <a:lnTo>
                    <a:pt x="2815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7"/>
            <p:cNvSpPr/>
            <p:nvPr/>
          </p:nvSpPr>
          <p:spPr>
            <a:xfrm>
              <a:off x="-2167632" y="2784794"/>
              <a:ext cx="222378" cy="63"/>
            </a:xfrm>
            <a:custGeom>
              <a:avLst/>
              <a:gdLst/>
              <a:ahLst/>
              <a:cxnLst/>
              <a:rect l="l" t="t" r="r" b="b"/>
              <a:pathLst>
                <a:path w="184546" h="52" extrusionOk="0">
                  <a:moveTo>
                    <a:pt x="0" y="52"/>
                  </a:moveTo>
                  <a:lnTo>
                    <a:pt x="18454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7"/>
            <p:cNvSpPr/>
            <p:nvPr/>
          </p:nvSpPr>
          <p:spPr>
            <a:xfrm>
              <a:off x="-2268196" y="2915930"/>
              <a:ext cx="337583" cy="125"/>
            </a:xfrm>
            <a:custGeom>
              <a:avLst/>
              <a:gdLst/>
              <a:ahLst/>
              <a:cxnLst/>
              <a:rect l="l" t="t" r="r" b="b"/>
              <a:pathLst>
                <a:path w="280152" h="104" extrusionOk="0">
                  <a:moveTo>
                    <a:pt x="0" y="104"/>
                  </a:moveTo>
                  <a:cubicBezTo>
                    <a:pt x="4947" y="104"/>
                    <a:pt x="280152" y="0"/>
                    <a:pt x="280152"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 name="Google Shape;430;p28"/>
          <p:cNvSpPr txBox="1">
            <a:spLocks noGrp="1"/>
          </p:cNvSpPr>
          <p:nvPr>
            <p:ph type="title"/>
          </p:nvPr>
        </p:nvSpPr>
        <p:spPr>
          <a:xfrm>
            <a:off x="681942" y="41420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smtClean="0">
                <a:solidFill>
                  <a:srgbClr val="C00000"/>
                </a:solidFill>
                <a:latin typeface="Arial" panose="020B0604020202020204" pitchFamily="34" charset="0"/>
                <a:cs typeface="Arial" panose="020B0604020202020204" pitchFamily="34" charset="0"/>
              </a:rPr>
              <a:t>a) Truy vấn SELECT</a:t>
            </a:r>
            <a:endParaRPr sz="2400">
              <a:solidFill>
                <a:srgbClr val="C00000"/>
              </a:solidFill>
              <a:latin typeface="Arial" panose="020B0604020202020204" pitchFamily="34" charset="0"/>
              <a:cs typeface="Arial" panose="020B0604020202020204" pitchFamily="34" charset="0"/>
            </a:endParaRPr>
          </a:p>
        </p:txBody>
      </p:sp>
      <p:sp>
        <p:nvSpPr>
          <p:cNvPr id="3" name="Rounded Rectangle 2"/>
          <p:cNvSpPr/>
          <p:nvPr/>
        </p:nvSpPr>
        <p:spPr>
          <a:xfrm>
            <a:off x="610022" y="1200308"/>
            <a:ext cx="1701662" cy="513708"/>
          </a:xfrm>
          <a:prstGeom prst="roundRect">
            <a:avLst/>
          </a:prstGeom>
          <a:ln w="19050">
            <a:solidFill>
              <a:schemeClr val="accent4"/>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2000" b="1" smtClean="0">
                <a:solidFill>
                  <a:schemeClr val="bg1"/>
                </a:solidFill>
                <a:latin typeface="Arial" panose="020B0604020202020204" pitchFamily="34" charset="0"/>
                <a:cs typeface="Arial" panose="020B0604020202020204" pitchFamily="34" charset="0"/>
              </a:rPr>
              <a:t>Hoạt động:</a:t>
            </a:r>
            <a:endParaRPr lang="en-US" sz="2000" b="1">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527829" y="1500026"/>
            <a:ext cx="8161970" cy="1345885"/>
            <a:chOff x="527829" y="1500026"/>
            <a:chExt cx="8161970" cy="1345885"/>
          </a:xfrm>
        </p:grpSpPr>
        <p:sp>
          <p:nvSpPr>
            <p:cNvPr id="4" name="Rectangle 3"/>
            <p:cNvSpPr/>
            <p:nvPr/>
          </p:nvSpPr>
          <p:spPr>
            <a:xfrm>
              <a:off x="527829" y="1830248"/>
              <a:ext cx="6910951" cy="1015663"/>
            </a:xfrm>
            <a:prstGeom prst="rect">
              <a:avLst/>
            </a:prstGeom>
          </p:spPr>
          <p:txBody>
            <a:bodyPr wrap="square">
              <a:spAutoFit/>
            </a:bodyPr>
            <a:lstStyle/>
            <a:p>
              <a:pPr algn="just">
                <a:lnSpc>
                  <a:spcPct val="150000"/>
                </a:lnSpc>
              </a:pPr>
              <a:r>
                <a:rPr lang="vi-VN" sz="2000" b="1"/>
                <a:t>SELECT</a:t>
              </a:r>
              <a:r>
                <a:rPr lang="vi-VN" sz="2000"/>
                <a:t> là truy vấn SQL hay dùng nhất. Em hãy cho biết cấu trúc cơ bản của câu lệnh này.</a:t>
              </a:r>
              <a:endParaRPr lang="en-US" sz="20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870" y="1500026"/>
              <a:ext cx="1006929" cy="1239781"/>
            </a:xfrm>
            <a:prstGeom prst="rect">
              <a:avLst/>
            </a:prstGeom>
          </p:spPr>
        </p:pic>
      </p:grpSp>
      <p:sp>
        <p:nvSpPr>
          <p:cNvPr id="6" name="Rounded Rectangle 5"/>
          <p:cNvSpPr/>
          <p:nvPr/>
        </p:nvSpPr>
        <p:spPr>
          <a:xfrm>
            <a:off x="1033770" y="3619530"/>
            <a:ext cx="6809567" cy="670349"/>
          </a:xfrm>
          <a:prstGeom prst="roundRect">
            <a:avLst/>
          </a:prstGeom>
          <a:solidFill>
            <a:schemeClr val="bg2">
              <a:lumMod val="60000"/>
              <a:lumOff val="40000"/>
            </a:schemeClr>
          </a:solidFill>
          <a:ln w="1905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SELECT</a:t>
            </a:r>
            <a:r>
              <a:rPr lang="vi-VN" sz="2000">
                <a:solidFill>
                  <a:srgbClr val="000000"/>
                </a:solidFill>
                <a:latin typeface="Arial" panose="020B0604020202020204" pitchFamily="34" charset="0"/>
                <a:cs typeface="Arial" panose="020B0604020202020204" pitchFamily="34" charset="0"/>
              </a:rPr>
              <a:t> &lt;Tên các trường dữ liệu cần đưa ra kết quả</a:t>
            </a:r>
            <a:r>
              <a:rPr lang="vi-VN" sz="2000" smtClean="0">
                <a:solidFill>
                  <a:srgbClr val="000000"/>
                </a:solidFill>
                <a:latin typeface="Arial" panose="020B0604020202020204" pitchFamily="34" charset="0"/>
                <a:cs typeface="Arial" panose="020B0604020202020204" pitchFamily="34" charset="0"/>
              </a:rPr>
              <a:t>&gt;</a:t>
            </a:r>
            <a:endParaRPr lang="en-US" sz="2000">
              <a:solidFill>
                <a:srgbClr val="000000"/>
              </a:solidFill>
              <a:latin typeface="Arial" panose="020B0604020202020204" pitchFamily="34" charset="0"/>
              <a:cs typeface="Arial" panose="020B0604020202020204" pitchFamily="34" charset="0"/>
            </a:endParaRPr>
          </a:p>
        </p:txBody>
      </p:sp>
      <p:sp>
        <p:nvSpPr>
          <p:cNvPr id="7" name="Down Arrow 6"/>
          <p:cNvSpPr/>
          <p:nvPr/>
        </p:nvSpPr>
        <p:spPr>
          <a:xfrm>
            <a:off x="4352625" y="2962143"/>
            <a:ext cx="362634" cy="423176"/>
          </a:xfrm>
          <a:prstGeom prst="downArrow">
            <a:avLst/>
          </a:prstGeom>
          <a:solidFill>
            <a:srgbClr val="FF0000"/>
          </a:solidFill>
          <a:ln w="28575">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down)">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43" y="1643867"/>
            <a:ext cx="2242541" cy="2352782"/>
          </a:xfrm>
          <a:prstGeom prst="rect">
            <a:avLst/>
          </a:prstGeom>
        </p:spPr>
      </p:pic>
      <p:cxnSp>
        <p:nvCxnSpPr>
          <p:cNvPr id="13" name="Straight Connector 12"/>
          <p:cNvCxnSpPr>
            <a:endCxn id="14" idx="1"/>
          </p:cNvCxnSpPr>
          <p:nvPr/>
        </p:nvCxnSpPr>
        <p:spPr>
          <a:xfrm flipV="1">
            <a:off x="2476072" y="1136036"/>
            <a:ext cx="1222626" cy="1286714"/>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98698" y="628204"/>
            <a:ext cx="4911046" cy="1015663"/>
          </a:xfrm>
          <a:prstGeom prst="rect">
            <a:avLst/>
          </a:prstGeom>
        </p:spPr>
        <p:txBody>
          <a:bodyPr wrap="square">
            <a:spAutoFit/>
          </a:bodyPr>
          <a:lstStyle/>
          <a:p>
            <a:pPr algn="just">
              <a:lnSpc>
                <a:spcPct val="150000"/>
              </a:lnSpc>
            </a:pPr>
            <a:r>
              <a:rPr lang="en-US" sz="2000"/>
              <a:t>Truy vấn là công cụ để khai thác thông tin trong CSDL.</a:t>
            </a:r>
          </a:p>
        </p:txBody>
      </p:sp>
      <p:cxnSp>
        <p:nvCxnSpPr>
          <p:cNvPr id="25" name="Straight Connector 24"/>
          <p:cNvCxnSpPr/>
          <p:nvPr/>
        </p:nvCxnSpPr>
        <p:spPr>
          <a:xfrm>
            <a:off x="2476072" y="2422750"/>
            <a:ext cx="1222626"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8698" y="2050076"/>
            <a:ext cx="4911046" cy="1015663"/>
          </a:xfrm>
          <a:prstGeom prst="rect">
            <a:avLst/>
          </a:prstGeom>
        </p:spPr>
        <p:txBody>
          <a:bodyPr wrap="square">
            <a:spAutoFit/>
          </a:bodyPr>
          <a:lstStyle/>
          <a:p>
            <a:pPr algn="just">
              <a:lnSpc>
                <a:spcPct val="150000"/>
              </a:lnSpc>
            </a:pPr>
            <a:r>
              <a:rPr lang="vi-VN" sz="2000"/>
              <a:t>Truy vấn </a:t>
            </a:r>
            <a:r>
              <a:rPr lang="vi-VN" sz="2000" b="1"/>
              <a:t>SELECT</a:t>
            </a:r>
            <a:r>
              <a:rPr lang="vi-VN" sz="2000"/>
              <a:t> là mẫu câu truy vấn cơ bản và được sử dụng nhiều nhất. </a:t>
            </a:r>
            <a:endParaRPr lang="en-US" sz="2000"/>
          </a:p>
        </p:txBody>
      </p:sp>
      <p:cxnSp>
        <p:nvCxnSpPr>
          <p:cNvPr id="32" name="Straight Connector 31"/>
          <p:cNvCxnSpPr/>
          <p:nvPr/>
        </p:nvCxnSpPr>
        <p:spPr>
          <a:xfrm>
            <a:off x="2476072" y="2431371"/>
            <a:ext cx="1222626" cy="1413251"/>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698698" y="3471948"/>
            <a:ext cx="4911046" cy="1015663"/>
          </a:xfrm>
          <a:prstGeom prst="rect">
            <a:avLst/>
          </a:prstGeom>
        </p:spPr>
        <p:txBody>
          <a:bodyPr wrap="square">
            <a:spAutoFit/>
          </a:bodyPr>
          <a:lstStyle/>
          <a:p>
            <a:pPr algn="just">
              <a:lnSpc>
                <a:spcPct val="150000"/>
              </a:lnSpc>
            </a:pPr>
            <a:r>
              <a:rPr lang="vi-VN" sz="2000"/>
              <a:t>Kết quả truy vấn đưa ra câu trả lời đáp ứng một yêu cầu quản lí cụ thể.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34"/>
          <p:cNvSpPr txBox="1">
            <a:spLocks noGrp="1"/>
          </p:cNvSpPr>
          <p:nvPr>
            <p:ph type="title"/>
          </p:nvPr>
        </p:nvSpPr>
        <p:spPr>
          <a:xfrm>
            <a:off x="689177" y="403929"/>
            <a:ext cx="7704000" cy="572700"/>
          </a:xfrm>
          <a:prstGeom prst="rect">
            <a:avLst/>
          </a:prstGeom>
        </p:spPr>
        <p:txBody>
          <a:bodyPr spcFirstLastPara="1" wrap="square" lIns="91425" tIns="91425" rIns="91425" bIns="91425" anchor="t" anchorCtr="0">
            <a:noAutofit/>
          </a:bodyPr>
          <a:lstStyle/>
          <a:p>
            <a:pPr lvl="0" algn="ctr"/>
            <a:r>
              <a:rPr lang="vi-VN" sz="2400">
                <a:solidFill>
                  <a:srgbClr val="C00000"/>
                </a:solidFill>
                <a:latin typeface="Arial" panose="020B0604020202020204" pitchFamily="34" charset="0"/>
                <a:cs typeface="Arial" panose="020B0604020202020204" pitchFamily="34" charset="0"/>
              </a:rPr>
              <a:t>b) Thiết kế truy vấn SELECT đơn giản</a:t>
            </a:r>
            <a:endParaRPr sz="240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305655" y="1089644"/>
            <a:ext cx="8471043" cy="400110"/>
          </a:xfrm>
          <a:prstGeom prst="rect">
            <a:avLst/>
          </a:prstGeom>
        </p:spPr>
        <p:txBody>
          <a:bodyPr wrap="square">
            <a:spAutoFit/>
          </a:bodyPr>
          <a:lstStyle/>
          <a:p>
            <a:r>
              <a:rPr lang="vi-VN" sz="2000" smtClean="0">
                <a:solidFill>
                  <a:schemeClr val="accent2">
                    <a:lumMod val="25000"/>
                  </a:schemeClr>
                </a:solidFill>
              </a:rPr>
              <a:t>► Các bước thực </a:t>
            </a:r>
            <a:r>
              <a:rPr lang="vi-VN" sz="2000">
                <a:solidFill>
                  <a:schemeClr val="accent2">
                    <a:lumMod val="25000"/>
                  </a:schemeClr>
                </a:solidFill>
              </a:rPr>
              <a:t>hiện thiết kế truy vấn SELECT đơn giản trên máy </a:t>
            </a:r>
            <a:r>
              <a:rPr lang="vi-VN" sz="2000" smtClean="0">
                <a:solidFill>
                  <a:schemeClr val="accent2">
                    <a:lumMod val="25000"/>
                  </a:schemeClr>
                </a:solidFill>
              </a:rPr>
              <a:t>tính:</a:t>
            </a:r>
            <a:endParaRPr lang="en-US" sz="2000">
              <a:solidFill>
                <a:schemeClr val="accent2">
                  <a:lumMod val="25000"/>
                </a:schemeClr>
              </a:solidFill>
            </a:endParaRPr>
          </a:p>
        </p:txBody>
      </p:sp>
      <p:sp>
        <p:nvSpPr>
          <p:cNvPr id="15" name="Rectangle 14"/>
          <p:cNvSpPr/>
          <p:nvPr/>
        </p:nvSpPr>
        <p:spPr>
          <a:xfrm>
            <a:off x="689177" y="1873332"/>
            <a:ext cx="6183103" cy="400110"/>
          </a:xfrm>
          <a:prstGeom prst="rect">
            <a:avLst/>
          </a:prstGeom>
        </p:spPr>
        <p:txBody>
          <a:bodyPr wrap="none">
            <a:spAutoFit/>
          </a:bodyPr>
          <a:lstStyle/>
          <a:p>
            <a:pPr marL="342900" indent="-342900">
              <a:buFont typeface="Arial" panose="020B0604020202020204" pitchFamily="34" charset="0"/>
              <a:buChar char="•"/>
            </a:pPr>
            <a:r>
              <a:rPr lang="en-US" sz="2000" b="1">
                <a:solidFill>
                  <a:schemeClr val="accent1">
                    <a:lumMod val="75000"/>
                  </a:schemeClr>
                </a:solidFill>
              </a:rPr>
              <a:t>Bước 1. </a:t>
            </a:r>
            <a:r>
              <a:rPr lang="en-US" sz="2000"/>
              <a:t>Nháy chuột chọn </a:t>
            </a:r>
            <a:r>
              <a:rPr lang="en-US" sz="2000" b="1"/>
              <a:t>Create\Query Design</a:t>
            </a:r>
            <a:r>
              <a:rPr lang="en-US" sz="2000"/>
              <a:t>.</a:t>
            </a:r>
          </a:p>
        </p:txBody>
      </p:sp>
      <p:sp>
        <p:nvSpPr>
          <p:cNvPr id="16" name="Rectangle 15"/>
          <p:cNvSpPr/>
          <p:nvPr/>
        </p:nvSpPr>
        <p:spPr>
          <a:xfrm>
            <a:off x="689177" y="2492632"/>
            <a:ext cx="5947929" cy="1938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b="1">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Bước 2. </a:t>
            </a:r>
            <a:r>
              <a:rPr lang="en-US" sz="2000">
                <a:latin typeface="Arial" panose="020B0604020202020204" pitchFamily="34" charset="0"/>
                <a:ea typeface="Times New Roman" panose="02020603050405020304" pitchFamily="18" charset="0"/>
                <a:cs typeface="Arial" panose="020B0604020202020204" pitchFamily="34" charset="0"/>
              </a:rPr>
              <a:t>Hộp thoại Show Table xuất hiện. Truy vấn lấy thông tin từ các bảng của CSDL. Nháy chuột chọn tên bảng và nháy nút </a:t>
            </a:r>
            <a:r>
              <a:rPr lang="en-US" sz="2000" b="1">
                <a:latin typeface="Arial" panose="020B0604020202020204" pitchFamily="34" charset="0"/>
                <a:ea typeface="Times New Roman" panose="02020603050405020304" pitchFamily="18" charset="0"/>
                <a:cs typeface="Arial" panose="020B0604020202020204" pitchFamily="34" charset="0"/>
              </a:rPr>
              <a:t>Add</a:t>
            </a:r>
            <a:r>
              <a:rPr lang="en-US" sz="2000">
                <a:latin typeface="Arial" panose="020B0604020202020204" pitchFamily="34" charset="0"/>
                <a:ea typeface="Times New Roman" panose="02020603050405020304" pitchFamily="18" charset="0"/>
                <a:cs typeface="Arial" panose="020B0604020202020204" pitchFamily="34" charset="0"/>
              </a:rPr>
              <a:t>. Nháy </a:t>
            </a:r>
            <a:r>
              <a:rPr lang="en-US" sz="2000" b="1">
                <a:latin typeface="Arial" panose="020B0604020202020204" pitchFamily="34" charset="0"/>
                <a:ea typeface="Times New Roman" panose="02020603050405020304" pitchFamily="18" charset="0"/>
                <a:cs typeface="Arial" panose="020B0604020202020204" pitchFamily="34" charset="0"/>
              </a:rPr>
              <a:t>Close</a:t>
            </a:r>
            <a:r>
              <a:rPr lang="en-US" sz="2000">
                <a:latin typeface="Arial" panose="020B0604020202020204" pitchFamily="34" charset="0"/>
                <a:ea typeface="Times New Roman" panose="02020603050405020304" pitchFamily="18" charset="0"/>
                <a:cs typeface="Arial" panose="020B0604020202020204" pitchFamily="34" charset="0"/>
              </a:rPr>
              <a:t> khi chọn xong.</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2"/>
                                        </p:tgtEl>
                                        <p:attrNameLst>
                                          <p:attrName>style.visibility</p:attrName>
                                        </p:attrNameLst>
                                      </p:cBhvr>
                                      <p:to>
                                        <p:strVal val="visible"/>
                                      </p:to>
                                    </p:set>
                                    <p:animEffect transition="in" filter="barn(inVertical)">
                                      <p:cBhvr>
                                        <p:cTn id="7" dur="500"/>
                                        <p:tgtEl>
                                          <p:spTgt spid="6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88712" y="200914"/>
            <a:ext cx="7494997" cy="1015663"/>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a:solidFill>
                  <a:schemeClr val="accent1">
                    <a:lumMod val="75000"/>
                  </a:schemeClr>
                </a:solidFill>
              </a:rPr>
              <a:t>Bước 3. </a:t>
            </a:r>
            <a:r>
              <a:rPr lang="vi-VN" sz="2000"/>
              <a:t>Vùng làm việc thiết kế truy vấn sẽ mở ra và được thành hai phần. </a:t>
            </a:r>
            <a:endParaRPr lang="en-US" sz="200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450" y="1291520"/>
            <a:ext cx="5765523" cy="3687594"/>
          </a:xfrm>
          <a:prstGeom prst="rect">
            <a:avLst/>
          </a:prstGeom>
        </p:spPr>
      </p:pic>
    </p:spTree>
    <p:extLst>
      <p:ext uri="{BB962C8B-B14F-4D97-AF65-F5344CB8AC3E}">
        <p14:creationId xmlns:p14="http://schemas.microsoft.com/office/powerpoint/2010/main" val="31961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Virtual Learning Environment App Pitch Deck by Slidesgo">
  <a:themeElements>
    <a:clrScheme name="Simple Light">
      <a:dk1>
        <a:srgbClr val="0C2244"/>
      </a:dk1>
      <a:lt1>
        <a:srgbClr val="FFFFFF"/>
      </a:lt1>
      <a:dk2>
        <a:srgbClr val="FFDF38"/>
      </a:dk2>
      <a:lt2>
        <a:srgbClr val="00C375"/>
      </a:lt2>
      <a:accent1>
        <a:srgbClr val="2476FF"/>
      </a:accent1>
      <a:accent2>
        <a:srgbClr val="DEE7FA"/>
      </a:accent2>
      <a:accent3>
        <a:srgbClr val="FFFFFF"/>
      </a:accent3>
      <a:accent4>
        <a:srgbClr val="FFFFFF"/>
      </a:accent4>
      <a:accent5>
        <a:srgbClr val="FFFFFF"/>
      </a:accent5>
      <a:accent6>
        <a:srgbClr val="FFFFFF"/>
      </a:accent6>
      <a:hlink>
        <a:srgbClr val="0C22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2339</Words>
  <Application>Microsoft Office PowerPoint</Application>
  <PresentationFormat>On-screen Show (16:9)</PresentationFormat>
  <Paragraphs>166</Paragraphs>
  <Slides>41</Slides>
  <Notes>28</Notes>
  <HiddenSlides>0</HiddenSlides>
  <MMClips>10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Nunito Light</vt:lpstr>
      <vt:lpstr>Open Sans</vt:lpstr>
      <vt:lpstr>Calibri</vt:lpstr>
      <vt:lpstr>DM Sans</vt:lpstr>
      <vt:lpstr>Times New Roman</vt:lpstr>
      <vt:lpstr>Open Sans Light</vt:lpstr>
      <vt:lpstr>PT Sans</vt:lpstr>
      <vt:lpstr>Raleway</vt:lpstr>
      <vt:lpstr>Wingdings</vt:lpstr>
      <vt:lpstr>Merriweather Sans</vt:lpstr>
      <vt:lpstr>Virtual Learning Environment App Pitch Deck by Slidesgo</vt:lpstr>
      <vt:lpstr>PowerPoint Presentation</vt:lpstr>
      <vt:lpstr>PowerPoint Presentation</vt:lpstr>
      <vt:lpstr>PowerPoint Presentation</vt:lpstr>
      <vt:lpstr>NỘI DUNG BÀI HỌC</vt:lpstr>
      <vt:lpstr>THIẾT KẾ TRUY VẤN ĐƠN GIẢN</vt:lpstr>
      <vt:lpstr>a) Truy vấn SELECT</vt:lpstr>
      <vt:lpstr>PowerPoint Presentation</vt:lpstr>
      <vt:lpstr>b) Thiết kế truy vấn SELECT đơn giản</vt:lpstr>
      <vt:lpstr>PowerPoint Presentation</vt:lpstr>
      <vt:lpstr>PowerPoint Presentation</vt:lpstr>
      <vt:lpstr>PowerPoint Presentation</vt:lpstr>
      <vt:lpstr>SẮP XẾP KẾT QUẢ TRUY VẤN</vt:lpstr>
      <vt:lpstr>PowerPoint Presentation</vt:lpstr>
      <vt:lpstr>PowerPoint Presentation</vt:lpstr>
      <vt:lpstr>CHỌN BẢN GHI CHO TRUY VẤN SELECT</vt:lpstr>
      <vt:lpstr>a) Tiêu chí lựa chọn bản ghi</vt:lpstr>
      <vt:lpstr>b) Một số thành phần trong biểu thức logic làm tiêu chí lựa chọn dữ liệu</vt:lpstr>
      <vt:lpstr>PowerPoint Presentation</vt:lpstr>
      <vt:lpstr>PowerPoint Presentation</vt:lpstr>
      <vt:lpstr>PowerPoint Presentation</vt:lpstr>
      <vt:lpstr>TRUY VẤN CÓ THAM SỐ</vt:lpstr>
      <vt:lpstr>PowerPoint Presentation</vt:lpstr>
      <vt:lpstr>PowerPoint Presentation</vt:lpstr>
      <vt:lpstr>PowerPoint Presentation</vt:lpstr>
      <vt:lpstr>TRUY VẤN HÀNH ĐỘNG</vt:lpstr>
      <vt:lpstr>PowerPoint Presentation</vt:lpstr>
      <vt:lpstr>THỰC HÀNH THIẾT KẾ TRUY VẤN</vt:lpstr>
      <vt:lpstr>PowerPoint Presentation</vt:lpstr>
      <vt:lpstr>PowerPoint Presentation</vt:lpstr>
      <vt:lpstr>PowerPoint Presentation</vt:lpstr>
      <vt:lpstr>Câu hỏi tự kiểm tra SGK - tr.156</vt:lpstr>
      <vt:lpstr>PowerPoint Presentation</vt:lpstr>
      <vt:lpstr>GHI NHỚ</vt:lpstr>
      <vt:lpstr>PowerPoint Presentation</vt:lpstr>
      <vt:lpstr>PowerPoint Presentation</vt:lpstr>
      <vt:lpstr>PowerPoint Presentation</vt:lpstr>
      <vt:lpstr>PowerPoint Presentation</vt:lpstr>
      <vt:lpstr>PowerPoint Presentation</vt:lpstr>
      <vt:lpstr>VẬN DỤNG</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Microsoft account</cp:lastModifiedBy>
  <cp:revision>37</cp:revision>
  <dcterms:modified xsi:type="dcterms:W3CDTF">2023-12-31T03:07:47Z</dcterms:modified>
</cp:coreProperties>
</file>