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80" r:id="rId3"/>
    <p:sldMasterId id="2147483698" r:id="rId4"/>
  </p:sldMasterIdLst>
  <p:notesMasterIdLst>
    <p:notesMasterId r:id="rId35"/>
  </p:notesMasterIdLst>
  <p:handoutMasterIdLst>
    <p:handoutMasterId r:id="rId36"/>
  </p:handoutMasterIdLst>
  <p:sldIdLst>
    <p:sldId id="395" r:id="rId5"/>
    <p:sldId id="629" r:id="rId6"/>
    <p:sldId id="630" r:id="rId7"/>
    <p:sldId id="348" r:id="rId8"/>
    <p:sldId id="339" r:id="rId9"/>
    <p:sldId id="330" r:id="rId10"/>
    <p:sldId id="403" r:id="rId11"/>
    <p:sldId id="397" r:id="rId12"/>
    <p:sldId id="443" r:id="rId13"/>
    <p:sldId id="631" r:id="rId14"/>
    <p:sldId id="279" r:id="rId15"/>
    <p:sldId id="444" r:id="rId16"/>
    <p:sldId id="445" r:id="rId17"/>
    <p:sldId id="446" r:id="rId18"/>
    <p:sldId id="404" r:id="rId19"/>
    <p:sldId id="447" r:id="rId20"/>
    <p:sldId id="632" r:id="rId21"/>
    <p:sldId id="633" r:id="rId22"/>
    <p:sldId id="634" r:id="rId23"/>
    <p:sldId id="638" r:id="rId24"/>
    <p:sldId id="635" r:id="rId25"/>
    <p:sldId id="636" r:id="rId26"/>
    <p:sldId id="637" r:id="rId27"/>
    <p:sldId id="302" r:id="rId28"/>
    <p:sldId id="303" r:id="rId29"/>
    <p:sldId id="625" r:id="rId30"/>
    <p:sldId id="626" r:id="rId31"/>
    <p:sldId id="627" r:id="rId32"/>
    <p:sldId id="317" r:id="rId33"/>
    <p:sldId id="276" r:id="rId34"/>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o mừng" id="{E75E278A-FF0E-49A4-B170-79828D63BBAD}">
          <p14:sldIdLst>
            <p14:sldId id="395"/>
            <p14:sldId id="629"/>
            <p14:sldId id="630"/>
            <p14:sldId id="348"/>
          </p14:sldIdLst>
        </p14:section>
        <p14:section name="Thiết kế, Biến đổi, Ghi chú, Làm việc Cùng nhau, Cho Tôi Biết" id="{B9B51309-D148-4332-87C2-07BE32FBCA3B}">
          <p14:sldIdLst>
            <p14:sldId id="339"/>
            <p14:sldId id="330"/>
            <p14:sldId id="403"/>
            <p14:sldId id="397"/>
            <p14:sldId id="443"/>
            <p14:sldId id="631"/>
            <p14:sldId id="279"/>
            <p14:sldId id="444"/>
            <p14:sldId id="445"/>
            <p14:sldId id="446"/>
            <p14:sldId id="404"/>
            <p14:sldId id="447"/>
            <p14:sldId id="632"/>
            <p14:sldId id="633"/>
            <p14:sldId id="634"/>
            <p14:sldId id="638"/>
            <p14:sldId id="635"/>
            <p14:sldId id="636"/>
            <p14:sldId id="637"/>
            <p14:sldId id="302"/>
            <p14:sldId id="303"/>
            <p14:sldId id="625"/>
            <p14:sldId id="626"/>
            <p14:sldId id="627"/>
            <p14:sldId id="317"/>
            <p14:sldId id="276"/>
          </p14:sldIdLst>
        </p14:section>
        <p14:section name="Tìm hiểu thêm" id="{2CC34DB2-6590-42C0-AD4B-A04C6060184E}">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Tác giả"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5F5"/>
    <a:srgbClr val="404040"/>
    <a:srgbClr val="D24726"/>
    <a:srgbClr val="FF9B45"/>
    <a:srgbClr val="DD462F"/>
    <a:srgbClr val="F8CFB6"/>
    <a:srgbClr val="F8CAB6"/>
    <a:srgbClr val="92392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241" autoAdjust="0"/>
  </p:normalViewPr>
  <p:slideViewPr>
    <p:cSldViewPr snapToGrid="0">
      <p:cViewPr varScale="1">
        <p:scale>
          <a:sx n="74" d="100"/>
          <a:sy n="74" d="100"/>
        </p:scale>
        <p:origin x="-58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0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vi-VN">
              <a:latin typeface="Calibri" panose="020F0502020204030204" pitchFamily="34" charset="0"/>
              <a:cs typeface="Calibri" panose="020F0502020204030204" pitchFamily="34"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F77B748-1B6F-4993-9849-0766BEB4A4D5}" type="datetime1">
              <a:rPr lang="vi-VN" smtClean="0">
                <a:latin typeface="Calibri" panose="020F0502020204030204" pitchFamily="34" charset="0"/>
                <a:cs typeface="Calibri" panose="020F0502020204030204" pitchFamily="34" charset="0"/>
              </a:rPr>
              <a:t>13/05/25</a:t>
            </a:fld>
            <a:endParaRPr lang="vi-VN" dirty="0">
              <a:latin typeface="Calibri" panose="020F0502020204030204" pitchFamily="34" charset="0"/>
              <a:cs typeface="Calibri" panose="020F0502020204030204"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vi-VN">
              <a:latin typeface="Calibri" panose="020F0502020204030204" pitchFamily="34" charset="0"/>
              <a:cs typeface="Calibri" panose="020F0502020204030204" pitchFamily="34"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vi-VN" smtClean="0">
                <a:latin typeface="Calibri" panose="020F0502020204030204" pitchFamily="34" charset="0"/>
                <a:cs typeface="Calibri" panose="020F0502020204030204" pitchFamily="34" charset="0"/>
              </a:rPr>
              <a:t>‹#›</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5-02-27T06:46:36.341"/>
    </inkml:context>
    <inkml:brush xml:id="br0">
      <inkml:brushProperty name="width" value="0.05292" units="cm"/>
      <inkml:brushProperty name="height" value="0.05292" units="cm"/>
      <inkml:brushProperty name="color" value="#DEE6F0"/>
    </inkml:brush>
  </inkml:definitions>
  <inkml:trace contextRef="#ctx0" brushRef="#br0">1364 7069,'0'0,"0"25,0-25,0 25,0-25,0 25,0 0,25-25,-25 24,25 1,-25 0,0 25,0-26,25 1,-1 25,-24-25,0-1,25 26,0-25,-25 0,0 24,0-49,25 50,-25-50,0 49,25-49,-25 25,0 0,0 0,0-25,0 25,0-25,24 24,-24-24,0 25,0 0,0 0,0-25,0 25,0-1,0-24,25 0,-25 25,0-25,0 50,0-50,25 25,-25 24,0-24,0 0,0 0,0 0,0-1,0-24,0 25,0-25,0 0,0-25,0 25,0-24,0 24,0-25,-25 0,0 25,25-50,-24 26,-1-1,25 0,-25 25,25-25,-25 0,25 25,-25-25,25 25,0-24,0-1,-24 25,24 0,0-25,0 25,0-25,-25 25,25-25,0 1,0 24,-25-50,25 25,-25 0,25-24,0 24,0 0,0-24,0 49,0-25,0 0,0 0,0 25,0-25,0 1,-25-1,25-25,0 25,0 1,0 24,0-25,0 25,0-25,0 25,0-25,0 0,-24 25,24 0,0-24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cs typeface="Calibri" panose="020F0502020204030204" pitchFamily="34" charset="0"/>
              </a:defRPr>
            </a:lvl1pPr>
          </a:lstStyle>
          <a:p>
            <a:endParaRPr lang="vi-VN">
              <a:latin typeface="Calibri" panose="020F0502020204030204" pitchFamily="34" charset="0"/>
              <a:cs typeface="Calibri" panose="020F0502020204030204" pitchFamily="34" charset="0"/>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cs typeface="Calibri" panose="020F0502020204030204" pitchFamily="34" charset="0"/>
              </a:defRPr>
            </a:lvl1pPr>
          </a:lstStyle>
          <a:p>
            <a:fld id="{577ED34B-72BA-4BD0-A783-CCF7C2DCF833}" type="datetime1">
              <a:rPr lang="vi-VN" smtClean="0"/>
              <a:pPr/>
              <a:t>13/05/25</a:t>
            </a:fld>
            <a:endParaRPr lang="vi-VN" dirty="0">
              <a:latin typeface="Calibri" panose="020F0502020204030204" pitchFamily="34" charset="0"/>
              <a:cs typeface="Calibri" panose="020F0502020204030204" pitchFamily="34" charset="0"/>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noProof="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endParaRPr lang="vi-VN">
              <a:latin typeface="Calibri" panose="020F0502020204030204" pitchFamily="34" charset="0"/>
              <a:cs typeface="Calibri" panose="020F0502020204030204" pitchFamily="34" charset="0"/>
            </a:endParaRPr>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cs typeface="Calibri" panose="020F0502020204030204" pitchFamily="34" charset="0"/>
              </a:defRPr>
            </a:lvl1pPr>
          </a:lstStyle>
          <a:p>
            <a:fld id="{DF61EA0F-A667-4B49-8422-0062BC55E249}" type="slidenum">
              <a:rPr lang="vi-VN" smtClean="0"/>
              <a:pPr/>
              <a:t>‹#›</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fld id="{DF61EA0F-A667-4B49-8422-0062BC55E249}" type="slidenum">
              <a:rPr lang="vi-VN" smtClean="0"/>
              <a:pPr/>
              <a:t>11</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51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252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8466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3464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2130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40200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048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4484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7" name="Google Shape;2528;g5465e7bc0b_1_49:notes">
            <a:extLst>
              <a:ext uri="{FF2B5EF4-FFF2-40B4-BE49-F238E27FC236}">
                <a16:creationId xmlns:a16="http://schemas.microsoft.com/office/drawing/2014/main" xmlns="" id="{4E161AE2-DB99-D55D-8BF6-111C8389BC41}"/>
              </a:ext>
            </a:extLst>
          </p:cNvPr>
          <p:cNvSpPr>
            <a:spLocks noGrp="1" noRot="1" noChangeAspect="1"/>
          </p:cNvSpPr>
          <p:nvPr>
            <p:ph type="sldImg" idx="2"/>
          </p:nvPr>
        </p:nvSpPr>
        <p:spPr>
          <a:noFill/>
          <a:ln>
            <a:headEnd/>
            <a:tailEnd/>
          </a:ln>
        </p:spPr>
      </p:sp>
      <p:sp>
        <p:nvSpPr>
          <p:cNvPr id="106498" name="Google Shape;2529;g5465e7bc0b_1_49:notes">
            <a:extLst>
              <a:ext uri="{FF2B5EF4-FFF2-40B4-BE49-F238E27FC236}">
                <a16:creationId xmlns:a16="http://schemas.microsoft.com/office/drawing/2014/main" xmlns="" id="{EBE82B77-A763-2542-571A-A5EAEB98A2F4}"/>
              </a:ext>
            </a:extLst>
          </p:cNvPr>
          <p:cNvSpPr txBox="1">
            <a:spLocks noGrp="1"/>
          </p:cNvSpPr>
          <p:nvPr>
            <p:ph type="body" idx="1"/>
          </p:nvPr>
        </p:nvSpPr>
        <p:spPr>
          <a:ln/>
        </p:spPr>
        <p:txBody>
          <a:bodyPr/>
          <a:lstStyle/>
          <a:p>
            <a:pPr marL="0" indent="0" eaLnBrk="1" hangingPunct="1">
              <a:buSzPts val="1100"/>
            </a:pPr>
            <a:endParaRPr lang="vi-VN" altLang="en-US"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g chiếu Tiêu đề">
    <p:spTree>
      <p:nvGrpSpPr>
        <p:cNvPr id="1" name=""/>
        <p:cNvGrpSpPr/>
        <p:nvPr/>
      </p:nvGrpSpPr>
      <p:grpSpPr>
        <a:xfrm>
          <a:off x="0" y="0"/>
          <a:ext cx="0" cy="0"/>
          <a:chOff x="0" y="0"/>
          <a:chExt cx="0" cy="0"/>
        </a:xfrm>
      </p:grpSpPr>
      <p:sp>
        <p:nvSpPr>
          <p:cNvPr id="7" name="Hình chữ nhật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a:p>
        </p:txBody>
      </p:sp>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521" b="1"/>
            </a:lvl1pPr>
            <a:lvl2pPr marL="478543" indent="0">
              <a:buNone/>
              <a:defRPr sz="2091" b="1"/>
            </a:lvl2pPr>
            <a:lvl3pPr marL="957087" indent="0">
              <a:buNone/>
              <a:defRPr sz="1906" b="1"/>
            </a:lvl3pPr>
            <a:lvl4pPr marL="1435630" indent="0">
              <a:buNone/>
              <a:defRPr sz="1660" b="1"/>
            </a:lvl4pPr>
            <a:lvl5pPr marL="1914173" indent="0">
              <a:buNone/>
              <a:defRPr sz="1660" b="1"/>
            </a:lvl5pPr>
            <a:lvl6pPr marL="2392717" indent="0">
              <a:buNone/>
              <a:defRPr sz="1660" b="1"/>
            </a:lvl6pPr>
            <a:lvl7pPr marL="2871260" indent="0">
              <a:buNone/>
              <a:defRPr sz="1660" b="1"/>
            </a:lvl7pPr>
            <a:lvl8pPr marL="3349804" indent="0">
              <a:buNone/>
              <a:defRPr sz="1660" b="1"/>
            </a:lvl8pPr>
            <a:lvl9pPr marL="3828347" indent="0">
              <a:buNone/>
              <a:defRPr sz="166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521"/>
            </a:lvl1pPr>
            <a:lvl2pPr>
              <a:defRPr sz="2091"/>
            </a:lvl2pPr>
            <a:lvl3pPr>
              <a:defRPr sz="1906"/>
            </a:lvl3pPr>
            <a:lvl4pPr>
              <a:defRPr sz="1660"/>
            </a:lvl4pPr>
            <a:lvl5pPr>
              <a:defRPr sz="1660"/>
            </a:lvl5pPr>
            <a:lvl6pPr>
              <a:defRPr sz="1660"/>
            </a:lvl6pPr>
            <a:lvl7pPr>
              <a:defRPr sz="1660"/>
            </a:lvl7pPr>
            <a:lvl8pPr>
              <a:defRPr sz="1660"/>
            </a:lvl8pPr>
            <a:lvl9pPr>
              <a:defRPr sz="1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521" b="1"/>
            </a:lvl1pPr>
            <a:lvl2pPr marL="478543" indent="0">
              <a:buNone/>
              <a:defRPr sz="2091" b="1"/>
            </a:lvl2pPr>
            <a:lvl3pPr marL="957087" indent="0">
              <a:buNone/>
              <a:defRPr sz="1906" b="1"/>
            </a:lvl3pPr>
            <a:lvl4pPr marL="1435630" indent="0">
              <a:buNone/>
              <a:defRPr sz="1660" b="1"/>
            </a:lvl4pPr>
            <a:lvl5pPr marL="1914173" indent="0">
              <a:buNone/>
              <a:defRPr sz="1660" b="1"/>
            </a:lvl5pPr>
            <a:lvl6pPr marL="2392717" indent="0">
              <a:buNone/>
              <a:defRPr sz="1660" b="1"/>
            </a:lvl6pPr>
            <a:lvl7pPr marL="2871260" indent="0">
              <a:buNone/>
              <a:defRPr sz="1660" b="1"/>
            </a:lvl7pPr>
            <a:lvl8pPr marL="3349804" indent="0">
              <a:buNone/>
              <a:defRPr sz="1660" b="1"/>
            </a:lvl8pPr>
            <a:lvl9pPr marL="3828347" indent="0">
              <a:buNone/>
              <a:defRPr sz="166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521"/>
            </a:lvl1pPr>
            <a:lvl2pPr>
              <a:defRPr sz="2091"/>
            </a:lvl2pPr>
            <a:lvl3pPr>
              <a:defRPr sz="1906"/>
            </a:lvl3pPr>
            <a:lvl4pPr>
              <a:defRPr sz="1660"/>
            </a:lvl4pPr>
            <a:lvl5pPr>
              <a:defRPr sz="1660"/>
            </a:lvl5pPr>
            <a:lvl6pPr>
              <a:defRPr sz="1660"/>
            </a:lvl6pPr>
            <a:lvl7pPr>
              <a:defRPr sz="1660"/>
            </a:lvl7pPr>
            <a:lvl8pPr>
              <a:defRPr sz="1660"/>
            </a:lvl8pPr>
            <a:lvl9pPr>
              <a:defRPr sz="1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5A4C7E-2F1C-4FF7-AF56-9681D1C7DD35}" type="slidenum">
              <a:rPr lang="en-US"/>
              <a:pPr>
                <a:defRPr/>
              </a:pPr>
              <a:t>‹#›</a:t>
            </a:fld>
            <a:endParaRPr lang="en-US"/>
          </a:p>
        </p:txBody>
      </p:sp>
    </p:spTree>
    <p:extLst>
      <p:ext uri="{BB962C8B-B14F-4D97-AF65-F5344CB8AC3E}">
        <p14:creationId xmlns:p14="http://schemas.microsoft.com/office/powerpoint/2010/main" val="140238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3850B3-3533-40C1-BD09-81992D7A9EBD}" type="slidenum">
              <a:rPr lang="en-US"/>
              <a:pPr>
                <a:defRPr/>
              </a:pPr>
              <a:t>‹#›</a:t>
            </a:fld>
            <a:endParaRPr lang="en-US"/>
          </a:p>
        </p:txBody>
      </p:sp>
    </p:spTree>
    <p:extLst>
      <p:ext uri="{BB962C8B-B14F-4D97-AF65-F5344CB8AC3E}">
        <p14:creationId xmlns:p14="http://schemas.microsoft.com/office/powerpoint/2010/main" val="317604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2A008D-CF6B-42F5-B72B-6FA0D9D57572}" type="slidenum">
              <a:rPr lang="en-US"/>
              <a:pPr>
                <a:defRPr/>
              </a:pPr>
              <a:t>‹#›</a:t>
            </a:fld>
            <a:endParaRPr lang="en-US"/>
          </a:p>
        </p:txBody>
      </p:sp>
    </p:spTree>
    <p:extLst>
      <p:ext uri="{BB962C8B-B14F-4D97-AF65-F5344CB8AC3E}">
        <p14:creationId xmlns:p14="http://schemas.microsoft.com/office/powerpoint/2010/main" val="10778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91"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320"/>
            </a:lvl1pPr>
            <a:lvl2pPr>
              <a:defRPr sz="2952"/>
            </a:lvl2pPr>
            <a:lvl3pPr>
              <a:defRPr sz="2521"/>
            </a:lvl3pPr>
            <a:lvl4pPr>
              <a:defRPr sz="2091"/>
            </a:lvl4pPr>
            <a:lvl5pPr>
              <a:defRPr sz="2091"/>
            </a:lvl5pPr>
            <a:lvl6pPr>
              <a:defRPr sz="2091"/>
            </a:lvl6pPr>
            <a:lvl7pPr>
              <a:defRPr sz="2091"/>
            </a:lvl7pPr>
            <a:lvl8pPr>
              <a:defRPr sz="2091"/>
            </a:lvl8pPr>
            <a:lvl9pPr>
              <a:defRPr sz="20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76"/>
            </a:lvl1pPr>
            <a:lvl2pPr marL="478543" indent="0">
              <a:buNone/>
              <a:defRPr sz="1230"/>
            </a:lvl2pPr>
            <a:lvl3pPr marL="957087" indent="0">
              <a:buNone/>
              <a:defRPr sz="1045"/>
            </a:lvl3pPr>
            <a:lvl4pPr marL="1435630" indent="0">
              <a:buNone/>
              <a:defRPr sz="922"/>
            </a:lvl4pPr>
            <a:lvl5pPr marL="1914173" indent="0">
              <a:buNone/>
              <a:defRPr sz="922"/>
            </a:lvl5pPr>
            <a:lvl6pPr marL="2392717" indent="0">
              <a:buNone/>
              <a:defRPr sz="922"/>
            </a:lvl6pPr>
            <a:lvl7pPr marL="2871260" indent="0">
              <a:buNone/>
              <a:defRPr sz="922"/>
            </a:lvl7pPr>
            <a:lvl8pPr marL="3349804" indent="0">
              <a:buNone/>
              <a:defRPr sz="922"/>
            </a:lvl8pPr>
            <a:lvl9pPr marL="3828347" indent="0">
              <a:buNone/>
              <a:defRPr sz="922"/>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2D6B76-5271-4FB6-883F-0F15C106064F}" type="slidenum">
              <a:rPr lang="en-US"/>
              <a:pPr>
                <a:defRPr/>
              </a:pPr>
              <a:t>‹#›</a:t>
            </a:fld>
            <a:endParaRPr lang="en-US"/>
          </a:p>
        </p:txBody>
      </p:sp>
    </p:spTree>
    <p:extLst>
      <p:ext uri="{BB962C8B-B14F-4D97-AF65-F5344CB8AC3E}">
        <p14:creationId xmlns:p14="http://schemas.microsoft.com/office/powerpoint/2010/main" val="31939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91" b="1"/>
            </a:lvl1pPr>
          </a:lstStyle>
          <a:p>
            <a:r>
              <a:rPr lang="en-US"/>
              <a:t>Click to edit Master title style</a:t>
            </a:r>
          </a:p>
        </p:txBody>
      </p:sp>
      <p:sp>
        <p:nvSpPr>
          <p:cNvPr id="3" name="Picture Placeholder 2"/>
          <p:cNvSpPr>
            <a:spLocks noGrp="1"/>
          </p:cNvSpPr>
          <p:nvPr>
            <p:ph type="pic" idx="1"/>
          </p:nvPr>
        </p:nvSpPr>
        <p:spPr>
          <a:xfrm>
            <a:off x="2389718" y="612776"/>
            <a:ext cx="7315200" cy="4114800"/>
          </a:xfrm>
        </p:spPr>
        <p:txBody>
          <a:bodyPr/>
          <a:lstStyle>
            <a:lvl1pPr marL="0" indent="0">
              <a:buNone/>
              <a:defRPr sz="3320"/>
            </a:lvl1pPr>
            <a:lvl2pPr marL="478543" indent="0">
              <a:buNone/>
              <a:defRPr sz="2952"/>
            </a:lvl2pPr>
            <a:lvl3pPr marL="957087" indent="0">
              <a:buNone/>
              <a:defRPr sz="2521"/>
            </a:lvl3pPr>
            <a:lvl4pPr marL="1435630" indent="0">
              <a:buNone/>
              <a:defRPr sz="2091"/>
            </a:lvl4pPr>
            <a:lvl5pPr marL="1914173" indent="0">
              <a:buNone/>
              <a:defRPr sz="2091"/>
            </a:lvl5pPr>
            <a:lvl6pPr marL="2392717" indent="0">
              <a:buNone/>
              <a:defRPr sz="2091"/>
            </a:lvl6pPr>
            <a:lvl7pPr marL="2871260" indent="0">
              <a:buNone/>
              <a:defRPr sz="2091"/>
            </a:lvl7pPr>
            <a:lvl8pPr marL="3349804" indent="0">
              <a:buNone/>
              <a:defRPr sz="2091"/>
            </a:lvl8pPr>
            <a:lvl9pPr marL="3828347" indent="0">
              <a:buNone/>
              <a:defRPr sz="2091"/>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76"/>
            </a:lvl1pPr>
            <a:lvl2pPr marL="478543" indent="0">
              <a:buNone/>
              <a:defRPr sz="1230"/>
            </a:lvl2pPr>
            <a:lvl3pPr marL="957087" indent="0">
              <a:buNone/>
              <a:defRPr sz="1045"/>
            </a:lvl3pPr>
            <a:lvl4pPr marL="1435630" indent="0">
              <a:buNone/>
              <a:defRPr sz="922"/>
            </a:lvl4pPr>
            <a:lvl5pPr marL="1914173" indent="0">
              <a:buNone/>
              <a:defRPr sz="922"/>
            </a:lvl5pPr>
            <a:lvl6pPr marL="2392717" indent="0">
              <a:buNone/>
              <a:defRPr sz="922"/>
            </a:lvl6pPr>
            <a:lvl7pPr marL="2871260" indent="0">
              <a:buNone/>
              <a:defRPr sz="922"/>
            </a:lvl7pPr>
            <a:lvl8pPr marL="3349804" indent="0">
              <a:buNone/>
              <a:defRPr sz="922"/>
            </a:lvl8pPr>
            <a:lvl9pPr marL="3828347" indent="0">
              <a:buNone/>
              <a:defRPr sz="922"/>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21ED1-6E40-45DC-84C2-60F01977535B}" type="slidenum">
              <a:rPr lang="en-US"/>
              <a:pPr>
                <a:defRPr/>
              </a:pPr>
              <a:t>‹#›</a:t>
            </a:fld>
            <a:endParaRPr lang="en-US"/>
          </a:p>
        </p:txBody>
      </p:sp>
    </p:spTree>
    <p:extLst>
      <p:ext uri="{BB962C8B-B14F-4D97-AF65-F5344CB8AC3E}">
        <p14:creationId xmlns:p14="http://schemas.microsoft.com/office/powerpoint/2010/main" val="2567941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2DD213-4038-44D3-B6E9-A571910ADD06}" type="slidenum">
              <a:rPr lang="en-US"/>
              <a:pPr>
                <a:defRPr/>
              </a:pPr>
              <a:t>‹#›</a:t>
            </a:fld>
            <a:endParaRPr lang="en-US"/>
          </a:p>
        </p:txBody>
      </p:sp>
    </p:spTree>
    <p:extLst>
      <p:ext uri="{BB962C8B-B14F-4D97-AF65-F5344CB8AC3E}">
        <p14:creationId xmlns:p14="http://schemas.microsoft.com/office/powerpoint/2010/main" val="1462724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7F32F-054C-4503-AC72-680347515D7D}" type="slidenum">
              <a:rPr lang="en-US"/>
              <a:pPr>
                <a:defRPr/>
              </a:pPr>
              <a:t>‹#›</a:t>
            </a:fld>
            <a:endParaRPr lang="en-US"/>
          </a:p>
        </p:txBody>
      </p:sp>
    </p:spTree>
    <p:extLst>
      <p:ext uri="{BB962C8B-B14F-4D97-AF65-F5344CB8AC3E}">
        <p14:creationId xmlns:p14="http://schemas.microsoft.com/office/powerpoint/2010/main" val="69887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666C3-E59D-4740-959E-D3809509FBA8}" type="slidenum">
              <a:rPr lang="en-US"/>
              <a:pPr>
                <a:defRPr/>
              </a:pPr>
              <a:t>‹#›</a:t>
            </a:fld>
            <a:endParaRPr lang="en-US"/>
          </a:p>
        </p:txBody>
      </p:sp>
    </p:spTree>
    <p:extLst>
      <p:ext uri="{BB962C8B-B14F-4D97-AF65-F5344CB8AC3E}">
        <p14:creationId xmlns:p14="http://schemas.microsoft.com/office/powerpoint/2010/main" val="4141281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1" y="1600201"/>
            <a:ext cx="10972800" cy="452596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F79B95-9AED-4624-A9F6-B3F657C07216}" type="slidenum">
              <a:rPr lang="en-US"/>
              <a:pPr>
                <a:defRPr/>
              </a:pPr>
              <a:t>‹#›</a:t>
            </a:fld>
            <a:endParaRPr lang="en-US"/>
          </a:p>
        </p:txBody>
      </p:sp>
    </p:spTree>
    <p:extLst>
      <p:ext uri="{BB962C8B-B14F-4D97-AF65-F5344CB8AC3E}">
        <p14:creationId xmlns:p14="http://schemas.microsoft.com/office/powerpoint/2010/main" val="354592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3"/>
          <p:cNvGrpSpPr>
            <a:grpSpLocks/>
          </p:cNvGrpSpPr>
          <p:nvPr/>
        </p:nvGrpSpPr>
        <p:grpSpPr bwMode="auto">
          <a:xfrm>
            <a:off x="-1588" y="0"/>
            <a:ext cx="12193588" cy="6861175"/>
            <a:chOff x="-1588" y="0"/>
            <a:chExt cx="12193588" cy="6861555"/>
          </a:xfrm>
        </p:grpSpPr>
        <p:sp>
          <p:nvSpPr>
            <p:cNvPr id="5"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0" name="Rectangle 7"/>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a:xfrm rot="5400000">
            <a:off x="10158413" y="1792288"/>
            <a:ext cx="990600" cy="304800"/>
          </a:xfrm>
        </p:spPr>
        <p:txBody>
          <a:bodyPr/>
          <a:lstStyle>
            <a:lvl1pPr algn="l">
              <a:defRPr b="0">
                <a:solidFill>
                  <a:schemeClr val="bg1"/>
                </a:solidFill>
              </a:defRPr>
            </a:lvl1pPr>
          </a:lstStyle>
          <a:p>
            <a:pPr>
              <a:defRPr/>
            </a:pPr>
            <a:fld id="{1FED96FC-7A1C-4C55-A804-2992BB49CC58}" type="datetimeFigureOut">
              <a:rPr lang="en-US"/>
              <a:pPr>
                <a:defRPr/>
              </a:pPr>
              <a:t>5/13/2025</a:t>
            </a:fld>
            <a:endParaRPr lang="en-US"/>
          </a:p>
        </p:txBody>
      </p:sp>
      <p:sp>
        <p:nvSpPr>
          <p:cNvPr id="12" name="Footer Placeholder 4"/>
          <p:cNvSpPr>
            <a:spLocks noGrp="1"/>
          </p:cNvSpPr>
          <p:nvPr>
            <p:ph type="ftr" sz="quarter" idx="11"/>
          </p:nvPr>
        </p:nvSpPr>
        <p:spPr>
          <a:xfrm rot="5400000">
            <a:off x="8951913" y="3227388"/>
            <a:ext cx="3867150" cy="311150"/>
          </a:xfrm>
        </p:spPr>
        <p:txBody>
          <a:bodyPr/>
          <a:lstStyle>
            <a:lvl1pPr>
              <a:defRPr sz="1000" b="0">
                <a:solidFill>
                  <a:schemeClr val="bg1"/>
                </a:solidFill>
              </a:defRPr>
            </a:lvl1pPr>
          </a:lstStyle>
          <a:p>
            <a:pPr>
              <a:defRPr/>
            </a:pPr>
            <a:endParaRPr lang="en-US"/>
          </a:p>
        </p:txBody>
      </p:sp>
      <p:sp>
        <p:nvSpPr>
          <p:cNvPr id="13" name="Slide Number Placeholder 5"/>
          <p:cNvSpPr>
            <a:spLocks noGrp="1"/>
          </p:cNvSpPr>
          <p:nvPr>
            <p:ph type="sldNum" sz="quarter" idx="12"/>
          </p:nvPr>
        </p:nvSpPr>
        <p:spPr>
          <a:xfrm>
            <a:off x="10350500" y="292100"/>
            <a:ext cx="838200" cy="768350"/>
          </a:xfrm>
        </p:spPr>
        <p:txBody>
          <a:bodyPr/>
          <a:lstStyle>
            <a:lvl1pPr>
              <a:defRPr sz="2800" b="0" i="0">
                <a:latin typeface="+mj-lt"/>
              </a:defRPr>
            </a:lvl1pPr>
          </a:lstStyle>
          <a:p>
            <a:pPr>
              <a:defRPr/>
            </a:pPr>
            <a:fld id="{E3ACF6F1-9F17-4714-BBFD-6B23866FF077}" type="slidenum">
              <a:rPr lang="en-US"/>
              <a:pPr>
                <a:defRPr/>
              </a:pPr>
              <a:t>‹#›</a:t>
            </a:fld>
            <a:endParaRPr lang="en-US"/>
          </a:p>
        </p:txBody>
      </p:sp>
    </p:spTree>
    <p:extLst>
      <p:ext uri="{BB962C8B-B14F-4D97-AF65-F5344CB8AC3E}">
        <p14:creationId xmlns:p14="http://schemas.microsoft.com/office/powerpoint/2010/main" val="64835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
        <p:nvSpPr>
          <p:cNvPr id="9" name="Hình chữ nhật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vi-VN" sz="1800" noProof="0"/>
          </a:p>
        </p:txBody>
      </p:sp>
      <p:cxnSp>
        <p:nvCxnSpPr>
          <p:cNvPr id="12" name="Đường nối Thẳng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êu đề 3"/>
          <p:cNvSpPr>
            <a:spLocks noGrp="1"/>
          </p:cNvSpPr>
          <p:nvPr>
            <p:ph type="title" hasCustomPrompt="1"/>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vi-VN" noProof="0"/>
              <a:t>Bấm để chỉnh sửa kiểu tiêu đề Bản cái</a:t>
            </a:r>
          </a:p>
        </p:txBody>
      </p:sp>
      <p:sp>
        <p:nvSpPr>
          <p:cNvPr id="3" name="Chỗ dành sẵn cho Nội dung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vi-VN" noProof="0"/>
              <a:t>Bấm để chỉnh sửa kiểu văn bản Bản cái</a:t>
            </a:r>
          </a:p>
          <a:p>
            <a:pPr marL="0" lvl="1" indent="0" rtl="0">
              <a:lnSpc>
                <a:spcPct val="150000"/>
              </a:lnSpc>
              <a:spcBef>
                <a:spcPts val="1000"/>
              </a:spcBef>
              <a:spcAft>
                <a:spcPts val="1200"/>
              </a:spcAft>
              <a:buNone/>
            </a:pPr>
            <a:r>
              <a:rPr lang="vi-VN" noProof="0"/>
              <a:t>Mức hai</a:t>
            </a:r>
          </a:p>
          <a:p>
            <a:pPr marL="0" lvl="2" indent="0" rtl="0">
              <a:lnSpc>
                <a:spcPct val="150000"/>
              </a:lnSpc>
              <a:spcBef>
                <a:spcPts val="1000"/>
              </a:spcBef>
              <a:spcAft>
                <a:spcPts val="1200"/>
              </a:spcAft>
              <a:buNone/>
            </a:pPr>
            <a:r>
              <a:rPr lang="vi-VN" noProof="0"/>
              <a:t>Mức ba</a:t>
            </a:r>
          </a:p>
          <a:p>
            <a:pPr marL="0" lvl="3" indent="0" rtl="0">
              <a:lnSpc>
                <a:spcPct val="150000"/>
              </a:lnSpc>
              <a:spcBef>
                <a:spcPts val="1000"/>
              </a:spcBef>
              <a:spcAft>
                <a:spcPts val="1200"/>
              </a:spcAft>
              <a:buNone/>
            </a:pPr>
            <a:r>
              <a:rPr lang="vi-VN" noProof="0"/>
              <a:t>Mức bốn</a:t>
            </a:r>
          </a:p>
          <a:p>
            <a:pPr marL="0" lvl="4" indent="0" rtl="0">
              <a:lnSpc>
                <a:spcPct val="150000"/>
              </a:lnSpc>
              <a:spcBef>
                <a:spcPts val="1000"/>
              </a:spcBef>
              <a:spcAft>
                <a:spcPts val="1200"/>
              </a:spcAft>
              <a:buNone/>
            </a:pPr>
            <a:r>
              <a:rPr lang="vi-VN" noProof="0"/>
              <a:t>Mức năm</a:t>
            </a:r>
          </a:p>
        </p:txBody>
      </p:sp>
      <p:sp>
        <p:nvSpPr>
          <p:cNvPr id="6" name="Chỗ dành sẵn cho Ngày tháng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02EC22F9-6FD5-46BC-A5C1-639436D1690D}" type="datetime1">
              <a:rPr lang="vi-VN" noProof="0" smtClean="0"/>
              <a:t>13/05/25</a:t>
            </a:fld>
            <a:endParaRPr lang="vi-VN" noProof="0"/>
          </a:p>
        </p:txBody>
      </p:sp>
      <p:sp>
        <p:nvSpPr>
          <p:cNvPr id="7" name="Chỗ dành sẵn cho Chân trang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vi-VN" noProof="0"/>
          </a:p>
        </p:txBody>
      </p:sp>
      <p:sp>
        <p:nvSpPr>
          <p:cNvPr id="8" name="Chỗ dành sẵn cho Số hiệu Bản chiếu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vi-VN" noProof="0" smtClean="0"/>
              <a:pPr/>
              <a:t>‹#›</a:t>
            </a:fld>
            <a:endParaRPr lang="vi-VN" noProof="0"/>
          </a:p>
        </p:txBody>
      </p:sp>
    </p:spTree>
    <p:extLst>
      <p:ext uri="{BB962C8B-B14F-4D97-AF65-F5344CB8AC3E}">
        <p14:creationId xmlns:p14="http://schemas.microsoft.com/office/powerpoint/2010/main" val="2185836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3E20CB1-D8F4-4C84-BFCB-57ADFA53787B}" type="datetimeFigureOut">
              <a:rPr lang="en-US"/>
              <a:pPr>
                <a:defRPr/>
              </a:pPr>
              <a:t>5/13/2025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BDA3A2-1091-4B8F-880D-521EE7B39FC7}" type="slidenum">
              <a:rPr lang="en-US"/>
              <a:pPr>
                <a:defRPr/>
              </a:pPr>
              <a:t>‹#›</a:t>
            </a:fld>
            <a:endParaRPr lang="en-US"/>
          </a:p>
        </p:txBody>
      </p:sp>
    </p:spTree>
    <p:extLst>
      <p:ext uri="{BB962C8B-B14F-4D97-AF65-F5344CB8AC3E}">
        <p14:creationId xmlns:p14="http://schemas.microsoft.com/office/powerpoint/2010/main" val="1802438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16"/>
          <p:cNvGrpSpPr>
            <a:grpSpLocks/>
          </p:cNvGrpSpPr>
          <p:nvPr/>
        </p:nvGrpSpPr>
        <p:grpSpPr bwMode="auto">
          <a:xfrm>
            <a:off x="-1588" y="0"/>
            <a:ext cx="12193588" cy="6861175"/>
            <a:chOff x="-1588" y="0"/>
            <a:chExt cx="12193588" cy="6861555"/>
          </a:xfrm>
        </p:grpSpPr>
        <p:sp>
          <p:nvSpPr>
            <p:cNvPr id="5"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1660"/>
              <a:ext cx="4478338"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p:cNvSpPr>
            <p:nvPr/>
          </p:nvSpPr>
          <p:spPr bwMode="gray">
            <a:xfrm rot="-5677511">
              <a:off x="4698909" y="1825738"/>
              <a:ext cx="3299008" cy="441325"/>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1" name="Freeform 5"/>
            <p:cNvSpPr>
              <a:spLocks/>
            </p:cNvSpPr>
            <p:nvPr/>
          </p:nvSpPr>
          <p:spPr bwMode="gray">
            <a:xfrm rot="-5400000">
              <a:off x="3786814" y="2801334"/>
              <a:ext cx="6053472" cy="1254125"/>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pPr>
                <a:defRPr/>
              </a:pPr>
              <a:endParaRPr lang="en-US"/>
            </a:p>
          </p:txBody>
        </p:sp>
        <p:sp>
          <p:nvSpPr>
            <p:cNvPr id="12"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3" name="Rectangle 9"/>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2679192"/>
            <a:ext cx="4343400" cy="2286000"/>
          </a:xfrm>
          <a:prstGeom prst="rect">
            <a:avLst/>
          </a:prstGeom>
        </p:spPr>
        <p:txBody>
          <a:bodyP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Date Placeholder 3"/>
          <p:cNvSpPr>
            <a:spLocks noGrp="1"/>
          </p:cNvSpPr>
          <p:nvPr>
            <p:ph type="dt" sz="half" idx="10"/>
          </p:nvPr>
        </p:nvSpPr>
        <p:spPr/>
        <p:txBody>
          <a:bodyPr/>
          <a:lstStyle>
            <a:lvl1pPr>
              <a:defRPr/>
            </a:lvl1pPr>
          </a:lstStyle>
          <a:p>
            <a:pPr>
              <a:defRPr/>
            </a:pPr>
            <a:fld id="{6A21BBA4-8117-4C09-A394-890940B27D4D}" type="datetimeFigureOut">
              <a:rPr lang="en-US"/>
              <a:pPr>
                <a:defRPr/>
              </a:pPr>
              <a:t>5/13/2025</a:t>
            </a:fld>
            <a:endParaRPr lang="en-US"/>
          </a:p>
        </p:txBody>
      </p:sp>
      <p:sp>
        <p:nvSpPr>
          <p:cNvPr id="15" name="Footer Placeholder 4"/>
          <p:cNvSpPr>
            <a:spLocks noGrp="1"/>
          </p:cNvSpPr>
          <p:nvPr>
            <p:ph type="ftr" sz="quarter" idx="11"/>
          </p:nvPr>
        </p:nvSpPr>
        <p:spPr/>
        <p:txBody>
          <a:bodyPr/>
          <a:lstStyle>
            <a:lvl1pPr>
              <a:defRPr sz="1000" b="1"/>
            </a:lvl1pPr>
          </a:lstStyle>
          <a:p>
            <a:pPr>
              <a:defRPr/>
            </a:pPr>
            <a:endParaRPr lang="en-US"/>
          </a:p>
        </p:txBody>
      </p:sp>
      <p:sp>
        <p:nvSpPr>
          <p:cNvPr id="16" name="Slide Number Placeholder 5"/>
          <p:cNvSpPr>
            <a:spLocks noGrp="1"/>
          </p:cNvSpPr>
          <p:nvPr>
            <p:ph type="sldNum" sz="quarter" idx="12"/>
          </p:nvPr>
        </p:nvSpPr>
        <p:spPr/>
        <p:txBody>
          <a:bodyPr/>
          <a:lstStyle>
            <a:lvl1pPr>
              <a:defRPr/>
            </a:lvl1pPr>
          </a:lstStyle>
          <a:p>
            <a:pPr>
              <a:defRPr/>
            </a:pPr>
            <a:fld id="{0A0D4AE1-13D1-424C-A4B4-37CA90C09DD2}" type="slidenum">
              <a:rPr lang="en-US"/>
              <a:pPr>
                <a:defRPr/>
              </a:pPr>
              <a:t>‹#›</a:t>
            </a:fld>
            <a:endParaRPr lang="en-US"/>
          </a:p>
        </p:txBody>
      </p:sp>
    </p:spTree>
    <p:extLst>
      <p:ext uri="{BB962C8B-B14F-4D97-AF65-F5344CB8AC3E}">
        <p14:creationId xmlns:p14="http://schemas.microsoft.com/office/powerpoint/2010/main" val="542655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4F1F5DE-058A-4604-B28E-7FF78E3AEBFA}" type="datetimeFigureOut">
              <a:rPr lang="en-US"/>
              <a:pPr>
                <a:defRPr/>
              </a:pPr>
              <a:t>5/13/2025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87815-DC6B-49C6-97BD-0DBE72520053}" type="slidenum">
              <a:rPr lang="en-US"/>
              <a:pPr>
                <a:defRPr/>
              </a:pPr>
              <a:t>‹#›</a:t>
            </a:fld>
            <a:endParaRPr lang="en-US"/>
          </a:p>
        </p:txBody>
      </p:sp>
    </p:spTree>
    <p:extLst>
      <p:ext uri="{BB962C8B-B14F-4D97-AF65-F5344CB8AC3E}">
        <p14:creationId xmlns:p14="http://schemas.microsoft.com/office/powerpoint/2010/main" val="2501110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C7A9C5C-052F-4830-86DB-D4A96C2A9FB1}" type="datetimeFigureOut">
              <a:rPr lang="en-US"/>
              <a:pPr>
                <a:defRPr/>
              </a:pPr>
              <a:t>5/13/2025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9A7DDB-065F-4CBC-B02D-97C4DDCA4148}" type="slidenum">
              <a:rPr lang="en-US"/>
              <a:pPr>
                <a:defRPr/>
              </a:pPr>
              <a:t>‹#›</a:t>
            </a:fld>
            <a:endParaRPr lang="en-US"/>
          </a:p>
        </p:txBody>
      </p:sp>
    </p:spTree>
    <p:extLst>
      <p:ext uri="{BB962C8B-B14F-4D97-AF65-F5344CB8AC3E}">
        <p14:creationId xmlns:p14="http://schemas.microsoft.com/office/powerpoint/2010/main" val="1433071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B984264-22B2-4A39-8C02-03E73C719746}" type="datetimeFigureOut">
              <a:rPr lang="en-US"/>
              <a:pPr>
                <a:defRPr/>
              </a:pPr>
              <a:t>5/13/2025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1D12F9-DCE8-45A8-98F9-3986A7E9C9D6}" type="slidenum">
              <a:rPr lang="en-US"/>
              <a:pPr>
                <a:defRPr/>
              </a:pPr>
              <a:t>‹#›</a:t>
            </a:fld>
            <a:endParaRPr lang="en-US"/>
          </a:p>
        </p:txBody>
      </p:sp>
    </p:spTree>
    <p:extLst>
      <p:ext uri="{BB962C8B-B14F-4D97-AF65-F5344CB8AC3E}">
        <p14:creationId xmlns:p14="http://schemas.microsoft.com/office/powerpoint/2010/main" val="3536423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A4BB283F-66A2-4D4D-AFA5-D0EC79C31EB6}" type="datetimeFigureOut">
              <a:rPr lang="en-US"/>
              <a:pPr>
                <a:defRPr/>
              </a:pPr>
              <a:t>5/13/2025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488BF2F0-151A-4DBF-A847-7FE8BE4E6CFF}" type="slidenum">
              <a:rPr lang="en-US"/>
              <a:pPr>
                <a:defRPr/>
              </a:pPr>
              <a:t>‹#›</a:t>
            </a:fld>
            <a:endParaRPr lang="en-US"/>
          </a:p>
        </p:txBody>
      </p:sp>
    </p:spTree>
    <p:extLst>
      <p:ext uri="{BB962C8B-B14F-4D97-AF65-F5344CB8AC3E}">
        <p14:creationId xmlns:p14="http://schemas.microsoft.com/office/powerpoint/2010/main" val="3487376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7"/>
          <p:cNvGrpSpPr>
            <a:grpSpLocks/>
          </p:cNvGrpSpPr>
          <p:nvPr/>
        </p:nvGrpSpPr>
        <p:grpSpPr bwMode="auto">
          <a:xfrm>
            <a:off x="-1588" y="0"/>
            <a:ext cx="12193588" cy="6861175"/>
            <a:chOff x="-1588" y="0"/>
            <a:chExt cx="12193588" cy="6861555"/>
          </a:xfrm>
        </p:grpSpPr>
        <p:sp>
          <p:nvSpPr>
            <p:cNvPr id="6"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7"/>
            <p:cNvSpPr/>
            <p:nvPr/>
          </p:nvSpPr>
          <p:spPr>
            <a:xfrm>
              <a:off x="5713413" y="401660"/>
              <a:ext cx="6054725"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400000">
              <a:off x="2229476" y="2801334"/>
              <a:ext cx="6053472" cy="1254125"/>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pPr>
                <a:defRPr/>
              </a:pPr>
              <a:endParaRPr lang="en-US"/>
            </a:p>
          </p:txBody>
        </p:sp>
        <p:sp>
          <p:nvSpPr>
            <p:cNvPr id="12" name="Freeform 5"/>
            <p:cNvSpPr>
              <a:spLocks/>
            </p:cNvSpPr>
            <p:nvPr/>
          </p:nvSpPr>
          <p:spPr bwMode="gray">
            <a:xfrm rot="-5677511">
              <a:off x="3140778" y="1826532"/>
              <a:ext cx="3299008" cy="439737"/>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3"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4" name="Rectangle 1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p:txBody>
          <a:bodyPr/>
          <a:lstStyle>
            <a:lvl1pPr>
              <a:defRPr/>
            </a:lvl1pPr>
          </a:lstStyle>
          <a:p>
            <a:pPr>
              <a:defRPr/>
            </a:pPr>
            <a:fld id="{8DB799B8-6E5A-4334-A0AF-ECACEA06C365}" type="datetimeFigureOut">
              <a:rPr lang="en-US"/>
              <a:pPr>
                <a:defRPr/>
              </a:pPr>
              <a:t>5/13/2025</a:t>
            </a:fld>
            <a:endParaRPr lang="en-US"/>
          </a:p>
        </p:txBody>
      </p:sp>
      <p:sp>
        <p:nvSpPr>
          <p:cNvPr id="16" name="Footer Placeholder 5"/>
          <p:cNvSpPr>
            <a:spLocks noGrp="1"/>
          </p:cNvSpPr>
          <p:nvPr>
            <p:ph type="ftr" sz="quarter" idx="11"/>
          </p:nvPr>
        </p:nvSpPr>
        <p:spPr/>
        <p:txBody>
          <a:bodyPr/>
          <a:lstStyle>
            <a:lvl1pPr>
              <a:defRPr/>
            </a:lvl1pPr>
          </a:lstStyle>
          <a:p>
            <a:pPr>
              <a:defRPr/>
            </a:pPr>
            <a:endParaRPr lang="en-US"/>
          </a:p>
        </p:txBody>
      </p:sp>
      <p:sp>
        <p:nvSpPr>
          <p:cNvPr id="17" name="Slide Number Placeholder 6"/>
          <p:cNvSpPr>
            <a:spLocks noGrp="1"/>
          </p:cNvSpPr>
          <p:nvPr>
            <p:ph type="sldNum" sz="quarter" idx="12"/>
          </p:nvPr>
        </p:nvSpPr>
        <p:spPr/>
        <p:txBody>
          <a:bodyPr/>
          <a:lstStyle>
            <a:lvl1pPr>
              <a:defRPr/>
            </a:lvl1pPr>
          </a:lstStyle>
          <a:p>
            <a:pPr>
              <a:defRPr/>
            </a:pPr>
            <a:fld id="{CF63DE93-5A6B-4437-BC21-F8EF6FA5B56D}" type="slidenum">
              <a:rPr lang="en-US"/>
              <a:pPr>
                <a:defRPr/>
              </a:pPr>
              <a:t>‹#›</a:t>
            </a:fld>
            <a:endParaRPr lang="en-US"/>
          </a:p>
        </p:txBody>
      </p:sp>
    </p:spTree>
    <p:extLst>
      <p:ext uri="{BB962C8B-B14F-4D97-AF65-F5344CB8AC3E}">
        <p14:creationId xmlns:p14="http://schemas.microsoft.com/office/powerpoint/2010/main" val="433455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7"/>
          <p:cNvGrpSpPr>
            <a:grpSpLocks/>
          </p:cNvGrpSpPr>
          <p:nvPr/>
        </p:nvGrpSpPr>
        <p:grpSpPr bwMode="auto">
          <a:xfrm>
            <a:off x="-1588" y="0"/>
            <a:ext cx="12193588" cy="6861175"/>
            <a:chOff x="-1588" y="0"/>
            <a:chExt cx="12193588" cy="6861555"/>
          </a:xfrm>
        </p:grpSpPr>
        <p:sp>
          <p:nvSpPr>
            <p:cNvPr id="6"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7"/>
            <p:cNvSpPr/>
            <p:nvPr/>
          </p:nvSpPr>
          <p:spPr>
            <a:xfrm>
              <a:off x="6172200" y="401660"/>
              <a:ext cx="5595938"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400000">
              <a:off x="3295482" y="2800541"/>
              <a:ext cx="6053472" cy="1255712"/>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pPr>
                <a:defRPr/>
              </a:pPr>
              <a:endParaRPr lang="en-US"/>
            </a:p>
          </p:txBody>
        </p:sp>
        <p:sp>
          <p:nvSpPr>
            <p:cNvPr id="12" name="Freeform 5"/>
            <p:cNvSpPr>
              <a:spLocks/>
            </p:cNvSpPr>
            <p:nvPr/>
          </p:nvSpPr>
          <p:spPr bwMode="gray">
            <a:xfrm rot="-5677511">
              <a:off x="4203609" y="1825738"/>
              <a:ext cx="3299008" cy="441325"/>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3"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4" name="Rectangle 1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p:txBody>
          <a:bodyPr/>
          <a:lstStyle>
            <a:lvl1pPr>
              <a:defRPr/>
            </a:lvl1pPr>
          </a:lstStyle>
          <a:p>
            <a:pPr>
              <a:defRPr/>
            </a:pPr>
            <a:fld id="{8839BE4F-ADD4-4F00-943D-C78942DA62D8}" type="datetimeFigureOut">
              <a:rPr lang="en-US"/>
              <a:pPr>
                <a:defRPr/>
              </a:pPr>
              <a:t>5/13/2025</a:t>
            </a:fld>
            <a:endParaRPr lang="en-US"/>
          </a:p>
        </p:txBody>
      </p:sp>
      <p:sp>
        <p:nvSpPr>
          <p:cNvPr id="16" name="Footer Placeholder 5"/>
          <p:cNvSpPr>
            <a:spLocks noGrp="1"/>
          </p:cNvSpPr>
          <p:nvPr>
            <p:ph type="ftr" sz="quarter" idx="11"/>
          </p:nvPr>
        </p:nvSpPr>
        <p:spPr/>
        <p:txBody>
          <a:bodyPr/>
          <a:lstStyle>
            <a:lvl1pPr>
              <a:defRPr/>
            </a:lvl1pPr>
          </a:lstStyle>
          <a:p>
            <a:pPr>
              <a:defRPr/>
            </a:pPr>
            <a:endParaRPr lang="en-US"/>
          </a:p>
        </p:txBody>
      </p:sp>
      <p:sp>
        <p:nvSpPr>
          <p:cNvPr id="17" name="Slide Number Placeholder 6"/>
          <p:cNvSpPr>
            <a:spLocks noGrp="1"/>
          </p:cNvSpPr>
          <p:nvPr>
            <p:ph type="sldNum" sz="quarter" idx="12"/>
          </p:nvPr>
        </p:nvSpPr>
        <p:spPr/>
        <p:txBody>
          <a:bodyPr/>
          <a:lstStyle>
            <a:lvl1pPr>
              <a:defRPr/>
            </a:lvl1pPr>
          </a:lstStyle>
          <a:p>
            <a:pPr>
              <a:defRPr/>
            </a:pPr>
            <a:fld id="{2150985B-919D-4AB2-A6BE-8B157E5A1BEC}" type="slidenum">
              <a:rPr lang="en-US"/>
              <a:pPr>
                <a:defRPr/>
              </a:pPr>
              <a:t>‹#›</a:t>
            </a:fld>
            <a:endParaRPr lang="en-US"/>
          </a:p>
        </p:txBody>
      </p:sp>
    </p:spTree>
    <p:extLst>
      <p:ext uri="{BB962C8B-B14F-4D97-AF65-F5344CB8AC3E}">
        <p14:creationId xmlns:p14="http://schemas.microsoft.com/office/powerpoint/2010/main" val="128621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1588" y="0"/>
            <a:ext cx="12193588" cy="6861175"/>
            <a:chOff x="-1588" y="0"/>
            <a:chExt cx="12193588" cy="6861555"/>
          </a:xfrm>
        </p:grpSpPr>
        <p:sp>
          <p:nvSpPr>
            <p:cNvPr id="6"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p:cNvSpPr>
            <p:nvPr/>
          </p:nvSpPr>
          <p:spPr bwMode="gray">
            <a:xfrm rot="10371525">
              <a:off x="263525" y="4438896"/>
              <a:ext cx="3300413" cy="439762"/>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1" name="Freeform 5"/>
            <p:cNvSpPr>
              <a:spLocks/>
            </p:cNvSpPr>
            <p:nvPr/>
          </p:nvSpPr>
          <p:spPr bwMode="gray">
            <a:xfrm rot="10800000">
              <a:off x="458788" y="320693"/>
              <a:ext cx="11277600" cy="4534151"/>
            </a:xfrm>
            <a:custGeom>
              <a:avLst/>
              <a:gdLst>
                <a:gd name="T0" fmla="*/ 0 w 7104"/>
                <a:gd name="T1" fmla="*/ 0 h 2856"/>
                <a:gd name="T2" fmla="*/ 7104 w 7104"/>
                <a:gd name="T3" fmla="*/ 2856 h 2856"/>
              </a:gdLst>
              <a:ahLst/>
              <a:cxnLst>
                <a:cxn ang="0">
                  <a:pos x="0" y="0"/>
                </a:cxn>
                <a:cxn ang="0">
                  <a:pos x="0" y="2856"/>
                </a:cxn>
                <a:cxn ang="0">
                  <a:pos x="7104" y="2856"/>
                </a:cxn>
                <a:cxn ang="0">
                  <a:pos x="7104" y="1"/>
                </a:cxn>
                <a:cxn ang="0">
                  <a:pos x="7104" y="1"/>
                </a:cxn>
                <a:cxn ang="0">
                  <a:pos x="6943" y="26"/>
                </a:cxn>
                <a:cxn ang="0">
                  <a:pos x="6782" y="50"/>
                </a:cxn>
                <a:cxn ang="0">
                  <a:pos x="6621" y="73"/>
                </a:cxn>
                <a:cxn ang="0">
                  <a:pos x="6459" y="93"/>
                </a:cxn>
                <a:cxn ang="0">
                  <a:pos x="6298" y="113"/>
                </a:cxn>
                <a:cxn ang="0">
                  <a:pos x="6136" y="132"/>
                </a:cxn>
                <a:cxn ang="0">
                  <a:pos x="5976" y="148"/>
                </a:cxn>
                <a:cxn ang="0">
                  <a:pos x="5814" y="163"/>
                </a:cxn>
                <a:cxn ang="0">
                  <a:pos x="5653" y="177"/>
                </a:cxn>
                <a:cxn ang="0">
                  <a:pos x="5494" y="189"/>
                </a:cxn>
                <a:cxn ang="0">
                  <a:pos x="5334" y="201"/>
                </a:cxn>
                <a:cxn ang="0">
                  <a:pos x="5175" y="211"/>
                </a:cxn>
                <a:cxn ang="0">
                  <a:pos x="5017" y="219"/>
                </a:cxn>
                <a:cxn ang="0">
                  <a:pos x="4859" y="227"/>
                </a:cxn>
                <a:cxn ang="0">
                  <a:pos x="4703" y="234"/>
                </a:cxn>
                <a:cxn ang="0">
                  <a:pos x="4548" y="239"/>
                </a:cxn>
                <a:cxn ang="0">
                  <a:pos x="4393" y="243"/>
                </a:cxn>
                <a:cxn ang="0">
                  <a:pos x="4240" y="247"/>
                </a:cxn>
                <a:cxn ang="0">
                  <a:pos x="4088" y="249"/>
                </a:cxn>
                <a:cxn ang="0">
                  <a:pos x="3937" y="251"/>
                </a:cxn>
                <a:cxn ang="0">
                  <a:pos x="3788" y="252"/>
                </a:cxn>
                <a:cxn ang="0">
                  <a:pos x="3640" y="251"/>
                </a:cxn>
                <a:cxn ang="0">
                  <a:pos x="3494" y="251"/>
                </a:cxn>
                <a:cxn ang="0">
                  <a:pos x="3349" y="249"/>
                </a:cxn>
                <a:cxn ang="0">
                  <a:pos x="3207" y="246"/>
                </a:cxn>
                <a:cxn ang="0">
                  <a:pos x="3066" y="243"/>
                </a:cxn>
                <a:cxn ang="0">
                  <a:pos x="2928" y="240"/>
                </a:cxn>
                <a:cxn ang="0">
                  <a:pos x="2791" y="235"/>
                </a:cxn>
                <a:cxn ang="0">
                  <a:pos x="2656" y="230"/>
                </a:cxn>
                <a:cxn ang="0">
                  <a:pos x="2524" y="225"/>
                </a:cxn>
                <a:cxn ang="0">
                  <a:pos x="2266" y="212"/>
                </a:cxn>
                <a:cxn ang="0">
                  <a:pos x="2019" y="198"/>
                </a:cxn>
                <a:cxn ang="0">
                  <a:pos x="1782" y="183"/>
                </a:cxn>
                <a:cxn ang="0">
                  <a:pos x="1557" y="167"/>
                </a:cxn>
                <a:cxn ang="0">
                  <a:pos x="1343" y="150"/>
                </a:cxn>
                <a:cxn ang="0">
                  <a:pos x="1144" y="132"/>
                </a:cxn>
                <a:cxn ang="0">
                  <a:pos x="957" y="114"/>
                </a:cxn>
                <a:cxn ang="0">
                  <a:pos x="785" y="96"/>
                </a:cxn>
                <a:cxn ang="0">
                  <a:pos x="627" y="79"/>
                </a:cxn>
                <a:cxn ang="0">
                  <a:pos x="487" y="63"/>
                </a:cxn>
                <a:cxn ang="0">
                  <a:pos x="361" y="48"/>
                </a:cxn>
                <a:cxn ang="0">
                  <a:pos x="254" y="35"/>
                </a:cxn>
                <a:cxn ang="0">
                  <a:pos x="165" y="23"/>
                </a:cxn>
                <a:cxn ang="0">
                  <a:pos x="42" y="6"/>
                </a:cxn>
                <a:cxn ang="0">
                  <a:pos x="0" y="0"/>
                </a:cxn>
                <a:cxn ang="0">
                  <a:pos x="0" y="0"/>
                </a:cxn>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round/>
              <a:headEnd/>
              <a:tailEnd/>
            </a:ln>
          </p:spPr>
          <p:txBody>
            <a:bodyPr/>
            <a:lstStyle/>
            <a:p>
              <a:pPr>
                <a:defRPr/>
              </a:pPr>
              <a:endParaRPr lang="en-US"/>
            </a:p>
          </p:txBody>
        </p:sp>
        <p:sp>
          <p:nvSpPr>
            <p:cNvPr id="12"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3" name="Rectangle 1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4"/>
          <p:cNvSpPr>
            <a:spLocks noGrp="1"/>
          </p:cNvSpPr>
          <p:nvPr>
            <p:ph type="dt" sz="half" idx="10"/>
          </p:nvPr>
        </p:nvSpPr>
        <p:spPr/>
        <p:txBody>
          <a:bodyPr/>
          <a:lstStyle>
            <a:lvl1pPr>
              <a:defRPr/>
            </a:lvl1pPr>
          </a:lstStyle>
          <a:p>
            <a:pPr>
              <a:defRPr/>
            </a:pPr>
            <a:fld id="{5F2A2414-0AE4-4A4F-9CB6-F1DFC5978709}" type="datetimeFigureOut">
              <a:rPr lang="en-US"/>
              <a:pPr>
                <a:defRPr/>
              </a:pPr>
              <a:t>5/13/2025</a:t>
            </a:fld>
            <a:endParaRPr lang="en-US"/>
          </a:p>
        </p:txBody>
      </p:sp>
      <p:sp>
        <p:nvSpPr>
          <p:cNvPr id="15" name="Footer Placeholder 5"/>
          <p:cNvSpPr>
            <a:spLocks noGrp="1"/>
          </p:cNvSpPr>
          <p:nvPr>
            <p:ph type="ftr" sz="quarter" idx="11"/>
          </p:nvPr>
        </p:nvSpPr>
        <p:spPr/>
        <p:txBody>
          <a:bodyPr/>
          <a:lstStyle>
            <a:lvl1pPr>
              <a:defRPr/>
            </a:lvl1pPr>
          </a:lstStyle>
          <a:p>
            <a:pPr>
              <a:defRPr/>
            </a:pPr>
            <a:endParaRPr lang="en-US"/>
          </a:p>
        </p:txBody>
      </p:sp>
      <p:sp>
        <p:nvSpPr>
          <p:cNvPr id="16" name="Slide Number Placeholder 6"/>
          <p:cNvSpPr>
            <a:spLocks noGrp="1"/>
          </p:cNvSpPr>
          <p:nvPr>
            <p:ph type="sldNum" sz="quarter" idx="12"/>
          </p:nvPr>
        </p:nvSpPr>
        <p:spPr/>
        <p:txBody>
          <a:bodyPr/>
          <a:lstStyle>
            <a:lvl1pPr>
              <a:defRPr/>
            </a:lvl1pPr>
          </a:lstStyle>
          <a:p>
            <a:pPr>
              <a:defRPr/>
            </a:pPr>
            <a:fld id="{56DE9A7F-45A9-4479-8CD0-11DCEAE08E2D}" type="slidenum">
              <a:rPr lang="en-US"/>
              <a:pPr>
                <a:defRPr/>
              </a:pPr>
              <a:t>‹#›</a:t>
            </a:fld>
            <a:endParaRPr lang="en-US"/>
          </a:p>
        </p:txBody>
      </p:sp>
    </p:spTree>
    <p:extLst>
      <p:ext uri="{BB962C8B-B14F-4D97-AF65-F5344CB8AC3E}">
        <p14:creationId xmlns:p14="http://schemas.microsoft.com/office/powerpoint/2010/main" val="1270813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4" name="Group 15"/>
          <p:cNvGrpSpPr>
            <a:grpSpLocks/>
          </p:cNvGrpSpPr>
          <p:nvPr/>
        </p:nvGrpSpPr>
        <p:grpSpPr bwMode="auto">
          <a:xfrm>
            <a:off x="-1588" y="0"/>
            <a:ext cx="12193588" cy="6861175"/>
            <a:chOff x="-1588" y="0"/>
            <a:chExt cx="12193588" cy="6861555"/>
          </a:xfrm>
        </p:grpSpPr>
        <p:sp>
          <p:nvSpPr>
            <p:cNvPr id="5"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p:cNvSpPr>
            <p:nvPr/>
          </p:nvSpPr>
          <p:spPr bwMode="gray">
            <a:xfrm>
              <a:off x="455613" y="2802093"/>
              <a:ext cx="11277600" cy="3602236"/>
            </a:xfrm>
            <a:custGeom>
              <a:avLst/>
              <a:gdLst/>
              <a:ahLst/>
              <a:cxnLst>
                <a:cxn ang="0">
                  <a:pos x="0" y="0"/>
                </a:cxn>
                <a:cxn ang="0">
                  <a:pos x="0" y="7945"/>
                </a:cxn>
                <a:cxn ang="0">
                  <a:pos x="10000" y="7946"/>
                </a:cxn>
                <a:cxn ang="0">
                  <a:pos x="10000" y="4"/>
                </a:cxn>
                <a:cxn ang="0">
                  <a:pos x="10000" y="4"/>
                </a:cxn>
                <a:cxn ang="0">
                  <a:pos x="9773" y="91"/>
                </a:cxn>
                <a:cxn ang="0">
                  <a:pos x="9547" y="175"/>
                </a:cxn>
                <a:cxn ang="0">
                  <a:pos x="9320" y="256"/>
                </a:cxn>
                <a:cxn ang="0">
                  <a:pos x="9092" y="326"/>
                </a:cxn>
                <a:cxn ang="0">
                  <a:pos x="8865" y="396"/>
                </a:cxn>
                <a:cxn ang="0">
                  <a:pos x="8637" y="462"/>
                </a:cxn>
                <a:cxn ang="0">
                  <a:pos x="8412" y="518"/>
                </a:cxn>
                <a:cxn ang="0">
                  <a:pos x="8184" y="571"/>
                </a:cxn>
                <a:cxn ang="0">
                  <a:pos x="7957" y="620"/>
                </a:cxn>
                <a:cxn ang="0">
                  <a:pos x="7734" y="662"/>
                </a:cxn>
                <a:cxn ang="0">
                  <a:pos x="7508" y="704"/>
                </a:cxn>
                <a:cxn ang="0">
                  <a:pos x="7285" y="739"/>
                </a:cxn>
                <a:cxn ang="0">
                  <a:pos x="7062" y="767"/>
                </a:cxn>
                <a:cxn ang="0">
                  <a:pos x="6840" y="795"/>
                </a:cxn>
                <a:cxn ang="0">
                  <a:pos x="6620" y="819"/>
                </a:cxn>
                <a:cxn ang="0">
                  <a:pos x="6402" y="837"/>
                </a:cxn>
                <a:cxn ang="0">
                  <a:pos x="6184" y="851"/>
                </a:cxn>
                <a:cxn ang="0">
                  <a:pos x="5968" y="865"/>
                </a:cxn>
                <a:cxn ang="0">
                  <a:pos x="5755" y="872"/>
                </a:cxn>
                <a:cxn ang="0">
                  <a:pos x="5542" y="879"/>
                </a:cxn>
                <a:cxn ang="0">
                  <a:pos x="5332" y="882"/>
                </a:cxn>
                <a:cxn ang="0">
                  <a:pos x="5124" y="879"/>
                </a:cxn>
                <a:cxn ang="0">
                  <a:pos x="4918" y="879"/>
                </a:cxn>
                <a:cxn ang="0">
                  <a:pos x="4714" y="872"/>
                </a:cxn>
                <a:cxn ang="0">
                  <a:pos x="4514" y="861"/>
                </a:cxn>
                <a:cxn ang="0">
                  <a:pos x="4316" y="851"/>
                </a:cxn>
                <a:cxn ang="0">
                  <a:pos x="4122" y="840"/>
                </a:cxn>
                <a:cxn ang="0">
                  <a:pos x="3929" y="823"/>
                </a:cxn>
                <a:cxn ang="0">
                  <a:pos x="3739" y="805"/>
                </a:cxn>
                <a:cxn ang="0">
                  <a:pos x="3553" y="788"/>
                </a:cxn>
                <a:cxn ang="0">
                  <a:pos x="3190" y="742"/>
                </a:cxn>
                <a:cxn ang="0">
                  <a:pos x="2842" y="693"/>
                </a:cxn>
                <a:cxn ang="0">
                  <a:pos x="2508" y="641"/>
                </a:cxn>
                <a:cxn ang="0">
                  <a:pos x="2192" y="585"/>
                </a:cxn>
                <a:cxn ang="0">
                  <a:pos x="1890" y="525"/>
                </a:cxn>
                <a:cxn ang="0">
                  <a:pos x="1610" y="462"/>
                </a:cxn>
                <a:cxn ang="0">
                  <a:pos x="1347" y="399"/>
                </a:cxn>
                <a:cxn ang="0">
                  <a:pos x="1105" y="336"/>
                </a:cxn>
                <a:cxn ang="0">
                  <a:pos x="883" y="277"/>
                </a:cxn>
                <a:cxn ang="0">
                  <a:pos x="686" y="221"/>
                </a:cxn>
                <a:cxn ang="0">
                  <a:pos x="508" y="168"/>
                </a:cxn>
                <a:cxn ang="0">
                  <a:pos x="358" y="123"/>
                </a:cxn>
                <a:cxn ang="0">
                  <a:pos x="232" y="81"/>
                </a:cxn>
                <a:cxn ang="0">
                  <a:pos x="59" y="21"/>
                </a:cxn>
                <a:cxn ang="0">
                  <a:pos x="0" y="0"/>
                </a:cxn>
                <a:cxn ang="0">
                  <a:pos x="0" y="0"/>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w="9525">
              <a:noFill/>
              <a:round/>
              <a:headEnd/>
              <a:tailEnd/>
            </a:ln>
          </p:spPr>
          <p:txBody>
            <a:bodyPr/>
            <a:lstStyle/>
            <a:p>
              <a:pPr>
                <a:defRPr/>
              </a:pPr>
              <a:endParaRPr lang="en-US"/>
            </a:p>
          </p:txBody>
        </p:sp>
        <p:sp>
          <p:nvSpPr>
            <p:cNvPr id="11" name="Freeform 5"/>
            <p:cNvSpPr>
              <a:spLocks/>
            </p:cNvSpPr>
            <p:nvPr/>
          </p:nvSpPr>
          <p:spPr bwMode="gray">
            <a:xfrm rot="-589932">
              <a:off x="8491538" y="2714775"/>
              <a:ext cx="3298825" cy="441349"/>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2"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3" name="Rectangle 10"/>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060704"/>
            <a:ext cx="8833104" cy="1371600"/>
          </a:xfrm>
          <a:prstGeom prst="rect">
            <a:avLst/>
          </a:prstGeo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3"/>
          <p:cNvSpPr>
            <a:spLocks noGrp="1"/>
          </p:cNvSpPr>
          <p:nvPr>
            <p:ph type="dt" sz="half" idx="10"/>
          </p:nvPr>
        </p:nvSpPr>
        <p:spPr/>
        <p:txBody>
          <a:bodyPr/>
          <a:lstStyle>
            <a:lvl1pPr>
              <a:defRPr/>
            </a:lvl1pPr>
          </a:lstStyle>
          <a:p>
            <a:pPr>
              <a:defRPr/>
            </a:pPr>
            <a:fld id="{77FC249E-34D5-4C76-BC08-CEB0FC0E170C}" type="datetimeFigureOut">
              <a:rPr lang="en-US"/>
              <a:pPr>
                <a:defRPr/>
              </a:pPr>
              <a:t>5/13/2025</a:t>
            </a:fld>
            <a:endParaRPr lang="en-US"/>
          </a:p>
        </p:txBody>
      </p:sp>
      <p:sp>
        <p:nvSpPr>
          <p:cNvPr id="15" name="Footer Placeholder 4"/>
          <p:cNvSpPr>
            <a:spLocks noGrp="1"/>
          </p:cNvSpPr>
          <p:nvPr>
            <p:ph type="ftr" sz="quarter" idx="11"/>
          </p:nvPr>
        </p:nvSpPr>
        <p:spPr/>
        <p:txBody>
          <a:bodyPr/>
          <a:lstStyle>
            <a:lvl1pPr>
              <a:defRPr/>
            </a:lvl1pPr>
          </a:lstStyle>
          <a:p>
            <a:pPr>
              <a:defRPr/>
            </a:pPr>
            <a:endParaRPr lang="en-US"/>
          </a:p>
        </p:txBody>
      </p:sp>
      <p:sp>
        <p:nvSpPr>
          <p:cNvPr id="16" name="Slide Number Placeholder 5"/>
          <p:cNvSpPr>
            <a:spLocks noGrp="1"/>
          </p:cNvSpPr>
          <p:nvPr>
            <p:ph type="sldNum" sz="quarter" idx="12"/>
          </p:nvPr>
        </p:nvSpPr>
        <p:spPr/>
        <p:txBody>
          <a:bodyPr/>
          <a:lstStyle>
            <a:lvl1pPr>
              <a:defRPr/>
            </a:lvl1pPr>
          </a:lstStyle>
          <a:p>
            <a:pPr>
              <a:defRPr/>
            </a:pPr>
            <a:fld id="{A99658FB-B28F-4C2B-A3B7-973FF3182FA6}" type="slidenum">
              <a:rPr lang="en-US"/>
              <a:pPr>
                <a:defRPr/>
              </a:pPr>
              <a:t>‹#›</a:t>
            </a:fld>
            <a:endParaRPr lang="en-US"/>
          </a:p>
        </p:txBody>
      </p:sp>
    </p:spTree>
    <p:extLst>
      <p:ext uri="{BB962C8B-B14F-4D97-AF65-F5344CB8AC3E}">
        <p14:creationId xmlns:p14="http://schemas.microsoft.com/office/powerpoint/2010/main" val="235146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ầu trang của Mục">
    <p:spTree>
      <p:nvGrpSpPr>
        <p:cNvPr id="1" name=""/>
        <p:cNvGrpSpPr/>
        <p:nvPr/>
      </p:nvGrpSpPr>
      <p:grpSpPr>
        <a:xfrm>
          <a:off x="0" y="0"/>
          <a:ext cx="0" cy="0"/>
          <a:chOff x="0" y="0"/>
          <a:chExt cx="0" cy="0"/>
        </a:xfrm>
      </p:grpSpPr>
      <p:sp>
        <p:nvSpPr>
          <p:cNvPr id="9" name="Hình chữ nhật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a:p>
        </p:txBody>
      </p:sp>
      <p:sp>
        <p:nvSpPr>
          <p:cNvPr id="10" name="Hình chữ nhật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a:p>
        </p:txBody>
      </p:sp>
      <p:sp>
        <p:nvSpPr>
          <p:cNvPr id="2" name="Tiêu đề 1"/>
          <p:cNvSpPr>
            <a:spLocks noGrp="1"/>
          </p:cNvSpPr>
          <p:nvPr>
            <p:ph type="title" hasCustomPrompt="1"/>
          </p:nvPr>
        </p:nvSpPr>
        <p:spPr>
          <a:xfrm>
            <a:off x="521208" y="1536192"/>
            <a:ext cx="6876288" cy="640080"/>
          </a:xfrm>
        </p:spPr>
        <p:txBody>
          <a:bodyPr rtlCol="0">
            <a:normAutofit/>
          </a:bodyPr>
          <a:lstStyle>
            <a:lvl1pPr>
              <a:defRPr sz="3600">
                <a:solidFill>
                  <a:schemeClr val="bg1"/>
                </a:solidFill>
              </a:defRPr>
            </a:lvl1pPr>
          </a:lstStyle>
          <a:p>
            <a:pPr rtl="0"/>
            <a:r>
              <a:rPr lang="vi-VN" noProof="0"/>
              <a:t>Bấm để chỉnh sửa kiểu tiêu đề Bản cái</a:t>
            </a:r>
          </a:p>
        </p:txBody>
      </p:sp>
      <p:sp>
        <p:nvSpPr>
          <p:cNvPr id="7" name="Chỗ dành sẵn cho Nội dung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vi-VN" noProof="0"/>
              <a:t>Bấm để chỉnh sửa kiểu văn bản Bản cái</a:t>
            </a:r>
          </a:p>
          <a:p>
            <a:pPr marL="0" lvl="1" indent="0" rtl="0">
              <a:lnSpc>
                <a:spcPct val="150000"/>
              </a:lnSpc>
              <a:spcBef>
                <a:spcPts val="1000"/>
              </a:spcBef>
              <a:spcAft>
                <a:spcPts val="1200"/>
              </a:spcAft>
              <a:buNone/>
            </a:pPr>
            <a:r>
              <a:rPr lang="vi-VN" noProof="0"/>
              <a:t>Mức hai</a:t>
            </a:r>
          </a:p>
          <a:p>
            <a:pPr marL="0" lvl="2" indent="0" rtl="0">
              <a:lnSpc>
                <a:spcPct val="150000"/>
              </a:lnSpc>
              <a:spcBef>
                <a:spcPts val="1000"/>
              </a:spcBef>
              <a:spcAft>
                <a:spcPts val="1200"/>
              </a:spcAft>
              <a:buNone/>
            </a:pPr>
            <a:r>
              <a:rPr lang="vi-VN" noProof="0"/>
              <a:t>Mức ba</a:t>
            </a:r>
          </a:p>
          <a:p>
            <a:pPr marL="0" lvl="3" indent="0" rtl="0">
              <a:lnSpc>
                <a:spcPct val="150000"/>
              </a:lnSpc>
              <a:spcBef>
                <a:spcPts val="1000"/>
              </a:spcBef>
              <a:spcAft>
                <a:spcPts val="1200"/>
              </a:spcAft>
              <a:buNone/>
            </a:pPr>
            <a:r>
              <a:rPr lang="vi-VN" noProof="0"/>
              <a:t>Mức bốn</a:t>
            </a:r>
          </a:p>
          <a:p>
            <a:pPr marL="0" lvl="4" indent="0" rtl="0">
              <a:lnSpc>
                <a:spcPct val="150000"/>
              </a:lnSpc>
              <a:spcBef>
                <a:spcPts val="1000"/>
              </a:spcBef>
              <a:spcAft>
                <a:spcPts val="1200"/>
              </a:spcAft>
              <a:buNone/>
            </a:pPr>
            <a:r>
              <a:rPr lang="vi-VN" noProof="0"/>
              <a:t>Mức năm</a:t>
            </a:r>
          </a:p>
        </p:txBody>
      </p:sp>
    </p:spTree>
    <p:extLst>
      <p:ext uri="{BB962C8B-B14F-4D97-AF65-F5344CB8AC3E}">
        <p14:creationId xmlns:p14="http://schemas.microsoft.com/office/powerpoint/2010/main" val="133565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1588" y="0"/>
            <a:ext cx="12193588" cy="6861175"/>
            <a:chOff x="-1588" y="0"/>
            <a:chExt cx="12193588" cy="6861555"/>
          </a:xfrm>
        </p:grpSpPr>
        <p:sp>
          <p:nvSpPr>
            <p:cNvPr id="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89932">
              <a:off x="8491538" y="4184882"/>
              <a:ext cx="3298825" cy="441349"/>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3" name="Freeform 5"/>
            <p:cNvSpPr>
              <a:spLocks/>
            </p:cNvSpPr>
            <p:nvPr/>
          </p:nvSpPr>
          <p:spPr bwMode="gray">
            <a:xfrm>
              <a:off x="455613" y="4242035"/>
              <a:ext cx="11277600" cy="2336929"/>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pPr>
                <a:defRPr/>
              </a:pPr>
              <a:endParaRPr lang="en-US"/>
            </a:p>
          </p:txBody>
        </p:sp>
        <p:sp>
          <p:nvSpPr>
            <p:cNvPr id="14"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5" name="TextBox 11"/>
          <p:cNvSpPr txBox="1"/>
          <p:nvPr/>
        </p:nvSpPr>
        <p:spPr bwMode="gray">
          <a:xfrm>
            <a:off x="898525" y="596900"/>
            <a:ext cx="801688" cy="157003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cs typeface="Arial"/>
              </a:defRPr>
            </a:lvl1pPr>
          </a:lstStyle>
          <a:p>
            <a:pPr fontAlgn="auto">
              <a:spcBef>
                <a:spcPts val="0"/>
              </a:spcBef>
              <a:spcAft>
                <a:spcPts val="0"/>
              </a:spcAft>
              <a:defRPr/>
            </a:pPr>
            <a:r>
              <a:rPr lang="en-US" sz="9600" dirty="0">
                <a:solidFill>
                  <a:schemeClr val="tx2">
                    <a:lumMod val="40000"/>
                    <a:lumOff val="60000"/>
                  </a:schemeClr>
                </a:solidFill>
              </a:rPr>
              <a:t>“</a:t>
            </a:r>
          </a:p>
        </p:txBody>
      </p:sp>
      <p:sp>
        <p:nvSpPr>
          <p:cNvPr id="16" name="TextBox 14"/>
          <p:cNvSpPr txBox="1"/>
          <p:nvPr/>
        </p:nvSpPr>
        <p:spPr bwMode="gray">
          <a:xfrm>
            <a:off x="9715500" y="2628900"/>
            <a:ext cx="801688" cy="157003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cs typeface="Arial"/>
              </a:defRPr>
            </a:lvl1pPr>
          </a:lstStyle>
          <a:p>
            <a:pPr fontAlgn="auto">
              <a:spcBef>
                <a:spcPts val="0"/>
              </a:spcBef>
              <a:spcAft>
                <a:spcPts val="0"/>
              </a:spcAft>
              <a:defRPr/>
            </a:pPr>
            <a:r>
              <a:rPr lang="en-US" sz="9600" dirty="0">
                <a:solidFill>
                  <a:schemeClr val="tx2">
                    <a:lumMod val="40000"/>
                    <a:lumOff val="60000"/>
                  </a:schemeClr>
                </a:solidFill>
              </a:rPr>
              <a:t>”</a:t>
            </a:r>
          </a:p>
        </p:txBody>
      </p:sp>
      <p:sp>
        <p:nvSpPr>
          <p:cNvPr id="17" name="Rectangle 2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74801" y="980517"/>
            <a:ext cx="8460983" cy="2698249"/>
          </a:xfrm>
          <a:prstGeom prst="rect">
            <a:avLst/>
          </a:prstGeom>
        </p:spPr>
        <p:txBody>
          <a:bodyPr/>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rtlCol="0">
            <a:normAutofit/>
          </a:bodyPr>
          <a:lstStyle>
            <a:lvl1pPr>
              <a:buNone/>
              <a:defRPr lang="en-US" sz="1400" cap="small" dirty="0">
                <a:solidFill>
                  <a:schemeClr val="tx2">
                    <a:lumMod val="40000"/>
                    <a:lumOff val="60000"/>
                  </a:schemeClr>
                </a:solidFill>
                <a:latin typeface="+mn-lt"/>
              </a:defRPr>
            </a:lvl1pPr>
          </a:lstStyle>
          <a:p>
            <a:pPr lvl="0"/>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Date Placeholder 3"/>
          <p:cNvSpPr>
            <a:spLocks noGrp="1"/>
          </p:cNvSpPr>
          <p:nvPr>
            <p:ph type="dt" sz="half" idx="15"/>
          </p:nvPr>
        </p:nvSpPr>
        <p:spPr/>
        <p:txBody>
          <a:bodyPr/>
          <a:lstStyle>
            <a:lvl1pPr>
              <a:defRPr/>
            </a:lvl1pPr>
          </a:lstStyle>
          <a:p>
            <a:pPr>
              <a:defRPr/>
            </a:pPr>
            <a:fld id="{3206FF06-7796-4252-9D7E-C4E7BAD601AA}" type="datetimeFigureOut">
              <a:rPr lang="en-US"/>
              <a:pPr>
                <a:defRPr/>
              </a:pPr>
              <a:t>5/13/2025</a:t>
            </a:fld>
            <a:endParaRPr lang="en-US"/>
          </a:p>
        </p:txBody>
      </p:sp>
      <p:sp>
        <p:nvSpPr>
          <p:cNvPr id="19" name="Footer Placeholder 4"/>
          <p:cNvSpPr>
            <a:spLocks noGrp="1"/>
          </p:cNvSpPr>
          <p:nvPr>
            <p:ph type="ftr" sz="quarter" idx="16"/>
          </p:nvPr>
        </p:nvSpPr>
        <p:spPr/>
        <p:txBody>
          <a:bodyPr/>
          <a:lstStyle>
            <a:lvl1pPr>
              <a:defRPr/>
            </a:lvl1pPr>
          </a:lstStyle>
          <a:p>
            <a:pPr>
              <a:defRPr/>
            </a:pPr>
            <a:endParaRPr lang="en-US"/>
          </a:p>
        </p:txBody>
      </p:sp>
      <p:sp>
        <p:nvSpPr>
          <p:cNvPr id="20" name="Slide Number Placeholder 5"/>
          <p:cNvSpPr>
            <a:spLocks noGrp="1"/>
          </p:cNvSpPr>
          <p:nvPr>
            <p:ph type="sldNum" sz="quarter" idx="17"/>
          </p:nvPr>
        </p:nvSpPr>
        <p:spPr/>
        <p:txBody>
          <a:bodyPr/>
          <a:lstStyle>
            <a:lvl1pPr>
              <a:defRPr/>
            </a:lvl1pPr>
          </a:lstStyle>
          <a:p>
            <a:pPr>
              <a:defRPr/>
            </a:pPr>
            <a:fld id="{15FB1D41-C249-4F0F-8A12-C6F899382272}" type="slidenum">
              <a:rPr lang="en-US"/>
              <a:pPr>
                <a:defRPr/>
              </a:pPr>
              <a:t>‹#›</a:t>
            </a:fld>
            <a:endParaRPr lang="en-US"/>
          </a:p>
        </p:txBody>
      </p:sp>
    </p:spTree>
    <p:extLst>
      <p:ext uri="{BB962C8B-B14F-4D97-AF65-F5344CB8AC3E}">
        <p14:creationId xmlns:p14="http://schemas.microsoft.com/office/powerpoint/2010/main" val="631842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15"/>
          <p:cNvGrpSpPr>
            <a:grpSpLocks/>
          </p:cNvGrpSpPr>
          <p:nvPr/>
        </p:nvGrpSpPr>
        <p:grpSpPr bwMode="auto">
          <a:xfrm>
            <a:off x="-1588" y="0"/>
            <a:ext cx="12193588" cy="6861175"/>
            <a:chOff x="-1588" y="0"/>
            <a:chExt cx="12193588" cy="6861555"/>
          </a:xfrm>
        </p:grpSpPr>
        <p:sp>
          <p:nvSpPr>
            <p:cNvPr id="5"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p:cNvSpPr>
            <p:nvPr/>
          </p:nvSpPr>
          <p:spPr bwMode="gray">
            <a:xfrm rot="-589932">
              <a:off x="8491538" y="4192820"/>
              <a:ext cx="3298825" cy="441349"/>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0" name="Freeform 5"/>
            <p:cNvSpPr>
              <a:spLocks/>
            </p:cNvSpPr>
            <p:nvPr/>
          </p:nvSpPr>
          <p:spPr bwMode="gray">
            <a:xfrm>
              <a:off x="455613" y="4242035"/>
              <a:ext cx="11277600" cy="2336929"/>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pPr>
                <a:defRPr/>
              </a:pPr>
              <a:endParaRPr lang="en-US"/>
            </a:p>
          </p:txBody>
        </p:sp>
        <p:sp>
          <p:nvSpPr>
            <p:cNvPr id="11"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2" name="Rectangle 9"/>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p:cNvSpPr>
            <a:spLocks noGrp="1"/>
          </p:cNvSpPr>
          <p:nvPr>
            <p:ph type="dt" sz="half" idx="10"/>
          </p:nvPr>
        </p:nvSpPr>
        <p:spPr/>
        <p:txBody>
          <a:bodyPr/>
          <a:lstStyle>
            <a:lvl1pPr>
              <a:defRPr/>
            </a:lvl1pPr>
          </a:lstStyle>
          <a:p>
            <a:pPr>
              <a:defRPr/>
            </a:pPr>
            <a:fld id="{5E227634-D2BA-4FE3-8CED-99E4050E9C64}" type="datetimeFigureOut">
              <a:rPr lang="en-US"/>
              <a:pPr>
                <a:defRPr/>
              </a:pPr>
              <a:t>5/13/2025</a:t>
            </a:fld>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A86AD3CE-E88A-455A-92A8-AF301AEAEA69}" type="slidenum">
              <a:rPr lang="en-US"/>
              <a:pPr>
                <a:defRPr/>
              </a:pPr>
              <a:t>‹#›</a:t>
            </a:fld>
            <a:endParaRPr lang="en-US"/>
          </a:p>
        </p:txBody>
      </p:sp>
    </p:spTree>
    <p:extLst>
      <p:ext uri="{BB962C8B-B14F-4D97-AF65-F5344CB8AC3E}">
        <p14:creationId xmlns:p14="http://schemas.microsoft.com/office/powerpoint/2010/main" val="2030194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16"/>
          <p:cNvCxnSpPr/>
          <p:nvPr/>
        </p:nvCxnSpPr>
        <p:spPr>
          <a:xfrm>
            <a:off x="4384675" y="2603500"/>
            <a:ext cx="33338" cy="34242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7775575" y="2603500"/>
            <a:ext cx="0" cy="34242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8"/>
          </p:nvPr>
        </p:nvSpPr>
        <p:spPr/>
        <p:txBody>
          <a:bodyPr/>
          <a:lstStyle>
            <a:lvl1pPr>
              <a:defRPr/>
            </a:lvl1pPr>
          </a:lstStyle>
          <a:p>
            <a:pPr>
              <a:defRPr/>
            </a:pPr>
            <a:fld id="{875B5DC0-4A5F-4E94-A679-29A377F07427}" type="datetimeFigureOut">
              <a:rPr lang="en-US"/>
              <a:pPr>
                <a:defRPr/>
              </a:pPr>
              <a:t>5/13/2025</a:t>
            </a:fld>
            <a:endParaRPr lang="en-US"/>
          </a:p>
        </p:txBody>
      </p:sp>
      <p:sp>
        <p:nvSpPr>
          <p:cNvPr id="12" name="Footer Placeholder 7"/>
          <p:cNvSpPr>
            <a:spLocks noGrp="1"/>
          </p:cNvSpPr>
          <p:nvPr>
            <p:ph type="ftr" sz="quarter" idx="19"/>
          </p:nvPr>
        </p:nvSpPr>
        <p:spPr/>
        <p:txBody>
          <a:bodyPr/>
          <a:lstStyle>
            <a:lvl1pPr>
              <a:defRPr/>
            </a:lvl1pPr>
          </a:lstStyle>
          <a:p>
            <a:pPr>
              <a:defRPr/>
            </a:pPr>
            <a:endParaRPr lang="en-US"/>
          </a:p>
        </p:txBody>
      </p:sp>
      <p:sp>
        <p:nvSpPr>
          <p:cNvPr id="13" name="Slide Number Placeholder 8"/>
          <p:cNvSpPr>
            <a:spLocks noGrp="1"/>
          </p:cNvSpPr>
          <p:nvPr>
            <p:ph type="sldNum" sz="quarter" idx="20"/>
          </p:nvPr>
        </p:nvSpPr>
        <p:spPr/>
        <p:txBody>
          <a:bodyPr/>
          <a:lstStyle>
            <a:lvl1pPr>
              <a:defRPr/>
            </a:lvl1pPr>
          </a:lstStyle>
          <a:p>
            <a:pPr>
              <a:defRPr/>
            </a:pPr>
            <a:fld id="{E113B316-CEB8-473C-A4C6-098B661436B3}" type="slidenum">
              <a:rPr lang="en-US"/>
              <a:pPr>
                <a:defRPr/>
              </a:pPr>
              <a:t>‹#›</a:t>
            </a:fld>
            <a:endParaRPr lang="en-US"/>
          </a:p>
        </p:txBody>
      </p:sp>
    </p:spTree>
    <p:extLst>
      <p:ext uri="{BB962C8B-B14F-4D97-AF65-F5344CB8AC3E}">
        <p14:creationId xmlns:p14="http://schemas.microsoft.com/office/powerpoint/2010/main" val="293272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6"/>
          <p:cNvCxnSpPr/>
          <p:nvPr/>
        </p:nvCxnSpPr>
        <p:spPr>
          <a:xfrm>
            <a:off x="4384675" y="2603500"/>
            <a:ext cx="0" cy="34623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p:cNvCxnSpPr/>
          <p:nvPr/>
        </p:nvCxnSpPr>
        <p:spPr>
          <a:xfrm>
            <a:off x="7807325" y="2603500"/>
            <a:ext cx="0" cy="34623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1154954" y="5109107"/>
            <a:ext cx="3050438" cy="91794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4568865" y="5109108"/>
            <a:ext cx="3050438" cy="91257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983433" y="5109107"/>
            <a:ext cx="3050438" cy="91794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6"/>
          <p:cNvSpPr>
            <a:spLocks noGrp="1"/>
          </p:cNvSpPr>
          <p:nvPr>
            <p:ph type="dt" sz="half" idx="23"/>
          </p:nvPr>
        </p:nvSpPr>
        <p:spPr/>
        <p:txBody>
          <a:bodyPr/>
          <a:lstStyle>
            <a:lvl1pPr>
              <a:defRPr/>
            </a:lvl1pPr>
          </a:lstStyle>
          <a:p>
            <a:pPr>
              <a:defRPr/>
            </a:pPr>
            <a:fld id="{1B68535D-7CA1-4777-8804-A8B828C35DE0}" type="datetimeFigureOut">
              <a:rPr lang="en-US"/>
              <a:pPr>
                <a:defRPr/>
              </a:pPr>
              <a:t>5/13/2025</a:t>
            </a:fld>
            <a:endParaRPr lang="en-US"/>
          </a:p>
        </p:txBody>
      </p:sp>
      <p:sp>
        <p:nvSpPr>
          <p:cNvPr id="16" name="Footer Placeholder 7"/>
          <p:cNvSpPr>
            <a:spLocks noGrp="1"/>
          </p:cNvSpPr>
          <p:nvPr>
            <p:ph type="ftr" sz="quarter" idx="24"/>
          </p:nvPr>
        </p:nvSpPr>
        <p:spPr/>
        <p:txBody>
          <a:bodyPr/>
          <a:lstStyle>
            <a:lvl1pPr>
              <a:defRPr/>
            </a:lvl1pPr>
          </a:lstStyle>
          <a:p>
            <a:pPr>
              <a:defRPr/>
            </a:pPr>
            <a:endParaRPr lang="en-US"/>
          </a:p>
        </p:txBody>
      </p:sp>
      <p:sp>
        <p:nvSpPr>
          <p:cNvPr id="17" name="Slide Number Placeholder 8"/>
          <p:cNvSpPr>
            <a:spLocks noGrp="1"/>
          </p:cNvSpPr>
          <p:nvPr>
            <p:ph type="sldNum" sz="quarter" idx="25"/>
          </p:nvPr>
        </p:nvSpPr>
        <p:spPr/>
        <p:txBody>
          <a:bodyPr/>
          <a:lstStyle>
            <a:lvl1pPr>
              <a:defRPr/>
            </a:lvl1pPr>
          </a:lstStyle>
          <a:p>
            <a:pPr>
              <a:defRPr/>
            </a:pPr>
            <a:fld id="{6B5FA0B8-F528-44B2-8962-CD3013F7FB6B}" type="slidenum">
              <a:rPr lang="en-US"/>
              <a:pPr>
                <a:defRPr/>
              </a:pPr>
              <a:t>‹#›</a:t>
            </a:fld>
            <a:endParaRPr lang="en-US"/>
          </a:p>
        </p:txBody>
      </p:sp>
    </p:spTree>
    <p:extLst>
      <p:ext uri="{BB962C8B-B14F-4D97-AF65-F5344CB8AC3E}">
        <p14:creationId xmlns:p14="http://schemas.microsoft.com/office/powerpoint/2010/main" val="3475861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286868F-5C14-4276-A127-A44CC1B61970}" type="datetimeFigureOut">
              <a:rPr lang="en-US"/>
              <a:pPr>
                <a:defRPr/>
              </a:pPr>
              <a:t>5/13/2025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E8106-5E86-47BC-A9EC-BB7DA6142BC9}" type="slidenum">
              <a:rPr lang="en-US"/>
              <a:pPr>
                <a:defRPr/>
              </a:pPr>
              <a:t>‹#›</a:t>
            </a:fld>
            <a:endParaRPr lang="en-US"/>
          </a:p>
        </p:txBody>
      </p:sp>
    </p:spTree>
    <p:extLst>
      <p:ext uri="{BB962C8B-B14F-4D97-AF65-F5344CB8AC3E}">
        <p14:creationId xmlns:p14="http://schemas.microsoft.com/office/powerpoint/2010/main" val="1037962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7"/>
          <p:cNvGrpSpPr>
            <a:grpSpLocks/>
          </p:cNvGrpSpPr>
          <p:nvPr/>
        </p:nvGrpSpPr>
        <p:grpSpPr bwMode="auto">
          <a:xfrm>
            <a:off x="-1588" y="0"/>
            <a:ext cx="12193588" cy="6861175"/>
            <a:chOff x="-1588" y="0"/>
            <a:chExt cx="12193588" cy="6861555"/>
          </a:xfrm>
        </p:grpSpPr>
        <p:sp>
          <p:nvSpPr>
            <p:cNvPr id="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p:cNvSpPr>
            <p:nvPr/>
          </p:nvSpPr>
          <p:spPr bwMode="gray">
            <a:xfrm rot="5101749">
              <a:off x="6294347" y="4577029"/>
              <a:ext cx="3299008" cy="441325"/>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0" name="Rectangle 12"/>
            <p:cNvSpPr/>
            <p:nvPr/>
          </p:nvSpPr>
          <p:spPr>
            <a:xfrm>
              <a:off x="414338" y="401660"/>
              <a:ext cx="6511925"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400000">
              <a:off x="4448801" y="2801334"/>
              <a:ext cx="6053472" cy="1254125"/>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pPr>
                <a:defRPr/>
              </a:pPr>
              <a:endParaRPr lang="en-US"/>
            </a:p>
          </p:txBody>
        </p:sp>
        <p:sp>
          <p:nvSpPr>
            <p:cNvPr id="12"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3" name="Rectangle 19"/>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6"/>
            <a:ext cx="1441567" cy="4748591"/>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10"/>
          </p:nvPr>
        </p:nvSpPr>
        <p:spPr/>
        <p:txBody>
          <a:bodyPr/>
          <a:lstStyle>
            <a:lvl1pPr>
              <a:defRPr/>
            </a:lvl1pPr>
          </a:lstStyle>
          <a:p>
            <a:pPr>
              <a:defRPr/>
            </a:pPr>
            <a:fld id="{A4DE2CB0-561E-4563-9345-7E29D9C540A0}" type="datetimeFigureOut">
              <a:rPr lang="en-US"/>
              <a:pPr>
                <a:defRPr/>
              </a:pPr>
              <a:t>5/13/2025</a:t>
            </a:fld>
            <a:endParaRPr lang="en-US"/>
          </a:p>
        </p:txBody>
      </p:sp>
      <p:sp>
        <p:nvSpPr>
          <p:cNvPr id="15" name="Footer Placeholder 4"/>
          <p:cNvSpPr>
            <a:spLocks noGrp="1"/>
          </p:cNvSpPr>
          <p:nvPr>
            <p:ph type="ftr" sz="quarter" idx="11"/>
          </p:nvPr>
        </p:nvSpPr>
        <p:spPr/>
        <p:txBody>
          <a:bodyPr/>
          <a:lstStyle>
            <a:lvl1pPr>
              <a:defRPr/>
            </a:lvl1pPr>
          </a:lstStyle>
          <a:p>
            <a:pPr>
              <a:defRPr/>
            </a:pPr>
            <a:endParaRPr lang="en-US"/>
          </a:p>
        </p:txBody>
      </p:sp>
      <p:sp>
        <p:nvSpPr>
          <p:cNvPr id="16" name="Slide Number Placeholder 5"/>
          <p:cNvSpPr>
            <a:spLocks noGrp="1"/>
          </p:cNvSpPr>
          <p:nvPr>
            <p:ph type="sldNum" sz="quarter" idx="12"/>
          </p:nvPr>
        </p:nvSpPr>
        <p:spPr/>
        <p:txBody>
          <a:bodyPr/>
          <a:lstStyle>
            <a:lvl1pPr>
              <a:defRPr/>
            </a:lvl1pPr>
          </a:lstStyle>
          <a:p>
            <a:pPr>
              <a:defRPr/>
            </a:pPr>
            <a:fld id="{DF626B5B-4FC9-4D36-BD4F-D200D58519A9}" type="slidenum">
              <a:rPr lang="en-US"/>
              <a:pPr>
                <a:defRPr/>
              </a:pPr>
              <a:t>‹#›</a:t>
            </a:fld>
            <a:endParaRPr lang="en-US"/>
          </a:p>
        </p:txBody>
      </p:sp>
    </p:spTree>
    <p:extLst>
      <p:ext uri="{BB962C8B-B14F-4D97-AF65-F5344CB8AC3E}">
        <p14:creationId xmlns:p14="http://schemas.microsoft.com/office/powerpoint/2010/main" val="744840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EXT">
  <p:cSld name="TITLE +TEXT">
    <p:bg>
      <p:bgPr>
        <a:solidFill>
          <a:srgbClr val="F3F3F3"/>
        </a:solidFill>
        <a:effectLst/>
      </p:bgPr>
    </p:bg>
    <p:spTree>
      <p:nvGrpSpPr>
        <p:cNvPr id="1" name="Shape 11"/>
        <p:cNvGrpSpPr/>
        <p:nvPr/>
      </p:nvGrpSpPr>
      <p:grpSpPr>
        <a:xfrm>
          <a:off x="0" y="0"/>
          <a:ext cx="0" cy="0"/>
          <a:chOff x="0" y="0"/>
          <a:chExt cx="0" cy="0"/>
        </a:xfrm>
      </p:grpSpPr>
      <p:sp>
        <p:nvSpPr>
          <p:cNvPr id="14" name="Google Shape;14;p3"/>
          <p:cNvSpPr txBox="1">
            <a:spLocks noGrp="1"/>
          </p:cNvSpPr>
          <p:nvPr>
            <p:ph type="subTitle" idx="1"/>
          </p:nvPr>
        </p:nvSpPr>
        <p:spPr>
          <a:xfrm flipH="1">
            <a:off x="1185800" y="1373400"/>
            <a:ext cx="9878800" cy="3846000"/>
          </a:xfrm>
          <a:prstGeom prst="rect">
            <a:avLst/>
          </a:prstGeom>
        </p:spPr>
        <p:txBody>
          <a:bodyPr spcFirstLastPara="1" anchor="ctr">
            <a:noAutofit/>
          </a:bodyPr>
          <a:lstStyle>
            <a:lvl1pPr lvl="0" rtl="0">
              <a:lnSpc>
                <a:spcPct val="100000"/>
              </a:lnSpc>
              <a:spcBef>
                <a:spcPts val="0"/>
              </a:spcBef>
              <a:spcAft>
                <a:spcPts val="0"/>
              </a:spcAft>
              <a:buSzPts val="1000"/>
              <a:buFont typeface="Josefin Slab"/>
              <a:buAutoNum type="arabicPeriod"/>
              <a:defRPr sz="1467">
                <a:latin typeface="Anaheim"/>
                <a:ea typeface="Anaheim"/>
                <a:cs typeface="Anaheim"/>
                <a:sym typeface="Anaheim"/>
              </a:defRPr>
            </a:lvl1pPr>
            <a:lvl2pPr lvl="1" algn="ctr" rtl="0">
              <a:lnSpc>
                <a:spcPct val="100000"/>
              </a:lnSpc>
              <a:spcBef>
                <a:spcPts val="0"/>
              </a:spcBef>
              <a:spcAft>
                <a:spcPts val="0"/>
              </a:spcAft>
              <a:buSzPts val="1400"/>
              <a:buFont typeface="Josefin Slab SemiBold"/>
              <a:buAutoNum type="alphaLcPeriod"/>
              <a:defRPr sz="1867">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SemiBold"/>
              <a:buAutoNum type="romanLcPeriod"/>
              <a:defRPr sz="1867">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SemiBold"/>
              <a:buAutoNum type="arabicPeriod"/>
              <a:defRPr sz="1867">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SemiBold"/>
              <a:buAutoNum type="alphaLcPeriod"/>
              <a:defRPr sz="1867">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SemiBold"/>
              <a:buAutoNum type="romanLcPeriod"/>
              <a:defRPr sz="1867">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SemiBold"/>
              <a:buAutoNum type="arabicPeriod"/>
              <a:defRPr sz="1867">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SemiBold"/>
              <a:buAutoNum type="alphaLcPeriod"/>
              <a:defRPr sz="1867">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SemiBold"/>
              <a:buAutoNum type="romanLcPeriod"/>
              <a:defRPr sz="1867">
                <a:latin typeface="Josefin Slab"/>
                <a:ea typeface="Josefin Slab"/>
                <a:cs typeface="Josefin Slab"/>
                <a:sym typeface="Josefin Slab"/>
              </a:defRPr>
            </a:lvl9pPr>
          </a:lstStyle>
          <a:p>
            <a:endParaRPr/>
          </a:p>
        </p:txBody>
      </p:sp>
      <p:sp>
        <p:nvSpPr>
          <p:cNvPr id="15" name="Google Shape;15;p3"/>
          <p:cNvSpPr txBox="1">
            <a:spLocks noGrp="1"/>
          </p:cNvSpPr>
          <p:nvPr>
            <p:ph type="ctrTitle"/>
          </p:nvPr>
        </p:nvSpPr>
        <p:spPr>
          <a:xfrm>
            <a:off x="6907533" y="609733"/>
            <a:ext cx="4259600" cy="641600"/>
          </a:xfrm>
          <a:prstGeom prst="rect">
            <a:avLst/>
          </a:prstGeom>
          <a:noFill/>
        </p:spPr>
        <p:txBody>
          <a:bodyPr spcFirstLastPara="1" anchor="ctr">
            <a:noAutofit/>
          </a:bodyPr>
          <a:lstStyle>
            <a:lvl1pPr lvl="0" algn="r" rtl="0">
              <a:spcBef>
                <a:spcPts val="0"/>
              </a:spcBef>
              <a:spcAft>
                <a:spcPts val="0"/>
              </a:spcAft>
              <a:buClr>
                <a:srgbClr val="2D406A"/>
              </a:buClr>
              <a:buSzPts val="2400"/>
              <a:buNone/>
              <a:defRPr sz="2400" b="0">
                <a:latin typeface="Staatliches"/>
                <a:ea typeface="Staatliches"/>
                <a:cs typeface="Staatliches"/>
                <a:sym typeface="Staatliches"/>
              </a:defRPr>
            </a:lvl1pPr>
            <a:lvl2pPr lvl="1" algn="ctr" rtl="0">
              <a:spcBef>
                <a:spcPts val="0"/>
              </a:spcBef>
              <a:spcAft>
                <a:spcPts val="0"/>
              </a:spcAft>
              <a:buClr>
                <a:srgbClr val="338987"/>
              </a:buClr>
              <a:buSzPts val="1800"/>
              <a:buNone/>
              <a:defRPr sz="2400" b="0">
                <a:solidFill>
                  <a:srgbClr val="338987"/>
                </a:solidFill>
              </a:defRPr>
            </a:lvl2pPr>
            <a:lvl3pPr lvl="2" algn="ctr" rtl="0">
              <a:spcBef>
                <a:spcPts val="0"/>
              </a:spcBef>
              <a:spcAft>
                <a:spcPts val="0"/>
              </a:spcAft>
              <a:buClr>
                <a:srgbClr val="338987"/>
              </a:buClr>
              <a:buSzPts val="1800"/>
              <a:buNone/>
              <a:defRPr sz="2400" b="0">
                <a:solidFill>
                  <a:srgbClr val="338987"/>
                </a:solidFill>
              </a:defRPr>
            </a:lvl3pPr>
            <a:lvl4pPr lvl="3" algn="ctr" rtl="0">
              <a:spcBef>
                <a:spcPts val="0"/>
              </a:spcBef>
              <a:spcAft>
                <a:spcPts val="0"/>
              </a:spcAft>
              <a:buClr>
                <a:srgbClr val="338987"/>
              </a:buClr>
              <a:buSzPts val="1800"/>
              <a:buNone/>
              <a:defRPr sz="2400" b="0">
                <a:solidFill>
                  <a:srgbClr val="338987"/>
                </a:solidFill>
              </a:defRPr>
            </a:lvl4pPr>
            <a:lvl5pPr lvl="4" algn="ctr" rtl="0">
              <a:spcBef>
                <a:spcPts val="0"/>
              </a:spcBef>
              <a:spcAft>
                <a:spcPts val="0"/>
              </a:spcAft>
              <a:buClr>
                <a:srgbClr val="338987"/>
              </a:buClr>
              <a:buSzPts val="1800"/>
              <a:buNone/>
              <a:defRPr sz="2400" b="0">
                <a:solidFill>
                  <a:srgbClr val="338987"/>
                </a:solidFill>
              </a:defRPr>
            </a:lvl5pPr>
            <a:lvl6pPr lvl="5" algn="ctr" rtl="0">
              <a:spcBef>
                <a:spcPts val="0"/>
              </a:spcBef>
              <a:spcAft>
                <a:spcPts val="0"/>
              </a:spcAft>
              <a:buClr>
                <a:srgbClr val="338987"/>
              </a:buClr>
              <a:buSzPts val="1800"/>
              <a:buNone/>
              <a:defRPr sz="2400" b="0">
                <a:solidFill>
                  <a:srgbClr val="338987"/>
                </a:solidFill>
              </a:defRPr>
            </a:lvl6pPr>
            <a:lvl7pPr lvl="6" algn="ctr" rtl="0">
              <a:spcBef>
                <a:spcPts val="0"/>
              </a:spcBef>
              <a:spcAft>
                <a:spcPts val="0"/>
              </a:spcAft>
              <a:buClr>
                <a:srgbClr val="338987"/>
              </a:buClr>
              <a:buSzPts val="1800"/>
              <a:buNone/>
              <a:defRPr sz="2400" b="0">
                <a:solidFill>
                  <a:srgbClr val="338987"/>
                </a:solidFill>
              </a:defRPr>
            </a:lvl7pPr>
            <a:lvl8pPr lvl="7" algn="ctr" rtl="0">
              <a:spcBef>
                <a:spcPts val="0"/>
              </a:spcBef>
              <a:spcAft>
                <a:spcPts val="0"/>
              </a:spcAft>
              <a:buClr>
                <a:srgbClr val="338987"/>
              </a:buClr>
              <a:buSzPts val="1800"/>
              <a:buNone/>
              <a:defRPr sz="2400" b="0">
                <a:solidFill>
                  <a:srgbClr val="338987"/>
                </a:solidFill>
              </a:defRPr>
            </a:lvl8pPr>
            <a:lvl9pPr lvl="8" algn="ctr" rtl="0">
              <a:spcBef>
                <a:spcPts val="0"/>
              </a:spcBef>
              <a:spcAft>
                <a:spcPts val="0"/>
              </a:spcAft>
              <a:buClr>
                <a:srgbClr val="338987"/>
              </a:buClr>
              <a:buSzPts val="1800"/>
              <a:buNone/>
              <a:defRPr sz="2400" b="0">
                <a:solidFill>
                  <a:srgbClr val="338987"/>
                </a:solidFill>
              </a:defRPr>
            </a:lvl9pPr>
          </a:lstStyle>
          <a:p>
            <a:endParaRPr/>
          </a:p>
        </p:txBody>
      </p:sp>
    </p:spTree>
    <p:extLst>
      <p:ext uri="{BB962C8B-B14F-4D97-AF65-F5344CB8AC3E}">
        <p14:creationId xmlns:p14="http://schemas.microsoft.com/office/powerpoint/2010/main" val="10312272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3F3F3"/>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5043733" y="2210167"/>
            <a:ext cx="2836400" cy="427200"/>
          </a:xfrm>
          <a:prstGeom prst="rect">
            <a:avLst/>
          </a:prstGeom>
        </p:spPr>
        <p:txBody>
          <a:bodyPr spcFirstLastPara="1" anchor="b">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18" name="Google Shape;18;p4"/>
          <p:cNvSpPr txBox="1">
            <a:spLocks noGrp="1"/>
          </p:cNvSpPr>
          <p:nvPr>
            <p:ph type="ctrTitle" idx="2"/>
          </p:nvPr>
        </p:nvSpPr>
        <p:spPr>
          <a:xfrm>
            <a:off x="5043733" y="4643267"/>
            <a:ext cx="3079200" cy="427200"/>
          </a:xfrm>
          <a:prstGeom prst="rect">
            <a:avLst/>
          </a:prstGeom>
        </p:spPr>
        <p:txBody>
          <a:bodyPr spcFirstLastPara="1" anchor="b">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19" name="Google Shape;19;p4"/>
          <p:cNvSpPr txBox="1">
            <a:spLocks noGrp="1"/>
          </p:cNvSpPr>
          <p:nvPr>
            <p:ph type="ctrTitle" idx="3"/>
          </p:nvPr>
        </p:nvSpPr>
        <p:spPr>
          <a:xfrm>
            <a:off x="8314100" y="2210167"/>
            <a:ext cx="3004800" cy="427200"/>
          </a:xfrm>
          <a:prstGeom prst="rect">
            <a:avLst/>
          </a:prstGeom>
        </p:spPr>
        <p:txBody>
          <a:bodyPr spcFirstLastPara="1" anchor="b">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20" name="Google Shape;20;p4"/>
          <p:cNvSpPr txBox="1">
            <a:spLocks noGrp="1"/>
          </p:cNvSpPr>
          <p:nvPr>
            <p:ph type="ctrTitle" idx="4"/>
          </p:nvPr>
        </p:nvSpPr>
        <p:spPr>
          <a:xfrm>
            <a:off x="8314100" y="4643267"/>
            <a:ext cx="3004800" cy="427200"/>
          </a:xfrm>
          <a:prstGeom prst="rect">
            <a:avLst/>
          </a:prstGeom>
        </p:spPr>
        <p:txBody>
          <a:bodyPr spcFirstLastPara="1" anchor="b">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21" name="Google Shape;21;p4"/>
          <p:cNvSpPr txBox="1">
            <a:spLocks noGrp="1"/>
          </p:cNvSpPr>
          <p:nvPr>
            <p:ph type="subTitle" idx="1"/>
          </p:nvPr>
        </p:nvSpPr>
        <p:spPr>
          <a:xfrm>
            <a:off x="5043733" y="2449604"/>
            <a:ext cx="2533200" cy="671200"/>
          </a:xfrm>
          <a:prstGeom prst="rect">
            <a:avLst/>
          </a:prstGeom>
        </p:spPr>
        <p:txBody>
          <a:bodyPr spcFirstLastPara="1">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333">
                <a:solidFill>
                  <a:srgbClr val="F3F3F3"/>
                </a:solidFill>
              </a:defRPr>
            </a:lvl2pPr>
            <a:lvl3pPr lvl="2" rtl="0">
              <a:lnSpc>
                <a:spcPct val="100000"/>
              </a:lnSpc>
              <a:spcBef>
                <a:spcPts val="0"/>
              </a:spcBef>
              <a:spcAft>
                <a:spcPts val="0"/>
              </a:spcAft>
              <a:buClr>
                <a:srgbClr val="F3F3F3"/>
              </a:buClr>
              <a:buSzPts val="1000"/>
              <a:buNone/>
              <a:defRPr sz="1333">
                <a:solidFill>
                  <a:srgbClr val="F3F3F3"/>
                </a:solidFill>
              </a:defRPr>
            </a:lvl3pPr>
            <a:lvl4pPr lvl="3" rtl="0">
              <a:lnSpc>
                <a:spcPct val="100000"/>
              </a:lnSpc>
              <a:spcBef>
                <a:spcPts val="0"/>
              </a:spcBef>
              <a:spcAft>
                <a:spcPts val="0"/>
              </a:spcAft>
              <a:buClr>
                <a:srgbClr val="F3F3F3"/>
              </a:buClr>
              <a:buSzPts val="1000"/>
              <a:buNone/>
              <a:defRPr sz="1333">
                <a:solidFill>
                  <a:srgbClr val="F3F3F3"/>
                </a:solidFill>
              </a:defRPr>
            </a:lvl4pPr>
            <a:lvl5pPr lvl="4" rtl="0">
              <a:lnSpc>
                <a:spcPct val="100000"/>
              </a:lnSpc>
              <a:spcBef>
                <a:spcPts val="0"/>
              </a:spcBef>
              <a:spcAft>
                <a:spcPts val="0"/>
              </a:spcAft>
              <a:buClr>
                <a:srgbClr val="F3F3F3"/>
              </a:buClr>
              <a:buSzPts val="1000"/>
              <a:buNone/>
              <a:defRPr sz="1333">
                <a:solidFill>
                  <a:srgbClr val="F3F3F3"/>
                </a:solidFill>
              </a:defRPr>
            </a:lvl5pPr>
            <a:lvl6pPr lvl="5" rtl="0">
              <a:lnSpc>
                <a:spcPct val="100000"/>
              </a:lnSpc>
              <a:spcBef>
                <a:spcPts val="0"/>
              </a:spcBef>
              <a:spcAft>
                <a:spcPts val="0"/>
              </a:spcAft>
              <a:buClr>
                <a:srgbClr val="F3F3F3"/>
              </a:buClr>
              <a:buSzPts val="1000"/>
              <a:buNone/>
              <a:defRPr sz="1333">
                <a:solidFill>
                  <a:srgbClr val="F3F3F3"/>
                </a:solidFill>
              </a:defRPr>
            </a:lvl6pPr>
            <a:lvl7pPr lvl="6" rtl="0">
              <a:lnSpc>
                <a:spcPct val="100000"/>
              </a:lnSpc>
              <a:spcBef>
                <a:spcPts val="0"/>
              </a:spcBef>
              <a:spcAft>
                <a:spcPts val="0"/>
              </a:spcAft>
              <a:buClr>
                <a:srgbClr val="F3F3F3"/>
              </a:buClr>
              <a:buSzPts val="1000"/>
              <a:buNone/>
              <a:defRPr sz="1333">
                <a:solidFill>
                  <a:srgbClr val="F3F3F3"/>
                </a:solidFill>
              </a:defRPr>
            </a:lvl7pPr>
            <a:lvl8pPr lvl="7" rtl="0">
              <a:lnSpc>
                <a:spcPct val="100000"/>
              </a:lnSpc>
              <a:spcBef>
                <a:spcPts val="0"/>
              </a:spcBef>
              <a:spcAft>
                <a:spcPts val="0"/>
              </a:spcAft>
              <a:buClr>
                <a:srgbClr val="F3F3F3"/>
              </a:buClr>
              <a:buSzPts val="1000"/>
              <a:buNone/>
              <a:defRPr sz="1333">
                <a:solidFill>
                  <a:srgbClr val="F3F3F3"/>
                </a:solidFill>
              </a:defRPr>
            </a:lvl8pPr>
            <a:lvl9pPr lvl="8"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2" name="Google Shape;22;p4"/>
          <p:cNvSpPr txBox="1">
            <a:spLocks noGrp="1"/>
          </p:cNvSpPr>
          <p:nvPr>
            <p:ph type="subTitle" idx="5"/>
          </p:nvPr>
        </p:nvSpPr>
        <p:spPr>
          <a:xfrm>
            <a:off x="5043733" y="4879724"/>
            <a:ext cx="2533200" cy="671200"/>
          </a:xfrm>
          <a:prstGeom prst="rect">
            <a:avLst/>
          </a:prstGeom>
        </p:spPr>
        <p:txBody>
          <a:bodyPr spcFirstLastPara="1">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
        <p:nvSpPr>
          <p:cNvPr id="23" name="Google Shape;23;p4"/>
          <p:cNvSpPr txBox="1">
            <a:spLocks noGrp="1"/>
          </p:cNvSpPr>
          <p:nvPr>
            <p:ph type="subTitle" idx="6"/>
          </p:nvPr>
        </p:nvSpPr>
        <p:spPr>
          <a:xfrm>
            <a:off x="8314100" y="2449604"/>
            <a:ext cx="2533200" cy="671200"/>
          </a:xfrm>
          <a:prstGeom prst="rect">
            <a:avLst/>
          </a:prstGeom>
        </p:spPr>
        <p:txBody>
          <a:bodyPr spcFirstLastPara="1">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333">
                <a:solidFill>
                  <a:srgbClr val="F3F3F3"/>
                </a:solidFill>
              </a:defRPr>
            </a:lvl2pPr>
            <a:lvl3pPr lvl="2" rtl="0">
              <a:lnSpc>
                <a:spcPct val="100000"/>
              </a:lnSpc>
              <a:spcBef>
                <a:spcPts val="0"/>
              </a:spcBef>
              <a:spcAft>
                <a:spcPts val="0"/>
              </a:spcAft>
              <a:buClr>
                <a:srgbClr val="F3F3F3"/>
              </a:buClr>
              <a:buSzPts val="1000"/>
              <a:buNone/>
              <a:defRPr sz="1333">
                <a:solidFill>
                  <a:srgbClr val="F3F3F3"/>
                </a:solidFill>
              </a:defRPr>
            </a:lvl3pPr>
            <a:lvl4pPr lvl="3" rtl="0">
              <a:lnSpc>
                <a:spcPct val="100000"/>
              </a:lnSpc>
              <a:spcBef>
                <a:spcPts val="0"/>
              </a:spcBef>
              <a:spcAft>
                <a:spcPts val="0"/>
              </a:spcAft>
              <a:buClr>
                <a:srgbClr val="F3F3F3"/>
              </a:buClr>
              <a:buSzPts val="1000"/>
              <a:buNone/>
              <a:defRPr sz="1333">
                <a:solidFill>
                  <a:srgbClr val="F3F3F3"/>
                </a:solidFill>
              </a:defRPr>
            </a:lvl4pPr>
            <a:lvl5pPr lvl="4" rtl="0">
              <a:lnSpc>
                <a:spcPct val="100000"/>
              </a:lnSpc>
              <a:spcBef>
                <a:spcPts val="0"/>
              </a:spcBef>
              <a:spcAft>
                <a:spcPts val="0"/>
              </a:spcAft>
              <a:buClr>
                <a:srgbClr val="F3F3F3"/>
              </a:buClr>
              <a:buSzPts val="1000"/>
              <a:buNone/>
              <a:defRPr sz="1333">
                <a:solidFill>
                  <a:srgbClr val="F3F3F3"/>
                </a:solidFill>
              </a:defRPr>
            </a:lvl5pPr>
            <a:lvl6pPr lvl="5" rtl="0">
              <a:lnSpc>
                <a:spcPct val="100000"/>
              </a:lnSpc>
              <a:spcBef>
                <a:spcPts val="0"/>
              </a:spcBef>
              <a:spcAft>
                <a:spcPts val="0"/>
              </a:spcAft>
              <a:buClr>
                <a:srgbClr val="F3F3F3"/>
              </a:buClr>
              <a:buSzPts val="1000"/>
              <a:buNone/>
              <a:defRPr sz="1333">
                <a:solidFill>
                  <a:srgbClr val="F3F3F3"/>
                </a:solidFill>
              </a:defRPr>
            </a:lvl6pPr>
            <a:lvl7pPr lvl="6" rtl="0">
              <a:lnSpc>
                <a:spcPct val="100000"/>
              </a:lnSpc>
              <a:spcBef>
                <a:spcPts val="0"/>
              </a:spcBef>
              <a:spcAft>
                <a:spcPts val="0"/>
              </a:spcAft>
              <a:buClr>
                <a:srgbClr val="F3F3F3"/>
              </a:buClr>
              <a:buSzPts val="1000"/>
              <a:buNone/>
              <a:defRPr sz="1333">
                <a:solidFill>
                  <a:srgbClr val="F3F3F3"/>
                </a:solidFill>
              </a:defRPr>
            </a:lvl7pPr>
            <a:lvl8pPr lvl="7" rtl="0">
              <a:lnSpc>
                <a:spcPct val="100000"/>
              </a:lnSpc>
              <a:spcBef>
                <a:spcPts val="0"/>
              </a:spcBef>
              <a:spcAft>
                <a:spcPts val="0"/>
              </a:spcAft>
              <a:buClr>
                <a:srgbClr val="F3F3F3"/>
              </a:buClr>
              <a:buSzPts val="1000"/>
              <a:buNone/>
              <a:defRPr sz="1333">
                <a:solidFill>
                  <a:srgbClr val="F3F3F3"/>
                </a:solidFill>
              </a:defRPr>
            </a:lvl8pPr>
            <a:lvl9pPr lvl="8"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4" name="Google Shape;24;p4"/>
          <p:cNvSpPr txBox="1">
            <a:spLocks noGrp="1"/>
          </p:cNvSpPr>
          <p:nvPr>
            <p:ph type="subTitle" idx="7"/>
          </p:nvPr>
        </p:nvSpPr>
        <p:spPr>
          <a:xfrm>
            <a:off x="8314100" y="4879724"/>
            <a:ext cx="2533200" cy="671200"/>
          </a:xfrm>
          <a:prstGeom prst="rect">
            <a:avLst/>
          </a:prstGeom>
        </p:spPr>
        <p:txBody>
          <a:bodyPr spcFirstLastPara="1">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Tree>
    <p:extLst>
      <p:ext uri="{BB962C8B-B14F-4D97-AF65-F5344CB8AC3E}">
        <p14:creationId xmlns:p14="http://schemas.microsoft.com/office/powerpoint/2010/main" val="49838620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TEXT 1">
  <p:cSld name="TITLE +TEXT 1">
    <p:bg>
      <p:bgPr>
        <a:solidFill>
          <a:srgbClr val="F3F3F3"/>
        </a:solidFill>
        <a:effectLst/>
      </p:bgPr>
    </p:bg>
    <p:spTree>
      <p:nvGrpSpPr>
        <p:cNvPr id="1" name="Shape 25"/>
        <p:cNvGrpSpPr/>
        <p:nvPr/>
      </p:nvGrpSpPr>
      <p:grpSpPr>
        <a:xfrm>
          <a:off x="0" y="0"/>
          <a:ext cx="0" cy="0"/>
          <a:chOff x="0" y="0"/>
          <a:chExt cx="0" cy="0"/>
        </a:xfrm>
      </p:grpSpPr>
      <p:sp>
        <p:nvSpPr>
          <p:cNvPr id="27" name="Google Shape;27;p5"/>
          <p:cNvSpPr txBox="1">
            <a:spLocks noGrp="1"/>
          </p:cNvSpPr>
          <p:nvPr>
            <p:ph type="ctrTitle"/>
          </p:nvPr>
        </p:nvSpPr>
        <p:spPr>
          <a:xfrm>
            <a:off x="2983193" y="2194384"/>
            <a:ext cx="6225600" cy="513200"/>
          </a:xfrm>
          <a:prstGeom prst="rect">
            <a:avLst/>
          </a:prstGeom>
          <a:ln>
            <a:noFill/>
          </a:ln>
        </p:spPr>
        <p:txBody>
          <a:bodyPr spcFirstLastPara="1" anchor="b">
            <a:noAutofit/>
          </a:bodyPr>
          <a:lstStyle>
            <a:lvl1pPr lvl="0" algn="ctr" rtl="0">
              <a:spcBef>
                <a:spcPts val="0"/>
              </a:spcBef>
              <a:spcAft>
                <a:spcPts val="0"/>
              </a:spcAft>
              <a:buClr>
                <a:srgbClr val="2D406A"/>
              </a:buClr>
              <a:buSzPts val="2400"/>
              <a:buNone/>
              <a:defRPr sz="3200" b="0">
                <a:latin typeface="Staatliches"/>
                <a:ea typeface="Staatliches"/>
                <a:cs typeface="Staatliches"/>
                <a:sym typeface="Staatliches"/>
              </a:defRPr>
            </a:lvl1pPr>
            <a:lvl2pPr lvl="1"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2pPr>
            <a:lvl3pPr lvl="2"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3pPr>
            <a:lvl4pPr lvl="3"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4pPr>
            <a:lvl5pPr lvl="4"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5pPr>
            <a:lvl6pPr lvl="5"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6pPr>
            <a:lvl7pPr lvl="6"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7pPr>
            <a:lvl8pPr lvl="7"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8pPr>
            <a:lvl9pPr lvl="8" algn="ctr" rtl="0">
              <a:spcBef>
                <a:spcPts val="0"/>
              </a:spcBef>
              <a:spcAft>
                <a:spcPts val="0"/>
              </a:spcAft>
              <a:buClr>
                <a:srgbClr val="2D406A"/>
              </a:buClr>
              <a:buSzPts val="2400"/>
              <a:buFont typeface="Anton"/>
              <a:buNone/>
              <a:defRPr sz="3200" b="0">
                <a:solidFill>
                  <a:srgbClr val="2D406A"/>
                </a:solidFill>
                <a:latin typeface="Anton"/>
                <a:ea typeface="Anton"/>
                <a:cs typeface="Anton"/>
                <a:sym typeface="Anton"/>
              </a:defRPr>
            </a:lvl9pPr>
          </a:lstStyle>
          <a:p>
            <a:endParaRPr/>
          </a:p>
        </p:txBody>
      </p:sp>
      <p:sp>
        <p:nvSpPr>
          <p:cNvPr id="28" name="Google Shape;28;p5"/>
          <p:cNvSpPr txBox="1">
            <a:spLocks noGrp="1"/>
          </p:cNvSpPr>
          <p:nvPr>
            <p:ph type="subTitle" idx="1"/>
          </p:nvPr>
        </p:nvSpPr>
        <p:spPr>
          <a:xfrm>
            <a:off x="3416900" y="2920031"/>
            <a:ext cx="5357600" cy="1743600"/>
          </a:xfrm>
          <a:prstGeom prst="rect">
            <a:avLst/>
          </a:prstGeom>
          <a:noFill/>
        </p:spPr>
        <p:txBody>
          <a:bodyPr spcFirstLastPara="1">
            <a:noAutofit/>
          </a:bodyPr>
          <a:lstStyle>
            <a:lvl1pPr marR="95998" lvl="0" algn="ctr" rtl="0">
              <a:lnSpc>
                <a:spcPct val="100000"/>
              </a:lnSpc>
              <a:spcBef>
                <a:spcPts val="0"/>
              </a:spcBef>
              <a:spcAft>
                <a:spcPts val="0"/>
              </a:spcAft>
              <a:buClr>
                <a:srgbClr val="2D406A"/>
              </a:buClr>
              <a:buSzPts val="1100"/>
              <a:buFont typeface="Abel"/>
              <a:buNone/>
              <a:defRPr sz="1467">
                <a:latin typeface="Anaheim"/>
                <a:ea typeface="Anaheim"/>
                <a:cs typeface="Anaheim"/>
                <a:sym typeface="Anaheim"/>
              </a:defRPr>
            </a:lvl1pPr>
            <a:lvl2pPr lvl="1"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467">
                <a:solidFill>
                  <a:srgbClr val="2D406A"/>
                </a:solidFill>
                <a:latin typeface="Abel"/>
                <a:ea typeface="Abel"/>
                <a:cs typeface="Abel"/>
                <a:sym typeface="Abel"/>
              </a:defRPr>
            </a:lvl9pPr>
          </a:lstStyle>
          <a:p>
            <a:endParaRPr/>
          </a:p>
        </p:txBody>
      </p:sp>
    </p:spTree>
    <p:extLst>
      <p:ext uri="{BB962C8B-B14F-4D97-AF65-F5344CB8AC3E}">
        <p14:creationId xmlns:p14="http://schemas.microsoft.com/office/powerpoint/2010/main" val="33765989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p:cSld name="SECTION TITLE">
    <p:bg>
      <p:bgPr>
        <a:solidFill>
          <a:srgbClr val="F3F3F3"/>
        </a:solidFill>
        <a:effectLst/>
      </p:bgPr>
    </p:bg>
    <p:spTree>
      <p:nvGrpSpPr>
        <p:cNvPr id="1" name="Shape 36"/>
        <p:cNvGrpSpPr/>
        <p:nvPr/>
      </p:nvGrpSpPr>
      <p:grpSpPr>
        <a:xfrm>
          <a:off x="0" y="0"/>
          <a:ext cx="0" cy="0"/>
          <a:chOff x="0" y="0"/>
          <a:chExt cx="0" cy="0"/>
        </a:xfrm>
      </p:grpSpPr>
      <p:sp>
        <p:nvSpPr>
          <p:cNvPr id="2" name="Google Shape;37;p7">
            <a:extLst>
              <a:ext uri="{FF2B5EF4-FFF2-40B4-BE49-F238E27FC236}">
                <a16:creationId xmlns:a16="http://schemas.microsoft.com/office/drawing/2014/main" xmlns="" id="{97676842-4443-73A0-D9AC-7CEE476B6623}"/>
              </a:ext>
            </a:extLst>
          </p:cNvPr>
          <p:cNvSpPr>
            <a:spLocks noChangeArrowheads="1"/>
          </p:cNvSpPr>
          <p:nvPr/>
        </p:nvSpPr>
        <p:spPr bwMode="auto">
          <a:xfrm>
            <a:off x="476251" y="1168400"/>
            <a:ext cx="4953000" cy="4650317"/>
          </a:xfrm>
          <a:prstGeom prst="roundRect">
            <a:avLst>
              <a:gd name="adj" fmla="val 4315"/>
            </a:avLst>
          </a:pr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3" name="Google Shape;40;p7">
            <a:extLst>
              <a:ext uri="{FF2B5EF4-FFF2-40B4-BE49-F238E27FC236}">
                <a16:creationId xmlns:a16="http://schemas.microsoft.com/office/drawing/2014/main" xmlns="" id="{2DE06D07-EEAF-D594-C421-9B256633B770}"/>
              </a:ext>
            </a:extLst>
          </p:cNvPr>
          <p:cNvSpPr>
            <a:spLocks noChangeArrowheads="1"/>
          </p:cNvSpPr>
          <p:nvPr/>
        </p:nvSpPr>
        <p:spPr bwMode="auto">
          <a:xfrm>
            <a:off x="548218" y="1039285"/>
            <a:ext cx="4955116" cy="4650316"/>
          </a:xfrm>
          <a:prstGeom prst="roundRect">
            <a:avLst>
              <a:gd name="adj" fmla="val 4315"/>
            </a:avLst>
          </a:prstGeom>
          <a:noFill/>
          <a:ln w="9525">
            <a:solidFill>
              <a:srgbClr val="43434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38" name="Google Shape;38;p7"/>
          <p:cNvSpPr txBox="1">
            <a:spLocks noGrp="1"/>
          </p:cNvSpPr>
          <p:nvPr>
            <p:ph type="ctrTitle"/>
          </p:nvPr>
        </p:nvSpPr>
        <p:spPr>
          <a:xfrm>
            <a:off x="1942200" y="2287067"/>
            <a:ext cx="2326800" cy="1472400"/>
          </a:xfrm>
          <a:prstGeom prst="rect">
            <a:avLst/>
          </a:prstGeom>
        </p:spPr>
        <p:txBody>
          <a:bodyPr spcFirstLastPara="1" anchor="b">
            <a:noAutofit/>
          </a:bodyPr>
          <a:lstStyle>
            <a:lvl1pPr lvl="0" algn="r" rtl="0">
              <a:spcBef>
                <a:spcPts val="0"/>
              </a:spcBef>
              <a:spcAft>
                <a:spcPts val="0"/>
              </a:spcAft>
              <a:buClr>
                <a:srgbClr val="F3F3F3"/>
              </a:buClr>
              <a:buSzPts val="3000"/>
              <a:buNone/>
              <a:defRPr sz="4800" b="0">
                <a:latin typeface="Staatliches"/>
                <a:ea typeface="Staatliches"/>
                <a:cs typeface="Staatliches"/>
                <a:sym typeface="Staatliches"/>
              </a:defRPr>
            </a:lvl1pPr>
            <a:lvl2pPr lvl="1"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2pPr>
            <a:lvl3pPr lvl="2"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3pPr>
            <a:lvl4pPr lvl="3"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4pPr>
            <a:lvl5pPr lvl="4"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5pPr>
            <a:lvl6pPr lvl="5"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6pPr>
            <a:lvl7pPr lvl="6"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7pPr>
            <a:lvl8pPr lvl="7"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8pPr>
            <a:lvl9pPr lvl="8" rtl="0">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9pPr>
          </a:lstStyle>
          <a:p>
            <a:endParaRPr/>
          </a:p>
        </p:txBody>
      </p:sp>
      <p:sp>
        <p:nvSpPr>
          <p:cNvPr id="39" name="Google Shape;39;p7"/>
          <p:cNvSpPr txBox="1">
            <a:spLocks noGrp="1"/>
          </p:cNvSpPr>
          <p:nvPr>
            <p:ph type="subTitle" idx="1"/>
          </p:nvPr>
        </p:nvSpPr>
        <p:spPr>
          <a:xfrm>
            <a:off x="1185800" y="3759500"/>
            <a:ext cx="3083200" cy="1472400"/>
          </a:xfrm>
          <a:prstGeom prst="rect">
            <a:avLst/>
          </a:prstGeom>
        </p:spPr>
        <p:txBody>
          <a:bodyPr spcFirstLastPara="1">
            <a:noAutofit/>
          </a:bodyPr>
          <a:lstStyle>
            <a:lvl1pPr lvl="0" algn="r" rtl="0">
              <a:lnSpc>
                <a:spcPct val="100000"/>
              </a:lnSpc>
              <a:spcBef>
                <a:spcPts val="0"/>
              </a:spcBef>
              <a:spcAft>
                <a:spcPts val="0"/>
              </a:spcAft>
              <a:buClr>
                <a:srgbClr val="F3F3F3"/>
              </a:buClr>
              <a:buSzPts val="1400"/>
              <a:buNone/>
              <a:defRPr/>
            </a:lvl1pPr>
            <a:lvl2pPr lvl="1"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2pPr>
            <a:lvl3pPr lvl="2"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3pPr>
            <a:lvl4pPr lvl="3"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4pPr>
            <a:lvl5pPr lvl="4"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5pPr>
            <a:lvl6pPr lvl="5"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6pPr>
            <a:lvl7pPr lvl="6"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7pPr>
            <a:lvl8pPr lvl="7"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8pPr>
            <a:lvl9pPr lvl="8" rtl="0">
              <a:lnSpc>
                <a:spcPct val="100000"/>
              </a:lnSpc>
              <a:spcBef>
                <a:spcPts val="0"/>
              </a:spcBef>
              <a:spcAft>
                <a:spcPts val="0"/>
              </a:spcAft>
              <a:buClr>
                <a:srgbClr val="F3F3F3"/>
              </a:buClr>
              <a:buSzPts val="3000"/>
              <a:buFont typeface="Unica One"/>
              <a:buNone/>
              <a:defRPr sz="4000">
                <a:solidFill>
                  <a:srgbClr val="F3F3F3"/>
                </a:solidFill>
                <a:latin typeface="Unica One"/>
                <a:ea typeface="Unica One"/>
                <a:cs typeface="Unica One"/>
                <a:sym typeface="Unica One"/>
              </a:defRPr>
            </a:lvl9pPr>
          </a:lstStyle>
          <a:p>
            <a:endParaRPr/>
          </a:p>
        </p:txBody>
      </p:sp>
    </p:spTree>
    <p:extLst>
      <p:ext uri="{BB962C8B-B14F-4D97-AF65-F5344CB8AC3E}">
        <p14:creationId xmlns:p14="http://schemas.microsoft.com/office/powerpoint/2010/main" val="1186815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78543" indent="0" algn="ctr">
              <a:buNone/>
              <a:defRPr/>
            </a:lvl2pPr>
            <a:lvl3pPr marL="957087" indent="0" algn="ctr">
              <a:buNone/>
              <a:defRPr/>
            </a:lvl3pPr>
            <a:lvl4pPr marL="1435630" indent="0" algn="ctr">
              <a:buNone/>
              <a:defRPr/>
            </a:lvl4pPr>
            <a:lvl5pPr marL="1914173" indent="0" algn="ctr">
              <a:buNone/>
              <a:defRPr/>
            </a:lvl5pPr>
            <a:lvl6pPr marL="2392717" indent="0" algn="ctr">
              <a:buNone/>
              <a:defRPr/>
            </a:lvl6pPr>
            <a:lvl7pPr marL="2871260" indent="0" algn="ctr">
              <a:buNone/>
              <a:defRPr/>
            </a:lvl7pPr>
            <a:lvl8pPr marL="3349804" indent="0" algn="ctr">
              <a:buNone/>
              <a:defRPr/>
            </a:lvl8pPr>
            <a:lvl9pPr marL="382834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D4DA04-6B31-4A30-9A5B-B11552DF34EC}" type="slidenum">
              <a:rPr lang="en-US"/>
              <a:pPr>
                <a:defRPr/>
              </a:pPr>
              <a:t>‹#›</a:t>
            </a:fld>
            <a:endParaRPr lang="en-US"/>
          </a:p>
        </p:txBody>
      </p:sp>
    </p:spTree>
    <p:extLst>
      <p:ext uri="{BB962C8B-B14F-4D97-AF65-F5344CB8AC3E}">
        <p14:creationId xmlns:p14="http://schemas.microsoft.com/office/powerpoint/2010/main" val="243496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EXT 1" userDrawn="1">
  <p:cSld name="BIG TEXT 1">
    <p:bg>
      <p:bgPr>
        <a:solidFill>
          <a:srgbClr val="F3F3F3"/>
        </a:solidFill>
        <a:effectLst/>
      </p:bgPr>
    </p:bg>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112658759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DESIGN ">
  <p:cSld name="TITLE + DESIGN ">
    <p:bg>
      <p:bgPr>
        <a:solidFill>
          <a:srgbClr val="F3F3F3"/>
        </a:solidFill>
        <a:effectLst/>
      </p:bgPr>
    </p:bg>
    <p:spTree>
      <p:nvGrpSpPr>
        <p:cNvPr id="1" name="Shape 68"/>
        <p:cNvGrpSpPr/>
        <p:nvPr/>
      </p:nvGrpSpPr>
      <p:grpSpPr>
        <a:xfrm>
          <a:off x="0" y="0"/>
          <a:ext cx="0" cy="0"/>
          <a:chOff x="0" y="0"/>
          <a:chExt cx="0" cy="0"/>
        </a:xfrm>
      </p:grpSpPr>
      <p:sp>
        <p:nvSpPr>
          <p:cNvPr id="71" name="Google Shape;71;p12"/>
          <p:cNvSpPr txBox="1">
            <a:spLocks noGrp="1"/>
          </p:cNvSpPr>
          <p:nvPr>
            <p:ph type="ctrTitle"/>
          </p:nvPr>
        </p:nvSpPr>
        <p:spPr>
          <a:xfrm>
            <a:off x="6907533" y="609733"/>
            <a:ext cx="4259600" cy="641600"/>
          </a:xfrm>
          <a:prstGeom prst="rect">
            <a:avLst/>
          </a:prstGeom>
          <a:noFill/>
        </p:spPr>
        <p:txBody>
          <a:bodyPr spcFirstLastPara="1" anchor="ctr">
            <a:noAutofit/>
          </a:bodyPr>
          <a:lstStyle>
            <a:lvl1pPr lvl="0" algn="r" rtl="0">
              <a:spcBef>
                <a:spcPts val="0"/>
              </a:spcBef>
              <a:spcAft>
                <a:spcPts val="0"/>
              </a:spcAft>
              <a:buClr>
                <a:srgbClr val="2D406A"/>
              </a:buClr>
              <a:buSzPts val="2400"/>
              <a:buNone/>
              <a:defRPr sz="2400" b="0">
                <a:latin typeface="Staatliches"/>
                <a:ea typeface="Staatliches"/>
                <a:cs typeface="Staatliches"/>
                <a:sym typeface="Staatliches"/>
              </a:defRPr>
            </a:lvl1pPr>
            <a:lvl2pPr lvl="1" algn="ctr" rtl="0">
              <a:spcBef>
                <a:spcPts val="0"/>
              </a:spcBef>
              <a:spcAft>
                <a:spcPts val="0"/>
              </a:spcAft>
              <a:buClr>
                <a:srgbClr val="338987"/>
              </a:buClr>
              <a:buSzPts val="1800"/>
              <a:buNone/>
              <a:defRPr sz="2400" b="0">
                <a:solidFill>
                  <a:srgbClr val="338987"/>
                </a:solidFill>
              </a:defRPr>
            </a:lvl2pPr>
            <a:lvl3pPr lvl="2" algn="ctr" rtl="0">
              <a:spcBef>
                <a:spcPts val="0"/>
              </a:spcBef>
              <a:spcAft>
                <a:spcPts val="0"/>
              </a:spcAft>
              <a:buClr>
                <a:srgbClr val="338987"/>
              </a:buClr>
              <a:buSzPts val="1800"/>
              <a:buNone/>
              <a:defRPr sz="2400" b="0">
                <a:solidFill>
                  <a:srgbClr val="338987"/>
                </a:solidFill>
              </a:defRPr>
            </a:lvl3pPr>
            <a:lvl4pPr lvl="3" algn="ctr" rtl="0">
              <a:spcBef>
                <a:spcPts val="0"/>
              </a:spcBef>
              <a:spcAft>
                <a:spcPts val="0"/>
              </a:spcAft>
              <a:buClr>
                <a:srgbClr val="338987"/>
              </a:buClr>
              <a:buSzPts val="1800"/>
              <a:buNone/>
              <a:defRPr sz="2400" b="0">
                <a:solidFill>
                  <a:srgbClr val="338987"/>
                </a:solidFill>
              </a:defRPr>
            </a:lvl4pPr>
            <a:lvl5pPr lvl="4" algn="ctr" rtl="0">
              <a:spcBef>
                <a:spcPts val="0"/>
              </a:spcBef>
              <a:spcAft>
                <a:spcPts val="0"/>
              </a:spcAft>
              <a:buClr>
                <a:srgbClr val="338987"/>
              </a:buClr>
              <a:buSzPts val="1800"/>
              <a:buNone/>
              <a:defRPr sz="2400" b="0">
                <a:solidFill>
                  <a:srgbClr val="338987"/>
                </a:solidFill>
              </a:defRPr>
            </a:lvl5pPr>
            <a:lvl6pPr lvl="5" algn="ctr" rtl="0">
              <a:spcBef>
                <a:spcPts val="0"/>
              </a:spcBef>
              <a:spcAft>
                <a:spcPts val="0"/>
              </a:spcAft>
              <a:buClr>
                <a:srgbClr val="338987"/>
              </a:buClr>
              <a:buSzPts val="1800"/>
              <a:buNone/>
              <a:defRPr sz="2400" b="0">
                <a:solidFill>
                  <a:srgbClr val="338987"/>
                </a:solidFill>
              </a:defRPr>
            </a:lvl6pPr>
            <a:lvl7pPr lvl="6" algn="ctr" rtl="0">
              <a:spcBef>
                <a:spcPts val="0"/>
              </a:spcBef>
              <a:spcAft>
                <a:spcPts val="0"/>
              </a:spcAft>
              <a:buClr>
                <a:srgbClr val="338987"/>
              </a:buClr>
              <a:buSzPts val="1800"/>
              <a:buNone/>
              <a:defRPr sz="2400" b="0">
                <a:solidFill>
                  <a:srgbClr val="338987"/>
                </a:solidFill>
              </a:defRPr>
            </a:lvl7pPr>
            <a:lvl8pPr lvl="7" algn="ctr" rtl="0">
              <a:spcBef>
                <a:spcPts val="0"/>
              </a:spcBef>
              <a:spcAft>
                <a:spcPts val="0"/>
              </a:spcAft>
              <a:buClr>
                <a:srgbClr val="338987"/>
              </a:buClr>
              <a:buSzPts val="1800"/>
              <a:buNone/>
              <a:defRPr sz="2400" b="0">
                <a:solidFill>
                  <a:srgbClr val="338987"/>
                </a:solidFill>
              </a:defRPr>
            </a:lvl8pPr>
            <a:lvl9pPr lvl="8" algn="ctr" rtl="0">
              <a:spcBef>
                <a:spcPts val="0"/>
              </a:spcBef>
              <a:spcAft>
                <a:spcPts val="0"/>
              </a:spcAft>
              <a:buClr>
                <a:srgbClr val="338987"/>
              </a:buClr>
              <a:buSzPts val="1800"/>
              <a:buNone/>
              <a:defRPr sz="2400" b="0">
                <a:solidFill>
                  <a:srgbClr val="338987"/>
                </a:solidFill>
              </a:defRPr>
            </a:lvl9pPr>
          </a:lstStyle>
          <a:p>
            <a:endParaRPr/>
          </a:p>
        </p:txBody>
      </p:sp>
    </p:spTree>
    <p:extLst>
      <p:ext uri="{BB962C8B-B14F-4D97-AF65-F5344CB8AC3E}">
        <p14:creationId xmlns:p14="http://schemas.microsoft.com/office/powerpoint/2010/main" val="267530334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IX COLUMNS">
  <p:cSld name="SIX COLUMNS">
    <p:bg>
      <p:bgPr>
        <a:solidFill>
          <a:srgbClr val="F3F3F3"/>
        </a:solidFill>
        <a:effectLst/>
      </p:bgPr>
    </p:bg>
    <p:spTree>
      <p:nvGrpSpPr>
        <p:cNvPr id="1" name="Shape 78"/>
        <p:cNvGrpSpPr/>
        <p:nvPr/>
      </p:nvGrpSpPr>
      <p:grpSpPr>
        <a:xfrm>
          <a:off x="0" y="0"/>
          <a:ext cx="0" cy="0"/>
          <a:chOff x="0" y="0"/>
          <a:chExt cx="0" cy="0"/>
        </a:xfrm>
      </p:grpSpPr>
      <p:sp>
        <p:nvSpPr>
          <p:cNvPr id="2" name="Google Shape;79;p14">
            <a:extLst>
              <a:ext uri="{FF2B5EF4-FFF2-40B4-BE49-F238E27FC236}">
                <a16:creationId xmlns:a16="http://schemas.microsoft.com/office/drawing/2014/main" xmlns="" id="{E164EA56-668E-FC41-1BD1-1111344C810F}"/>
              </a:ext>
            </a:extLst>
          </p:cNvPr>
          <p:cNvSpPr>
            <a:spLocks noChangeArrowheads="1"/>
          </p:cNvSpPr>
          <p:nvPr/>
        </p:nvSpPr>
        <p:spPr bwMode="auto">
          <a:xfrm>
            <a:off x="4684185" y="472018"/>
            <a:ext cx="7562849" cy="704849"/>
          </a:xfrm>
          <a:prstGeom prst="roundRect">
            <a:avLst>
              <a:gd name="adj" fmla="val 19856"/>
            </a:avLst>
          </a:pr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3" name="Google Shape;80;p14">
            <a:extLst>
              <a:ext uri="{FF2B5EF4-FFF2-40B4-BE49-F238E27FC236}">
                <a16:creationId xmlns:a16="http://schemas.microsoft.com/office/drawing/2014/main" xmlns="" id="{7322B1E3-44DA-A892-347E-DE5BC89D1168}"/>
              </a:ext>
            </a:extLst>
          </p:cNvPr>
          <p:cNvSpPr>
            <a:spLocks noChangeArrowheads="1"/>
          </p:cNvSpPr>
          <p:nvPr/>
        </p:nvSpPr>
        <p:spPr bwMode="auto">
          <a:xfrm>
            <a:off x="4760385" y="546100"/>
            <a:ext cx="7488767" cy="704851"/>
          </a:xfrm>
          <a:prstGeom prst="roundRect">
            <a:avLst>
              <a:gd name="adj" fmla="val 11898"/>
            </a:avLst>
          </a:prstGeom>
          <a:noFill/>
          <a:ln w="9525">
            <a:solidFill>
              <a:srgbClr val="43434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81" name="Google Shape;81;p14"/>
          <p:cNvSpPr txBox="1">
            <a:spLocks noGrp="1"/>
          </p:cNvSpPr>
          <p:nvPr>
            <p:ph type="ctrTitle"/>
          </p:nvPr>
        </p:nvSpPr>
        <p:spPr>
          <a:xfrm>
            <a:off x="6907533" y="609733"/>
            <a:ext cx="4259600" cy="641600"/>
          </a:xfrm>
          <a:prstGeom prst="rect">
            <a:avLst/>
          </a:prstGeom>
          <a:noFill/>
        </p:spPr>
        <p:txBody>
          <a:bodyPr spcFirstLastPara="1" anchor="ctr">
            <a:noAutofit/>
          </a:bodyPr>
          <a:lstStyle>
            <a:lvl1pPr lvl="0" algn="r" rtl="0">
              <a:spcBef>
                <a:spcPts val="0"/>
              </a:spcBef>
              <a:spcAft>
                <a:spcPts val="0"/>
              </a:spcAft>
              <a:buClr>
                <a:srgbClr val="2D406A"/>
              </a:buClr>
              <a:buSzPts val="2400"/>
              <a:buNone/>
              <a:defRPr sz="2400" b="0">
                <a:latin typeface="Staatliches"/>
                <a:ea typeface="Staatliches"/>
                <a:cs typeface="Staatliches"/>
                <a:sym typeface="Staatliches"/>
              </a:defRPr>
            </a:lvl1pPr>
            <a:lvl2pPr lvl="1" algn="ctr" rtl="0">
              <a:spcBef>
                <a:spcPts val="0"/>
              </a:spcBef>
              <a:spcAft>
                <a:spcPts val="0"/>
              </a:spcAft>
              <a:buClr>
                <a:srgbClr val="338987"/>
              </a:buClr>
              <a:buSzPts val="1800"/>
              <a:buNone/>
              <a:defRPr sz="2400" b="0">
                <a:solidFill>
                  <a:srgbClr val="338987"/>
                </a:solidFill>
              </a:defRPr>
            </a:lvl2pPr>
            <a:lvl3pPr lvl="2" algn="ctr" rtl="0">
              <a:spcBef>
                <a:spcPts val="0"/>
              </a:spcBef>
              <a:spcAft>
                <a:spcPts val="0"/>
              </a:spcAft>
              <a:buClr>
                <a:srgbClr val="338987"/>
              </a:buClr>
              <a:buSzPts val="1800"/>
              <a:buNone/>
              <a:defRPr sz="2400" b="0">
                <a:solidFill>
                  <a:srgbClr val="338987"/>
                </a:solidFill>
              </a:defRPr>
            </a:lvl3pPr>
            <a:lvl4pPr lvl="3" algn="ctr" rtl="0">
              <a:spcBef>
                <a:spcPts val="0"/>
              </a:spcBef>
              <a:spcAft>
                <a:spcPts val="0"/>
              </a:spcAft>
              <a:buClr>
                <a:srgbClr val="338987"/>
              </a:buClr>
              <a:buSzPts val="1800"/>
              <a:buNone/>
              <a:defRPr sz="2400" b="0">
                <a:solidFill>
                  <a:srgbClr val="338987"/>
                </a:solidFill>
              </a:defRPr>
            </a:lvl4pPr>
            <a:lvl5pPr lvl="4" algn="ctr" rtl="0">
              <a:spcBef>
                <a:spcPts val="0"/>
              </a:spcBef>
              <a:spcAft>
                <a:spcPts val="0"/>
              </a:spcAft>
              <a:buClr>
                <a:srgbClr val="338987"/>
              </a:buClr>
              <a:buSzPts val="1800"/>
              <a:buNone/>
              <a:defRPr sz="2400" b="0">
                <a:solidFill>
                  <a:srgbClr val="338987"/>
                </a:solidFill>
              </a:defRPr>
            </a:lvl5pPr>
            <a:lvl6pPr lvl="5" algn="ctr" rtl="0">
              <a:spcBef>
                <a:spcPts val="0"/>
              </a:spcBef>
              <a:spcAft>
                <a:spcPts val="0"/>
              </a:spcAft>
              <a:buClr>
                <a:srgbClr val="338987"/>
              </a:buClr>
              <a:buSzPts val="1800"/>
              <a:buNone/>
              <a:defRPr sz="2400" b="0">
                <a:solidFill>
                  <a:srgbClr val="338987"/>
                </a:solidFill>
              </a:defRPr>
            </a:lvl6pPr>
            <a:lvl7pPr lvl="6" algn="ctr" rtl="0">
              <a:spcBef>
                <a:spcPts val="0"/>
              </a:spcBef>
              <a:spcAft>
                <a:spcPts val="0"/>
              </a:spcAft>
              <a:buClr>
                <a:srgbClr val="338987"/>
              </a:buClr>
              <a:buSzPts val="1800"/>
              <a:buNone/>
              <a:defRPr sz="2400" b="0">
                <a:solidFill>
                  <a:srgbClr val="338987"/>
                </a:solidFill>
              </a:defRPr>
            </a:lvl7pPr>
            <a:lvl8pPr lvl="7" algn="ctr" rtl="0">
              <a:spcBef>
                <a:spcPts val="0"/>
              </a:spcBef>
              <a:spcAft>
                <a:spcPts val="0"/>
              </a:spcAft>
              <a:buClr>
                <a:srgbClr val="338987"/>
              </a:buClr>
              <a:buSzPts val="1800"/>
              <a:buNone/>
              <a:defRPr sz="2400" b="0">
                <a:solidFill>
                  <a:srgbClr val="338987"/>
                </a:solidFill>
              </a:defRPr>
            </a:lvl8pPr>
            <a:lvl9pPr lvl="8" algn="ctr" rtl="0">
              <a:spcBef>
                <a:spcPts val="0"/>
              </a:spcBef>
              <a:spcAft>
                <a:spcPts val="0"/>
              </a:spcAft>
              <a:buClr>
                <a:srgbClr val="338987"/>
              </a:buClr>
              <a:buSzPts val="1800"/>
              <a:buNone/>
              <a:defRPr sz="2400" b="0">
                <a:solidFill>
                  <a:srgbClr val="338987"/>
                </a:solidFill>
              </a:defRPr>
            </a:lvl9pPr>
          </a:lstStyle>
          <a:p>
            <a:endParaRPr/>
          </a:p>
        </p:txBody>
      </p:sp>
      <p:sp>
        <p:nvSpPr>
          <p:cNvPr id="82" name="Google Shape;82;p14"/>
          <p:cNvSpPr txBox="1">
            <a:spLocks noGrp="1"/>
          </p:cNvSpPr>
          <p:nvPr>
            <p:ph type="title" idx="2"/>
          </p:nvPr>
        </p:nvSpPr>
        <p:spPr>
          <a:xfrm>
            <a:off x="1289635" y="2651897"/>
            <a:ext cx="2455200" cy="535600"/>
          </a:xfrm>
          <a:prstGeom prst="rect">
            <a:avLst/>
          </a:prstGeom>
          <a:noFill/>
          <a:ln>
            <a:noFill/>
          </a:ln>
        </p:spPr>
        <p:txBody>
          <a:bodyPr spcFirstLastPara="1" lIns="0" tIns="0" rIns="0" bIns="0" anchor="b">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3" name="Google Shape;83;p14"/>
          <p:cNvSpPr txBox="1">
            <a:spLocks noGrp="1"/>
          </p:cNvSpPr>
          <p:nvPr>
            <p:ph type="subTitle" idx="1"/>
          </p:nvPr>
        </p:nvSpPr>
        <p:spPr>
          <a:xfrm>
            <a:off x="1044600" y="3249800"/>
            <a:ext cx="2947600" cy="465200"/>
          </a:xfrm>
          <a:prstGeom prst="rect">
            <a:avLst/>
          </a:prstGeom>
        </p:spPr>
        <p:txBody>
          <a:bodyPr spcFirstLastPara="1">
            <a:noAutofit/>
          </a:bodyPr>
          <a:lstStyle>
            <a:lvl1pPr lvl="0" algn="ctr" rtl="0">
              <a:spcBef>
                <a:spcPts val="0"/>
              </a:spcBef>
              <a:spcAft>
                <a:spcPts val="0"/>
              </a:spcAft>
              <a:buNone/>
              <a:defRPr sz="1333"/>
            </a:lvl1pPr>
            <a:lvl2pPr lvl="1" algn="ctr" rtl="0">
              <a:spcBef>
                <a:spcPts val="2133"/>
              </a:spcBef>
              <a:spcAft>
                <a:spcPts val="0"/>
              </a:spcAft>
              <a:buNone/>
              <a:defRPr sz="1333"/>
            </a:lvl2pPr>
            <a:lvl3pPr lvl="2" algn="ctr" rtl="0">
              <a:spcBef>
                <a:spcPts val="2133"/>
              </a:spcBef>
              <a:spcAft>
                <a:spcPts val="0"/>
              </a:spcAft>
              <a:buNone/>
              <a:defRPr sz="1333"/>
            </a:lvl3pPr>
            <a:lvl4pPr lvl="3" algn="ctr" rtl="0">
              <a:spcBef>
                <a:spcPts val="2133"/>
              </a:spcBef>
              <a:spcAft>
                <a:spcPts val="0"/>
              </a:spcAft>
              <a:buNone/>
              <a:defRPr sz="1333"/>
            </a:lvl4pPr>
            <a:lvl5pPr lvl="4" algn="ctr" rtl="0">
              <a:spcBef>
                <a:spcPts val="2133"/>
              </a:spcBef>
              <a:spcAft>
                <a:spcPts val="0"/>
              </a:spcAft>
              <a:buNone/>
              <a:defRPr sz="1333"/>
            </a:lvl5pPr>
            <a:lvl6pPr lvl="5" algn="ctr" rtl="0">
              <a:spcBef>
                <a:spcPts val="2133"/>
              </a:spcBef>
              <a:spcAft>
                <a:spcPts val="0"/>
              </a:spcAft>
              <a:buNone/>
              <a:defRPr sz="1333"/>
            </a:lvl6pPr>
            <a:lvl7pPr lvl="6" algn="ctr" rtl="0">
              <a:spcBef>
                <a:spcPts val="2133"/>
              </a:spcBef>
              <a:spcAft>
                <a:spcPts val="0"/>
              </a:spcAft>
              <a:buNone/>
              <a:defRPr sz="1333"/>
            </a:lvl7pPr>
            <a:lvl8pPr lvl="7" algn="ctr" rtl="0">
              <a:spcBef>
                <a:spcPts val="2133"/>
              </a:spcBef>
              <a:spcAft>
                <a:spcPts val="0"/>
              </a:spcAft>
              <a:buNone/>
              <a:defRPr sz="1333"/>
            </a:lvl8pPr>
            <a:lvl9pPr lvl="8" algn="ctr" rtl="0">
              <a:spcBef>
                <a:spcPts val="2133"/>
              </a:spcBef>
              <a:spcAft>
                <a:spcPts val="2133"/>
              </a:spcAft>
              <a:buNone/>
              <a:defRPr sz="1333"/>
            </a:lvl9pPr>
          </a:lstStyle>
          <a:p>
            <a:endParaRPr/>
          </a:p>
        </p:txBody>
      </p:sp>
      <p:sp>
        <p:nvSpPr>
          <p:cNvPr id="84" name="Google Shape;84;p14"/>
          <p:cNvSpPr txBox="1">
            <a:spLocks noGrp="1"/>
          </p:cNvSpPr>
          <p:nvPr>
            <p:ph type="title" idx="3"/>
          </p:nvPr>
        </p:nvSpPr>
        <p:spPr>
          <a:xfrm>
            <a:off x="8449232" y="2651897"/>
            <a:ext cx="2455200" cy="535600"/>
          </a:xfrm>
          <a:prstGeom prst="rect">
            <a:avLst/>
          </a:prstGeom>
          <a:noFill/>
          <a:ln>
            <a:noFill/>
          </a:ln>
        </p:spPr>
        <p:txBody>
          <a:bodyPr spcFirstLastPara="1" lIns="0" tIns="0" rIns="0" bIns="0" anchor="b">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5" name="Google Shape;85;p14"/>
          <p:cNvSpPr txBox="1">
            <a:spLocks noGrp="1"/>
          </p:cNvSpPr>
          <p:nvPr>
            <p:ph type="subTitle" idx="4"/>
          </p:nvPr>
        </p:nvSpPr>
        <p:spPr>
          <a:xfrm>
            <a:off x="8204033" y="3249800"/>
            <a:ext cx="2947600" cy="465200"/>
          </a:xfrm>
          <a:prstGeom prst="rect">
            <a:avLst/>
          </a:prstGeom>
        </p:spPr>
        <p:txBody>
          <a:bodyPr spcFirstLastPara="1">
            <a:noAutofit/>
          </a:bodyPr>
          <a:lstStyle>
            <a:lvl1pPr lvl="0" algn="ctr" rtl="0">
              <a:spcBef>
                <a:spcPts val="0"/>
              </a:spcBef>
              <a:spcAft>
                <a:spcPts val="0"/>
              </a:spcAft>
              <a:buNone/>
              <a:defRPr sz="1333"/>
            </a:lvl1pPr>
            <a:lvl2pPr lvl="1" algn="ctr" rtl="0">
              <a:spcBef>
                <a:spcPts val="2133"/>
              </a:spcBef>
              <a:spcAft>
                <a:spcPts val="0"/>
              </a:spcAft>
              <a:buNone/>
              <a:defRPr sz="1333"/>
            </a:lvl2pPr>
            <a:lvl3pPr lvl="2" algn="ctr" rtl="0">
              <a:spcBef>
                <a:spcPts val="2133"/>
              </a:spcBef>
              <a:spcAft>
                <a:spcPts val="0"/>
              </a:spcAft>
              <a:buNone/>
              <a:defRPr sz="1333"/>
            </a:lvl3pPr>
            <a:lvl4pPr lvl="3" algn="ctr" rtl="0">
              <a:spcBef>
                <a:spcPts val="2133"/>
              </a:spcBef>
              <a:spcAft>
                <a:spcPts val="0"/>
              </a:spcAft>
              <a:buNone/>
              <a:defRPr sz="1333"/>
            </a:lvl4pPr>
            <a:lvl5pPr lvl="4" algn="ctr" rtl="0">
              <a:spcBef>
                <a:spcPts val="2133"/>
              </a:spcBef>
              <a:spcAft>
                <a:spcPts val="0"/>
              </a:spcAft>
              <a:buNone/>
              <a:defRPr sz="1333"/>
            </a:lvl5pPr>
            <a:lvl6pPr lvl="5" algn="ctr" rtl="0">
              <a:spcBef>
                <a:spcPts val="2133"/>
              </a:spcBef>
              <a:spcAft>
                <a:spcPts val="0"/>
              </a:spcAft>
              <a:buNone/>
              <a:defRPr sz="1333"/>
            </a:lvl6pPr>
            <a:lvl7pPr lvl="6" algn="ctr" rtl="0">
              <a:spcBef>
                <a:spcPts val="2133"/>
              </a:spcBef>
              <a:spcAft>
                <a:spcPts val="0"/>
              </a:spcAft>
              <a:buNone/>
              <a:defRPr sz="1333"/>
            </a:lvl7pPr>
            <a:lvl8pPr lvl="7" algn="ctr" rtl="0">
              <a:spcBef>
                <a:spcPts val="2133"/>
              </a:spcBef>
              <a:spcAft>
                <a:spcPts val="0"/>
              </a:spcAft>
              <a:buNone/>
              <a:defRPr sz="1333"/>
            </a:lvl8pPr>
            <a:lvl9pPr lvl="8" algn="ctr" rtl="0">
              <a:spcBef>
                <a:spcPts val="2133"/>
              </a:spcBef>
              <a:spcAft>
                <a:spcPts val="2133"/>
              </a:spcAft>
              <a:buNone/>
              <a:defRPr sz="1333"/>
            </a:lvl9pPr>
          </a:lstStyle>
          <a:p>
            <a:endParaRPr/>
          </a:p>
        </p:txBody>
      </p:sp>
      <p:sp>
        <p:nvSpPr>
          <p:cNvPr id="86" name="Google Shape;86;p14"/>
          <p:cNvSpPr txBox="1">
            <a:spLocks noGrp="1"/>
          </p:cNvSpPr>
          <p:nvPr>
            <p:ph type="title" idx="5"/>
          </p:nvPr>
        </p:nvSpPr>
        <p:spPr>
          <a:xfrm>
            <a:off x="4868984" y="4800664"/>
            <a:ext cx="2455200" cy="535600"/>
          </a:xfrm>
          <a:prstGeom prst="rect">
            <a:avLst/>
          </a:prstGeom>
          <a:noFill/>
          <a:ln>
            <a:noFill/>
          </a:ln>
        </p:spPr>
        <p:txBody>
          <a:bodyPr spcFirstLastPara="1" lIns="0" tIns="0" rIns="0" bIns="0" anchor="b">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7" name="Google Shape;87;p14"/>
          <p:cNvSpPr txBox="1">
            <a:spLocks noGrp="1"/>
          </p:cNvSpPr>
          <p:nvPr>
            <p:ph type="subTitle" idx="6"/>
          </p:nvPr>
        </p:nvSpPr>
        <p:spPr>
          <a:xfrm>
            <a:off x="4622703" y="5398567"/>
            <a:ext cx="2947600" cy="465200"/>
          </a:xfrm>
          <a:prstGeom prst="rect">
            <a:avLst/>
          </a:prstGeom>
        </p:spPr>
        <p:txBody>
          <a:bodyPr spcFirstLastPara="1">
            <a:noAutofit/>
          </a:bodyPr>
          <a:lstStyle>
            <a:lvl1pPr lvl="0" algn="ctr" rtl="0">
              <a:spcBef>
                <a:spcPts val="0"/>
              </a:spcBef>
              <a:spcAft>
                <a:spcPts val="0"/>
              </a:spcAft>
              <a:buNone/>
              <a:defRPr sz="1333"/>
            </a:lvl1pPr>
            <a:lvl2pPr lvl="1" algn="ctr" rtl="0">
              <a:spcBef>
                <a:spcPts val="2133"/>
              </a:spcBef>
              <a:spcAft>
                <a:spcPts val="0"/>
              </a:spcAft>
              <a:buNone/>
              <a:defRPr sz="1333"/>
            </a:lvl2pPr>
            <a:lvl3pPr lvl="2" algn="ctr" rtl="0">
              <a:spcBef>
                <a:spcPts val="2133"/>
              </a:spcBef>
              <a:spcAft>
                <a:spcPts val="0"/>
              </a:spcAft>
              <a:buNone/>
              <a:defRPr sz="1333"/>
            </a:lvl3pPr>
            <a:lvl4pPr lvl="3" algn="ctr" rtl="0">
              <a:spcBef>
                <a:spcPts val="2133"/>
              </a:spcBef>
              <a:spcAft>
                <a:spcPts val="0"/>
              </a:spcAft>
              <a:buNone/>
              <a:defRPr sz="1333"/>
            </a:lvl4pPr>
            <a:lvl5pPr lvl="4" algn="ctr" rtl="0">
              <a:spcBef>
                <a:spcPts val="2133"/>
              </a:spcBef>
              <a:spcAft>
                <a:spcPts val="0"/>
              </a:spcAft>
              <a:buNone/>
              <a:defRPr sz="1333"/>
            </a:lvl5pPr>
            <a:lvl6pPr lvl="5" algn="ctr" rtl="0">
              <a:spcBef>
                <a:spcPts val="2133"/>
              </a:spcBef>
              <a:spcAft>
                <a:spcPts val="0"/>
              </a:spcAft>
              <a:buNone/>
              <a:defRPr sz="1333"/>
            </a:lvl6pPr>
            <a:lvl7pPr lvl="6" algn="ctr" rtl="0">
              <a:spcBef>
                <a:spcPts val="2133"/>
              </a:spcBef>
              <a:spcAft>
                <a:spcPts val="0"/>
              </a:spcAft>
              <a:buNone/>
              <a:defRPr sz="1333"/>
            </a:lvl7pPr>
            <a:lvl8pPr lvl="7" algn="ctr" rtl="0">
              <a:spcBef>
                <a:spcPts val="2133"/>
              </a:spcBef>
              <a:spcAft>
                <a:spcPts val="0"/>
              </a:spcAft>
              <a:buNone/>
              <a:defRPr sz="1333"/>
            </a:lvl8pPr>
            <a:lvl9pPr lvl="8" algn="ctr" rtl="0">
              <a:spcBef>
                <a:spcPts val="2133"/>
              </a:spcBef>
              <a:spcAft>
                <a:spcPts val="2133"/>
              </a:spcAft>
              <a:buNone/>
              <a:defRPr sz="1333"/>
            </a:lvl9pPr>
          </a:lstStyle>
          <a:p>
            <a:endParaRPr/>
          </a:p>
        </p:txBody>
      </p:sp>
      <p:sp>
        <p:nvSpPr>
          <p:cNvPr id="88" name="Google Shape;88;p14"/>
          <p:cNvSpPr txBox="1">
            <a:spLocks noGrp="1"/>
          </p:cNvSpPr>
          <p:nvPr>
            <p:ph type="title" idx="7"/>
          </p:nvPr>
        </p:nvSpPr>
        <p:spPr>
          <a:xfrm>
            <a:off x="4868984" y="2651897"/>
            <a:ext cx="2455200" cy="535600"/>
          </a:xfrm>
          <a:prstGeom prst="rect">
            <a:avLst/>
          </a:prstGeom>
          <a:noFill/>
          <a:ln>
            <a:noFill/>
          </a:ln>
        </p:spPr>
        <p:txBody>
          <a:bodyPr spcFirstLastPara="1" lIns="0" tIns="0" rIns="0" bIns="0" anchor="b">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9" name="Google Shape;89;p14"/>
          <p:cNvSpPr txBox="1">
            <a:spLocks noGrp="1"/>
          </p:cNvSpPr>
          <p:nvPr>
            <p:ph type="subTitle" idx="8"/>
          </p:nvPr>
        </p:nvSpPr>
        <p:spPr>
          <a:xfrm>
            <a:off x="4622703" y="3249800"/>
            <a:ext cx="2947600" cy="465200"/>
          </a:xfrm>
          <a:prstGeom prst="rect">
            <a:avLst/>
          </a:prstGeom>
        </p:spPr>
        <p:txBody>
          <a:bodyPr spcFirstLastPara="1">
            <a:noAutofit/>
          </a:bodyPr>
          <a:lstStyle>
            <a:lvl1pPr lvl="0" algn="ctr" rtl="0">
              <a:spcBef>
                <a:spcPts val="0"/>
              </a:spcBef>
              <a:spcAft>
                <a:spcPts val="0"/>
              </a:spcAft>
              <a:buNone/>
              <a:defRPr sz="1333"/>
            </a:lvl1pPr>
            <a:lvl2pPr lvl="1" algn="ctr" rtl="0">
              <a:spcBef>
                <a:spcPts val="2133"/>
              </a:spcBef>
              <a:spcAft>
                <a:spcPts val="0"/>
              </a:spcAft>
              <a:buNone/>
              <a:defRPr sz="1333"/>
            </a:lvl2pPr>
            <a:lvl3pPr lvl="2" algn="ctr" rtl="0">
              <a:spcBef>
                <a:spcPts val="2133"/>
              </a:spcBef>
              <a:spcAft>
                <a:spcPts val="0"/>
              </a:spcAft>
              <a:buNone/>
              <a:defRPr sz="1333"/>
            </a:lvl3pPr>
            <a:lvl4pPr lvl="3" algn="ctr" rtl="0">
              <a:spcBef>
                <a:spcPts val="2133"/>
              </a:spcBef>
              <a:spcAft>
                <a:spcPts val="0"/>
              </a:spcAft>
              <a:buNone/>
              <a:defRPr sz="1333"/>
            </a:lvl4pPr>
            <a:lvl5pPr lvl="4" algn="ctr" rtl="0">
              <a:spcBef>
                <a:spcPts val="2133"/>
              </a:spcBef>
              <a:spcAft>
                <a:spcPts val="0"/>
              </a:spcAft>
              <a:buNone/>
              <a:defRPr sz="1333"/>
            </a:lvl5pPr>
            <a:lvl6pPr lvl="5" algn="ctr" rtl="0">
              <a:spcBef>
                <a:spcPts val="2133"/>
              </a:spcBef>
              <a:spcAft>
                <a:spcPts val="0"/>
              </a:spcAft>
              <a:buNone/>
              <a:defRPr sz="1333"/>
            </a:lvl6pPr>
            <a:lvl7pPr lvl="6" algn="ctr" rtl="0">
              <a:spcBef>
                <a:spcPts val="2133"/>
              </a:spcBef>
              <a:spcAft>
                <a:spcPts val="0"/>
              </a:spcAft>
              <a:buNone/>
              <a:defRPr sz="1333"/>
            </a:lvl7pPr>
            <a:lvl8pPr lvl="7" algn="ctr" rtl="0">
              <a:spcBef>
                <a:spcPts val="2133"/>
              </a:spcBef>
              <a:spcAft>
                <a:spcPts val="0"/>
              </a:spcAft>
              <a:buNone/>
              <a:defRPr sz="1333"/>
            </a:lvl8pPr>
            <a:lvl9pPr lvl="8" algn="ctr" rtl="0">
              <a:spcBef>
                <a:spcPts val="2133"/>
              </a:spcBef>
              <a:spcAft>
                <a:spcPts val="2133"/>
              </a:spcAft>
              <a:buNone/>
              <a:defRPr sz="1333"/>
            </a:lvl9pPr>
          </a:lstStyle>
          <a:p>
            <a:endParaRPr/>
          </a:p>
        </p:txBody>
      </p:sp>
      <p:sp>
        <p:nvSpPr>
          <p:cNvPr id="90" name="Google Shape;90;p14"/>
          <p:cNvSpPr txBox="1">
            <a:spLocks noGrp="1"/>
          </p:cNvSpPr>
          <p:nvPr>
            <p:ph type="title" idx="9"/>
          </p:nvPr>
        </p:nvSpPr>
        <p:spPr>
          <a:xfrm>
            <a:off x="1289051" y="4800664"/>
            <a:ext cx="2455200" cy="535600"/>
          </a:xfrm>
          <a:prstGeom prst="rect">
            <a:avLst/>
          </a:prstGeom>
          <a:noFill/>
          <a:ln>
            <a:noFill/>
          </a:ln>
        </p:spPr>
        <p:txBody>
          <a:bodyPr spcFirstLastPara="1" lIns="0" tIns="0" rIns="0" bIns="0" anchor="b">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91" name="Google Shape;91;p14"/>
          <p:cNvSpPr txBox="1">
            <a:spLocks noGrp="1"/>
          </p:cNvSpPr>
          <p:nvPr>
            <p:ph type="subTitle" idx="13"/>
          </p:nvPr>
        </p:nvSpPr>
        <p:spPr>
          <a:xfrm>
            <a:off x="1043900" y="5398567"/>
            <a:ext cx="2947600" cy="465200"/>
          </a:xfrm>
          <a:prstGeom prst="rect">
            <a:avLst/>
          </a:prstGeom>
        </p:spPr>
        <p:txBody>
          <a:bodyPr spcFirstLastPara="1">
            <a:noAutofit/>
          </a:bodyPr>
          <a:lstStyle>
            <a:lvl1pPr lvl="0" algn="ctr" rtl="0">
              <a:spcBef>
                <a:spcPts val="0"/>
              </a:spcBef>
              <a:spcAft>
                <a:spcPts val="0"/>
              </a:spcAft>
              <a:buNone/>
              <a:defRPr sz="1333"/>
            </a:lvl1pPr>
            <a:lvl2pPr lvl="1" algn="ctr" rtl="0">
              <a:spcBef>
                <a:spcPts val="2133"/>
              </a:spcBef>
              <a:spcAft>
                <a:spcPts val="0"/>
              </a:spcAft>
              <a:buNone/>
              <a:defRPr sz="1333"/>
            </a:lvl2pPr>
            <a:lvl3pPr lvl="2" algn="ctr" rtl="0">
              <a:spcBef>
                <a:spcPts val="2133"/>
              </a:spcBef>
              <a:spcAft>
                <a:spcPts val="0"/>
              </a:spcAft>
              <a:buNone/>
              <a:defRPr sz="1333"/>
            </a:lvl3pPr>
            <a:lvl4pPr lvl="3" algn="ctr" rtl="0">
              <a:spcBef>
                <a:spcPts val="2133"/>
              </a:spcBef>
              <a:spcAft>
                <a:spcPts val="0"/>
              </a:spcAft>
              <a:buNone/>
              <a:defRPr sz="1333"/>
            </a:lvl4pPr>
            <a:lvl5pPr lvl="4" algn="ctr" rtl="0">
              <a:spcBef>
                <a:spcPts val="2133"/>
              </a:spcBef>
              <a:spcAft>
                <a:spcPts val="0"/>
              </a:spcAft>
              <a:buNone/>
              <a:defRPr sz="1333"/>
            </a:lvl5pPr>
            <a:lvl6pPr lvl="5" algn="ctr" rtl="0">
              <a:spcBef>
                <a:spcPts val="2133"/>
              </a:spcBef>
              <a:spcAft>
                <a:spcPts val="0"/>
              </a:spcAft>
              <a:buNone/>
              <a:defRPr sz="1333"/>
            </a:lvl6pPr>
            <a:lvl7pPr lvl="6" algn="ctr" rtl="0">
              <a:spcBef>
                <a:spcPts val="2133"/>
              </a:spcBef>
              <a:spcAft>
                <a:spcPts val="0"/>
              </a:spcAft>
              <a:buNone/>
              <a:defRPr sz="1333"/>
            </a:lvl7pPr>
            <a:lvl8pPr lvl="7" algn="ctr" rtl="0">
              <a:spcBef>
                <a:spcPts val="2133"/>
              </a:spcBef>
              <a:spcAft>
                <a:spcPts val="0"/>
              </a:spcAft>
              <a:buNone/>
              <a:defRPr sz="1333"/>
            </a:lvl8pPr>
            <a:lvl9pPr lvl="8" algn="ctr" rtl="0">
              <a:spcBef>
                <a:spcPts val="2133"/>
              </a:spcBef>
              <a:spcAft>
                <a:spcPts val="2133"/>
              </a:spcAft>
              <a:buNone/>
              <a:defRPr sz="1333"/>
            </a:lvl9pPr>
          </a:lstStyle>
          <a:p>
            <a:endParaRPr/>
          </a:p>
        </p:txBody>
      </p:sp>
      <p:sp>
        <p:nvSpPr>
          <p:cNvPr id="92" name="Google Shape;92;p14"/>
          <p:cNvSpPr txBox="1">
            <a:spLocks noGrp="1"/>
          </p:cNvSpPr>
          <p:nvPr>
            <p:ph type="title" idx="14"/>
          </p:nvPr>
        </p:nvSpPr>
        <p:spPr>
          <a:xfrm>
            <a:off x="8449232" y="4800664"/>
            <a:ext cx="2455200" cy="535600"/>
          </a:xfrm>
          <a:prstGeom prst="rect">
            <a:avLst/>
          </a:prstGeom>
          <a:noFill/>
          <a:ln>
            <a:noFill/>
          </a:ln>
        </p:spPr>
        <p:txBody>
          <a:bodyPr spcFirstLastPara="1" lIns="0" tIns="0" rIns="0" bIns="0" anchor="b">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93" name="Google Shape;93;p14"/>
          <p:cNvSpPr txBox="1">
            <a:spLocks noGrp="1"/>
          </p:cNvSpPr>
          <p:nvPr>
            <p:ph type="subTitle" idx="15"/>
          </p:nvPr>
        </p:nvSpPr>
        <p:spPr>
          <a:xfrm>
            <a:off x="8203033" y="5398567"/>
            <a:ext cx="2947600" cy="465200"/>
          </a:xfrm>
          <a:prstGeom prst="rect">
            <a:avLst/>
          </a:prstGeom>
        </p:spPr>
        <p:txBody>
          <a:bodyPr spcFirstLastPara="1">
            <a:noAutofit/>
          </a:bodyPr>
          <a:lstStyle>
            <a:lvl1pPr lvl="0" algn="ctr" rtl="0">
              <a:spcBef>
                <a:spcPts val="0"/>
              </a:spcBef>
              <a:spcAft>
                <a:spcPts val="0"/>
              </a:spcAft>
              <a:buNone/>
              <a:defRPr sz="1333"/>
            </a:lvl1pPr>
            <a:lvl2pPr lvl="1" algn="ctr" rtl="0">
              <a:spcBef>
                <a:spcPts val="2133"/>
              </a:spcBef>
              <a:spcAft>
                <a:spcPts val="0"/>
              </a:spcAft>
              <a:buNone/>
              <a:defRPr sz="1333"/>
            </a:lvl2pPr>
            <a:lvl3pPr lvl="2" algn="ctr" rtl="0">
              <a:spcBef>
                <a:spcPts val="2133"/>
              </a:spcBef>
              <a:spcAft>
                <a:spcPts val="0"/>
              </a:spcAft>
              <a:buNone/>
              <a:defRPr sz="1333"/>
            </a:lvl3pPr>
            <a:lvl4pPr lvl="3" algn="ctr" rtl="0">
              <a:spcBef>
                <a:spcPts val="2133"/>
              </a:spcBef>
              <a:spcAft>
                <a:spcPts val="0"/>
              </a:spcAft>
              <a:buNone/>
              <a:defRPr sz="1333"/>
            </a:lvl4pPr>
            <a:lvl5pPr lvl="4" algn="ctr" rtl="0">
              <a:spcBef>
                <a:spcPts val="2133"/>
              </a:spcBef>
              <a:spcAft>
                <a:spcPts val="0"/>
              </a:spcAft>
              <a:buNone/>
              <a:defRPr sz="1333"/>
            </a:lvl5pPr>
            <a:lvl6pPr lvl="5" algn="ctr" rtl="0">
              <a:spcBef>
                <a:spcPts val="2133"/>
              </a:spcBef>
              <a:spcAft>
                <a:spcPts val="0"/>
              </a:spcAft>
              <a:buNone/>
              <a:defRPr sz="1333"/>
            </a:lvl6pPr>
            <a:lvl7pPr lvl="6" algn="ctr" rtl="0">
              <a:spcBef>
                <a:spcPts val="2133"/>
              </a:spcBef>
              <a:spcAft>
                <a:spcPts val="0"/>
              </a:spcAft>
              <a:buNone/>
              <a:defRPr sz="1333"/>
            </a:lvl7pPr>
            <a:lvl8pPr lvl="7" algn="ctr" rtl="0">
              <a:spcBef>
                <a:spcPts val="2133"/>
              </a:spcBef>
              <a:spcAft>
                <a:spcPts val="0"/>
              </a:spcAft>
              <a:buNone/>
              <a:defRPr sz="1333"/>
            </a:lvl8pPr>
            <a:lvl9pPr lvl="8" algn="ctr" rtl="0">
              <a:spcBef>
                <a:spcPts val="2133"/>
              </a:spcBef>
              <a:spcAft>
                <a:spcPts val="2133"/>
              </a:spcAft>
              <a:buNone/>
              <a:defRPr sz="1333"/>
            </a:lvl9pPr>
          </a:lstStyle>
          <a:p>
            <a:endParaRPr/>
          </a:p>
        </p:txBody>
      </p:sp>
    </p:spTree>
    <p:extLst>
      <p:ext uri="{BB962C8B-B14F-4D97-AF65-F5344CB8AC3E}">
        <p14:creationId xmlns:p14="http://schemas.microsoft.com/office/powerpoint/2010/main" val="309576426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rgbClr val="F3F3F3"/>
        </a:solidFill>
        <a:effectLst/>
      </p:bgPr>
    </p:bg>
    <p:spTree>
      <p:nvGrpSpPr>
        <p:cNvPr id="1" name="Shape 94"/>
        <p:cNvGrpSpPr/>
        <p:nvPr/>
      </p:nvGrpSpPr>
      <p:grpSpPr>
        <a:xfrm>
          <a:off x="0" y="0"/>
          <a:ext cx="0" cy="0"/>
          <a:chOff x="0" y="0"/>
          <a:chExt cx="0" cy="0"/>
        </a:xfrm>
      </p:grpSpPr>
      <p:sp>
        <p:nvSpPr>
          <p:cNvPr id="2" name="Google Shape;97;p15">
            <a:extLst>
              <a:ext uri="{FF2B5EF4-FFF2-40B4-BE49-F238E27FC236}">
                <a16:creationId xmlns:a16="http://schemas.microsoft.com/office/drawing/2014/main" xmlns="" id="{362C9488-6C4A-833A-BA8C-0AA36F731297}"/>
              </a:ext>
            </a:extLst>
          </p:cNvPr>
          <p:cNvSpPr>
            <a:spLocks noChangeArrowheads="1"/>
          </p:cNvSpPr>
          <p:nvPr/>
        </p:nvSpPr>
        <p:spPr bwMode="auto">
          <a:xfrm>
            <a:off x="4684185" y="472018"/>
            <a:ext cx="7562849" cy="704849"/>
          </a:xfrm>
          <a:prstGeom prst="roundRect">
            <a:avLst>
              <a:gd name="adj" fmla="val 19856"/>
            </a:avLst>
          </a:pr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3" name="Google Shape;98;p15">
            <a:extLst>
              <a:ext uri="{FF2B5EF4-FFF2-40B4-BE49-F238E27FC236}">
                <a16:creationId xmlns:a16="http://schemas.microsoft.com/office/drawing/2014/main" xmlns="" id="{5187BED1-13C2-63C5-9EBC-F69959F80D07}"/>
              </a:ext>
            </a:extLst>
          </p:cNvPr>
          <p:cNvSpPr>
            <a:spLocks noChangeArrowheads="1"/>
          </p:cNvSpPr>
          <p:nvPr/>
        </p:nvSpPr>
        <p:spPr bwMode="auto">
          <a:xfrm>
            <a:off x="4760385" y="546100"/>
            <a:ext cx="7488767" cy="704851"/>
          </a:xfrm>
          <a:prstGeom prst="roundRect">
            <a:avLst>
              <a:gd name="adj" fmla="val 11898"/>
            </a:avLst>
          </a:prstGeom>
          <a:noFill/>
          <a:ln w="9525">
            <a:solidFill>
              <a:srgbClr val="43434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95" name="Google Shape;95;p15"/>
          <p:cNvSpPr txBox="1">
            <a:spLocks noGrp="1"/>
          </p:cNvSpPr>
          <p:nvPr>
            <p:ph type="ctrTitle"/>
          </p:nvPr>
        </p:nvSpPr>
        <p:spPr>
          <a:xfrm>
            <a:off x="1470567" y="2109367"/>
            <a:ext cx="1906000" cy="1057200"/>
          </a:xfrm>
          <a:prstGeom prst="rect">
            <a:avLst/>
          </a:prstGeom>
          <a:ln>
            <a:noFill/>
          </a:ln>
        </p:spPr>
        <p:txBody>
          <a:bodyPr spcFirstLastPara="1" anchor="b">
            <a:noAutofit/>
          </a:bodyPr>
          <a:lstStyle>
            <a:lvl1pPr lvl="0" algn="ctr" rtl="0">
              <a:spcBef>
                <a:spcPts val="0"/>
              </a:spcBef>
              <a:spcAft>
                <a:spcPts val="0"/>
              </a:spcAft>
              <a:buSzPts val="2400"/>
              <a:buFont typeface="Staatliches"/>
              <a:buNone/>
              <a:defRPr sz="4800" b="0">
                <a:latin typeface="Staatliches"/>
                <a:ea typeface="Staatliches"/>
                <a:cs typeface="Staatliches"/>
                <a:sym typeface="Staatliches"/>
              </a:defRPr>
            </a:lvl1pPr>
            <a:lvl2pPr lvl="1" algn="ctr" rtl="0">
              <a:spcBef>
                <a:spcPts val="0"/>
              </a:spcBef>
              <a:spcAft>
                <a:spcPts val="0"/>
              </a:spcAft>
              <a:buSzPts val="2400"/>
              <a:buFont typeface="Staatliches"/>
              <a:buNone/>
              <a:defRPr sz="3200" b="0">
                <a:latin typeface="Staatliches"/>
                <a:ea typeface="Staatliches"/>
                <a:cs typeface="Staatliches"/>
                <a:sym typeface="Staatliches"/>
              </a:defRPr>
            </a:lvl2pPr>
            <a:lvl3pPr lvl="2" algn="ctr" rtl="0">
              <a:spcBef>
                <a:spcPts val="0"/>
              </a:spcBef>
              <a:spcAft>
                <a:spcPts val="0"/>
              </a:spcAft>
              <a:buSzPts val="2400"/>
              <a:buFont typeface="Staatliches"/>
              <a:buNone/>
              <a:defRPr sz="3200" b="0">
                <a:latin typeface="Staatliches"/>
                <a:ea typeface="Staatliches"/>
                <a:cs typeface="Staatliches"/>
                <a:sym typeface="Staatliches"/>
              </a:defRPr>
            </a:lvl3pPr>
            <a:lvl4pPr lvl="3" algn="ctr" rtl="0">
              <a:spcBef>
                <a:spcPts val="0"/>
              </a:spcBef>
              <a:spcAft>
                <a:spcPts val="0"/>
              </a:spcAft>
              <a:buSzPts val="2400"/>
              <a:buFont typeface="Staatliches"/>
              <a:buNone/>
              <a:defRPr sz="3200" b="0">
                <a:latin typeface="Staatliches"/>
                <a:ea typeface="Staatliches"/>
                <a:cs typeface="Staatliches"/>
                <a:sym typeface="Staatliches"/>
              </a:defRPr>
            </a:lvl4pPr>
            <a:lvl5pPr lvl="4" algn="ctr" rtl="0">
              <a:spcBef>
                <a:spcPts val="0"/>
              </a:spcBef>
              <a:spcAft>
                <a:spcPts val="0"/>
              </a:spcAft>
              <a:buSzPts val="2400"/>
              <a:buFont typeface="Staatliches"/>
              <a:buNone/>
              <a:defRPr sz="3200" b="0">
                <a:latin typeface="Staatliches"/>
                <a:ea typeface="Staatliches"/>
                <a:cs typeface="Staatliches"/>
                <a:sym typeface="Staatliches"/>
              </a:defRPr>
            </a:lvl5pPr>
            <a:lvl6pPr lvl="5" algn="ctr" rtl="0">
              <a:spcBef>
                <a:spcPts val="0"/>
              </a:spcBef>
              <a:spcAft>
                <a:spcPts val="0"/>
              </a:spcAft>
              <a:buSzPts val="2400"/>
              <a:buFont typeface="Staatliches"/>
              <a:buNone/>
              <a:defRPr sz="3200" b="0">
                <a:latin typeface="Staatliches"/>
                <a:ea typeface="Staatliches"/>
                <a:cs typeface="Staatliches"/>
                <a:sym typeface="Staatliches"/>
              </a:defRPr>
            </a:lvl6pPr>
            <a:lvl7pPr lvl="6" algn="ctr" rtl="0">
              <a:spcBef>
                <a:spcPts val="0"/>
              </a:spcBef>
              <a:spcAft>
                <a:spcPts val="0"/>
              </a:spcAft>
              <a:buSzPts val="2400"/>
              <a:buFont typeface="Staatliches"/>
              <a:buNone/>
              <a:defRPr sz="3200" b="0">
                <a:latin typeface="Staatliches"/>
                <a:ea typeface="Staatliches"/>
                <a:cs typeface="Staatliches"/>
                <a:sym typeface="Staatliches"/>
              </a:defRPr>
            </a:lvl7pPr>
            <a:lvl8pPr lvl="7" algn="ctr" rtl="0">
              <a:spcBef>
                <a:spcPts val="0"/>
              </a:spcBef>
              <a:spcAft>
                <a:spcPts val="0"/>
              </a:spcAft>
              <a:buSzPts val="2400"/>
              <a:buFont typeface="Staatliches"/>
              <a:buNone/>
              <a:defRPr sz="3200" b="0">
                <a:latin typeface="Staatliches"/>
                <a:ea typeface="Staatliches"/>
                <a:cs typeface="Staatliches"/>
                <a:sym typeface="Staatliches"/>
              </a:defRPr>
            </a:lvl8pPr>
            <a:lvl9pPr lvl="8" algn="ctr" rtl="0">
              <a:spcBef>
                <a:spcPts val="0"/>
              </a:spcBef>
              <a:spcAft>
                <a:spcPts val="0"/>
              </a:spcAft>
              <a:buSzPts val="2400"/>
              <a:buFont typeface="Staatliches"/>
              <a:buNone/>
              <a:defRPr sz="3200" b="0">
                <a:latin typeface="Staatliches"/>
                <a:ea typeface="Staatliches"/>
                <a:cs typeface="Staatliches"/>
                <a:sym typeface="Staatliches"/>
              </a:defRPr>
            </a:lvl9pPr>
          </a:lstStyle>
          <a:p>
            <a:endParaRPr/>
          </a:p>
        </p:txBody>
      </p:sp>
      <p:sp>
        <p:nvSpPr>
          <p:cNvPr id="96" name="Google Shape;96;p15"/>
          <p:cNvSpPr txBox="1">
            <a:spLocks noGrp="1"/>
          </p:cNvSpPr>
          <p:nvPr>
            <p:ph type="subTitle" idx="1"/>
          </p:nvPr>
        </p:nvSpPr>
        <p:spPr>
          <a:xfrm>
            <a:off x="1189681" y="3903617"/>
            <a:ext cx="2437200" cy="2228000"/>
          </a:xfrm>
          <a:prstGeom prst="rect">
            <a:avLst/>
          </a:prstGeom>
          <a:noFill/>
        </p:spPr>
        <p:txBody>
          <a:bodyPr spcFirstLastPara="1">
            <a:noAutofit/>
          </a:bodyPr>
          <a:lstStyle>
            <a:lvl1pPr marR="95998"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99" name="Google Shape;99;p15"/>
          <p:cNvSpPr txBox="1">
            <a:spLocks noGrp="1"/>
          </p:cNvSpPr>
          <p:nvPr>
            <p:ph type="ctrTitle" idx="2"/>
          </p:nvPr>
        </p:nvSpPr>
        <p:spPr>
          <a:xfrm>
            <a:off x="5114683" y="2109367"/>
            <a:ext cx="1906000" cy="1057200"/>
          </a:xfrm>
          <a:prstGeom prst="rect">
            <a:avLst/>
          </a:prstGeom>
          <a:ln>
            <a:noFill/>
          </a:ln>
        </p:spPr>
        <p:txBody>
          <a:bodyPr spcFirstLastPara="1" anchor="b">
            <a:noAutofit/>
          </a:bodyPr>
          <a:lstStyle>
            <a:lvl1pPr lvl="0" algn="ctr" rtl="0">
              <a:spcBef>
                <a:spcPts val="0"/>
              </a:spcBef>
              <a:spcAft>
                <a:spcPts val="0"/>
              </a:spcAft>
              <a:buSzPts val="2400"/>
              <a:buFont typeface="Staatliches"/>
              <a:buNone/>
              <a:defRPr sz="4800" b="0">
                <a:latin typeface="Staatliches"/>
                <a:ea typeface="Staatliches"/>
                <a:cs typeface="Staatliches"/>
                <a:sym typeface="Staatliches"/>
              </a:defRPr>
            </a:lvl1pPr>
            <a:lvl2pPr lvl="1" algn="ctr" rtl="0">
              <a:spcBef>
                <a:spcPts val="0"/>
              </a:spcBef>
              <a:spcAft>
                <a:spcPts val="0"/>
              </a:spcAft>
              <a:buSzPts val="2400"/>
              <a:buFont typeface="Staatliches"/>
              <a:buNone/>
              <a:defRPr sz="3200" b="0">
                <a:latin typeface="Staatliches"/>
                <a:ea typeface="Staatliches"/>
                <a:cs typeface="Staatliches"/>
                <a:sym typeface="Staatliches"/>
              </a:defRPr>
            </a:lvl2pPr>
            <a:lvl3pPr lvl="2" algn="ctr" rtl="0">
              <a:spcBef>
                <a:spcPts val="0"/>
              </a:spcBef>
              <a:spcAft>
                <a:spcPts val="0"/>
              </a:spcAft>
              <a:buSzPts val="2400"/>
              <a:buFont typeface="Staatliches"/>
              <a:buNone/>
              <a:defRPr sz="3200" b="0">
                <a:latin typeface="Staatliches"/>
                <a:ea typeface="Staatliches"/>
                <a:cs typeface="Staatliches"/>
                <a:sym typeface="Staatliches"/>
              </a:defRPr>
            </a:lvl3pPr>
            <a:lvl4pPr lvl="3" algn="ctr" rtl="0">
              <a:spcBef>
                <a:spcPts val="0"/>
              </a:spcBef>
              <a:spcAft>
                <a:spcPts val="0"/>
              </a:spcAft>
              <a:buSzPts val="2400"/>
              <a:buFont typeface="Staatliches"/>
              <a:buNone/>
              <a:defRPr sz="3200" b="0">
                <a:latin typeface="Staatliches"/>
                <a:ea typeface="Staatliches"/>
                <a:cs typeface="Staatliches"/>
                <a:sym typeface="Staatliches"/>
              </a:defRPr>
            </a:lvl4pPr>
            <a:lvl5pPr lvl="4" algn="ctr" rtl="0">
              <a:spcBef>
                <a:spcPts val="0"/>
              </a:spcBef>
              <a:spcAft>
                <a:spcPts val="0"/>
              </a:spcAft>
              <a:buSzPts val="2400"/>
              <a:buFont typeface="Staatliches"/>
              <a:buNone/>
              <a:defRPr sz="3200" b="0">
                <a:latin typeface="Staatliches"/>
                <a:ea typeface="Staatliches"/>
                <a:cs typeface="Staatliches"/>
                <a:sym typeface="Staatliches"/>
              </a:defRPr>
            </a:lvl5pPr>
            <a:lvl6pPr lvl="5" algn="ctr" rtl="0">
              <a:spcBef>
                <a:spcPts val="0"/>
              </a:spcBef>
              <a:spcAft>
                <a:spcPts val="0"/>
              </a:spcAft>
              <a:buSzPts val="2400"/>
              <a:buFont typeface="Staatliches"/>
              <a:buNone/>
              <a:defRPr sz="3200" b="0">
                <a:latin typeface="Staatliches"/>
                <a:ea typeface="Staatliches"/>
                <a:cs typeface="Staatliches"/>
                <a:sym typeface="Staatliches"/>
              </a:defRPr>
            </a:lvl6pPr>
            <a:lvl7pPr lvl="6" algn="ctr" rtl="0">
              <a:spcBef>
                <a:spcPts val="0"/>
              </a:spcBef>
              <a:spcAft>
                <a:spcPts val="0"/>
              </a:spcAft>
              <a:buSzPts val="2400"/>
              <a:buFont typeface="Staatliches"/>
              <a:buNone/>
              <a:defRPr sz="3200" b="0">
                <a:latin typeface="Staatliches"/>
                <a:ea typeface="Staatliches"/>
                <a:cs typeface="Staatliches"/>
                <a:sym typeface="Staatliches"/>
              </a:defRPr>
            </a:lvl7pPr>
            <a:lvl8pPr lvl="7" algn="ctr" rtl="0">
              <a:spcBef>
                <a:spcPts val="0"/>
              </a:spcBef>
              <a:spcAft>
                <a:spcPts val="0"/>
              </a:spcAft>
              <a:buSzPts val="2400"/>
              <a:buFont typeface="Staatliches"/>
              <a:buNone/>
              <a:defRPr sz="3200" b="0">
                <a:latin typeface="Staatliches"/>
                <a:ea typeface="Staatliches"/>
                <a:cs typeface="Staatliches"/>
                <a:sym typeface="Staatliches"/>
              </a:defRPr>
            </a:lvl8pPr>
            <a:lvl9pPr lvl="8" algn="ctr" rtl="0">
              <a:spcBef>
                <a:spcPts val="0"/>
              </a:spcBef>
              <a:spcAft>
                <a:spcPts val="0"/>
              </a:spcAft>
              <a:buSzPts val="2400"/>
              <a:buFont typeface="Staatliches"/>
              <a:buNone/>
              <a:defRPr sz="3200" b="0">
                <a:latin typeface="Staatliches"/>
                <a:ea typeface="Staatliches"/>
                <a:cs typeface="Staatliches"/>
                <a:sym typeface="Staatliches"/>
              </a:defRPr>
            </a:lvl9pPr>
          </a:lstStyle>
          <a:p>
            <a:endParaRPr/>
          </a:p>
        </p:txBody>
      </p:sp>
      <p:sp>
        <p:nvSpPr>
          <p:cNvPr id="100" name="Google Shape;100;p15"/>
          <p:cNvSpPr txBox="1">
            <a:spLocks noGrp="1"/>
          </p:cNvSpPr>
          <p:nvPr>
            <p:ph type="subTitle" idx="3"/>
          </p:nvPr>
        </p:nvSpPr>
        <p:spPr>
          <a:xfrm>
            <a:off x="4833815" y="3903617"/>
            <a:ext cx="2437200" cy="2228000"/>
          </a:xfrm>
          <a:prstGeom prst="rect">
            <a:avLst/>
          </a:prstGeom>
          <a:noFill/>
        </p:spPr>
        <p:txBody>
          <a:bodyPr spcFirstLastPara="1">
            <a:noAutofit/>
          </a:bodyPr>
          <a:lstStyle>
            <a:lvl1pPr marR="95998"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1" name="Google Shape;101;p15"/>
          <p:cNvSpPr txBox="1">
            <a:spLocks noGrp="1"/>
          </p:cNvSpPr>
          <p:nvPr>
            <p:ph type="ctrTitle" idx="4"/>
          </p:nvPr>
        </p:nvSpPr>
        <p:spPr>
          <a:xfrm>
            <a:off x="8758700" y="2109367"/>
            <a:ext cx="1906000" cy="1057200"/>
          </a:xfrm>
          <a:prstGeom prst="rect">
            <a:avLst/>
          </a:prstGeom>
          <a:ln>
            <a:noFill/>
          </a:ln>
        </p:spPr>
        <p:txBody>
          <a:bodyPr spcFirstLastPara="1" anchor="b">
            <a:noAutofit/>
          </a:bodyPr>
          <a:lstStyle>
            <a:lvl1pPr lvl="0" algn="ctr" rtl="0">
              <a:spcBef>
                <a:spcPts val="0"/>
              </a:spcBef>
              <a:spcAft>
                <a:spcPts val="0"/>
              </a:spcAft>
              <a:buSzPts val="2400"/>
              <a:buFont typeface="Staatliches"/>
              <a:buNone/>
              <a:defRPr sz="4800" b="0">
                <a:latin typeface="Staatliches"/>
                <a:ea typeface="Staatliches"/>
                <a:cs typeface="Staatliches"/>
                <a:sym typeface="Staatliches"/>
              </a:defRPr>
            </a:lvl1pPr>
            <a:lvl2pPr lvl="1" algn="ctr" rtl="0">
              <a:spcBef>
                <a:spcPts val="0"/>
              </a:spcBef>
              <a:spcAft>
                <a:spcPts val="0"/>
              </a:spcAft>
              <a:buSzPts val="2400"/>
              <a:buFont typeface="Staatliches"/>
              <a:buNone/>
              <a:defRPr sz="3200" b="0">
                <a:latin typeface="Staatliches"/>
                <a:ea typeface="Staatliches"/>
                <a:cs typeface="Staatliches"/>
                <a:sym typeface="Staatliches"/>
              </a:defRPr>
            </a:lvl2pPr>
            <a:lvl3pPr lvl="2" algn="ctr" rtl="0">
              <a:spcBef>
                <a:spcPts val="0"/>
              </a:spcBef>
              <a:spcAft>
                <a:spcPts val="0"/>
              </a:spcAft>
              <a:buSzPts val="2400"/>
              <a:buFont typeface="Staatliches"/>
              <a:buNone/>
              <a:defRPr sz="3200" b="0">
                <a:latin typeface="Staatliches"/>
                <a:ea typeface="Staatliches"/>
                <a:cs typeface="Staatliches"/>
                <a:sym typeface="Staatliches"/>
              </a:defRPr>
            </a:lvl3pPr>
            <a:lvl4pPr lvl="3" algn="ctr" rtl="0">
              <a:spcBef>
                <a:spcPts val="0"/>
              </a:spcBef>
              <a:spcAft>
                <a:spcPts val="0"/>
              </a:spcAft>
              <a:buSzPts val="2400"/>
              <a:buFont typeface="Staatliches"/>
              <a:buNone/>
              <a:defRPr sz="3200" b="0">
                <a:latin typeface="Staatliches"/>
                <a:ea typeface="Staatliches"/>
                <a:cs typeface="Staatliches"/>
                <a:sym typeface="Staatliches"/>
              </a:defRPr>
            </a:lvl4pPr>
            <a:lvl5pPr lvl="4" algn="ctr" rtl="0">
              <a:spcBef>
                <a:spcPts val="0"/>
              </a:spcBef>
              <a:spcAft>
                <a:spcPts val="0"/>
              </a:spcAft>
              <a:buSzPts val="2400"/>
              <a:buFont typeface="Staatliches"/>
              <a:buNone/>
              <a:defRPr sz="3200" b="0">
                <a:latin typeface="Staatliches"/>
                <a:ea typeface="Staatliches"/>
                <a:cs typeface="Staatliches"/>
                <a:sym typeface="Staatliches"/>
              </a:defRPr>
            </a:lvl5pPr>
            <a:lvl6pPr lvl="5" algn="ctr" rtl="0">
              <a:spcBef>
                <a:spcPts val="0"/>
              </a:spcBef>
              <a:spcAft>
                <a:spcPts val="0"/>
              </a:spcAft>
              <a:buSzPts val="2400"/>
              <a:buFont typeface="Staatliches"/>
              <a:buNone/>
              <a:defRPr sz="3200" b="0">
                <a:latin typeface="Staatliches"/>
                <a:ea typeface="Staatliches"/>
                <a:cs typeface="Staatliches"/>
                <a:sym typeface="Staatliches"/>
              </a:defRPr>
            </a:lvl6pPr>
            <a:lvl7pPr lvl="6" algn="ctr" rtl="0">
              <a:spcBef>
                <a:spcPts val="0"/>
              </a:spcBef>
              <a:spcAft>
                <a:spcPts val="0"/>
              </a:spcAft>
              <a:buSzPts val="2400"/>
              <a:buFont typeface="Staatliches"/>
              <a:buNone/>
              <a:defRPr sz="3200" b="0">
                <a:latin typeface="Staatliches"/>
                <a:ea typeface="Staatliches"/>
                <a:cs typeface="Staatliches"/>
                <a:sym typeface="Staatliches"/>
              </a:defRPr>
            </a:lvl7pPr>
            <a:lvl8pPr lvl="7" algn="ctr" rtl="0">
              <a:spcBef>
                <a:spcPts val="0"/>
              </a:spcBef>
              <a:spcAft>
                <a:spcPts val="0"/>
              </a:spcAft>
              <a:buSzPts val="2400"/>
              <a:buFont typeface="Staatliches"/>
              <a:buNone/>
              <a:defRPr sz="3200" b="0">
                <a:latin typeface="Staatliches"/>
                <a:ea typeface="Staatliches"/>
                <a:cs typeface="Staatliches"/>
                <a:sym typeface="Staatliches"/>
              </a:defRPr>
            </a:lvl8pPr>
            <a:lvl9pPr lvl="8" algn="ctr" rtl="0">
              <a:spcBef>
                <a:spcPts val="0"/>
              </a:spcBef>
              <a:spcAft>
                <a:spcPts val="0"/>
              </a:spcAft>
              <a:buSzPts val="2400"/>
              <a:buFont typeface="Staatliches"/>
              <a:buNone/>
              <a:defRPr sz="3200" b="0">
                <a:latin typeface="Staatliches"/>
                <a:ea typeface="Staatliches"/>
                <a:cs typeface="Staatliches"/>
                <a:sym typeface="Staatliches"/>
              </a:defRPr>
            </a:lvl9pPr>
          </a:lstStyle>
          <a:p>
            <a:endParaRPr/>
          </a:p>
        </p:txBody>
      </p:sp>
      <p:sp>
        <p:nvSpPr>
          <p:cNvPr id="102" name="Google Shape;102;p15"/>
          <p:cNvSpPr txBox="1">
            <a:spLocks noGrp="1"/>
          </p:cNvSpPr>
          <p:nvPr>
            <p:ph type="subTitle" idx="5"/>
          </p:nvPr>
        </p:nvSpPr>
        <p:spPr>
          <a:xfrm>
            <a:off x="8477948" y="3903617"/>
            <a:ext cx="2437200" cy="2228000"/>
          </a:xfrm>
          <a:prstGeom prst="rect">
            <a:avLst/>
          </a:prstGeom>
          <a:noFill/>
        </p:spPr>
        <p:txBody>
          <a:bodyPr spcFirstLastPara="1">
            <a:noAutofit/>
          </a:bodyPr>
          <a:lstStyle>
            <a:lvl1pPr marR="95998"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3" name="Google Shape;103;p15"/>
          <p:cNvSpPr txBox="1">
            <a:spLocks noGrp="1"/>
          </p:cNvSpPr>
          <p:nvPr>
            <p:ph type="ctrTitle" idx="6"/>
          </p:nvPr>
        </p:nvSpPr>
        <p:spPr>
          <a:xfrm>
            <a:off x="6907533" y="609733"/>
            <a:ext cx="4259600" cy="641600"/>
          </a:xfrm>
          <a:prstGeom prst="rect">
            <a:avLst/>
          </a:prstGeom>
          <a:noFill/>
        </p:spPr>
        <p:txBody>
          <a:bodyPr spcFirstLastPara="1" anchor="ctr">
            <a:noAutofit/>
          </a:bodyPr>
          <a:lstStyle>
            <a:lvl1pPr lvl="0" algn="r" rtl="0">
              <a:spcBef>
                <a:spcPts val="0"/>
              </a:spcBef>
              <a:spcAft>
                <a:spcPts val="0"/>
              </a:spcAft>
              <a:buClr>
                <a:srgbClr val="2D406A"/>
              </a:buClr>
              <a:buSzPts val="2400"/>
              <a:buNone/>
              <a:defRPr sz="2400" b="0">
                <a:latin typeface="Staatliches"/>
                <a:ea typeface="Staatliches"/>
                <a:cs typeface="Staatliches"/>
                <a:sym typeface="Staatliches"/>
              </a:defRPr>
            </a:lvl1pPr>
            <a:lvl2pPr lvl="1" algn="ctr" rtl="0">
              <a:spcBef>
                <a:spcPts val="0"/>
              </a:spcBef>
              <a:spcAft>
                <a:spcPts val="0"/>
              </a:spcAft>
              <a:buClr>
                <a:srgbClr val="338987"/>
              </a:buClr>
              <a:buSzPts val="1800"/>
              <a:buNone/>
              <a:defRPr sz="2400" b="0">
                <a:solidFill>
                  <a:srgbClr val="338987"/>
                </a:solidFill>
              </a:defRPr>
            </a:lvl2pPr>
            <a:lvl3pPr lvl="2" algn="ctr" rtl="0">
              <a:spcBef>
                <a:spcPts val="0"/>
              </a:spcBef>
              <a:spcAft>
                <a:spcPts val="0"/>
              </a:spcAft>
              <a:buClr>
                <a:srgbClr val="338987"/>
              </a:buClr>
              <a:buSzPts val="1800"/>
              <a:buNone/>
              <a:defRPr sz="2400" b="0">
                <a:solidFill>
                  <a:srgbClr val="338987"/>
                </a:solidFill>
              </a:defRPr>
            </a:lvl3pPr>
            <a:lvl4pPr lvl="3" algn="ctr" rtl="0">
              <a:spcBef>
                <a:spcPts val="0"/>
              </a:spcBef>
              <a:spcAft>
                <a:spcPts val="0"/>
              </a:spcAft>
              <a:buClr>
                <a:srgbClr val="338987"/>
              </a:buClr>
              <a:buSzPts val="1800"/>
              <a:buNone/>
              <a:defRPr sz="2400" b="0">
                <a:solidFill>
                  <a:srgbClr val="338987"/>
                </a:solidFill>
              </a:defRPr>
            </a:lvl4pPr>
            <a:lvl5pPr lvl="4" algn="ctr" rtl="0">
              <a:spcBef>
                <a:spcPts val="0"/>
              </a:spcBef>
              <a:spcAft>
                <a:spcPts val="0"/>
              </a:spcAft>
              <a:buClr>
                <a:srgbClr val="338987"/>
              </a:buClr>
              <a:buSzPts val="1800"/>
              <a:buNone/>
              <a:defRPr sz="2400" b="0">
                <a:solidFill>
                  <a:srgbClr val="338987"/>
                </a:solidFill>
              </a:defRPr>
            </a:lvl5pPr>
            <a:lvl6pPr lvl="5" algn="ctr" rtl="0">
              <a:spcBef>
                <a:spcPts val="0"/>
              </a:spcBef>
              <a:spcAft>
                <a:spcPts val="0"/>
              </a:spcAft>
              <a:buClr>
                <a:srgbClr val="338987"/>
              </a:buClr>
              <a:buSzPts val="1800"/>
              <a:buNone/>
              <a:defRPr sz="2400" b="0">
                <a:solidFill>
                  <a:srgbClr val="338987"/>
                </a:solidFill>
              </a:defRPr>
            </a:lvl6pPr>
            <a:lvl7pPr lvl="6" algn="ctr" rtl="0">
              <a:spcBef>
                <a:spcPts val="0"/>
              </a:spcBef>
              <a:spcAft>
                <a:spcPts val="0"/>
              </a:spcAft>
              <a:buClr>
                <a:srgbClr val="338987"/>
              </a:buClr>
              <a:buSzPts val="1800"/>
              <a:buNone/>
              <a:defRPr sz="2400" b="0">
                <a:solidFill>
                  <a:srgbClr val="338987"/>
                </a:solidFill>
              </a:defRPr>
            </a:lvl7pPr>
            <a:lvl8pPr lvl="7" algn="ctr" rtl="0">
              <a:spcBef>
                <a:spcPts val="0"/>
              </a:spcBef>
              <a:spcAft>
                <a:spcPts val="0"/>
              </a:spcAft>
              <a:buClr>
                <a:srgbClr val="338987"/>
              </a:buClr>
              <a:buSzPts val="1800"/>
              <a:buNone/>
              <a:defRPr sz="2400" b="0">
                <a:solidFill>
                  <a:srgbClr val="338987"/>
                </a:solidFill>
              </a:defRPr>
            </a:lvl8pPr>
            <a:lvl9pPr lvl="8" algn="ctr" rtl="0">
              <a:spcBef>
                <a:spcPts val="0"/>
              </a:spcBef>
              <a:spcAft>
                <a:spcPts val="0"/>
              </a:spcAft>
              <a:buClr>
                <a:srgbClr val="338987"/>
              </a:buClr>
              <a:buSzPts val="1800"/>
              <a:buNone/>
              <a:defRPr sz="2400" b="0">
                <a:solidFill>
                  <a:srgbClr val="338987"/>
                </a:solidFill>
              </a:defRPr>
            </a:lvl9pPr>
          </a:lstStyle>
          <a:p>
            <a:endParaRPr/>
          </a:p>
        </p:txBody>
      </p:sp>
    </p:spTree>
    <p:extLst>
      <p:ext uri="{BB962C8B-B14F-4D97-AF65-F5344CB8AC3E}">
        <p14:creationId xmlns:p14="http://schemas.microsoft.com/office/powerpoint/2010/main" val="358096653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rgbClr val="F3F3F3"/>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4983696" y="4001397"/>
            <a:ext cx="2455200" cy="535600"/>
          </a:xfrm>
          <a:prstGeom prst="rect">
            <a:avLst/>
          </a:prstGeom>
          <a:noFill/>
          <a:ln>
            <a:noFill/>
          </a:ln>
        </p:spPr>
        <p:txBody>
          <a:bodyPr spcFirstLastPara="1" lIns="0" tIns="0" rIns="0" bIns="0" anchor="ctr">
            <a:noAutofit/>
          </a:bodyPr>
          <a:lstStyle>
            <a:lvl1pPr lvl="0" algn="ctr" rtl="0">
              <a:spcBef>
                <a:spcPts val="0"/>
              </a:spcBef>
              <a:spcAft>
                <a:spcPts val="0"/>
              </a:spcAft>
              <a:buSzPts val="1400"/>
              <a:buNone/>
              <a:defRPr sz="1600"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15" name="Google Shape;115;p18"/>
          <p:cNvSpPr txBox="1">
            <a:spLocks noGrp="1"/>
          </p:cNvSpPr>
          <p:nvPr>
            <p:ph type="subTitle" idx="1"/>
          </p:nvPr>
        </p:nvSpPr>
        <p:spPr>
          <a:xfrm>
            <a:off x="4737496" y="4599300"/>
            <a:ext cx="2947600" cy="1310800"/>
          </a:xfrm>
          <a:prstGeom prst="rect">
            <a:avLst/>
          </a:prstGeom>
        </p:spPr>
        <p:txBody>
          <a:bodyPr spcFirstLastPara="1">
            <a:noAutofit/>
          </a:bodyPr>
          <a:lstStyle>
            <a:lvl1pPr lvl="0" algn="ctr" rtl="0">
              <a:lnSpc>
                <a:spcPct val="100000"/>
              </a:lnSpc>
              <a:spcBef>
                <a:spcPts val="0"/>
              </a:spcBef>
              <a:spcAft>
                <a:spcPts val="0"/>
              </a:spcAft>
              <a:buNone/>
              <a:defRPr sz="1333"/>
            </a:lvl1pPr>
            <a:lvl2pPr lvl="1" algn="ctr" rtl="0">
              <a:lnSpc>
                <a:spcPct val="100000"/>
              </a:lnSpc>
              <a:spcBef>
                <a:spcPts val="2133"/>
              </a:spcBef>
              <a:spcAft>
                <a:spcPts val="0"/>
              </a:spcAft>
              <a:buNone/>
              <a:defRPr sz="1333"/>
            </a:lvl2pPr>
            <a:lvl3pPr lvl="2" algn="ctr" rtl="0">
              <a:lnSpc>
                <a:spcPct val="100000"/>
              </a:lnSpc>
              <a:spcBef>
                <a:spcPts val="2133"/>
              </a:spcBef>
              <a:spcAft>
                <a:spcPts val="0"/>
              </a:spcAft>
              <a:buNone/>
              <a:defRPr sz="1333"/>
            </a:lvl3pPr>
            <a:lvl4pPr lvl="3" algn="ctr" rtl="0">
              <a:lnSpc>
                <a:spcPct val="100000"/>
              </a:lnSpc>
              <a:spcBef>
                <a:spcPts val="2133"/>
              </a:spcBef>
              <a:spcAft>
                <a:spcPts val="0"/>
              </a:spcAft>
              <a:buNone/>
              <a:defRPr sz="1333"/>
            </a:lvl4pPr>
            <a:lvl5pPr lvl="4" algn="ctr" rtl="0">
              <a:lnSpc>
                <a:spcPct val="100000"/>
              </a:lnSpc>
              <a:spcBef>
                <a:spcPts val="2133"/>
              </a:spcBef>
              <a:spcAft>
                <a:spcPts val="0"/>
              </a:spcAft>
              <a:buNone/>
              <a:defRPr sz="1333"/>
            </a:lvl5pPr>
            <a:lvl6pPr lvl="5" algn="ctr" rtl="0">
              <a:lnSpc>
                <a:spcPct val="100000"/>
              </a:lnSpc>
              <a:spcBef>
                <a:spcPts val="2133"/>
              </a:spcBef>
              <a:spcAft>
                <a:spcPts val="0"/>
              </a:spcAft>
              <a:buNone/>
              <a:defRPr sz="1333"/>
            </a:lvl6pPr>
            <a:lvl7pPr lvl="6" algn="ctr" rtl="0">
              <a:lnSpc>
                <a:spcPct val="100000"/>
              </a:lnSpc>
              <a:spcBef>
                <a:spcPts val="2133"/>
              </a:spcBef>
              <a:spcAft>
                <a:spcPts val="0"/>
              </a:spcAft>
              <a:buNone/>
              <a:defRPr sz="1333"/>
            </a:lvl7pPr>
            <a:lvl8pPr lvl="7" algn="ctr" rtl="0">
              <a:lnSpc>
                <a:spcPct val="100000"/>
              </a:lnSpc>
              <a:spcBef>
                <a:spcPts val="2133"/>
              </a:spcBef>
              <a:spcAft>
                <a:spcPts val="0"/>
              </a:spcAft>
              <a:buNone/>
              <a:defRPr sz="1333"/>
            </a:lvl8pPr>
            <a:lvl9pPr lvl="8" algn="ctr" rtl="0">
              <a:lnSpc>
                <a:spcPct val="100000"/>
              </a:lnSpc>
              <a:spcBef>
                <a:spcPts val="2133"/>
              </a:spcBef>
              <a:spcAft>
                <a:spcPts val="2133"/>
              </a:spcAft>
              <a:buNone/>
              <a:defRPr sz="1333"/>
            </a:lvl9pPr>
          </a:lstStyle>
          <a:p>
            <a:endParaRPr/>
          </a:p>
        </p:txBody>
      </p:sp>
      <p:sp>
        <p:nvSpPr>
          <p:cNvPr id="116" name="Google Shape;116;p18"/>
          <p:cNvSpPr txBox="1">
            <a:spLocks noGrp="1"/>
          </p:cNvSpPr>
          <p:nvPr>
            <p:ph type="title" idx="2"/>
          </p:nvPr>
        </p:nvSpPr>
        <p:spPr>
          <a:xfrm>
            <a:off x="1159529" y="4466131"/>
            <a:ext cx="2455200" cy="535600"/>
          </a:xfrm>
          <a:prstGeom prst="rect">
            <a:avLst/>
          </a:prstGeom>
          <a:noFill/>
          <a:ln>
            <a:noFill/>
          </a:ln>
        </p:spPr>
        <p:txBody>
          <a:bodyPr spcFirstLastPara="1" lIns="0" tIns="0" rIns="0" bIns="0" anchor="ctr">
            <a:noAutofit/>
          </a:bodyPr>
          <a:lstStyle>
            <a:lvl1pPr lvl="0" algn="ctr" rtl="0">
              <a:spcBef>
                <a:spcPts val="0"/>
              </a:spcBef>
              <a:spcAft>
                <a:spcPts val="0"/>
              </a:spcAft>
              <a:buSzPts val="1400"/>
              <a:buNone/>
              <a:defRPr sz="1600"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17" name="Google Shape;117;p18"/>
          <p:cNvSpPr txBox="1">
            <a:spLocks noGrp="1"/>
          </p:cNvSpPr>
          <p:nvPr>
            <p:ph type="subTitle" idx="3"/>
          </p:nvPr>
        </p:nvSpPr>
        <p:spPr>
          <a:xfrm>
            <a:off x="913329" y="5064033"/>
            <a:ext cx="2947600" cy="1310800"/>
          </a:xfrm>
          <a:prstGeom prst="rect">
            <a:avLst/>
          </a:prstGeom>
        </p:spPr>
        <p:txBody>
          <a:bodyPr spcFirstLastPara="1">
            <a:noAutofit/>
          </a:bodyPr>
          <a:lstStyle>
            <a:lvl1pPr lvl="0" algn="ctr" rtl="0">
              <a:lnSpc>
                <a:spcPct val="100000"/>
              </a:lnSpc>
              <a:spcBef>
                <a:spcPts val="0"/>
              </a:spcBef>
              <a:spcAft>
                <a:spcPts val="0"/>
              </a:spcAft>
              <a:buNone/>
              <a:defRPr sz="1333"/>
            </a:lvl1pPr>
            <a:lvl2pPr lvl="1" algn="ctr" rtl="0">
              <a:lnSpc>
                <a:spcPct val="100000"/>
              </a:lnSpc>
              <a:spcBef>
                <a:spcPts val="2133"/>
              </a:spcBef>
              <a:spcAft>
                <a:spcPts val="0"/>
              </a:spcAft>
              <a:buNone/>
              <a:defRPr sz="1333"/>
            </a:lvl2pPr>
            <a:lvl3pPr lvl="2" algn="ctr" rtl="0">
              <a:lnSpc>
                <a:spcPct val="100000"/>
              </a:lnSpc>
              <a:spcBef>
                <a:spcPts val="2133"/>
              </a:spcBef>
              <a:spcAft>
                <a:spcPts val="0"/>
              </a:spcAft>
              <a:buNone/>
              <a:defRPr sz="1333"/>
            </a:lvl3pPr>
            <a:lvl4pPr lvl="3" algn="ctr" rtl="0">
              <a:lnSpc>
                <a:spcPct val="100000"/>
              </a:lnSpc>
              <a:spcBef>
                <a:spcPts val="2133"/>
              </a:spcBef>
              <a:spcAft>
                <a:spcPts val="0"/>
              </a:spcAft>
              <a:buNone/>
              <a:defRPr sz="1333"/>
            </a:lvl4pPr>
            <a:lvl5pPr lvl="4" algn="ctr" rtl="0">
              <a:lnSpc>
                <a:spcPct val="100000"/>
              </a:lnSpc>
              <a:spcBef>
                <a:spcPts val="2133"/>
              </a:spcBef>
              <a:spcAft>
                <a:spcPts val="0"/>
              </a:spcAft>
              <a:buNone/>
              <a:defRPr sz="1333"/>
            </a:lvl5pPr>
            <a:lvl6pPr lvl="5" algn="ctr" rtl="0">
              <a:lnSpc>
                <a:spcPct val="100000"/>
              </a:lnSpc>
              <a:spcBef>
                <a:spcPts val="2133"/>
              </a:spcBef>
              <a:spcAft>
                <a:spcPts val="0"/>
              </a:spcAft>
              <a:buNone/>
              <a:defRPr sz="1333"/>
            </a:lvl6pPr>
            <a:lvl7pPr lvl="6" algn="ctr" rtl="0">
              <a:lnSpc>
                <a:spcPct val="100000"/>
              </a:lnSpc>
              <a:spcBef>
                <a:spcPts val="2133"/>
              </a:spcBef>
              <a:spcAft>
                <a:spcPts val="0"/>
              </a:spcAft>
              <a:buNone/>
              <a:defRPr sz="1333"/>
            </a:lvl7pPr>
            <a:lvl8pPr lvl="7" algn="ctr" rtl="0">
              <a:lnSpc>
                <a:spcPct val="100000"/>
              </a:lnSpc>
              <a:spcBef>
                <a:spcPts val="2133"/>
              </a:spcBef>
              <a:spcAft>
                <a:spcPts val="0"/>
              </a:spcAft>
              <a:buNone/>
              <a:defRPr sz="1333"/>
            </a:lvl8pPr>
            <a:lvl9pPr lvl="8" algn="ctr" rtl="0">
              <a:lnSpc>
                <a:spcPct val="100000"/>
              </a:lnSpc>
              <a:spcBef>
                <a:spcPts val="2133"/>
              </a:spcBef>
              <a:spcAft>
                <a:spcPts val="2133"/>
              </a:spcAft>
              <a:buNone/>
              <a:defRPr sz="1333"/>
            </a:lvl9pPr>
          </a:lstStyle>
          <a:p>
            <a:endParaRPr/>
          </a:p>
        </p:txBody>
      </p:sp>
      <p:sp>
        <p:nvSpPr>
          <p:cNvPr id="118" name="Google Shape;118;p18"/>
          <p:cNvSpPr txBox="1">
            <a:spLocks noGrp="1"/>
          </p:cNvSpPr>
          <p:nvPr>
            <p:ph type="title" idx="4"/>
          </p:nvPr>
        </p:nvSpPr>
        <p:spPr>
          <a:xfrm>
            <a:off x="8732196" y="4466131"/>
            <a:ext cx="2455200" cy="535600"/>
          </a:xfrm>
          <a:prstGeom prst="rect">
            <a:avLst/>
          </a:prstGeom>
          <a:noFill/>
          <a:ln>
            <a:noFill/>
          </a:ln>
        </p:spPr>
        <p:txBody>
          <a:bodyPr spcFirstLastPara="1" lIns="0" tIns="0" rIns="0" bIns="0" anchor="ctr">
            <a:noAutofit/>
          </a:bodyPr>
          <a:lstStyle>
            <a:lvl1pPr lvl="0" algn="ctr" rtl="0">
              <a:spcBef>
                <a:spcPts val="0"/>
              </a:spcBef>
              <a:spcAft>
                <a:spcPts val="0"/>
              </a:spcAft>
              <a:buSzPts val="1400"/>
              <a:buNone/>
              <a:defRPr sz="1600"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19" name="Google Shape;119;p18"/>
          <p:cNvSpPr txBox="1">
            <a:spLocks noGrp="1"/>
          </p:cNvSpPr>
          <p:nvPr>
            <p:ph type="subTitle" idx="5"/>
          </p:nvPr>
        </p:nvSpPr>
        <p:spPr>
          <a:xfrm>
            <a:off x="8485996" y="5064033"/>
            <a:ext cx="2947600" cy="1310800"/>
          </a:xfrm>
          <a:prstGeom prst="rect">
            <a:avLst/>
          </a:prstGeom>
        </p:spPr>
        <p:txBody>
          <a:bodyPr spcFirstLastPara="1">
            <a:noAutofit/>
          </a:bodyPr>
          <a:lstStyle>
            <a:lvl1pPr lvl="0" algn="ctr" rtl="0">
              <a:lnSpc>
                <a:spcPct val="100000"/>
              </a:lnSpc>
              <a:spcBef>
                <a:spcPts val="0"/>
              </a:spcBef>
              <a:spcAft>
                <a:spcPts val="0"/>
              </a:spcAft>
              <a:buNone/>
              <a:defRPr sz="1333"/>
            </a:lvl1pPr>
            <a:lvl2pPr lvl="1" algn="ctr" rtl="0">
              <a:lnSpc>
                <a:spcPct val="100000"/>
              </a:lnSpc>
              <a:spcBef>
                <a:spcPts val="2133"/>
              </a:spcBef>
              <a:spcAft>
                <a:spcPts val="0"/>
              </a:spcAft>
              <a:buNone/>
              <a:defRPr sz="1333"/>
            </a:lvl2pPr>
            <a:lvl3pPr lvl="2" algn="ctr" rtl="0">
              <a:lnSpc>
                <a:spcPct val="100000"/>
              </a:lnSpc>
              <a:spcBef>
                <a:spcPts val="2133"/>
              </a:spcBef>
              <a:spcAft>
                <a:spcPts val="0"/>
              </a:spcAft>
              <a:buNone/>
              <a:defRPr sz="1333"/>
            </a:lvl3pPr>
            <a:lvl4pPr lvl="3" algn="ctr" rtl="0">
              <a:lnSpc>
                <a:spcPct val="100000"/>
              </a:lnSpc>
              <a:spcBef>
                <a:spcPts val="2133"/>
              </a:spcBef>
              <a:spcAft>
                <a:spcPts val="0"/>
              </a:spcAft>
              <a:buNone/>
              <a:defRPr sz="1333"/>
            </a:lvl4pPr>
            <a:lvl5pPr lvl="4" algn="ctr" rtl="0">
              <a:lnSpc>
                <a:spcPct val="100000"/>
              </a:lnSpc>
              <a:spcBef>
                <a:spcPts val="2133"/>
              </a:spcBef>
              <a:spcAft>
                <a:spcPts val="0"/>
              </a:spcAft>
              <a:buNone/>
              <a:defRPr sz="1333"/>
            </a:lvl5pPr>
            <a:lvl6pPr lvl="5" algn="ctr" rtl="0">
              <a:lnSpc>
                <a:spcPct val="100000"/>
              </a:lnSpc>
              <a:spcBef>
                <a:spcPts val="2133"/>
              </a:spcBef>
              <a:spcAft>
                <a:spcPts val="0"/>
              </a:spcAft>
              <a:buNone/>
              <a:defRPr sz="1333"/>
            </a:lvl6pPr>
            <a:lvl7pPr lvl="6" algn="ctr" rtl="0">
              <a:lnSpc>
                <a:spcPct val="100000"/>
              </a:lnSpc>
              <a:spcBef>
                <a:spcPts val="2133"/>
              </a:spcBef>
              <a:spcAft>
                <a:spcPts val="0"/>
              </a:spcAft>
              <a:buNone/>
              <a:defRPr sz="1333"/>
            </a:lvl7pPr>
            <a:lvl8pPr lvl="7" algn="ctr" rtl="0">
              <a:lnSpc>
                <a:spcPct val="100000"/>
              </a:lnSpc>
              <a:spcBef>
                <a:spcPts val="2133"/>
              </a:spcBef>
              <a:spcAft>
                <a:spcPts val="0"/>
              </a:spcAft>
              <a:buNone/>
              <a:defRPr sz="1333"/>
            </a:lvl8pPr>
            <a:lvl9pPr lvl="8" algn="ctr" rtl="0">
              <a:lnSpc>
                <a:spcPct val="100000"/>
              </a:lnSpc>
              <a:spcBef>
                <a:spcPts val="2133"/>
              </a:spcBef>
              <a:spcAft>
                <a:spcPts val="2133"/>
              </a:spcAft>
              <a:buNone/>
              <a:defRPr sz="1333"/>
            </a:lvl9pPr>
          </a:lstStyle>
          <a:p>
            <a:endParaRPr/>
          </a:p>
        </p:txBody>
      </p:sp>
    </p:spTree>
    <p:extLst>
      <p:ext uri="{BB962C8B-B14F-4D97-AF65-F5344CB8AC3E}">
        <p14:creationId xmlns:p14="http://schemas.microsoft.com/office/powerpoint/2010/main" val="12879929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3F3F3"/>
        </a:solidFill>
        <a:effectLst/>
      </p:bgPr>
    </p:bg>
    <p:spTree>
      <p:nvGrpSpPr>
        <p:cNvPr id="1" name="Shape 120"/>
        <p:cNvGrpSpPr/>
        <p:nvPr/>
      </p:nvGrpSpPr>
      <p:grpSpPr>
        <a:xfrm>
          <a:off x="0" y="0"/>
          <a:ext cx="0" cy="0"/>
          <a:chOff x="0" y="0"/>
          <a:chExt cx="0" cy="0"/>
        </a:xfrm>
      </p:grpSpPr>
      <p:grpSp>
        <p:nvGrpSpPr>
          <p:cNvPr id="2" name="Group 1">
            <a:extLst>
              <a:ext uri="{FF2B5EF4-FFF2-40B4-BE49-F238E27FC236}">
                <a16:creationId xmlns:a16="http://schemas.microsoft.com/office/drawing/2014/main" xmlns="" id="{0F063E46-86C8-BF48-589D-887B94AC7CFF}"/>
              </a:ext>
            </a:extLst>
          </p:cNvPr>
          <p:cNvGrpSpPr>
            <a:grpSpLocks/>
          </p:cNvGrpSpPr>
          <p:nvPr userDrawn="1"/>
        </p:nvGrpSpPr>
        <p:grpSpPr bwMode="auto">
          <a:xfrm>
            <a:off x="558801" y="673101"/>
            <a:ext cx="6805084" cy="5585884"/>
            <a:chOff x="418800" y="504847"/>
            <a:chExt cx="3375907" cy="4189825"/>
          </a:xfrm>
        </p:grpSpPr>
        <p:sp>
          <p:nvSpPr>
            <p:cNvPr id="3" name="Google Shape;121;p19">
              <a:extLst>
                <a:ext uri="{FF2B5EF4-FFF2-40B4-BE49-F238E27FC236}">
                  <a16:creationId xmlns:a16="http://schemas.microsoft.com/office/drawing/2014/main" xmlns="" id="{7348AAD2-279A-227E-B05A-126807ED3D45}"/>
                </a:ext>
              </a:extLst>
            </p:cNvPr>
            <p:cNvSpPr>
              <a:spLocks noChangeArrowheads="1"/>
            </p:cNvSpPr>
            <p:nvPr/>
          </p:nvSpPr>
          <p:spPr bwMode="auto">
            <a:xfrm>
              <a:off x="418800" y="612272"/>
              <a:ext cx="3278700" cy="4082400"/>
            </a:xfrm>
            <a:prstGeom prst="roundRect">
              <a:avLst>
                <a:gd name="adj" fmla="val 4315"/>
              </a:avLst>
            </a:pr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sp>
          <p:nvSpPr>
            <p:cNvPr id="4" name="Google Shape;122;p19">
              <a:extLst>
                <a:ext uri="{FF2B5EF4-FFF2-40B4-BE49-F238E27FC236}">
                  <a16:creationId xmlns:a16="http://schemas.microsoft.com/office/drawing/2014/main" xmlns="" id="{AA5608B3-62F3-0D59-4D38-764C6ED874A7}"/>
                </a:ext>
              </a:extLst>
            </p:cNvPr>
            <p:cNvSpPr>
              <a:spLocks noChangeArrowheads="1"/>
            </p:cNvSpPr>
            <p:nvPr/>
          </p:nvSpPr>
          <p:spPr bwMode="auto">
            <a:xfrm>
              <a:off x="516007" y="504847"/>
              <a:ext cx="3278700" cy="4082400"/>
            </a:xfrm>
            <a:prstGeom prst="roundRect">
              <a:avLst>
                <a:gd name="adj" fmla="val 4315"/>
              </a:avLst>
            </a:prstGeom>
            <a:noFill/>
            <a:ln w="9525">
              <a:solidFill>
                <a:srgbClr val="43434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grpSp>
      <p:sp>
        <p:nvSpPr>
          <p:cNvPr id="124" name="Google Shape;124;p19"/>
          <p:cNvSpPr txBox="1">
            <a:spLocks noGrp="1"/>
          </p:cNvSpPr>
          <p:nvPr>
            <p:ph type="ctrTitle"/>
          </p:nvPr>
        </p:nvSpPr>
        <p:spPr>
          <a:xfrm>
            <a:off x="1111881" y="-402367"/>
            <a:ext cx="4331200" cy="3226000"/>
          </a:xfrm>
          <a:prstGeom prst="rect">
            <a:avLst/>
          </a:prstGeom>
        </p:spPr>
        <p:txBody>
          <a:bodyPr spcFirstLastPara="1" anchor="b">
            <a:noAutofit/>
          </a:bodyPr>
          <a:lstStyle>
            <a:lvl1pPr lvl="0" rtl="0">
              <a:spcBef>
                <a:spcPts val="0"/>
              </a:spcBef>
              <a:spcAft>
                <a:spcPts val="0"/>
              </a:spcAft>
              <a:buClr>
                <a:srgbClr val="FCBF4A"/>
              </a:buClr>
              <a:buSzPts val="3600"/>
              <a:buNone/>
              <a:defRPr sz="8000" b="0">
                <a:latin typeface="Staatliches"/>
                <a:ea typeface="Staatliches"/>
                <a:cs typeface="Staatliches"/>
                <a:sym typeface="Staatliches"/>
              </a:defRPr>
            </a:lvl1pPr>
            <a:lvl2pPr lvl="1" algn="ctr" rtl="0">
              <a:spcBef>
                <a:spcPts val="0"/>
              </a:spcBef>
              <a:spcAft>
                <a:spcPts val="0"/>
              </a:spcAft>
              <a:buClr>
                <a:srgbClr val="FCBF4A"/>
              </a:buClr>
              <a:buSzPts val="5200"/>
              <a:buNone/>
              <a:defRPr sz="6933">
                <a:solidFill>
                  <a:srgbClr val="FCBF4A"/>
                </a:solidFill>
              </a:defRPr>
            </a:lvl2pPr>
            <a:lvl3pPr lvl="2" algn="ctr" rtl="0">
              <a:spcBef>
                <a:spcPts val="0"/>
              </a:spcBef>
              <a:spcAft>
                <a:spcPts val="0"/>
              </a:spcAft>
              <a:buClr>
                <a:srgbClr val="FCBF4A"/>
              </a:buClr>
              <a:buSzPts val="5200"/>
              <a:buNone/>
              <a:defRPr sz="6933">
                <a:solidFill>
                  <a:srgbClr val="FCBF4A"/>
                </a:solidFill>
              </a:defRPr>
            </a:lvl3pPr>
            <a:lvl4pPr lvl="3" algn="ctr" rtl="0">
              <a:spcBef>
                <a:spcPts val="0"/>
              </a:spcBef>
              <a:spcAft>
                <a:spcPts val="0"/>
              </a:spcAft>
              <a:buClr>
                <a:srgbClr val="FCBF4A"/>
              </a:buClr>
              <a:buSzPts val="5200"/>
              <a:buNone/>
              <a:defRPr sz="6933">
                <a:solidFill>
                  <a:srgbClr val="FCBF4A"/>
                </a:solidFill>
              </a:defRPr>
            </a:lvl4pPr>
            <a:lvl5pPr lvl="4" algn="ctr" rtl="0">
              <a:spcBef>
                <a:spcPts val="0"/>
              </a:spcBef>
              <a:spcAft>
                <a:spcPts val="0"/>
              </a:spcAft>
              <a:buClr>
                <a:srgbClr val="FCBF4A"/>
              </a:buClr>
              <a:buSzPts val="5200"/>
              <a:buNone/>
              <a:defRPr sz="6933">
                <a:solidFill>
                  <a:srgbClr val="FCBF4A"/>
                </a:solidFill>
              </a:defRPr>
            </a:lvl5pPr>
            <a:lvl6pPr lvl="5" algn="ctr" rtl="0">
              <a:spcBef>
                <a:spcPts val="0"/>
              </a:spcBef>
              <a:spcAft>
                <a:spcPts val="0"/>
              </a:spcAft>
              <a:buClr>
                <a:srgbClr val="FCBF4A"/>
              </a:buClr>
              <a:buSzPts val="5200"/>
              <a:buNone/>
              <a:defRPr sz="6933">
                <a:solidFill>
                  <a:srgbClr val="FCBF4A"/>
                </a:solidFill>
              </a:defRPr>
            </a:lvl6pPr>
            <a:lvl7pPr lvl="6" algn="ctr" rtl="0">
              <a:spcBef>
                <a:spcPts val="0"/>
              </a:spcBef>
              <a:spcAft>
                <a:spcPts val="0"/>
              </a:spcAft>
              <a:buClr>
                <a:srgbClr val="FCBF4A"/>
              </a:buClr>
              <a:buSzPts val="5200"/>
              <a:buNone/>
              <a:defRPr sz="6933">
                <a:solidFill>
                  <a:srgbClr val="FCBF4A"/>
                </a:solidFill>
              </a:defRPr>
            </a:lvl7pPr>
            <a:lvl8pPr lvl="7" algn="ctr" rtl="0">
              <a:spcBef>
                <a:spcPts val="0"/>
              </a:spcBef>
              <a:spcAft>
                <a:spcPts val="0"/>
              </a:spcAft>
              <a:buClr>
                <a:srgbClr val="FCBF4A"/>
              </a:buClr>
              <a:buSzPts val="5200"/>
              <a:buNone/>
              <a:defRPr sz="6933">
                <a:solidFill>
                  <a:srgbClr val="FCBF4A"/>
                </a:solidFill>
              </a:defRPr>
            </a:lvl8pPr>
            <a:lvl9pPr lvl="8" algn="ctr" rtl="0">
              <a:spcBef>
                <a:spcPts val="0"/>
              </a:spcBef>
              <a:spcAft>
                <a:spcPts val="0"/>
              </a:spcAft>
              <a:buClr>
                <a:srgbClr val="FCBF4A"/>
              </a:buClr>
              <a:buSzPts val="5200"/>
              <a:buNone/>
              <a:defRPr sz="6933">
                <a:solidFill>
                  <a:srgbClr val="FCBF4A"/>
                </a:solidFill>
              </a:defRPr>
            </a:lvl9pPr>
          </a:lstStyle>
          <a:p>
            <a:endParaRPr/>
          </a:p>
        </p:txBody>
      </p:sp>
      <p:sp>
        <p:nvSpPr>
          <p:cNvPr id="125" name="Google Shape;125;p19"/>
          <p:cNvSpPr txBox="1">
            <a:spLocks noGrp="1"/>
          </p:cNvSpPr>
          <p:nvPr>
            <p:ph type="subTitle" idx="1"/>
          </p:nvPr>
        </p:nvSpPr>
        <p:spPr>
          <a:xfrm>
            <a:off x="1111881" y="2596367"/>
            <a:ext cx="4435600" cy="429200"/>
          </a:xfrm>
          <a:prstGeom prst="rect">
            <a:avLst/>
          </a:prstGeom>
        </p:spPr>
        <p:txBody>
          <a:bodyPr spcFirstLastPara="1">
            <a:noAutofit/>
          </a:bodyPr>
          <a:lstStyle>
            <a:lvl1pPr lvl="0" rtl="0">
              <a:lnSpc>
                <a:spcPct val="100000"/>
              </a:lnSpc>
              <a:spcBef>
                <a:spcPts val="0"/>
              </a:spcBef>
              <a:spcAft>
                <a:spcPts val="0"/>
              </a:spcAft>
              <a:buClr>
                <a:srgbClr val="FCBF4A"/>
              </a:buClr>
              <a:buSzPts val="1400"/>
              <a:buNone/>
              <a:defRPr>
                <a:latin typeface="Anaheim"/>
                <a:ea typeface="Anaheim"/>
                <a:cs typeface="Anaheim"/>
                <a:sym typeface="Anaheim"/>
              </a:defRPr>
            </a:lvl1pPr>
            <a:lvl2pPr lvl="1"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2pPr>
            <a:lvl3pPr lvl="2"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3pPr>
            <a:lvl4pPr lvl="3"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4pPr>
            <a:lvl5pPr lvl="4"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5pPr>
            <a:lvl6pPr lvl="5"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6pPr>
            <a:lvl7pPr lvl="6"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7pPr>
            <a:lvl8pPr lvl="7"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8pPr>
            <a:lvl9pPr lvl="8"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121862760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EFEFEF"/>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4058801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SLIDE" type="blank">
  <p:cSld name="BLANK SLIDE">
    <p:bg>
      <p:bgPr>
        <a:solidFill>
          <a:srgbClr val="FDF3E5">
            <a:alpha val="29803"/>
          </a:srgbClr>
        </a:solid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155241840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2C2DD-DDD2-4D8E-BCF5-5431AD4A0C64}" type="slidenum">
              <a:rPr lang="en-US"/>
              <a:pPr>
                <a:defRPr/>
              </a:pPr>
              <a:t>‹#›</a:t>
            </a:fld>
            <a:endParaRPr lang="en-US"/>
          </a:p>
        </p:txBody>
      </p:sp>
    </p:spTree>
    <p:extLst>
      <p:ext uri="{BB962C8B-B14F-4D97-AF65-F5344CB8AC3E}">
        <p14:creationId xmlns:p14="http://schemas.microsoft.com/office/powerpoint/2010/main" val="3613355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78543" indent="0" algn="ctr">
              <a:buNone/>
              <a:defRPr/>
            </a:lvl2pPr>
            <a:lvl3pPr marL="957087" indent="0" algn="ctr">
              <a:buNone/>
              <a:defRPr/>
            </a:lvl3pPr>
            <a:lvl4pPr marL="1435630" indent="0" algn="ctr">
              <a:buNone/>
              <a:defRPr/>
            </a:lvl4pPr>
            <a:lvl5pPr marL="1914173" indent="0" algn="ctr">
              <a:buNone/>
              <a:defRPr/>
            </a:lvl5pPr>
            <a:lvl6pPr marL="2392717" indent="0" algn="ctr">
              <a:buNone/>
              <a:defRPr/>
            </a:lvl6pPr>
            <a:lvl7pPr marL="2871260" indent="0" algn="ctr">
              <a:buNone/>
              <a:defRPr/>
            </a:lvl7pPr>
            <a:lvl8pPr marL="3349804" indent="0" algn="ctr">
              <a:buNone/>
              <a:defRPr/>
            </a:lvl8pPr>
            <a:lvl9pPr marL="382834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D4DA04-6B31-4A30-9A5B-B11552DF34EC}" type="slidenum">
              <a:rPr lang="en-US"/>
              <a:pPr>
                <a:defRPr/>
              </a:pPr>
              <a:t>‹#›</a:t>
            </a:fld>
            <a:endParaRPr lang="en-US"/>
          </a:p>
        </p:txBody>
      </p:sp>
    </p:spTree>
    <p:extLst>
      <p:ext uri="{BB962C8B-B14F-4D97-AF65-F5344CB8AC3E}">
        <p14:creationId xmlns:p14="http://schemas.microsoft.com/office/powerpoint/2010/main" val="40908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2C2DD-DDD2-4D8E-BCF5-5431AD4A0C64}" type="slidenum">
              <a:rPr lang="en-US"/>
              <a:pPr>
                <a:defRPr/>
              </a:pPr>
              <a:t>‹#›</a:t>
            </a:fld>
            <a:endParaRPr lang="en-US"/>
          </a:p>
        </p:txBody>
      </p:sp>
    </p:spTree>
    <p:extLst>
      <p:ext uri="{BB962C8B-B14F-4D97-AF65-F5344CB8AC3E}">
        <p14:creationId xmlns:p14="http://schemas.microsoft.com/office/powerpoint/2010/main" val="96423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181"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91"/>
            </a:lvl1pPr>
            <a:lvl2pPr marL="478543" indent="0">
              <a:buNone/>
              <a:defRPr sz="1906"/>
            </a:lvl2pPr>
            <a:lvl3pPr marL="957087" indent="0">
              <a:buNone/>
              <a:defRPr sz="1660"/>
            </a:lvl3pPr>
            <a:lvl4pPr marL="1435630" indent="0">
              <a:buNone/>
              <a:defRPr sz="1476"/>
            </a:lvl4pPr>
            <a:lvl5pPr marL="1914173" indent="0">
              <a:buNone/>
              <a:defRPr sz="1476"/>
            </a:lvl5pPr>
            <a:lvl6pPr marL="2392717" indent="0">
              <a:buNone/>
              <a:defRPr sz="1476"/>
            </a:lvl6pPr>
            <a:lvl7pPr marL="2871260" indent="0">
              <a:buNone/>
              <a:defRPr sz="1476"/>
            </a:lvl7pPr>
            <a:lvl8pPr marL="3349804" indent="0">
              <a:buNone/>
              <a:defRPr sz="1476"/>
            </a:lvl8pPr>
            <a:lvl9pPr marL="3828347" indent="0">
              <a:buNone/>
              <a:defRPr sz="147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50B8F-4898-4FE7-BAF1-97B194AA16C0}" type="slidenum">
              <a:rPr lang="en-US"/>
              <a:pPr>
                <a:defRPr/>
              </a:pPr>
              <a:t>‹#›</a:t>
            </a:fld>
            <a:endParaRPr lang="en-US"/>
          </a:p>
        </p:txBody>
      </p:sp>
    </p:spTree>
    <p:extLst>
      <p:ext uri="{BB962C8B-B14F-4D97-AF65-F5344CB8AC3E}">
        <p14:creationId xmlns:p14="http://schemas.microsoft.com/office/powerpoint/2010/main" val="147254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2"/>
          </a:xfrm>
        </p:spPr>
        <p:txBody>
          <a:bodyPr/>
          <a:lstStyle>
            <a:lvl1pPr>
              <a:defRPr sz="2952"/>
            </a:lvl1pPr>
            <a:lvl2pPr>
              <a:defRPr sz="2521"/>
            </a:lvl2pPr>
            <a:lvl3pPr>
              <a:defRPr sz="2091"/>
            </a:lvl3pPr>
            <a:lvl4pPr>
              <a:defRPr sz="1906"/>
            </a:lvl4pPr>
            <a:lvl5pPr>
              <a:defRPr sz="1906"/>
            </a:lvl5pPr>
            <a:lvl6pPr>
              <a:defRPr sz="1906"/>
            </a:lvl6pPr>
            <a:lvl7pPr>
              <a:defRPr sz="1906"/>
            </a:lvl7pPr>
            <a:lvl8pPr>
              <a:defRPr sz="1906"/>
            </a:lvl8pPr>
            <a:lvl9pPr>
              <a:defRPr sz="19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2"/>
          </a:xfrm>
        </p:spPr>
        <p:txBody>
          <a:bodyPr/>
          <a:lstStyle>
            <a:lvl1pPr>
              <a:defRPr sz="2952"/>
            </a:lvl1pPr>
            <a:lvl2pPr>
              <a:defRPr sz="2521"/>
            </a:lvl2pPr>
            <a:lvl3pPr>
              <a:defRPr sz="2091"/>
            </a:lvl3pPr>
            <a:lvl4pPr>
              <a:defRPr sz="1906"/>
            </a:lvl4pPr>
            <a:lvl5pPr>
              <a:defRPr sz="1906"/>
            </a:lvl5pPr>
            <a:lvl6pPr>
              <a:defRPr sz="1906"/>
            </a:lvl6pPr>
            <a:lvl7pPr>
              <a:defRPr sz="1906"/>
            </a:lvl7pPr>
            <a:lvl8pPr>
              <a:defRPr sz="1906"/>
            </a:lvl8pPr>
            <a:lvl9pPr>
              <a:defRPr sz="19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F54B3F-A0CD-4DCA-8291-B2EC4E4D8E39}" type="slidenum">
              <a:rPr lang="en-US"/>
              <a:pPr>
                <a:defRPr/>
              </a:pPr>
              <a:t>‹#›</a:t>
            </a:fld>
            <a:endParaRPr lang="en-US"/>
          </a:p>
        </p:txBody>
      </p:sp>
    </p:spTree>
    <p:extLst>
      <p:ext uri="{BB962C8B-B14F-4D97-AF65-F5344CB8AC3E}">
        <p14:creationId xmlns:p14="http://schemas.microsoft.com/office/powerpoint/2010/main" val="2979863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Hình chữ nhật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vi-VN" sz="1800" noProof="0"/>
          </a:p>
        </p:txBody>
      </p:sp>
      <p:sp>
        <p:nvSpPr>
          <p:cNvPr id="2" name="Chỗ dành sẵn cho Tiêu đề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ỗ dành sẵn cho Văn bản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ỗ dành sẵn cho Ngày tháng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126067AF-0B23-4E5C-BEFF-6587C5BED3B6}" type="datetime1">
              <a:rPr lang="vi-VN" noProof="0" smtClean="0"/>
              <a:t>13/05/25</a:t>
            </a:fld>
            <a:endParaRPr lang="vi-VN" noProof="0"/>
          </a:p>
        </p:txBody>
      </p:sp>
      <p:sp>
        <p:nvSpPr>
          <p:cNvPr id="5" name="Chỗ dành sẵn cho Chân trang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vi-VN" noProof="0"/>
          </a:p>
        </p:txBody>
      </p:sp>
      <p:sp>
        <p:nvSpPr>
          <p:cNvPr id="6" name="Chỗ dành sẵn cho Số hiệu Bản chiếu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vi-VN" noProof="0" smtClean="0"/>
              <a:pPr/>
              <a:t>‹#›</a:t>
            </a:fld>
            <a:endParaRPr lang="vi-VN" noProof="0"/>
          </a:p>
        </p:txBody>
      </p:sp>
      <p:cxnSp>
        <p:nvCxnSpPr>
          <p:cNvPr id="8" name="Đường nối Thẳng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11" r:id="rId5"/>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1" y="1600201"/>
            <a:ext cx="109728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lvl1pPr>
              <a:defRPr sz="1476">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lvl1pPr algn="ctr">
              <a:defRPr sz="1476">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lvl1pPr algn="r">
              <a:defRPr sz="1476">
                <a:latin typeface="Arial" charset="0"/>
                <a:cs typeface="Arial" charset="0"/>
              </a:defRPr>
            </a:lvl1pPr>
          </a:lstStyle>
          <a:p>
            <a:pPr>
              <a:defRPr/>
            </a:pPr>
            <a:fld id="{3D91A050-13A6-4AA3-9E63-80D3C290349D}" type="slidenum">
              <a:rPr lang="en-US"/>
              <a:pPr>
                <a:defRPr/>
              </a:pPr>
              <a:t>‹#›</a:t>
            </a:fld>
            <a:endParaRPr lang="en-US"/>
          </a:p>
        </p:txBody>
      </p:sp>
    </p:spTree>
    <p:extLst>
      <p:ext uri="{BB962C8B-B14F-4D97-AF65-F5344CB8AC3E}">
        <p14:creationId xmlns:p14="http://schemas.microsoft.com/office/powerpoint/2010/main" val="14333528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p:titleStyle>
    <p:bodyStyle>
      <a:lvl1pPr marL="358907" indent="-358907" algn="l" rtl="0" eaLnBrk="0" fontAlgn="base" hangingPunct="0">
        <a:spcBef>
          <a:spcPct val="20000"/>
        </a:spcBef>
        <a:spcAft>
          <a:spcPct val="0"/>
        </a:spcAft>
        <a:buChar char="•"/>
        <a:defRPr sz="3320">
          <a:solidFill>
            <a:schemeClr val="tx1"/>
          </a:solidFill>
          <a:latin typeface="+mn-lt"/>
          <a:ea typeface="+mn-ea"/>
          <a:cs typeface="+mn-cs"/>
        </a:defRPr>
      </a:lvl1pPr>
      <a:lvl2pPr marL="777633" indent="-299090" algn="l" rtl="0" eaLnBrk="0" fontAlgn="base" hangingPunct="0">
        <a:spcBef>
          <a:spcPct val="20000"/>
        </a:spcBef>
        <a:spcAft>
          <a:spcPct val="0"/>
        </a:spcAft>
        <a:buChar char="–"/>
        <a:defRPr sz="2952">
          <a:solidFill>
            <a:schemeClr val="tx1"/>
          </a:solidFill>
          <a:latin typeface="+mn-lt"/>
          <a:cs typeface="+mn-cs"/>
        </a:defRPr>
      </a:lvl2pPr>
      <a:lvl3pPr marL="1196359" indent="-239272" algn="l" rtl="0" eaLnBrk="0" fontAlgn="base" hangingPunct="0">
        <a:spcBef>
          <a:spcPct val="20000"/>
        </a:spcBef>
        <a:spcAft>
          <a:spcPct val="0"/>
        </a:spcAft>
        <a:buChar char="•"/>
        <a:defRPr sz="2521">
          <a:solidFill>
            <a:schemeClr val="tx1"/>
          </a:solidFill>
          <a:latin typeface="+mn-lt"/>
          <a:cs typeface="+mn-cs"/>
        </a:defRPr>
      </a:lvl3pPr>
      <a:lvl4pPr marL="1674902" indent="-239272" algn="l" rtl="0" eaLnBrk="0" fontAlgn="base" hangingPunct="0">
        <a:spcBef>
          <a:spcPct val="20000"/>
        </a:spcBef>
        <a:spcAft>
          <a:spcPct val="0"/>
        </a:spcAft>
        <a:buChar char="–"/>
        <a:defRPr sz="2091">
          <a:solidFill>
            <a:schemeClr val="tx1"/>
          </a:solidFill>
          <a:latin typeface="+mn-lt"/>
          <a:cs typeface="+mn-cs"/>
        </a:defRPr>
      </a:lvl4pPr>
      <a:lvl5pPr marL="2153445" indent="-239272" algn="l" rtl="0" eaLnBrk="0" fontAlgn="base" hangingPunct="0">
        <a:spcBef>
          <a:spcPct val="20000"/>
        </a:spcBef>
        <a:spcAft>
          <a:spcPct val="0"/>
        </a:spcAft>
        <a:buChar char="»"/>
        <a:defRPr sz="2091">
          <a:solidFill>
            <a:schemeClr val="tx1"/>
          </a:solidFill>
          <a:latin typeface="+mn-lt"/>
          <a:cs typeface="+mn-cs"/>
        </a:defRPr>
      </a:lvl5pPr>
      <a:lvl6pPr marL="2631988" indent="-239272" algn="l" rtl="0" fontAlgn="base">
        <a:spcBef>
          <a:spcPct val="20000"/>
        </a:spcBef>
        <a:spcAft>
          <a:spcPct val="0"/>
        </a:spcAft>
        <a:buChar char="»"/>
        <a:defRPr sz="2091">
          <a:solidFill>
            <a:schemeClr val="tx1"/>
          </a:solidFill>
          <a:latin typeface="+mn-lt"/>
          <a:cs typeface="+mn-cs"/>
        </a:defRPr>
      </a:lvl6pPr>
      <a:lvl7pPr marL="3110532" indent="-239272" algn="l" rtl="0" fontAlgn="base">
        <a:spcBef>
          <a:spcPct val="20000"/>
        </a:spcBef>
        <a:spcAft>
          <a:spcPct val="0"/>
        </a:spcAft>
        <a:buChar char="»"/>
        <a:defRPr sz="2091">
          <a:solidFill>
            <a:schemeClr val="tx1"/>
          </a:solidFill>
          <a:latin typeface="+mn-lt"/>
          <a:cs typeface="+mn-cs"/>
        </a:defRPr>
      </a:lvl7pPr>
      <a:lvl8pPr marL="3589075" indent="-239272" algn="l" rtl="0" fontAlgn="base">
        <a:spcBef>
          <a:spcPct val="20000"/>
        </a:spcBef>
        <a:spcAft>
          <a:spcPct val="0"/>
        </a:spcAft>
        <a:buChar char="»"/>
        <a:defRPr sz="2091">
          <a:solidFill>
            <a:schemeClr val="tx1"/>
          </a:solidFill>
          <a:latin typeface="+mn-lt"/>
          <a:cs typeface="+mn-cs"/>
        </a:defRPr>
      </a:lvl8pPr>
      <a:lvl9pPr marL="4067619" indent="-239272" algn="l" rtl="0" fontAlgn="base">
        <a:spcBef>
          <a:spcPct val="20000"/>
        </a:spcBef>
        <a:spcAft>
          <a:spcPct val="0"/>
        </a:spcAft>
        <a:buChar char="»"/>
        <a:defRPr sz="2091">
          <a:solidFill>
            <a:schemeClr val="tx1"/>
          </a:solidFill>
          <a:latin typeface="+mn-lt"/>
          <a:cs typeface="+mn-cs"/>
        </a:defRPr>
      </a:lvl9pPr>
    </p:bodyStyle>
    <p:otherStyle>
      <a:defPPr>
        <a:defRPr lang="en-US"/>
      </a:defPPr>
      <a:lvl1pPr marL="0" algn="l" defTabSz="957087" rtl="0" eaLnBrk="1" latinLnBrk="0" hangingPunct="1">
        <a:defRPr sz="1906" kern="1200">
          <a:solidFill>
            <a:schemeClr val="tx1"/>
          </a:solidFill>
          <a:latin typeface="+mn-lt"/>
          <a:ea typeface="+mn-ea"/>
          <a:cs typeface="+mn-cs"/>
        </a:defRPr>
      </a:lvl1pPr>
      <a:lvl2pPr marL="478543" algn="l" defTabSz="957087" rtl="0" eaLnBrk="1" latinLnBrk="0" hangingPunct="1">
        <a:defRPr sz="1906" kern="1200">
          <a:solidFill>
            <a:schemeClr val="tx1"/>
          </a:solidFill>
          <a:latin typeface="+mn-lt"/>
          <a:ea typeface="+mn-ea"/>
          <a:cs typeface="+mn-cs"/>
        </a:defRPr>
      </a:lvl2pPr>
      <a:lvl3pPr marL="957087" algn="l" defTabSz="957087" rtl="0" eaLnBrk="1" latinLnBrk="0" hangingPunct="1">
        <a:defRPr sz="1906" kern="1200">
          <a:solidFill>
            <a:schemeClr val="tx1"/>
          </a:solidFill>
          <a:latin typeface="+mn-lt"/>
          <a:ea typeface="+mn-ea"/>
          <a:cs typeface="+mn-cs"/>
        </a:defRPr>
      </a:lvl3pPr>
      <a:lvl4pPr marL="1435630" algn="l" defTabSz="957087" rtl="0" eaLnBrk="1" latinLnBrk="0" hangingPunct="1">
        <a:defRPr sz="1906" kern="1200">
          <a:solidFill>
            <a:schemeClr val="tx1"/>
          </a:solidFill>
          <a:latin typeface="+mn-lt"/>
          <a:ea typeface="+mn-ea"/>
          <a:cs typeface="+mn-cs"/>
        </a:defRPr>
      </a:lvl4pPr>
      <a:lvl5pPr marL="1914173" algn="l" defTabSz="957087" rtl="0" eaLnBrk="1" latinLnBrk="0" hangingPunct="1">
        <a:defRPr sz="1906" kern="1200">
          <a:solidFill>
            <a:schemeClr val="tx1"/>
          </a:solidFill>
          <a:latin typeface="+mn-lt"/>
          <a:ea typeface="+mn-ea"/>
          <a:cs typeface="+mn-cs"/>
        </a:defRPr>
      </a:lvl5pPr>
      <a:lvl6pPr marL="2392717" algn="l" defTabSz="957087" rtl="0" eaLnBrk="1" latinLnBrk="0" hangingPunct="1">
        <a:defRPr sz="1906" kern="1200">
          <a:solidFill>
            <a:schemeClr val="tx1"/>
          </a:solidFill>
          <a:latin typeface="+mn-lt"/>
          <a:ea typeface="+mn-ea"/>
          <a:cs typeface="+mn-cs"/>
        </a:defRPr>
      </a:lvl6pPr>
      <a:lvl7pPr marL="2871260" algn="l" defTabSz="957087" rtl="0" eaLnBrk="1" latinLnBrk="0" hangingPunct="1">
        <a:defRPr sz="1906" kern="1200">
          <a:solidFill>
            <a:schemeClr val="tx1"/>
          </a:solidFill>
          <a:latin typeface="+mn-lt"/>
          <a:ea typeface="+mn-ea"/>
          <a:cs typeface="+mn-cs"/>
        </a:defRPr>
      </a:lvl7pPr>
      <a:lvl8pPr marL="3349804" algn="l" defTabSz="957087" rtl="0" eaLnBrk="1" latinLnBrk="0" hangingPunct="1">
        <a:defRPr sz="1906" kern="1200">
          <a:solidFill>
            <a:schemeClr val="tx1"/>
          </a:solidFill>
          <a:latin typeface="+mn-lt"/>
          <a:ea typeface="+mn-ea"/>
          <a:cs typeface="+mn-cs"/>
        </a:defRPr>
      </a:lvl8pPr>
      <a:lvl9pPr marL="3828347" algn="l" defTabSz="957087" rtl="0" eaLnBrk="1" latinLnBrk="0" hangingPunct="1">
        <a:defRPr sz="190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1588" y="0"/>
            <a:ext cx="12193588" cy="686117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5" name="Freeform 5"/>
            <p:cNvSpPr>
              <a:spLocks/>
            </p:cNvSpPr>
            <p:nvPr/>
          </p:nvSpPr>
          <p:spPr bwMode="gray">
            <a:xfrm rot="-589932">
              <a:off x="8491538" y="1797150"/>
              <a:ext cx="3298825" cy="441349"/>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pPr>
                <a:defRPr/>
              </a:pPr>
              <a:endParaRPr lang="en-US"/>
            </a:p>
          </p:txBody>
        </p:sp>
        <p:sp>
          <p:nvSpPr>
            <p:cNvPr id="1046" name="Freeform 5"/>
            <p:cNvSpPr>
              <a:spLocks/>
            </p:cNvSpPr>
            <p:nvPr/>
          </p:nvSpPr>
          <p:spPr bwMode="gray">
            <a:xfrm>
              <a:off x="458788" y="1867003"/>
              <a:ext cx="11277600" cy="4532564"/>
            </a:xfrm>
            <a:custGeom>
              <a:avLst/>
              <a:gdLst>
                <a:gd name="T0" fmla="*/ 0 w 7104"/>
                <a:gd name="T1" fmla="*/ 0 h 2856"/>
                <a:gd name="T2" fmla="*/ 7104 w 7104"/>
                <a:gd name="T3" fmla="*/ 2856 h 2856"/>
              </a:gdLst>
              <a:ahLst/>
              <a:cxnLst>
                <a:cxn ang="0">
                  <a:pos x="0" y="0"/>
                </a:cxn>
                <a:cxn ang="0">
                  <a:pos x="0" y="2856"/>
                </a:cxn>
                <a:cxn ang="0">
                  <a:pos x="7104" y="2856"/>
                </a:cxn>
                <a:cxn ang="0">
                  <a:pos x="7104" y="1"/>
                </a:cxn>
                <a:cxn ang="0">
                  <a:pos x="7104" y="1"/>
                </a:cxn>
                <a:cxn ang="0">
                  <a:pos x="6943" y="26"/>
                </a:cxn>
                <a:cxn ang="0">
                  <a:pos x="6782" y="50"/>
                </a:cxn>
                <a:cxn ang="0">
                  <a:pos x="6621" y="73"/>
                </a:cxn>
                <a:cxn ang="0">
                  <a:pos x="6459" y="93"/>
                </a:cxn>
                <a:cxn ang="0">
                  <a:pos x="6298" y="113"/>
                </a:cxn>
                <a:cxn ang="0">
                  <a:pos x="6136" y="132"/>
                </a:cxn>
                <a:cxn ang="0">
                  <a:pos x="5976" y="148"/>
                </a:cxn>
                <a:cxn ang="0">
                  <a:pos x="5814" y="163"/>
                </a:cxn>
                <a:cxn ang="0">
                  <a:pos x="5653" y="177"/>
                </a:cxn>
                <a:cxn ang="0">
                  <a:pos x="5494" y="189"/>
                </a:cxn>
                <a:cxn ang="0">
                  <a:pos x="5334" y="201"/>
                </a:cxn>
                <a:cxn ang="0">
                  <a:pos x="5175" y="211"/>
                </a:cxn>
                <a:cxn ang="0">
                  <a:pos x="5017" y="219"/>
                </a:cxn>
                <a:cxn ang="0">
                  <a:pos x="4859" y="227"/>
                </a:cxn>
                <a:cxn ang="0">
                  <a:pos x="4703" y="234"/>
                </a:cxn>
                <a:cxn ang="0">
                  <a:pos x="4548" y="239"/>
                </a:cxn>
                <a:cxn ang="0">
                  <a:pos x="4393" y="243"/>
                </a:cxn>
                <a:cxn ang="0">
                  <a:pos x="4240" y="247"/>
                </a:cxn>
                <a:cxn ang="0">
                  <a:pos x="4088" y="249"/>
                </a:cxn>
                <a:cxn ang="0">
                  <a:pos x="3937" y="251"/>
                </a:cxn>
                <a:cxn ang="0">
                  <a:pos x="3788" y="252"/>
                </a:cxn>
                <a:cxn ang="0">
                  <a:pos x="3640" y="251"/>
                </a:cxn>
                <a:cxn ang="0">
                  <a:pos x="3494" y="251"/>
                </a:cxn>
                <a:cxn ang="0">
                  <a:pos x="3349" y="249"/>
                </a:cxn>
                <a:cxn ang="0">
                  <a:pos x="3207" y="246"/>
                </a:cxn>
                <a:cxn ang="0">
                  <a:pos x="3066" y="243"/>
                </a:cxn>
                <a:cxn ang="0">
                  <a:pos x="2928" y="240"/>
                </a:cxn>
                <a:cxn ang="0">
                  <a:pos x="2791" y="235"/>
                </a:cxn>
                <a:cxn ang="0">
                  <a:pos x="2656" y="230"/>
                </a:cxn>
                <a:cxn ang="0">
                  <a:pos x="2524" y="225"/>
                </a:cxn>
                <a:cxn ang="0">
                  <a:pos x="2266" y="212"/>
                </a:cxn>
                <a:cxn ang="0">
                  <a:pos x="2019" y="198"/>
                </a:cxn>
                <a:cxn ang="0">
                  <a:pos x="1782" y="183"/>
                </a:cxn>
                <a:cxn ang="0">
                  <a:pos x="1557" y="167"/>
                </a:cxn>
                <a:cxn ang="0">
                  <a:pos x="1343" y="150"/>
                </a:cxn>
                <a:cxn ang="0">
                  <a:pos x="1144" y="132"/>
                </a:cxn>
                <a:cxn ang="0">
                  <a:pos x="957" y="114"/>
                </a:cxn>
                <a:cxn ang="0">
                  <a:pos x="785" y="96"/>
                </a:cxn>
                <a:cxn ang="0">
                  <a:pos x="627" y="79"/>
                </a:cxn>
                <a:cxn ang="0">
                  <a:pos x="487" y="63"/>
                </a:cxn>
                <a:cxn ang="0">
                  <a:pos x="361" y="48"/>
                </a:cxn>
                <a:cxn ang="0">
                  <a:pos x="254" y="35"/>
                </a:cxn>
                <a:cxn ang="0">
                  <a:pos x="165" y="23"/>
                </a:cxn>
                <a:cxn ang="0">
                  <a:pos x="42" y="6"/>
                </a:cxn>
                <a:cxn ang="0">
                  <a:pos x="0" y="0"/>
                </a:cxn>
                <a:cxn ang="0">
                  <a:pos x="0" y="0"/>
                </a:cxn>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round/>
              <a:headEnd/>
              <a:tailEnd/>
            </a:ln>
          </p:spPr>
          <p:txBody>
            <a:bodyPr/>
            <a:lstStyle/>
            <a:p>
              <a:pPr>
                <a:defRPr/>
              </a:pPr>
              <a:endParaRPr lang="en-US"/>
            </a:p>
          </p:txBody>
        </p:sp>
        <p:sp>
          <p:nvSpPr>
            <p:cNvPr id="1047" name="Freeform 5"/>
            <p:cNvSpPr>
              <a:spLocks noEditPoints="1"/>
            </p:cNvSpPr>
            <p:nvPr/>
          </p:nvSpPr>
          <p:spPr bwMode="gray">
            <a:xfrm>
              <a:off x="0" y="1588"/>
              <a:ext cx="12192000" cy="6856792"/>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pPr>
                <a:defRPr/>
              </a:pPr>
              <a:endParaRPr lang="en-US"/>
            </a:p>
          </p:txBody>
        </p:sp>
      </p:grpSp>
      <p:sp>
        <p:nvSpPr>
          <p:cNvPr id="1027" name="Title Placeholder 1"/>
          <p:cNvSpPr>
            <a:spLocks noGrp="1"/>
          </p:cNvSpPr>
          <p:nvPr>
            <p:ph type="title"/>
          </p:nvPr>
        </p:nvSpPr>
        <p:spPr bwMode="gray">
          <a:xfrm>
            <a:off x="1155700" y="973138"/>
            <a:ext cx="8761413"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155700" y="2603500"/>
            <a:ext cx="8761413" cy="3416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2125" y="6391275"/>
            <a:ext cx="990600" cy="304800"/>
          </a:xfrm>
          <a:prstGeom prst="rect">
            <a:avLst/>
          </a:prstGeom>
        </p:spPr>
        <p:txBody>
          <a:bodyPr vert="horz" lIns="91440" tIns="45720" rIns="91440" bIns="45720" rtlCol="0" anchor="ctr" anchorCtr="0"/>
          <a:lstStyle>
            <a:lvl1pPr algn="r" fontAlgn="auto">
              <a:spcBef>
                <a:spcPts val="0"/>
              </a:spcBef>
              <a:spcAft>
                <a:spcPts val="0"/>
              </a:spcAft>
              <a:defRPr sz="1000" b="1" i="0">
                <a:solidFill>
                  <a:schemeClr val="accent1"/>
                </a:solidFill>
                <a:latin typeface="+mn-lt"/>
              </a:defRPr>
            </a:lvl1pPr>
          </a:lstStyle>
          <a:p>
            <a:pPr>
              <a:defRPr/>
            </a:pPr>
            <a:fld id="{A931F59B-8FAF-4633-B7DA-662289A1F4EB}" type="datetimeFigureOut">
              <a:rPr lang="en-US"/>
              <a:pPr>
                <a:defRPr/>
              </a:pPr>
              <a:t>5/13/2025</a:t>
            </a:fld>
            <a:endParaRPr lang="en-US"/>
          </a:p>
        </p:txBody>
      </p:sp>
      <p:sp>
        <p:nvSpPr>
          <p:cNvPr id="5" name="Footer Placeholder 4"/>
          <p:cNvSpPr>
            <a:spLocks noGrp="1"/>
          </p:cNvSpPr>
          <p:nvPr>
            <p:ph type="ftr" sz="quarter" idx="3"/>
          </p:nvPr>
        </p:nvSpPr>
        <p:spPr>
          <a:xfrm>
            <a:off x="557213" y="6391275"/>
            <a:ext cx="3868737" cy="311150"/>
          </a:xfrm>
          <a:prstGeom prst="rect">
            <a:avLst/>
          </a:prstGeom>
        </p:spPr>
        <p:txBody>
          <a:bodyPr vert="horz" lIns="91440" tIns="45720" rIns="91440" bIns="45720" rtlCol="0" anchor="ctr" anchorCtr="0"/>
          <a:lstStyle>
            <a:lvl1pPr algn="l" fontAlgn="auto">
              <a:spcBef>
                <a:spcPts val="0"/>
              </a:spcBef>
              <a:spcAft>
                <a:spcPts val="0"/>
              </a:spcAft>
              <a:defRPr sz="1000" b="1" i="0">
                <a:solidFill>
                  <a:schemeClr val="accent1"/>
                </a:solidFill>
                <a:latin typeface="+mn-lt"/>
              </a:defRPr>
            </a:lvl1pPr>
          </a:lstStyle>
          <a:p>
            <a:pPr>
              <a:defRPr/>
            </a:pPr>
            <a:endParaRPr lang="en-US"/>
          </a:p>
        </p:txBody>
      </p:sp>
      <p:sp>
        <p:nvSpPr>
          <p:cNvPr id="29" name="Rectangle 28"/>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fontAlgn="auto">
              <a:spcBef>
                <a:spcPts val="0"/>
              </a:spcBef>
              <a:spcAft>
                <a:spcPts val="0"/>
              </a:spcAft>
              <a:defRPr sz="2800" b="0" i="0">
                <a:solidFill>
                  <a:schemeClr val="bg1"/>
                </a:solidFill>
                <a:latin typeface="+mn-lt"/>
              </a:defRPr>
            </a:lvl1pPr>
          </a:lstStyle>
          <a:p>
            <a:pPr>
              <a:defRPr/>
            </a:pPr>
            <a:fld id="{57E93DD5-11C1-43C5-892A-FF5BB5FAB508}" type="slidenum">
              <a:rPr lang="en-US"/>
              <a:pPr>
                <a:defRPr/>
              </a:pPr>
              <a:t>‹#›</a:t>
            </a:fld>
            <a:endParaRPr lang="en-US"/>
          </a:p>
        </p:txBody>
      </p:sp>
    </p:spTree>
    <p:extLst>
      <p:ext uri="{BB962C8B-B14F-4D97-AF65-F5344CB8AC3E}">
        <p14:creationId xmlns:p14="http://schemas.microsoft.com/office/powerpoint/2010/main" val="235404480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457200" rtl="0" eaLnBrk="0" fontAlgn="base" hangingPunct="0">
        <a:spcBef>
          <a:spcPct val="0"/>
        </a:spcBef>
        <a:spcAft>
          <a:spcPct val="0"/>
        </a:spcAft>
        <a:defRPr sz="3600" kern="1200">
          <a:solidFill>
            <a:schemeClr val="bg2"/>
          </a:solidFill>
          <a:latin typeface="+mj-lt"/>
          <a:ea typeface="+mj-ea"/>
          <a:cs typeface="+mj-cs"/>
        </a:defRPr>
      </a:lvl1pPr>
      <a:lvl2pPr algn="l" defTabSz="457200" rtl="0" eaLnBrk="0" fontAlgn="base" hangingPunct="0">
        <a:spcBef>
          <a:spcPct val="0"/>
        </a:spcBef>
        <a:spcAft>
          <a:spcPct val="0"/>
        </a:spcAft>
        <a:defRPr sz="3600">
          <a:solidFill>
            <a:schemeClr val="bg2"/>
          </a:solidFill>
          <a:latin typeface="Century Gothic" pitchFamily="34" charset="0"/>
        </a:defRPr>
      </a:lvl2pPr>
      <a:lvl3pPr algn="l" defTabSz="457200" rtl="0" eaLnBrk="0" fontAlgn="base" hangingPunct="0">
        <a:spcBef>
          <a:spcPct val="0"/>
        </a:spcBef>
        <a:spcAft>
          <a:spcPct val="0"/>
        </a:spcAft>
        <a:defRPr sz="3600">
          <a:solidFill>
            <a:schemeClr val="bg2"/>
          </a:solidFill>
          <a:latin typeface="Century Gothic" pitchFamily="34" charset="0"/>
        </a:defRPr>
      </a:lvl3pPr>
      <a:lvl4pPr algn="l" defTabSz="457200" rtl="0" eaLnBrk="0" fontAlgn="base" hangingPunct="0">
        <a:spcBef>
          <a:spcPct val="0"/>
        </a:spcBef>
        <a:spcAft>
          <a:spcPct val="0"/>
        </a:spcAft>
        <a:defRPr sz="3600">
          <a:solidFill>
            <a:schemeClr val="bg2"/>
          </a:solidFill>
          <a:latin typeface="Century Gothic" pitchFamily="34" charset="0"/>
        </a:defRPr>
      </a:lvl4pPr>
      <a:lvl5pPr algn="l" defTabSz="457200" rtl="0" eaLnBrk="0" fontAlgn="base" hangingPunct="0">
        <a:spcBef>
          <a:spcPct val="0"/>
        </a:spcBef>
        <a:spcAft>
          <a:spcPct val="0"/>
        </a:spcAft>
        <a:defRPr sz="3600">
          <a:solidFill>
            <a:schemeClr val="bg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xmlns="" id="{01B396B2-1DCB-70B6-8A25-029441BF6106}"/>
              </a:ext>
            </a:extLst>
          </p:cNvPr>
          <p:cNvSpPr txBox="1">
            <a:spLocks noGrp="1"/>
          </p:cNvSpPr>
          <p:nvPr>
            <p:ph type="title"/>
          </p:nvPr>
        </p:nvSpPr>
        <p:spPr bwMode="auto">
          <a:xfrm>
            <a:off x="414867" y="592667"/>
            <a:ext cx="11362267"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xmlns="" id="{07FF532A-E8E0-AD21-E930-65733AAE52D7}"/>
              </a:ext>
            </a:extLst>
          </p:cNvPr>
          <p:cNvSpPr txBox="1">
            <a:spLocks noGrp="1"/>
          </p:cNvSpPr>
          <p:nvPr>
            <p:ph type="body" idx="1"/>
          </p:nvPr>
        </p:nvSpPr>
        <p:spPr bwMode="auto">
          <a:xfrm>
            <a:off x="414867" y="1536700"/>
            <a:ext cx="11362267" cy="45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Tree>
    <p:extLst>
      <p:ext uri="{BB962C8B-B14F-4D97-AF65-F5344CB8AC3E}">
        <p14:creationId xmlns:p14="http://schemas.microsoft.com/office/powerpoint/2010/main" val="72600796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med">
    <p:fade/>
  </p:transition>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indent="-457189"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marL="990575" lvl="1" indent="-380990"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marL="1523962" lvl="2" indent="-30479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marL="2133547" lvl="3" indent="-30479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marL="2743131" lvl="4" indent="-30479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0.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ẫu Slide mở đầu đẹp và vấ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19" y="2"/>
            <a:ext cx="11219165" cy="684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5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43" y="437881"/>
            <a:ext cx="10972800" cy="5035639"/>
          </a:xfrm>
        </p:spPr>
        <p:txBody>
          <a:bodyPr/>
          <a:lstStyle/>
          <a:p>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tích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thông</a:t>
            </a:r>
            <a:r>
              <a:rPr lang="en-US" sz="3600" dirty="0" smtClean="0">
                <a:latin typeface="Times New Roman" pitchFamily="18" charset="0"/>
                <a:cs typeface="Times New Roman" pitchFamily="18" charset="0"/>
              </a:rPr>
              <a:t> tin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huống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hãy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chăm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sóc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khỏe</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dân</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2180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Chỗ dành sẵn cho Nội dung 17"/>
          <p:cNvSpPr txBox="1">
            <a:spLocks/>
          </p:cNvSpPr>
          <p:nvPr/>
        </p:nvSpPr>
        <p:spPr>
          <a:xfrm>
            <a:off x="163327" y="193222"/>
            <a:ext cx="11047196" cy="47114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514350" indent="-514350" defTabSz="562265" eaLnBrk="0" fontAlgn="base" hangingPunct="0">
              <a:lnSpc>
                <a:spcPct val="100000"/>
              </a:lnSpc>
              <a:spcBef>
                <a:spcPct val="0"/>
              </a:spcBef>
              <a:spcAft>
                <a:spcPct val="0"/>
              </a:spcAft>
              <a:buAutoNum type="arabicPeriod"/>
            </a:pPr>
            <a:r>
              <a:rPr lang="en-US" sz="2600" b="1" dirty="0" err="1">
                <a:solidFill>
                  <a:srgbClr val="000000"/>
                </a:solidFill>
                <a:latin typeface="Times New Roman" panose="02020603050405020304" pitchFamily="18" charset="0"/>
                <a:cs typeface="Times New Roman" panose="02020603050405020304" pitchFamily="18" charset="0"/>
              </a:rPr>
              <a:t>Quyền</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được</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bảo</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vệ</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chăm</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sóc</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sức</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khoẻ</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và</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đảm</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bảo</a:t>
            </a:r>
            <a:r>
              <a:rPr lang="en-US" sz="2600" b="1" dirty="0">
                <a:solidFill>
                  <a:srgbClr val="000000"/>
                </a:solidFill>
                <a:latin typeface="Times New Roman" panose="02020603050405020304" pitchFamily="18" charset="0"/>
                <a:cs typeface="Times New Roman" panose="02020603050405020304" pitchFamily="18" charset="0"/>
              </a:rPr>
              <a:t> an </a:t>
            </a:r>
            <a:r>
              <a:rPr lang="en-US" sz="2600" b="1" dirty="0" err="1">
                <a:solidFill>
                  <a:srgbClr val="000000"/>
                </a:solidFill>
                <a:latin typeface="Times New Roman" panose="02020603050405020304" pitchFamily="18" charset="0"/>
                <a:cs typeface="Times New Roman" panose="02020603050405020304" pitchFamily="18" charset="0"/>
              </a:rPr>
              <a:t>sinh</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xã</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hội</a:t>
            </a:r>
            <a:endParaRPr lang="en-US" sz="2600" b="1" dirty="0">
              <a:solidFill>
                <a:srgbClr val="000000"/>
              </a:solidFill>
              <a:latin typeface="Times New Roman" panose="02020603050405020304" pitchFamily="18" charset="0"/>
              <a:cs typeface="Times New Roman" panose="02020603050405020304" pitchFamily="18" charset="0"/>
            </a:endParaRPr>
          </a:p>
          <a:p>
            <a:pPr marL="0" indent="0" defTabSz="562265" eaLnBrk="0" fontAlgn="base" hangingPunct="0">
              <a:lnSpc>
                <a:spcPct val="100000"/>
              </a:lnSpc>
              <a:spcBef>
                <a:spcPct val="0"/>
              </a:spcBef>
              <a:spcAft>
                <a:spcPct val="0"/>
              </a:spcAft>
              <a:buNone/>
            </a:pPr>
            <a:r>
              <a:rPr lang="en-US" sz="2600" b="1" i="1" dirty="0">
                <a:solidFill>
                  <a:srgbClr val="000000"/>
                </a:solidFill>
                <a:latin typeface="Times New Roman" panose="02020603050405020304" pitchFamily="18" charset="0"/>
                <a:cs typeface="Times New Roman" panose="02020603050405020304" pitchFamily="18" charset="0"/>
              </a:rPr>
              <a:t>a. </a:t>
            </a:r>
            <a:r>
              <a:rPr lang="en-US" sz="2600" b="1" i="1" dirty="0" err="1">
                <a:solidFill>
                  <a:srgbClr val="000000"/>
                </a:solidFill>
                <a:latin typeface="Times New Roman" panose="02020603050405020304" pitchFamily="18" charset="0"/>
                <a:cs typeface="Times New Roman" panose="02020603050405020304" pitchFamily="18" charset="0"/>
              </a:rPr>
              <a:t>Quyền</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được</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bảo</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vệ</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chăm</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sóc</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sức</a:t>
            </a:r>
            <a:r>
              <a:rPr lang="en-US" sz="2600" b="1" i="1" dirty="0">
                <a:solidFill>
                  <a:srgbClr val="000000"/>
                </a:solidFill>
                <a:latin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cs typeface="Times New Roman" panose="02020603050405020304" pitchFamily="18" charset="0"/>
              </a:rPr>
              <a:t>khoẻ</a:t>
            </a:r>
            <a:endParaRPr lang="en-US" sz="2600" b="1" i="1" dirty="0">
              <a:solidFill>
                <a:srgbClr val="000000"/>
              </a:solidFill>
              <a:latin typeface="Times New Roman" panose="02020603050405020304" pitchFamily="18" charset="0"/>
              <a:cs typeface="Times New Roman" panose="02020603050405020304" pitchFamily="18" charset="0"/>
            </a:endParaRPr>
          </a:p>
        </p:txBody>
      </p:sp>
      <p:grpSp>
        <p:nvGrpSpPr>
          <p:cNvPr id="18" name="Nhóm 17" descr="Hình tròn nhỏ với số 1 bên trong cho biết bước 1"/>
          <p:cNvGrpSpPr/>
          <p:nvPr/>
        </p:nvGrpSpPr>
        <p:grpSpPr bwMode="blackWhite">
          <a:xfrm>
            <a:off x="-20981" y="1439048"/>
            <a:ext cx="558179" cy="409838"/>
            <a:chOff x="6953426" y="711274"/>
            <a:chExt cx="558179" cy="409838"/>
          </a:xfrm>
        </p:grpSpPr>
        <p:sp>
          <p:nvSpPr>
            <p:cNvPr id="19" name="Hình bầu dục 18"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20" name="Hộp văn bản 19" descr="Số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1</a:t>
              </a:r>
            </a:p>
          </p:txBody>
        </p:sp>
      </p:grpSp>
      <p:grpSp>
        <p:nvGrpSpPr>
          <p:cNvPr id="33" name="Nhóm 32" descr="Hình tròn nhỏ với số 2 bên trong cho biết bước 2"/>
          <p:cNvGrpSpPr/>
          <p:nvPr/>
        </p:nvGrpSpPr>
        <p:grpSpPr bwMode="blackWhite">
          <a:xfrm>
            <a:off x="-2996" y="2355908"/>
            <a:ext cx="558179" cy="409838"/>
            <a:chOff x="6953426" y="711274"/>
            <a:chExt cx="558179" cy="409838"/>
          </a:xfrm>
        </p:grpSpPr>
        <p:sp>
          <p:nvSpPr>
            <p:cNvPr id="34" name="Hình bầu dục 3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5" name="Hộp văn bản 34" descr="Số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2</a:t>
              </a:r>
            </a:p>
          </p:txBody>
        </p:sp>
      </p:grpSp>
      <p:grpSp>
        <p:nvGrpSpPr>
          <p:cNvPr id="22" name="Nhóm 21" descr="Hình tròn nhỏ với số 3 bên trong cho biết bước 3"/>
          <p:cNvGrpSpPr/>
          <p:nvPr/>
        </p:nvGrpSpPr>
        <p:grpSpPr bwMode="blackWhite">
          <a:xfrm>
            <a:off x="-5524" y="3452644"/>
            <a:ext cx="558179" cy="409838"/>
            <a:chOff x="6953426" y="711274"/>
            <a:chExt cx="558179" cy="409838"/>
          </a:xfrm>
        </p:grpSpPr>
        <p:sp>
          <p:nvSpPr>
            <p:cNvPr id="24" name="Hình bầu dục 2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0" name="Hộp văn bản 29" descr="Số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3</a:t>
              </a:r>
            </a:p>
          </p:txBody>
        </p:sp>
      </p:grpSp>
      <p:grpSp>
        <p:nvGrpSpPr>
          <p:cNvPr id="37" name="Nhóm 36" descr="Hình tròn nhỏ với số 4 bên trong cho biết bước 4"/>
          <p:cNvGrpSpPr/>
          <p:nvPr/>
        </p:nvGrpSpPr>
        <p:grpSpPr bwMode="blackWhite">
          <a:xfrm>
            <a:off x="23401" y="4369841"/>
            <a:ext cx="558179" cy="409838"/>
            <a:chOff x="6953426" y="711274"/>
            <a:chExt cx="558179" cy="409838"/>
          </a:xfrm>
        </p:grpSpPr>
        <p:sp>
          <p:nvSpPr>
            <p:cNvPr id="38" name="Hình bầu dục 37"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9" name="Hộp văn bản 38" descr="Số 4"/>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4</a:t>
              </a:r>
            </a:p>
          </p:txBody>
        </p:sp>
      </p:grpSp>
      <p:sp>
        <p:nvSpPr>
          <p:cNvPr id="3" name="TextBox 2">
            <a:extLst>
              <a:ext uri="{FF2B5EF4-FFF2-40B4-BE49-F238E27FC236}">
                <a16:creationId xmlns:a16="http://schemas.microsoft.com/office/drawing/2014/main" xmlns="" id="{417A2B30-B9A8-FDA2-5093-61DDCDB2D5B8}"/>
              </a:ext>
            </a:extLst>
          </p:cNvPr>
          <p:cNvSpPr txBox="1"/>
          <p:nvPr/>
        </p:nvSpPr>
        <p:spPr>
          <a:xfrm>
            <a:off x="537014" y="1325800"/>
            <a:ext cx="6917879" cy="892552"/>
          </a:xfrm>
          <a:prstGeom prst="rect">
            <a:avLst/>
          </a:prstGeom>
          <a:noFill/>
        </p:spPr>
        <p:txBody>
          <a:bodyPr wrap="square">
            <a:spAutoFit/>
          </a:bodyPr>
          <a:lstStyle/>
          <a:p>
            <a:r>
              <a:rPr lang="fr-FR" sz="2600" dirty="0" err="1">
                <a:solidFill>
                  <a:srgbClr val="000000"/>
                </a:solidFill>
                <a:latin typeface="Times New Roman" panose="02020603050405020304" pitchFamily="18" charset="0"/>
                <a:ea typeface="Calibri" panose="020F0502020204030204" pitchFamily="34" charset="0"/>
              </a:rPr>
              <a:t>Đ</a:t>
            </a:r>
            <a:r>
              <a:rPr lang="fr-FR" sz="2600" dirty="0" err="1">
                <a:solidFill>
                  <a:srgbClr val="000000"/>
                </a:solidFill>
                <a:effectLst/>
                <a:latin typeface="Times New Roman" panose="02020603050405020304" pitchFamily="18" charset="0"/>
                <a:ea typeface="Calibri" panose="020F0502020204030204" pitchFamily="34" charset="0"/>
              </a:rPr>
              <a:t>ược</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bình</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đẳng</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về</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cơ</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hội</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trong</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việc</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chăm</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sóc</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và</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bảo</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vệ</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sức</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khoẻ</a:t>
            </a:r>
            <a:r>
              <a:rPr lang="fr-FR" sz="2600" dirty="0">
                <a:solidFill>
                  <a:srgbClr val="000000"/>
                </a:solidFill>
                <a:effectLst/>
                <a:latin typeface="Times New Roman" panose="02020603050405020304" pitchFamily="18" charset="0"/>
                <a:ea typeface="Calibri" panose="020F0502020204030204" pitchFamily="34" charset="0"/>
              </a:rPr>
              <a:t> </a:t>
            </a:r>
            <a:endParaRPr lang="en-US" sz="2600" dirty="0"/>
          </a:p>
        </p:txBody>
      </p:sp>
      <p:pic>
        <p:nvPicPr>
          <p:cNvPr id="4" name="Picture 3">
            <a:extLst>
              <a:ext uri="{FF2B5EF4-FFF2-40B4-BE49-F238E27FC236}">
                <a16:creationId xmlns:a16="http://schemas.microsoft.com/office/drawing/2014/main" xmlns="" id="{96F11B89-C0CD-E48B-F50D-5B978B275FDC}"/>
              </a:ext>
            </a:extLst>
          </p:cNvPr>
          <p:cNvPicPr>
            <a:picLocks noChangeAspect="1"/>
          </p:cNvPicPr>
          <p:nvPr/>
        </p:nvPicPr>
        <p:blipFill>
          <a:blip r:embed="rId3"/>
          <a:stretch>
            <a:fillRect/>
          </a:stretch>
        </p:blipFill>
        <p:spPr>
          <a:xfrm>
            <a:off x="7498080" y="1357049"/>
            <a:ext cx="4397472" cy="2933114"/>
          </a:xfrm>
          <a:prstGeom prst="rect">
            <a:avLst/>
          </a:prstGeom>
        </p:spPr>
      </p:pic>
      <p:sp>
        <p:nvSpPr>
          <p:cNvPr id="6" name="TextBox 5">
            <a:extLst>
              <a:ext uri="{FF2B5EF4-FFF2-40B4-BE49-F238E27FC236}">
                <a16:creationId xmlns:a16="http://schemas.microsoft.com/office/drawing/2014/main" xmlns="" id="{20DBF4C7-333C-ABB7-6CCE-18CB483FF6B4}"/>
              </a:ext>
            </a:extLst>
          </p:cNvPr>
          <p:cNvSpPr txBox="1"/>
          <p:nvPr/>
        </p:nvSpPr>
        <p:spPr>
          <a:xfrm>
            <a:off x="457972" y="2267223"/>
            <a:ext cx="6323426" cy="1010726"/>
          </a:xfrm>
          <a:prstGeom prst="rect">
            <a:avLst/>
          </a:prstGeom>
          <a:noFill/>
        </p:spPr>
        <p:txBody>
          <a:bodyPr wrap="square">
            <a:spAutoFit/>
          </a:bodyPr>
          <a:lstStyle/>
          <a:p>
            <a:pPr algn="just">
              <a:lnSpc>
                <a:spcPct val="120000"/>
              </a:lnSpc>
              <a:spcAft>
                <a:spcPts val="800"/>
              </a:spcAft>
            </a:pP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ược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đẳng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ốm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3717564F-740E-3138-4287-D5E55F33E599}"/>
              </a:ext>
            </a:extLst>
          </p:cNvPr>
          <p:cNvPicPr>
            <a:picLocks noChangeAspect="1"/>
          </p:cNvPicPr>
          <p:nvPr/>
        </p:nvPicPr>
        <p:blipFill>
          <a:blip r:embed="rId4"/>
          <a:stretch>
            <a:fillRect/>
          </a:stretch>
        </p:blipFill>
        <p:spPr>
          <a:xfrm>
            <a:off x="7472878" y="1357048"/>
            <a:ext cx="4422673" cy="2945991"/>
          </a:xfrm>
          <a:prstGeom prst="rect">
            <a:avLst/>
          </a:prstGeom>
        </p:spPr>
      </p:pic>
      <p:sp>
        <p:nvSpPr>
          <p:cNvPr id="15" name="TextBox 14">
            <a:extLst>
              <a:ext uri="{FF2B5EF4-FFF2-40B4-BE49-F238E27FC236}">
                <a16:creationId xmlns:a16="http://schemas.microsoft.com/office/drawing/2014/main" xmlns="" id="{A51916B4-F9CD-A226-0D7B-9D6F0B283F6D}"/>
              </a:ext>
            </a:extLst>
          </p:cNvPr>
          <p:cNvSpPr txBox="1"/>
          <p:nvPr/>
        </p:nvSpPr>
        <p:spPr>
          <a:xfrm>
            <a:off x="537014" y="3400739"/>
            <a:ext cx="7506828" cy="492443"/>
          </a:xfrm>
          <a:prstGeom prst="rect">
            <a:avLst/>
          </a:prstGeom>
          <a:noFill/>
        </p:spPr>
        <p:txBody>
          <a:bodyPr wrap="square">
            <a:spAutoFit/>
          </a:bodyPr>
          <a:lstStyle/>
          <a:p>
            <a:r>
              <a:rPr lang="fr-FR" sz="2600" dirty="0" err="1">
                <a:solidFill>
                  <a:srgbClr val="000000"/>
                </a:solidFill>
                <a:latin typeface="Times New Roman" panose="02020603050405020304" pitchFamily="18" charset="0"/>
                <a:ea typeface="Calibri" panose="020F0502020204030204" pitchFamily="34" charset="0"/>
              </a:rPr>
              <a:t>Đ</a:t>
            </a:r>
            <a:r>
              <a:rPr lang="fr-FR" sz="2600" dirty="0" err="1">
                <a:solidFill>
                  <a:srgbClr val="000000"/>
                </a:solidFill>
                <a:effectLst/>
                <a:latin typeface="Times New Roman" panose="02020603050405020304" pitchFamily="18" charset="0"/>
                <a:ea typeface="Calibri" panose="020F0502020204030204" pitchFamily="34" charset="0"/>
              </a:rPr>
              <a:t>ược</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tôn</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trọng</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về</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tính</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mạng</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sức</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khoẻ</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và</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nhân</a:t>
            </a:r>
            <a:r>
              <a:rPr lang="fr-FR" sz="2600" dirty="0">
                <a:solidFill>
                  <a:srgbClr val="000000"/>
                </a:solidFill>
                <a:effectLst/>
                <a:latin typeface="Times New Roman" panose="02020603050405020304" pitchFamily="18" charset="0"/>
                <a:ea typeface="Calibri" panose="020F0502020204030204" pitchFamily="34" charset="0"/>
              </a:rPr>
              <a:t> </a:t>
            </a:r>
            <a:r>
              <a:rPr lang="fr-FR" sz="2600" dirty="0" err="1">
                <a:solidFill>
                  <a:srgbClr val="000000"/>
                </a:solidFill>
                <a:effectLst/>
                <a:latin typeface="Times New Roman" panose="02020603050405020304" pitchFamily="18" charset="0"/>
                <a:ea typeface="Calibri" panose="020F0502020204030204" pitchFamily="34" charset="0"/>
              </a:rPr>
              <a:t>phẩm</a:t>
            </a:r>
            <a:r>
              <a:rPr lang="fr-FR" sz="2600" dirty="0">
                <a:solidFill>
                  <a:srgbClr val="000000"/>
                </a:solidFill>
                <a:effectLst/>
                <a:latin typeface="Times New Roman" panose="02020603050405020304" pitchFamily="18" charset="0"/>
                <a:ea typeface="Calibri" panose="020F0502020204030204" pitchFamily="34" charset="0"/>
              </a:rPr>
              <a:t> </a:t>
            </a:r>
            <a:endParaRPr lang="en-US" sz="2600" dirty="0"/>
          </a:p>
        </p:txBody>
      </p:sp>
      <p:sp>
        <p:nvSpPr>
          <p:cNvPr id="23" name="TextBox 22">
            <a:extLst>
              <a:ext uri="{FF2B5EF4-FFF2-40B4-BE49-F238E27FC236}">
                <a16:creationId xmlns:a16="http://schemas.microsoft.com/office/drawing/2014/main" xmlns="" id="{C8EA629B-817F-3863-A6A9-9551E6A4BF79}"/>
              </a:ext>
            </a:extLst>
          </p:cNvPr>
          <p:cNvSpPr txBox="1"/>
          <p:nvPr/>
        </p:nvSpPr>
        <p:spPr>
          <a:xfrm>
            <a:off x="552655" y="4209027"/>
            <a:ext cx="11535101" cy="1010726"/>
          </a:xfrm>
          <a:prstGeom prst="rect">
            <a:avLst/>
          </a:prstGeom>
          <a:noFill/>
        </p:spPr>
        <p:txBody>
          <a:bodyPr wrap="square">
            <a:spAutoFit/>
          </a:bodyPr>
          <a:lstStyle/>
          <a:p>
            <a:pPr algn="just">
              <a:lnSpc>
                <a:spcPct val="120000"/>
              </a:lnSpc>
              <a:spcAft>
                <a:spcPts val="800"/>
              </a:spcAft>
            </a:pP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ược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y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khoẻ</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7FD1AD37-08FD-C270-2FC5-AB0E61AE6B2B}"/>
              </a:ext>
            </a:extLst>
          </p:cNvPr>
          <p:cNvPicPr>
            <a:picLocks noChangeAspect="1"/>
          </p:cNvPicPr>
          <p:nvPr/>
        </p:nvPicPr>
        <p:blipFill>
          <a:blip r:embed="rId5"/>
          <a:stretch>
            <a:fillRect/>
          </a:stretch>
        </p:blipFill>
        <p:spPr>
          <a:xfrm>
            <a:off x="7335957" y="1131861"/>
            <a:ext cx="4853515" cy="3158302"/>
          </a:xfrm>
          <a:prstGeom prst="rect">
            <a:avLst/>
          </a:prstGeom>
        </p:spPr>
      </p:pic>
      <p:grpSp>
        <p:nvGrpSpPr>
          <p:cNvPr id="28" name="Nhóm 36" descr="Hình tròn nhỏ với số 4 bên trong cho biết bước 4">
            <a:extLst>
              <a:ext uri="{FF2B5EF4-FFF2-40B4-BE49-F238E27FC236}">
                <a16:creationId xmlns:a16="http://schemas.microsoft.com/office/drawing/2014/main" xmlns="" id="{B14CF6A4-A159-026E-313A-B1575817E546}"/>
              </a:ext>
            </a:extLst>
          </p:cNvPr>
          <p:cNvGrpSpPr/>
          <p:nvPr/>
        </p:nvGrpSpPr>
        <p:grpSpPr bwMode="blackWhite">
          <a:xfrm>
            <a:off x="-23509" y="5372516"/>
            <a:ext cx="558179" cy="409838"/>
            <a:chOff x="6953426" y="711274"/>
            <a:chExt cx="558179" cy="409838"/>
          </a:xfrm>
        </p:grpSpPr>
        <p:sp>
          <p:nvSpPr>
            <p:cNvPr id="29" name="Hình bầu dục 37" descr="Hình tròn nhỏ">
              <a:extLst>
                <a:ext uri="{FF2B5EF4-FFF2-40B4-BE49-F238E27FC236}">
                  <a16:creationId xmlns:a16="http://schemas.microsoft.com/office/drawing/2014/main" xmlns="" id="{370A3594-547F-6D6C-49DC-6356F9CE6602}"/>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2" name="Hộp văn bản 38" descr="Số 4">
              <a:extLst>
                <a:ext uri="{FF2B5EF4-FFF2-40B4-BE49-F238E27FC236}">
                  <a16:creationId xmlns:a16="http://schemas.microsoft.com/office/drawing/2014/main" xmlns="" id="{C6DD31A7-397F-D61F-77E4-866F0295F09C}"/>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en-US" dirty="0">
                  <a:solidFill>
                    <a:schemeClr val="bg1"/>
                  </a:solidFill>
                  <a:latin typeface="Segoe UI Semibold" panose="020B0702040204020203" pitchFamily="34" charset="0"/>
                  <a:cs typeface="Segoe UI Semibold" panose="020B0702040204020203" pitchFamily="34" charset="0"/>
                </a:rPr>
                <a:t>5</a:t>
              </a:r>
              <a:endParaRPr lang="vi-VN" dirty="0">
                <a:solidFill>
                  <a:schemeClr val="bg1"/>
                </a:solidFill>
                <a:latin typeface="Segoe UI Semibold" panose="020B0702040204020203" pitchFamily="34" charset="0"/>
                <a:cs typeface="Segoe UI Semibold" panose="020B0702040204020203" pitchFamily="34" charset="0"/>
              </a:endParaRPr>
            </a:p>
          </p:txBody>
        </p:sp>
      </p:grpSp>
      <p:sp>
        <p:nvSpPr>
          <p:cNvPr id="40" name="TextBox 39">
            <a:extLst>
              <a:ext uri="{FF2B5EF4-FFF2-40B4-BE49-F238E27FC236}">
                <a16:creationId xmlns:a16="http://schemas.microsoft.com/office/drawing/2014/main" xmlns="" id="{32699701-7418-3B7F-2A15-9C5AF4209453}"/>
              </a:ext>
            </a:extLst>
          </p:cNvPr>
          <p:cNvSpPr txBox="1"/>
          <p:nvPr/>
        </p:nvSpPr>
        <p:spPr>
          <a:xfrm>
            <a:off x="581580" y="5303328"/>
            <a:ext cx="9378346" cy="530594"/>
          </a:xfrm>
          <a:prstGeom prst="rect">
            <a:avLst/>
          </a:prstGeom>
          <a:noFill/>
        </p:spPr>
        <p:txBody>
          <a:bodyPr wrap="square">
            <a:spAutoFit/>
          </a:bodyPr>
          <a:lstStyle/>
          <a:p>
            <a:pPr algn="just">
              <a:lnSpc>
                <a:spcPct val="120000"/>
              </a:lnSpc>
              <a:spcAft>
                <a:spcPts val="800"/>
              </a:spcAft>
            </a:pP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1" name="Nhóm 36" descr="Hình tròn nhỏ với số 4 bên trong cho biết bước 4">
            <a:extLst>
              <a:ext uri="{FF2B5EF4-FFF2-40B4-BE49-F238E27FC236}">
                <a16:creationId xmlns:a16="http://schemas.microsoft.com/office/drawing/2014/main" xmlns="" id="{43E37E3C-B328-D535-A912-95A35E8EA455}"/>
              </a:ext>
            </a:extLst>
          </p:cNvPr>
          <p:cNvGrpSpPr/>
          <p:nvPr/>
        </p:nvGrpSpPr>
        <p:grpSpPr bwMode="blackWhite">
          <a:xfrm>
            <a:off x="-26037" y="6162060"/>
            <a:ext cx="558179" cy="409838"/>
            <a:chOff x="6953426" y="711274"/>
            <a:chExt cx="558179" cy="409838"/>
          </a:xfrm>
        </p:grpSpPr>
        <p:sp>
          <p:nvSpPr>
            <p:cNvPr id="43" name="Hình bầu dục 37" descr="Hình tròn nhỏ">
              <a:extLst>
                <a:ext uri="{FF2B5EF4-FFF2-40B4-BE49-F238E27FC236}">
                  <a16:creationId xmlns:a16="http://schemas.microsoft.com/office/drawing/2014/main" xmlns="" id="{2E679AF4-69A7-2BB7-9C98-4CC836E68ABD}"/>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45" name="Hộp văn bản 38" descr="Số 4">
              <a:extLst>
                <a:ext uri="{FF2B5EF4-FFF2-40B4-BE49-F238E27FC236}">
                  <a16:creationId xmlns:a16="http://schemas.microsoft.com/office/drawing/2014/main" xmlns="" id="{C5F743B5-E814-68F8-89E3-041FE275548F}"/>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en-US" dirty="0">
                  <a:solidFill>
                    <a:schemeClr val="bg1"/>
                  </a:solidFill>
                  <a:latin typeface="Segoe UI Semibold" panose="020B0702040204020203" pitchFamily="34" charset="0"/>
                  <a:cs typeface="Segoe UI Semibold" panose="020B0702040204020203" pitchFamily="34" charset="0"/>
                </a:rPr>
                <a:t>6</a:t>
              </a:r>
              <a:endParaRPr lang="vi-VN" dirty="0">
                <a:solidFill>
                  <a:schemeClr val="bg1"/>
                </a:solidFill>
                <a:latin typeface="Segoe UI Semibold" panose="020B0702040204020203" pitchFamily="34" charset="0"/>
                <a:cs typeface="Segoe UI Semibold" panose="020B0702040204020203" pitchFamily="34" charset="0"/>
              </a:endParaRPr>
            </a:p>
          </p:txBody>
        </p:sp>
      </p:grpSp>
      <p:sp>
        <p:nvSpPr>
          <p:cNvPr id="49" name="TextBox 48">
            <a:extLst>
              <a:ext uri="{FF2B5EF4-FFF2-40B4-BE49-F238E27FC236}">
                <a16:creationId xmlns:a16="http://schemas.microsoft.com/office/drawing/2014/main" xmlns="" id="{8A0840BA-A009-0A73-5CD8-385B687CFC71}"/>
              </a:ext>
            </a:extLst>
          </p:cNvPr>
          <p:cNvSpPr txBox="1"/>
          <p:nvPr/>
        </p:nvSpPr>
        <p:spPr>
          <a:xfrm>
            <a:off x="603784" y="6129927"/>
            <a:ext cx="9356141" cy="530594"/>
          </a:xfrm>
          <a:prstGeom prst="rect">
            <a:avLst/>
          </a:prstGeom>
          <a:noFill/>
        </p:spPr>
        <p:txBody>
          <a:bodyPr wrap="square">
            <a:spAutoFit/>
          </a:bodyPr>
          <a:lstStyle/>
          <a:p>
            <a:pPr algn="just">
              <a:lnSpc>
                <a:spcPct val="120000"/>
              </a:lnSpc>
              <a:spcAft>
                <a:spcPts val="800"/>
              </a:spcAft>
            </a:pP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ược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 name="Picture 50">
            <a:extLst>
              <a:ext uri="{FF2B5EF4-FFF2-40B4-BE49-F238E27FC236}">
                <a16:creationId xmlns:a16="http://schemas.microsoft.com/office/drawing/2014/main" xmlns="" id="{3D5BFB54-0520-EC88-310E-EC116D2B71A6}"/>
              </a:ext>
            </a:extLst>
          </p:cNvPr>
          <p:cNvPicPr>
            <a:picLocks noChangeAspect="1"/>
          </p:cNvPicPr>
          <p:nvPr/>
        </p:nvPicPr>
        <p:blipFill>
          <a:blip r:embed="rId6"/>
          <a:stretch>
            <a:fillRect/>
          </a:stretch>
        </p:blipFill>
        <p:spPr>
          <a:xfrm>
            <a:off x="7335957" y="1131860"/>
            <a:ext cx="4876800" cy="3124200"/>
          </a:xfrm>
          <a:prstGeom prst="rect">
            <a:avLst/>
          </a:prstGeom>
        </p:spPr>
      </p:pic>
      <p:pic>
        <p:nvPicPr>
          <p:cNvPr id="2" name="Picture 1">
            <a:extLst>
              <a:ext uri="{FF2B5EF4-FFF2-40B4-BE49-F238E27FC236}">
                <a16:creationId xmlns:a16="http://schemas.microsoft.com/office/drawing/2014/main" xmlns="" id="{977CF330-8919-5089-40CB-6A1FE4B2BCA9}"/>
              </a:ext>
            </a:extLst>
          </p:cNvPr>
          <p:cNvPicPr>
            <a:picLocks noChangeAspect="1"/>
          </p:cNvPicPr>
          <p:nvPr/>
        </p:nvPicPr>
        <p:blipFill>
          <a:blip r:embed="rId7"/>
          <a:stretch>
            <a:fillRect/>
          </a:stretch>
        </p:blipFill>
        <p:spPr>
          <a:xfrm>
            <a:off x="9889793" y="5764197"/>
            <a:ext cx="2005758" cy="969348"/>
          </a:xfrm>
          <a:prstGeom prst="rect">
            <a:avLst/>
          </a:prstGeom>
        </p:spPr>
      </p:pic>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1000"/>
                                        <p:tgtEl>
                                          <p:spTgt spid="40"/>
                                        </p:tgtEl>
                                      </p:cBhvr>
                                    </p:animEffect>
                                    <p:anim calcmode="lin" valueType="num">
                                      <p:cBhvr>
                                        <p:cTn id="66" dur="1000" fill="hold"/>
                                        <p:tgtEl>
                                          <p:spTgt spid="40"/>
                                        </p:tgtEl>
                                        <p:attrNameLst>
                                          <p:attrName>ppt_x</p:attrName>
                                        </p:attrNameLst>
                                      </p:cBhvr>
                                      <p:tavLst>
                                        <p:tav tm="0">
                                          <p:val>
                                            <p:strVal val="#ppt_x"/>
                                          </p:val>
                                        </p:tav>
                                        <p:tav tm="100000">
                                          <p:val>
                                            <p:strVal val="#ppt_x"/>
                                          </p:val>
                                        </p:tav>
                                      </p:tavLst>
                                    </p:anim>
                                    <p:anim calcmode="lin" valueType="num">
                                      <p:cBhvr>
                                        <p:cTn id="6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1000"/>
                                        <p:tgtEl>
                                          <p:spTgt spid="49"/>
                                        </p:tgtEl>
                                      </p:cBhvr>
                                    </p:animEffect>
                                    <p:anim calcmode="lin" valueType="num">
                                      <p:cBhvr>
                                        <p:cTn id="80" dur="1000" fill="hold"/>
                                        <p:tgtEl>
                                          <p:spTgt spid="49"/>
                                        </p:tgtEl>
                                        <p:attrNameLst>
                                          <p:attrName>ppt_x</p:attrName>
                                        </p:attrNameLst>
                                      </p:cBhvr>
                                      <p:tavLst>
                                        <p:tav tm="0">
                                          <p:val>
                                            <p:strVal val="#ppt_x"/>
                                          </p:val>
                                        </p:tav>
                                        <p:tav tm="100000">
                                          <p:val>
                                            <p:strVal val="#ppt_x"/>
                                          </p:val>
                                        </p:tav>
                                      </p:tavLst>
                                    </p:anim>
                                    <p:anim calcmode="lin" valueType="num">
                                      <p:cBhvr>
                                        <p:cTn id="8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1000"/>
                                        <p:tgtEl>
                                          <p:spTgt spid="51"/>
                                        </p:tgtEl>
                                      </p:cBhvr>
                                    </p:animEffect>
                                    <p:anim calcmode="lin" valueType="num">
                                      <p:cBhvr>
                                        <p:cTn id="87" dur="1000" fill="hold"/>
                                        <p:tgtEl>
                                          <p:spTgt spid="51"/>
                                        </p:tgtEl>
                                        <p:attrNameLst>
                                          <p:attrName>ppt_x</p:attrName>
                                        </p:attrNameLst>
                                      </p:cBhvr>
                                      <p:tavLst>
                                        <p:tav tm="0">
                                          <p:val>
                                            <p:strVal val="#ppt_x"/>
                                          </p:val>
                                        </p:tav>
                                        <p:tav tm="100000">
                                          <p:val>
                                            <p:strVal val="#ppt_x"/>
                                          </p:val>
                                        </p:tav>
                                      </p:tavLst>
                                    </p:anim>
                                    <p:anim calcmode="lin" valueType="num">
                                      <p:cBhvr>
                                        <p:cTn id="8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5" grpId="0"/>
      <p:bldP spid="23" grpId="0"/>
      <p:bldP spid="40"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720AD1-43A3-7869-05B7-5A121C3872FF}"/>
              </a:ext>
            </a:extLst>
          </p:cNvPr>
          <p:cNvSpPr>
            <a:spLocks noGrp="1"/>
          </p:cNvSpPr>
          <p:nvPr>
            <p:ph type="title"/>
          </p:nvPr>
        </p:nvSpPr>
        <p:spPr>
          <a:xfrm>
            <a:off x="609600" y="60399"/>
            <a:ext cx="10972800" cy="703624"/>
          </a:xfrm>
        </p:spPr>
        <p:txBody>
          <a:bodyPr/>
          <a:lstStyle/>
          <a:p>
            <a:r>
              <a:rPr lang="fr-FR" sz="2800" b="1" dirty="0">
                <a:solidFill>
                  <a:schemeClr val="tx1"/>
                </a:solidFill>
                <a:effectLst/>
                <a:latin typeface="Times New Roman" panose="02020603050405020304" pitchFamily="18" charset="0"/>
                <a:ea typeface="Arial" panose="020B0604020202020204" pitchFamily="34" charset="0"/>
              </a:rPr>
              <a:t>BÁO CÁO KẾT QUẢ HOẠT ĐỘNG VÀ THẢO LUẬN</a:t>
            </a:r>
            <a:endParaRPr lang="vi-VN" sz="2800" dirty="0">
              <a:solidFill>
                <a:schemeClr val="tx1"/>
              </a:solidFill>
            </a:endParaRPr>
          </a:p>
        </p:txBody>
      </p:sp>
      <p:sp>
        <p:nvSpPr>
          <p:cNvPr id="4" name="Title 1">
            <a:extLst>
              <a:ext uri="{FF2B5EF4-FFF2-40B4-BE49-F238E27FC236}">
                <a16:creationId xmlns:a16="http://schemas.microsoft.com/office/drawing/2014/main" xmlns="" id="{AF58DF86-B9B2-DE43-A410-35B3CC3831C4}"/>
              </a:ext>
            </a:extLst>
          </p:cNvPr>
          <p:cNvSpPr txBox="1">
            <a:spLocks/>
          </p:cNvSpPr>
          <p:nvPr/>
        </p:nvSpPr>
        <p:spPr bwMode="auto">
          <a:xfrm>
            <a:off x="268596" y="132586"/>
            <a:ext cx="10972800" cy="134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Arial"/>
              </a:rPr>
              <a:t>ĐỐI CHIẾU PHẢN HỒI</a:t>
            </a:r>
            <a:endParaRPr kumimoji="0" lang="vi-VN" sz="2800" b="0" i="0" u="none" strike="noStrike" kern="0" cap="none" spc="0" normalizeH="0" baseline="0" noProof="0" dirty="0">
              <a:ln>
                <a:noFill/>
              </a:ln>
              <a:solidFill>
                <a:srgbClr val="FF0000"/>
              </a:solidFill>
              <a:effectLst/>
              <a:uLnTx/>
              <a:uFillTx/>
              <a:latin typeface="Arial"/>
              <a:ea typeface="+mj-ea"/>
              <a:cs typeface="Arial"/>
            </a:endParaRPr>
          </a:p>
        </p:txBody>
      </p:sp>
      <p:sp>
        <p:nvSpPr>
          <p:cNvPr id="7" name="TextBox 6">
            <a:extLst>
              <a:ext uri="{FF2B5EF4-FFF2-40B4-BE49-F238E27FC236}">
                <a16:creationId xmlns:a16="http://schemas.microsoft.com/office/drawing/2014/main" xmlns="" id="{48A9D14E-3C60-4123-584C-B85BC95D1CBF}"/>
              </a:ext>
            </a:extLst>
          </p:cNvPr>
          <p:cNvSpPr txBox="1"/>
          <p:nvPr/>
        </p:nvSpPr>
        <p:spPr>
          <a:xfrm>
            <a:off x="526472" y="1062440"/>
            <a:ext cx="11139055"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NHÓM 2+4</a:t>
            </a:r>
            <a:endParaRPr kumimoji="0" lang="vi-VN" sz="26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TextBox 5">
            <a:extLst>
              <a:ext uri="{FF2B5EF4-FFF2-40B4-BE49-F238E27FC236}">
                <a16:creationId xmlns:a16="http://schemas.microsoft.com/office/drawing/2014/main" xmlns="" id="{619AB2D0-2F3E-52CC-0E07-E7149B946C21}"/>
              </a:ext>
            </a:extLst>
          </p:cNvPr>
          <p:cNvSpPr txBox="1"/>
          <p:nvPr/>
        </p:nvSpPr>
        <p:spPr>
          <a:xfrm>
            <a:off x="249380" y="1612176"/>
            <a:ext cx="11637819" cy="492443"/>
          </a:xfrm>
          <a:prstGeom prst="rect">
            <a:avLst/>
          </a:prstGeom>
          <a:noFill/>
        </p:spPr>
        <p:txBody>
          <a:bodyPr wrap="square">
            <a:spAutoFit/>
          </a:bodyPr>
          <a:lstStyle/>
          <a:p>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a. Quyền được đảm bảo an sinh xã hội của công dân trong các thông tin trên:</a:t>
            </a:r>
            <a:endParaRPr lang="en-US" sz="26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170BC06-3776-B1DA-54C5-DEA89EFC3D60}"/>
              </a:ext>
            </a:extLst>
          </p:cNvPr>
          <p:cNvPicPr>
            <a:picLocks noChangeAspect="1"/>
          </p:cNvPicPr>
          <p:nvPr/>
        </p:nvPicPr>
        <p:blipFill>
          <a:blip r:embed="rId2"/>
          <a:stretch>
            <a:fillRect/>
          </a:stretch>
        </p:blipFill>
        <p:spPr>
          <a:xfrm>
            <a:off x="8796860" y="4593468"/>
            <a:ext cx="3395140" cy="2264532"/>
          </a:xfrm>
          <a:prstGeom prst="rect">
            <a:avLst/>
          </a:prstGeom>
        </p:spPr>
      </p:pic>
      <p:sp>
        <p:nvSpPr>
          <p:cNvPr id="10" name="TextBox 9">
            <a:extLst>
              <a:ext uri="{FF2B5EF4-FFF2-40B4-BE49-F238E27FC236}">
                <a16:creationId xmlns:a16="http://schemas.microsoft.com/office/drawing/2014/main" xmlns="" id="{C869ECDA-E42B-260A-D108-94F61F189504}"/>
              </a:ext>
            </a:extLst>
          </p:cNvPr>
          <p:cNvSpPr txBox="1"/>
          <p:nvPr/>
        </p:nvSpPr>
        <p:spPr>
          <a:xfrm>
            <a:off x="249380" y="2259941"/>
            <a:ext cx="11637818" cy="892552"/>
          </a:xfrm>
          <a:prstGeom prst="rect">
            <a:avLst/>
          </a:prstGeom>
          <a:noFill/>
        </p:spPr>
        <p:txBody>
          <a:bodyPr wrap="square">
            <a:spAutoFit/>
          </a:bodyPr>
          <a:lstStyle/>
          <a:p>
            <a:pPr algn="just"/>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G</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ia đình anh G, mặc dù sống trong điều kiện khó khăn, nhưng đã được Nhà nước hỗ trợ thông qua các chính sách pháp luật về an sinh xã hội.</a:t>
            </a:r>
            <a:endParaRPr lang="en-US" sz="2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57B5B78-5C11-108F-2385-25B85F0A701C}"/>
              </a:ext>
            </a:extLst>
          </p:cNvPr>
          <p:cNvSpPr txBox="1"/>
          <p:nvPr/>
        </p:nvSpPr>
        <p:spPr>
          <a:xfrm>
            <a:off x="249380" y="3356867"/>
            <a:ext cx="12073918" cy="892552"/>
          </a:xfrm>
          <a:prstGeom prst="rect">
            <a:avLst/>
          </a:prstGeom>
          <a:noFill/>
        </p:spPr>
        <p:txBody>
          <a:bodyPr wrap="square">
            <a:spAutoFit/>
          </a:bodyPr>
          <a:lstStyle/>
          <a:p>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C</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hị H, mặc dù mắc bệnh hiểm nghèo, nhưng đã được bác sĩ giải thích về chế độ bảo hiểm dành cho người nghèo mà chị có quyền hưởng.</a:t>
            </a:r>
            <a:endParaRPr lang="en-US" sz="2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A3B8369-B623-AC5F-6123-CCD532892321}"/>
              </a:ext>
            </a:extLst>
          </p:cNvPr>
          <p:cNvSpPr txBox="1"/>
          <p:nvPr/>
        </p:nvSpPr>
        <p:spPr>
          <a:xfrm>
            <a:off x="268596" y="4483258"/>
            <a:ext cx="8528263" cy="892552"/>
          </a:xfrm>
          <a:prstGeom prst="rect">
            <a:avLst/>
          </a:prstGeom>
          <a:noFill/>
        </p:spPr>
        <p:txBody>
          <a:bodyPr wrap="square">
            <a:spAutoFit/>
          </a:bodyPr>
          <a:lstStyle/>
          <a:p>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Bà V, mặc dù đã đủ điều kiện nhưng vẫn chưa được hưởng trợ cấp xã hội hàng tháng do sai sót của công chức xã.</a:t>
            </a:r>
            <a:endParaRPr lang="en-US" sz="2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EE70F0B3-B86E-48DB-ED38-95FA2FB1BABB}"/>
              </a:ext>
            </a:extLst>
          </p:cNvPr>
          <p:cNvPicPr>
            <a:picLocks noChangeAspect="1"/>
          </p:cNvPicPr>
          <p:nvPr/>
        </p:nvPicPr>
        <p:blipFill>
          <a:blip r:embed="rId3"/>
          <a:stretch>
            <a:fillRect/>
          </a:stretch>
        </p:blipFill>
        <p:spPr>
          <a:xfrm>
            <a:off x="0" y="5501667"/>
            <a:ext cx="1237595" cy="1341236"/>
          </a:xfrm>
          <a:prstGeom prst="rect">
            <a:avLst/>
          </a:prstGeom>
        </p:spPr>
      </p:pic>
      <p:pic>
        <p:nvPicPr>
          <p:cNvPr id="5" name="Picture 4">
            <a:extLst>
              <a:ext uri="{FF2B5EF4-FFF2-40B4-BE49-F238E27FC236}">
                <a16:creationId xmlns:a16="http://schemas.microsoft.com/office/drawing/2014/main" xmlns="" id="{62177459-9CCC-56A0-15B2-A599875A3F7F}"/>
              </a:ext>
            </a:extLst>
          </p:cNvPr>
          <p:cNvPicPr>
            <a:picLocks noChangeAspect="1"/>
          </p:cNvPicPr>
          <p:nvPr/>
        </p:nvPicPr>
        <p:blipFill>
          <a:blip r:embed="rId4"/>
          <a:stretch>
            <a:fillRect/>
          </a:stretch>
        </p:blipFill>
        <p:spPr>
          <a:xfrm>
            <a:off x="10545729" y="28914"/>
            <a:ext cx="1713124" cy="1554615"/>
          </a:xfrm>
          <a:prstGeom prst="rect">
            <a:avLst/>
          </a:prstGeom>
        </p:spPr>
      </p:pic>
    </p:spTree>
    <p:extLst>
      <p:ext uri="{BB962C8B-B14F-4D97-AF65-F5344CB8AC3E}">
        <p14:creationId xmlns:p14="http://schemas.microsoft.com/office/powerpoint/2010/main" val="219852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720AD1-43A3-7869-05B7-5A121C3872FF}"/>
              </a:ext>
            </a:extLst>
          </p:cNvPr>
          <p:cNvSpPr>
            <a:spLocks noGrp="1"/>
          </p:cNvSpPr>
          <p:nvPr>
            <p:ph type="title"/>
          </p:nvPr>
        </p:nvSpPr>
        <p:spPr>
          <a:xfrm>
            <a:off x="609600" y="60399"/>
            <a:ext cx="10972800" cy="703624"/>
          </a:xfrm>
        </p:spPr>
        <p:txBody>
          <a:bodyPr/>
          <a:lstStyle/>
          <a:p>
            <a:r>
              <a:rPr lang="fr-FR" sz="2800" b="1" dirty="0">
                <a:solidFill>
                  <a:schemeClr val="tx1"/>
                </a:solidFill>
                <a:effectLst/>
                <a:latin typeface="Times New Roman" panose="02020603050405020304" pitchFamily="18" charset="0"/>
                <a:ea typeface="Arial" panose="020B0604020202020204" pitchFamily="34" charset="0"/>
              </a:rPr>
              <a:t>BÁO CÁO KẾT QUẢ HOẠT ĐỘNG VÀ THẢO LUẬN</a:t>
            </a:r>
            <a:endParaRPr lang="vi-VN" sz="2800" dirty="0">
              <a:solidFill>
                <a:schemeClr val="tx1"/>
              </a:solidFill>
            </a:endParaRPr>
          </a:p>
        </p:txBody>
      </p:sp>
      <p:sp>
        <p:nvSpPr>
          <p:cNvPr id="4" name="Title 1">
            <a:extLst>
              <a:ext uri="{FF2B5EF4-FFF2-40B4-BE49-F238E27FC236}">
                <a16:creationId xmlns:a16="http://schemas.microsoft.com/office/drawing/2014/main" xmlns="" id="{AF58DF86-B9B2-DE43-A410-35B3CC3831C4}"/>
              </a:ext>
            </a:extLst>
          </p:cNvPr>
          <p:cNvSpPr txBox="1">
            <a:spLocks/>
          </p:cNvSpPr>
          <p:nvPr/>
        </p:nvSpPr>
        <p:spPr bwMode="auto">
          <a:xfrm>
            <a:off x="249381" y="358816"/>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Arial"/>
              </a:rPr>
              <a:t>ĐỐI CHIẾU PHẢN HỒI</a:t>
            </a:r>
            <a:endParaRPr kumimoji="0" lang="vi-VN" sz="2800" b="0" i="0" u="none" strike="noStrike" kern="0" cap="none" spc="0" normalizeH="0" baseline="0" noProof="0" dirty="0">
              <a:ln>
                <a:noFill/>
              </a:ln>
              <a:solidFill>
                <a:srgbClr val="FF0000"/>
              </a:solidFill>
              <a:effectLst/>
              <a:uLnTx/>
              <a:uFillTx/>
              <a:latin typeface="Arial"/>
              <a:ea typeface="+mj-ea"/>
              <a:cs typeface="Arial"/>
            </a:endParaRPr>
          </a:p>
        </p:txBody>
      </p:sp>
      <p:sp>
        <p:nvSpPr>
          <p:cNvPr id="7" name="TextBox 6">
            <a:extLst>
              <a:ext uri="{FF2B5EF4-FFF2-40B4-BE49-F238E27FC236}">
                <a16:creationId xmlns:a16="http://schemas.microsoft.com/office/drawing/2014/main" xmlns="" id="{48A9D14E-3C60-4123-584C-B85BC95D1CBF}"/>
              </a:ext>
            </a:extLst>
          </p:cNvPr>
          <p:cNvSpPr txBox="1"/>
          <p:nvPr/>
        </p:nvSpPr>
        <p:spPr>
          <a:xfrm>
            <a:off x="4803050" y="1183257"/>
            <a:ext cx="11139055"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NHÓM 2+4</a:t>
            </a:r>
            <a:endParaRPr kumimoji="0" lang="vi-VN" sz="26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TextBox 5">
            <a:extLst>
              <a:ext uri="{FF2B5EF4-FFF2-40B4-BE49-F238E27FC236}">
                <a16:creationId xmlns:a16="http://schemas.microsoft.com/office/drawing/2014/main" xmlns="" id="{619AB2D0-2F3E-52CC-0E07-E7149B946C21}"/>
              </a:ext>
            </a:extLst>
          </p:cNvPr>
          <p:cNvSpPr txBox="1"/>
          <p:nvPr/>
        </p:nvSpPr>
        <p:spPr>
          <a:xfrm>
            <a:off x="193106" y="1067398"/>
            <a:ext cx="11637819" cy="492443"/>
          </a:xfrm>
          <a:prstGeom prst="rect">
            <a:avLst/>
          </a:prstGeom>
          <a:noFill/>
        </p:spPr>
        <p:txBody>
          <a:bodyPr wrap="square">
            <a:spAutoFit/>
          </a:bodyPr>
          <a:lstStyle/>
          <a:p>
            <a:pPr lvl="0"/>
            <a:r>
              <a:rPr lang="en-US" sz="2600" b="1" dirty="0">
                <a:highlight>
                  <a:srgbClr val="FFFFFF"/>
                </a:highlight>
                <a:latin typeface="Times New Roman" panose="02020603050405020304" pitchFamily="18" charset="0"/>
                <a:cs typeface="Times New Roman" panose="02020603050405020304" pitchFamily="18" charset="0"/>
              </a:rPr>
              <a:t>b. </a:t>
            </a:r>
            <a:r>
              <a:rPr lang="en-US" sz="2600" b="1" dirty="0" err="1">
                <a:highlight>
                  <a:srgbClr val="FFFFFF"/>
                </a:highlight>
                <a:latin typeface="Times New Roman" panose="02020603050405020304" pitchFamily="18" charset="0"/>
                <a:cs typeface="Times New Roman" panose="02020603050405020304" pitchFamily="18" charset="0"/>
              </a:rPr>
              <a:t>Nhận</a:t>
            </a:r>
            <a:r>
              <a:rPr lang="en-US" sz="2600" b="1" dirty="0">
                <a:highlight>
                  <a:srgbClr val="FFFFFF"/>
                </a:highlight>
                <a:latin typeface="Times New Roman" panose="02020603050405020304" pitchFamily="18" charset="0"/>
                <a:cs typeface="Times New Roman" panose="02020603050405020304" pitchFamily="18" charset="0"/>
              </a:rPr>
              <a:t> </a:t>
            </a:r>
            <a:r>
              <a:rPr lang="en-US" sz="2600" b="1" dirty="0" err="1">
                <a:highlight>
                  <a:srgbClr val="FFFFFF"/>
                </a:highlight>
                <a:latin typeface="Times New Roman" panose="02020603050405020304" pitchFamily="18" charset="0"/>
                <a:cs typeface="Times New Roman" panose="02020603050405020304" pitchFamily="18" charset="0"/>
              </a:rPr>
              <a:t>xét</a:t>
            </a:r>
            <a:endPar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953725B-29D6-E707-384B-9DA971676E91}"/>
              </a:ext>
            </a:extLst>
          </p:cNvPr>
          <p:cNvSpPr txBox="1"/>
          <p:nvPr/>
        </p:nvSpPr>
        <p:spPr>
          <a:xfrm>
            <a:off x="136836" y="1613225"/>
            <a:ext cx="11750362" cy="892552"/>
          </a:xfrm>
          <a:prstGeom prst="rect">
            <a:avLst/>
          </a:prstGeom>
          <a:noFill/>
        </p:spPr>
        <p:txBody>
          <a:bodyPr wrap="square">
            <a:spAutoFit/>
          </a:bodyPr>
          <a:lstStyle/>
          <a:p>
            <a:pPr algn="just"/>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Anh G đã thực hiện quyền của mình bằng cách tận dụng các chính sách hỗ trợ từ Nhà nước.</a:t>
            </a:r>
            <a:endParaRPr lang="en-US" sz="2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A46047D-889E-7B87-6CE3-07BE495ED9F3}"/>
              </a:ext>
            </a:extLst>
          </p:cNvPr>
          <p:cNvSpPr txBox="1"/>
          <p:nvPr/>
        </p:nvSpPr>
        <p:spPr>
          <a:xfrm>
            <a:off x="80563" y="2430797"/>
            <a:ext cx="11750362" cy="892552"/>
          </a:xfrm>
          <a:prstGeom prst="rect">
            <a:avLst/>
          </a:prstGeom>
          <a:noFill/>
        </p:spPr>
        <p:txBody>
          <a:bodyPr wrap="square">
            <a:spAutoFit/>
          </a:bodyPr>
          <a:lstStyle/>
          <a:p>
            <a:pPr algn="just"/>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Chồng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chị</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H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không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nhận</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thức</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đúng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về</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quyền</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của</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mình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khi</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không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cho</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nhập</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viện</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điều</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trị</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bệnh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hiểm</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nghèo</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C660FE7-8C51-CE9E-5D8B-4E056D6E22F4}"/>
              </a:ext>
            </a:extLst>
          </p:cNvPr>
          <p:cNvSpPr txBox="1"/>
          <p:nvPr/>
        </p:nvSpPr>
        <p:spPr>
          <a:xfrm>
            <a:off x="80563" y="3345751"/>
            <a:ext cx="11750361" cy="892552"/>
          </a:xfrm>
          <a:prstGeom prst="rect">
            <a:avLst/>
          </a:prstGeom>
          <a:noFill/>
        </p:spPr>
        <p:txBody>
          <a:bodyPr wrap="square">
            <a:spAutoFit/>
          </a:bodyPr>
          <a:lstStyle/>
          <a:p>
            <a:pPr algn="just"/>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Bác</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sĩ</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L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thể</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hiện</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trách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nhiệm</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của</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mình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khi</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giải</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thích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cho</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chồng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chị</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H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về</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quyền</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của</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mình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1FC7396F-A977-E2A1-FE0A-83ACDCFBF279}"/>
              </a:ext>
            </a:extLst>
          </p:cNvPr>
          <p:cNvSpPr txBox="1"/>
          <p:nvPr/>
        </p:nvSpPr>
        <p:spPr>
          <a:xfrm>
            <a:off x="80562" y="4169557"/>
            <a:ext cx="12111437" cy="892552"/>
          </a:xfrm>
          <a:prstGeom prst="rect">
            <a:avLst/>
          </a:prstGeom>
          <a:noFill/>
        </p:spPr>
        <p:txBody>
          <a:bodyPr wrap="square">
            <a:spAutoFit/>
          </a:bodyPr>
          <a:lstStyle/>
          <a:p>
            <a:pPr algn="just"/>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Anh D đã vi phạm quyền của bà V khi có sai sót trong việc kiểm tra hồ sơ xin trợ cấp của bà</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V</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4D4A3910-1B3D-728B-C2EE-36AA4F7DF9FD}"/>
              </a:ext>
            </a:extLst>
          </p:cNvPr>
          <p:cNvSpPr txBox="1"/>
          <p:nvPr/>
        </p:nvSpPr>
        <p:spPr>
          <a:xfrm>
            <a:off x="0" y="4999634"/>
            <a:ext cx="8803964" cy="2092881"/>
          </a:xfrm>
          <a:prstGeom prst="rect">
            <a:avLst/>
          </a:prstGeom>
          <a:noFill/>
        </p:spPr>
        <p:txBody>
          <a:bodyPr wrap="square">
            <a:spAutoFit/>
          </a:bodyPr>
          <a:lstStyle/>
          <a:p>
            <a:pPr algn="just"/>
            <a:r>
              <a:rPr lang="en-US" sz="2600" b="0" i="0" dirty="0">
                <a:solidFill>
                  <a:srgbClr val="FF0000"/>
                </a:solidFill>
                <a:effectLst/>
                <a:highlight>
                  <a:srgbClr val="FFFFFF"/>
                </a:highlight>
                <a:latin typeface="Times New Roman" panose="02020603050405020304" pitchFamily="18" charset="0"/>
                <a:cs typeface="Times New Roman" panose="02020603050405020304" pitchFamily="18" charset="0"/>
                <a:sym typeface="Wingdings" panose="05000000000000000000" pitchFamily="2" charset="2"/>
              </a:rPr>
              <a:t> </a:t>
            </a:r>
            <a:r>
              <a:rPr lang="vi-VN" sz="2600" b="0" i="0" dirty="0">
                <a:solidFill>
                  <a:srgbClr val="404040"/>
                </a:solidFill>
                <a:effectLst/>
                <a:highlight>
                  <a:srgbClr val="FFFFFF"/>
                </a:highlight>
                <a:latin typeface="Times New Roman" panose="02020603050405020304" pitchFamily="18" charset="0"/>
                <a:cs typeface="Times New Roman" panose="02020603050405020304" pitchFamily="18" charset="0"/>
              </a:rPr>
              <a:t>Hành vi vi phạm quyền được đảm bảo an sinh xã hội của công dân có thể dẫn đến các tác hại, hậu quả như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sức khỏe bị ảnh hưởng, không được tiếp cận đúng và đầy đủ các dịch vụ y tế, hoặc không được hưởng đầy đủ các chính sách hỗ trợ từ Nhà nước.</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399A4150-B5FD-368F-9A2D-B5E521352304}"/>
              </a:ext>
            </a:extLst>
          </p:cNvPr>
          <p:cNvPicPr>
            <a:picLocks noChangeAspect="1"/>
          </p:cNvPicPr>
          <p:nvPr/>
        </p:nvPicPr>
        <p:blipFill rotWithShape="1">
          <a:blip r:embed="rId2"/>
          <a:srcRect l="-585" t="25430" r="34496" b="2490"/>
          <a:stretch/>
        </p:blipFill>
        <p:spPr>
          <a:xfrm>
            <a:off x="8884525" y="4577983"/>
            <a:ext cx="3307474" cy="2280017"/>
          </a:xfrm>
          <a:prstGeom prst="rect">
            <a:avLst/>
          </a:prstGeom>
        </p:spPr>
      </p:pic>
    </p:spTree>
    <p:extLst>
      <p:ext uri="{BB962C8B-B14F-4D97-AF65-F5344CB8AC3E}">
        <p14:creationId xmlns:p14="http://schemas.microsoft.com/office/powerpoint/2010/main" val="25768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P spid="13" grpId="0"/>
      <p:bldP spid="15"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877A1F-8E3F-2879-D909-C94099721763}"/>
              </a:ext>
            </a:extLst>
          </p:cNvPr>
          <p:cNvSpPr>
            <a:spLocks noGrp="1"/>
          </p:cNvSpPr>
          <p:nvPr>
            <p:ph type="title"/>
          </p:nvPr>
        </p:nvSpPr>
        <p:spPr>
          <a:xfrm>
            <a:off x="145143" y="3003324"/>
            <a:ext cx="12046857" cy="1143000"/>
          </a:xfrm>
        </p:spPr>
        <p:txBody>
          <a:bodyPr/>
          <a:lstStyle/>
          <a:p>
            <a:pPr algn="l">
              <a:lnSpc>
                <a:spcPct val="150000"/>
              </a:lnSpc>
            </a:pPr>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c. Nếu là bà V, em sẽ làm như sau để bảo vệ quyền đảm bảo an sinh xã hội của mình:</a:t>
            </a:r>
            <a:b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b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kiểm tra lại hồ sơ của mình để đảm bảo rằng tất cả các thông tin cần thiết đều đã được cung cấp đầy đủ và chính xác</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b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b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liên hệ với Uỷ ban nhân dân xã để biết về tình trạng hồ sơ và yêu cầu họ xem xét lại.</a:t>
            </a:r>
            <a:b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b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tìm hiểu về quyền của mình theo quy định của pháp luật và yêu cầu sự can thiệp của cơ quan chức năng để bảo vệ quyền lợi của mình.</a:t>
            </a:r>
            <a:b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b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dirty="0" err="1">
                <a:solidFill>
                  <a:srgbClr val="000000"/>
                </a:solidFill>
                <a:highlight>
                  <a:srgbClr val="FFFFFF"/>
                </a:highlight>
                <a:latin typeface="Times New Roman" panose="02020603050405020304" pitchFamily="18" charset="0"/>
                <a:cs typeface="Times New Roman" panose="02020603050405020304" pitchFamily="18" charset="0"/>
              </a:rPr>
              <a:t>tìm</a:t>
            </a:r>
            <a:r>
              <a:rPr lang="en-US" sz="26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kiếm</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sự</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hỗ</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từ</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các</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tổ</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chức</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xã</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hội</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cộng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đồng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để</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giúp</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mình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trong</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quá</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trình</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6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này</a:t>
            </a:r>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a:r>
            <a:b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br>
            <a:endParaRPr lang="en-US" sz="2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18717F6C-16EF-9AFC-1AE1-CC17A8250573}"/>
              </a:ext>
            </a:extLst>
          </p:cNvPr>
          <p:cNvPicPr>
            <a:picLocks noChangeAspect="1"/>
          </p:cNvPicPr>
          <p:nvPr/>
        </p:nvPicPr>
        <p:blipFill>
          <a:blip r:embed="rId2"/>
          <a:stretch>
            <a:fillRect/>
          </a:stretch>
        </p:blipFill>
        <p:spPr>
          <a:xfrm>
            <a:off x="6923032" y="3003324"/>
            <a:ext cx="3438442" cy="3438442"/>
          </a:xfrm>
          <a:prstGeom prst="rect">
            <a:avLst/>
          </a:prstGeom>
        </p:spPr>
      </p:pic>
      <p:pic>
        <p:nvPicPr>
          <p:cNvPr id="7" name="Picture 6">
            <a:extLst>
              <a:ext uri="{FF2B5EF4-FFF2-40B4-BE49-F238E27FC236}">
                <a16:creationId xmlns:a16="http://schemas.microsoft.com/office/drawing/2014/main" xmlns="" id="{189E8894-9127-C51E-1B91-78A45689B29F}"/>
              </a:ext>
            </a:extLst>
          </p:cNvPr>
          <p:cNvPicPr>
            <a:picLocks noChangeAspect="1"/>
          </p:cNvPicPr>
          <p:nvPr/>
        </p:nvPicPr>
        <p:blipFill>
          <a:blip r:embed="rId3"/>
          <a:stretch>
            <a:fillRect/>
          </a:stretch>
        </p:blipFill>
        <p:spPr>
          <a:xfrm>
            <a:off x="1493079" y="408115"/>
            <a:ext cx="6578154" cy="3779848"/>
          </a:xfrm>
          <a:prstGeom prst="rect">
            <a:avLst/>
          </a:prstGeom>
        </p:spPr>
      </p:pic>
    </p:spTree>
    <p:extLst>
      <p:ext uri="{BB962C8B-B14F-4D97-AF65-F5344CB8AC3E}">
        <p14:creationId xmlns:p14="http://schemas.microsoft.com/office/powerpoint/2010/main" val="19461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Chỗ dành sẵn cho Nội dung 17"/>
          <p:cNvSpPr txBox="1">
            <a:spLocks/>
          </p:cNvSpPr>
          <p:nvPr/>
        </p:nvSpPr>
        <p:spPr>
          <a:xfrm>
            <a:off x="163327" y="193222"/>
            <a:ext cx="11047196" cy="47114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62265" rtl="0" eaLnBrk="0" fontAlgn="base" latinLnBrk="0" hangingPunct="0">
              <a:lnSpc>
                <a:spcPct val="100000"/>
              </a:lnSpc>
              <a:spcBef>
                <a:spcPct val="0"/>
              </a:spcBef>
              <a:spcAft>
                <a:spcPct val="0"/>
              </a:spcAft>
              <a:buClrTx/>
              <a:buSzTx/>
              <a:buNone/>
              <a:tabLst/>
              <a:defRPr/>
            </a:pP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Quyền</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đảm</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endPar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B8DB09FA-EAE5-302C-3F25-FD7116446B5B}"/>
              </a:ext>
            </a:extLst>
          </p:cNvPr>
          <p:cNvPicPr>
            <a:picLocks noChangeAspect="1"/>
          </p:cNvPicPr>
          <p:nvPr/>
        </p:nvPicPr>
        <p:blipFill>
          <a:blip r:embed="rId3"/>
          <a:stretch>
            <a:fillRect/>
          </a:stretch>
        </p:blipFill>
        <p:spPr>
          <a:xfrm>
            <a:off x="9563100" y="0"/>
            <a:ext cx="2628900" cy="1743075"/>
          </a:xfrm>
          <a:prstGeom prst="rect">
            <a:avLst/>
          </a:prstGeom>
        </p:spPr>
      </p:pic>
      <p:sp>
        <p:nvSpPr>
          <p:cNvPr id="9" name="TextBox 8">
            <a:extLst>
              <a:ext uri="{FF2B5EF4-FFF2-40B4-BE49-F238E27FC236}">
                <a16:creationId xmlns:a16="http://schemas.microsoft.com/office/drawing/2014/main" xmlns="" id="{7FB39F35-5E5B-1453-8E71-6AC95A69E48B}"/>
              </a:ext>
            </a:extLst>
          </p:cNvPr>
          <p:cNvSpPr txBox="1"/>
          <p:nvPr/>
        </p:nvSpPr>
        <p:spPr>
          <a:xfrm>
            <a:off x="404446" y="1161505"/>
            <a:ext cx="9158654" cy="1010726"/>
          </a:xfrm>
          <a:prstGeom prst="rect">
            <a:avLst/>
          </a:prstGeom>
          <a:noFill/>
        </p:spPr>
        <p:txBody>
          <a:bodyPr wrap="square">
            <a:spAutoFit/>
          </a:bodyPr>
          <a:lstStyle/>
          <a:p>
            <a:pPr algn="just">
              <a:lnSpc>
                <a:spcPct val="120000"/>
              </a:lnSpc>
              <a:spcAft>
                <a:spcPts val="800"/>
              </a:spcAft>
            </a:pP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đẳng</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7CC9EF45-A5CC-230E-DD00-0D0A26E2E787}"/>
              </a:ext>
            </a:extLst>
          </p:cNvPr>
          <p:cNvSpPr txBox="1"/>
          <p:nvPr/>
        </p:nvSpPr>
        <p:spPr>
          <a:xfrm>
            <a:off x="545122" y="1658639"/>
            <a:ext cx="11426483" cy="1010726"/>
          </a:xfrm>
          <a:prstGeom prst="rect">
            <a:avLst/>
          </a:prstGeom>
          <a:noFill/>
        </p:spPr>
        <p:txBody>
          <a:bodyPr wrap="square">
            <a:spAutoFit/>
          </a:bodyPr>
          <a:lstStyle/>
          <a:p>
            <a:pPr algn="just">
              <a:lnSpc>
                <a:spcPct val="120000"/>
              </a:lnSpc>
              <a:spcAft>
                <a:spcPts val="800"/>
              </a:spcAft>
            </a:pP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ưu</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đãi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985DAFD6-4317-B23C-EAF4-958E29BB74B6}"/>
              </a:ext>
            </a:extLst>
          </p:cNvPr>
          <p:cNvPicPr>
            <a:picLocks noChangeAspect="1"/>
          </p:cNvPicPr>
          <p:nvPr/>
        </p:nvPicPr>
        <p:blipFill rotWithShape="1">
          <a:blip r:embed="rId4"/>
          <a:srcRect l="14031" r="11241"/>
          <a:stretch/>
        </p:blipFill>
        <p:spPr>
          <a:xfrm>
            <a:off x="7700888" y="3073853"/>
            <a:ext cx="4270717" cy="3590925"/>
          </a:xfrm>
          <a:prstGeom prst="rect">
            <a:avLst/>
          </a:prstGeom>
        </p:spPr>
      </p:pic>
      <p:sp>
        <p:nvSpPr>
          <p:cNvPr id="16" name="TextBox 15">
            <a:extLst>
              <a:ext uri="{FF2B5EF4-FFF2-40B4-BE49-F238E27FC236}">
                <a16:creationId xmlns:a16="http://schemas.microsoft.com/office/drawing/2014/main" xmlns="" id="{9A01A93E-3CA9-1793-280D-2CAB674D81D9}"/>
              </a:ext>
            </a:extLst>
          </p:cNvPr>
          <p:cNvSpPr txBox="1"/>
          <p:nvPr/>
        </p:nvSpPr>
        <p:spPr>
          <a:xfrm>
            <a:off x="404446" y="2737343"/>
            <a:ext cx="11074792" cy="530594"/>
          </a:xfrm>
          <a:prstGeom prst="rect">
            <a:avLst/>
          </a:prstGeom>
          <a:noFill/>
        </p:spPr>
        <p:txBody>
          <a:bodyPr wrap="square">
            <a:spAutoFit/>
          </a:bodyPr>
          <a:lstStyle/>
          <a:p>
            <a:pPr algn="just">
              <a:lnSpc>
                <a:spcPct val="120000"/>
              </a:lnSpc>
              <a:spcAft>
                <a:spcPts val="800"/>
              </a:spcAft>
            </a:pP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cận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34CBFFD9-921E-3ACD-3F45-A5AAAA175FE7}"/>
              </a:ext>
            </a:extLst>
          </p:cNvPr>
          <p:cNvPicPr>
            <a:picLocks noChangeAspect="1"/>
          </p:cNvPicPr>
          <p:nvPr/>
        </p:nvPicPr>
        <p:blipFill>
          <a:blip r:embed="rId5"/>
          <a:stretch>
            <a:fillRect/>
          </a:stretch>
        </p:blipFill>
        <p:spPr>
          <a:xfrm>
            <a:off x="7110810" y="3259569"/>
            <a:ext cx="5081190" cy="3590925"/>
          </a:xfrm>
          <a:prstGeom prst="rect">
            <a:avLst/>
          </a:prstGeom>
        </p:spPr>
      </p:pic>
      <p:sp>
        <p:nvSpPr>
          <p:cNvPr id="26" name="TextBox 25">
            <a:extLst>
              <a:ext uri="{FF2B5EF4-FFF2-40B4-BE49-F238E27FC236}">
                <a16:creationId xmlns:a16="http://schemas.microsoft.com/office/drawing/2014/main" xmlns="" id="{16983C5A-7B4E-0906-7A2E-F7F597901E05}"/>
              </a:ext>
            </a:extLst>
          </p:cNvPr>
          <p:cNvSpPr txBox="1"/>
          <p:nvPr/>
        </p:nvSpPr>
        <p:spPr>
          <a:xfrm>
            <a:off x="404445" y="3384594"/>
            <a:ext cx="6485969" cy="892552"/>
          </a:xfrm>
          <a:prstGeom prst="rect">
            <a:avLst/>
          </a:prstGeom>
          <a:noFill/>
        </p:spPr>
        <p:txBody>
          <a:bodyPr wrap="square">
            <a:spAutoFit/>
          </a:bodyPr>
          <a:lstStyle/>
          <a:p>
            <a:pPr algn="just"/>
            <a:r>
              <a:rPr lang="en-US" sz="2600" dirty="0" err="1">
                <a:solidFill>
                  <a:srgbClr val="212121"/>
                </a:solidFill>
                <a:effectLst/>
                <a:latin typeface="Times New Roman" panose="02020603050405020304" pitchFamily="18" charset="0"/>
                <a:ea typeface="Calibri" panose="020F0502020204030204" pitchFamily="34" charset="0"/>
              </a:rPr>
              <a:t>được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khiếu</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nại</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tố</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cáo</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các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hành</a:t>
            </a:r>
            <a:r>
              <a:rPr lang="en-US" sz="2600" dirty="0">
                <a:solidFill>
                  <a:srgbClr val="212121"/>
                </a:solidFill>
                <a:effectLst/>
                <a:latin typeface="Times New Roman" panose="02020603050405020304" pitchFamily="18" charset="0"/>
                <a:ea typeface="Calibri" panose="020F0502020204030204" pitchFamily="34" charset="0"/>
              </a:rPr>
              <a:t> vi </a:t>
            </a:r>
            <a:r>
              <a:rPr lang="en-US" sz="2600" dirty="0" err="1">
                <a:solidFill>
                  <a:srgbClr val="212121"/>
                </a:solidFill>
                <a:effectLst/>
                <a:latin typeface="Times New Roman" panose="02020603050405020304" pitchFamily="18" charset="0"/>
                <a:ea typeface="Calibri" panose="020F0502020204030204" pitchFamily="34" charset="0"/>
              </a:rPr>
              <a:t>vi</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phạm</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đến</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đảm</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bảo</a:t>
            </a:r>
            <a:r>
              <a:rPr lang="en-US" sz="2600" dirty="0">
                <a:solidFill>
                  <a:srgbClr val="212121"/>
                </a:solidFill>
                <a:effectLst/>
                <a:latin typeface="Times New Roman" panose="02020603050405020304" pitchFamily="18" charset="0"/>
                <a:ea typeface="Calibri" panose="020F0502020204030204" pitchFamily="34" charset="0"/>
              </a:rPr>
              <a:t> an </a:t>
            </a:r>
            <a:r>
              <a:rPr lang="en-US" sz="2600" dirty="0" err="1">
                <a:solidFill>
                  <a:srgbClr val="212121"/>
                </a:solidFill>
                <a:effectLst/>
                <a:latin typeface="Times New Roman" panose="02020603050405020304" pitchFamily="18" charset="0"/>
                <a:ea typeface="Calibri" panose="020F0502020204030204" pitchFamily="34" charset="0"/>
              </a:rPr>
              <a:t>sinh</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xã</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hội</a:t>
            </a:r>
            <a:r>
              <a:rPr lang="en-US" sz="2600" dirty="0">
                <a:solidFill>
                  <a:srgbClr val="212121"/>
                </a:solidFill>
                <a:effectLst/>
                <a:latin typeface="Times New Roman" panose="02020603050405020304" pitchFamily="18" charset="0"/>
                <a:ea typeface="Calibri" panose="020F0502020204030204" pitchFamily="34" charset="0"/>
              </a:rPr>
              <a:t>.</a:t>
            </a:r>
            <a:endParaRPr lang="en-US" sz="2600" dirty="0"/>
          </a:p>
        </p:txBody>
      </p:sp>
      <p:pic>
        <p:nvPicPr>
          <p:cNvPr id="27" name="Picture 26">
            <a:extLst>
              <a:ext uri="{FF2B5EF4-FFF2-40B4-BE49-F238E27FC236}">
                <a16:creationId xmlns:a16="http://schemas.microsoft.com/office/drawing/2014/main" xmlns="" id="{9BF7868F-6099-F708-1917-85852A3812DB}"/>
              </a:ext>
            </a:extLst>
          </p:cNvPr>
          <p:cNvPicPr>
            <a:picLocks noChangeAspect="1"/>
          </p:cNvPicPr>
          <p:nvPr/>
        </p:nvPicPr>
        <p:blipFill>
          <a:blip r:embed="rId6"/>
          <a:stretch>
            <a:fillRect/>
          </a:stretch>
        </p:blipFill>
        <p:spPr>
          <a:xfrm>
            <a:off x="69367" y="4480300"/>
            <a:ext cx="3467864" cy="2370194"/>
          </a:xfrm>
          <a:prstGeom prst="rect">
            <a:avLst/>
          </a:prstGeom>
        </p:spPr>
      </p:pic>
      <p:pic>
        <p:nvPicPr>
          <p:cNvPr id="29" name="Picture 28">
            <a:extLst>
              <a:ext uri="{FF2B5EF4-FFF2-40B4-BE49-F238E27FC236}">
                <a16:creationId xmlns:a16="http://schemas.microsoft.com/office/drawing/2014/main" xmlns="" id="{B1682D9B-0E5A-D011-80B8-389ACC206333}"/>
              </a:ext>
            </a:extLst>
          </p:cNvPr>
          <p:cNvPicPr>
            <a:picLocks noChangeAspect="1"/>
          </p:cNvPicPr>
          <p:nvPr/>
        </p:nvPicPr>
        <p:blipFill>
          <a:blip r:embed="rId7"/>
          <a:stretch>
            <a:fillRect/>
          </a:stretch>
        </p:blipFill>
        <p:spPr>
          <a:xfrm>
            <a:off x="3592330" y="4480300"/>
            <a:ext cx="3463381" cy="2311909"/>
          </a:xfrm>
          <a:prstGeom prst="rect">
            <a:avLst/>
          </a:prstGeom>
        </p:spPr>
      </p:pic>
    </p:spTree>
    <p:extLst>
      <p:ext uri="{BB962C8B-B14F-4D97-AF65-F5344CB8AC3E}">
        <p14:creationId xmlns:p14="http://schemas.microsoft.com/office/powerpoint/2010/main" val="321008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54A23-E25C-3A27-8CAB-7EBBB90D0C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3CB5452-A9CB-57BD-EB70-E7DBB103F4C9}"/>
              </a:ext>
            </a:extLst>
          </p:cNvPr>
          <p:cNvSpPr>
            <a:spLocks noGrp="1"/>
          </p:cNvSpPr>
          <p:nvPr>
            <p:ph sz="quarter" idx="10"/>
          </p:nvPr>
        </p:nvSpPr>
        <p:spPr/>
        <p:txBody>
          <a:bodyPr/>
          <a:lstStyle/>
          <a:p>
            <a:endParaRPr lang="en-US" dirty="0"/>
          </a:p>
        </p:txBody>
      </p:sp>
      <p:pic>
        <p:nvPicPr>
          <p:cNvPr id="2050" name="Picture 2" descr="Thử trí thông minh với 13 câu đố mẹo">
            <a:extLst>
              <a:ext uri="{FF2B5EF4-FFF2-40B4-BE49-F238E27FC236}">
                <a16:creationId xmlns:a16="http://schemas.microsoft.com/office/drawing/2014/main" xmlns="" id="{2E87D759-46C1-D6EF-1F78-7C68E5AD2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0"/>
            <a:ext cx="619125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23A33E87-30FE-02A6-F68E-2DB0F432554D}"/>
              </a:ext>
            </a:extLst>
          </p:cNvPr>
          <p:cNvPicPr>
            <a:picLocks noChangeAspect="1"/>
          </p:cNvPicPr>
          <p:nvPr/>
        </p:nvPicPr>
        <p:blipFill>
          <a:blip r:embed="rId3"/>
          <a:stretch>
            <a:fillRect/>
          </a:stretch>
        </p:blipFill>
        <p:spPr>
          <a:xfrm>
            <a:off x="2529583" y="111471"/>
            <a:ext cx="5931922" cy="3060457"/>
          </a:xfrm>
          <a:prstGeom prst="rect">
            <a:avLst/>
          </a:prstGeom>
        </p:spPr>
      </p:pic>
      <p:pic>
        <p:nvPicPr>
          <p:cNvPr id="7" name="Picture 6">
            <a:extLst>
              <a:ext uri="{FF2B5EF4-FFF2-40B4-BE49-F238E27FC236}">
                <a16:creationId xmlns:a16="http://schemas.microsoft.com/office/drawing/2014/main" xmlns="" id="{164FB3F1-5E2A-D856-8D22-1CA29FC419CA}"/>
              </a:ext>
            </a:extLst>
          </p:cNvPr>
          <p:cNvPicPr>
            <a:picLocks noChangeAspect="1"/>
          </p:cNvPicPr>
          <p:nvPr/>
        </p:nvPicPr>
        <p:blipFill>
          <a:blip r:embed="rId4"/>
          <a:stretch>
            <a:fillRect/>
          </a:stretch>
        </p:blipFill>
        <p:spPr>
          <a:xfrm>
            <a:off x="6361528" y="2936529"/>
            <a:ext cx="5715000" cy="3810000"/>
          </a:xfrm>
          <a:prstGeom prst="rect">
            <a:avLst/>
          </a:prstGeom>
        </p:spPr>
      </p:pic>
      <p:pic>
        <p:nvPicPr>
          <p:cNvPr id="8" name="Picture 7">
            <a:extLst>
              <a:ext uri="{FF2B5EF4-FFF2-40B4-BE49-F238E27FC236}">
                <a16:creationId xmlns:a16="http://schemas.microsoft.com/office/drawing/2014/main" xmlns="" id="{051E6F2C-ADCE-B1EF-E657-47CFECFD9286}"/>
              </a:ext>
            </a:extLst>
          </p:cNvPr>
          <p:cNvPicPr>
            <a:picLocks noChangeAspect="1"/>
          </p:cNvPicPr>
          <p:nvPr/>
        </p:nvPicPr>
        <p:blipFill>
          <a:blip r:embed="rId5"/>
          <a:stretch>
            <a:fillRect/>
          </a:stretch>
        </p:blipFill>
        <p:spPr>
          <a:xfrm>
            <a:off x="6186574" y="2936528"/>
            <a:ext cx="5976469" cy="3978621"/>
          </a:xfrm>
          <a:prstGeom prst="rect">
            <a:avLst/>
          </a:prstGeom>
        </p:spPr>
      </p:pic>
      <p:pic>
        <p:nvPicPr>
          <p:cNvPr id="2052" name="Picture 4" descr="CHƯƠNG TRÌNH KHÁM SỨC KHỎE ĐỊNH KÌ CHO HỌC SINH TRƯỜNG TH-THCS-THPT TÂN PHÚ  - Trường TH - THCS - THPT Tân Phú">
            <a:extLst>
              <a:ext uri="{FF2B5EF4-FFF2-40B4-BE49-F238E27FC236}">
                <a16:creationId xmlns:a16="http://schemas.microsoft.com/office/drawing/2014/main" xmlns="" id="{2F35D9B7-0A61-D511-BEBB-E47F60429E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573" y="2881739"/>
            <a:ext cx="6050115" cy="403341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xmlns="" id="{0D66240C-C4E7-F28D-65CD-409AF66F9A33}"/>
              </a:ext>
            </a:extLst>
          </p:cNvPr>
          <p:cNvSpPr/>
          <p:nvPr/>
        </p:nvSpPr>
        <p:spPr>
          <a:xfrm>
            <a:off x="2529584" y="111471"/>
            <a:ext cx="5812558" cy="271311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nhóm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tuổi</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Nhà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1B6F8CF5-B908-B5D3-7E35-8A8F8F1726A5}"/>
              </a:ext>
            </a:extLst>
          </p:cNvPr>
          <p:cNvPicPr>
            <a:picLocks noChangeAspect="1"/>
          </p:cNvPicPr>
          <p:nvPr/>
        </p:nvPicPr>
        <p:blipFill>
          <a:blip r:embed="rId7"/>
          <a:stretch>
            <a:fillRect/>
          </a:stretch>
        </p:blipFill>
        <p:spPr>
          <a:xfrm>
            <a:off x="6245132" y="41469"/>
            <a:ext cx="5976469" cy="6858000"/>
          </a:xfrm>
          <a:prstGeom prst="rect">
            <a:avLst/>
          </a:prstGeom>
        </p:spPr>
      </p:pic>
      <p:pic>
        <p:nvPicPr>
          <p:cNvPr id="9" name="Picture 8">
            <a:extLst>
              <a:ext uri="{FF2B5EF4-FFF2-40B4-BE49-F238E27FC236}">
                <a16:creationId xmlns:a16="http://schemas.microsoft.com/office/drawing/2014/main" xmlns="" id="{1598935F-7499-A4DD-E383-BF5779567E06}"/>
              </a:ext>
            </a:extLst>
          </p:cNvPr>
          <p:cNvPicPr>
            <a:picLocks noChangeAspect="1"/>
          </p:cNvPicPr>
          <p:nvPr/>
        </p:nvPicPr>
        <p:blipFill>
          <a:blip r:embed="rId8"/>
          <a:stretch>
            <a:fillRect/>
          </a:stretch>
        </p:blipFill>
        <p:spPr>
          <a:xfrm>
            <a:off x="-91405" y="25789"/>
            <a:ext cx="6333570" cy="6746529"/>
          </a:xfrm>
          <a:prstGeom prst="rect">
            <a:avLst/>
          </a:prstGeom>
        </p:spPr>
      </p:pic>
      <p:pic>
        <p:nvPicPr>
          <p:cNvPr id="1026" name="Picture 2" descr="Một số quyền lợi của người dân tộc thiểu số">
            <a:extLst>
              <a:ext uri="{FF2B5EF4-FFF2-40B4-BE49-F238E27FC236}">
                <a16:creationId xmlns:a16="http://schemas.microsoft.com/office/drawing/2014/main" xmlns="" id="{8415C5C2-34C4-6D3F-AD77-48A988A58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7" y="10109"/>
            <a:ext cx="6220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xmlns="" id="{B6EB878C-D839-831F-0C4A-D707E71641DE}"/>
              </a:ext>
            </a:extLst>
          </p:cNvPr>
          <p:cNvSpPr/>
          <p:nvPr/>
        </p:nvSpPr>
        <p:spPr>
          <a:xfrm>
            <a:off x="6249807" y="41468"/>
            <a:ext cx="5913235" cy="3009271"/>
          </a:xfrm>
          <a:prstGeom prst="wedgeRoundRectCallout">
            <a:avLst>
              <a:gd name="adj1" fmla="val 61388"/>
              <a:gd name="adj2" fmla="val 7152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spcAft>
                <a:spcPts val="800"/>
              </a:spcAft>
            </a:pP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dễ</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2432C31A-6F98-3BF5-36C7-947F543DCD98}"/>
              </a:ext>
            </a:extLst>
          </p:cNvPr>
          <p:cNvPicPr>
            <a:picLocks noChangeAspect="1"/>
          </p:cNvPicPr>
          <p:nvPr/>
        </p:nvPicPr>
        <p:blipFill>
          <a:blip r:embed="rId10"/>
          <a:stretch>
            <a:fillRect/>
          </a:stretch>
        </p:blipFill>
        <p:spPr>
          <a:xfrm>
            <a:off x="6429778" y="3048000"/>
            <a:ext cx="5715000" cy="3810000"/>
          </a:xfrm>
          <a:prstGeom prst="rect">
            <a:avLst/>
          </a:prstGeom>
        </p:spPr>
      </p:pic>
      <p:pic>
        <p:nvPicPr>
          <p:cNvPr id="12" name="Picture 11">
            <a:extLst>
              <a:ext uri="{FF2B5EF4-FFF2-40B4-BE49-F238E27FC236}">
                <a16:creationId xmlns:a16="http://schemas.microsoft.com/office/drawing/2014/main" xmlns="" id="{7FC3E0C7-95B9-AAA1-23B0-57EBE042D286}"/>
              </a:ext>
            </a:extLst>
          </p:cNvPr>
          <p:cNvPicPr>
            <a:picLocks noChangeAspect="1"/>
          </p:cNvPicPr>
          <p:nvPr/>
        </p:nvPicPr>
        <p:blipFill>
          <a:blip r:embed="rId11"/>
          <a:stretch>
            <a:fillRect/>
          </a:stretch>
        </p:blipFill>
        <p:spPr>
          <a:xfrm>
            <a:off x="28956" y="6488"/>
            <a:ext cx="6169936" cy="3387530"/>
          </a:xfrm>
          <a:prstGeom prst="rect">
            <a:avLst/>
          </a:prstGeom>
        </p:spPr>
      </p:pic>
      <p:pic>
        <p:nvPicPr>
          <p:cNvPr id="13" name="Picture 12">
            <a:extLst>
              <a:ext uri="{FF2B5EF4-FFF2-40B4-BE49-F238E27FC236}">
                <a16:creationId xmlns:a16="http://schemas.microsoft.com/office/drawing/2014/main" xmlns="" id="{28441284-B19B-41EF-4F47-0F76A871C714}"/>
              </a:ext>
            </a:extLst>
          </p:cNvPr>
          <p:cNvPicPr>
            <a:picLocks noChangeAspect="1"/>
          </p:cNvPicPr>
          <p:nvPr/>
        </p:nvPicPr>
        <p:blipFill>
          <a:blip r:embed="rId12"/>
          <a:stretch>
            <a:fillRect/>
          </a:stretch>
        </p:blipFill>
        <p:spPr>
          <a:xfrm>
            <a:off x="28955" y="3358998"/>
            <a:ext cx="6271768" cy="3492513"/>
          </a:xfrm>
          <a:prstGeom prst="rect">
            <a:avLst/>
          </a:prstGeom>
        </p:spPr>
      </p:pic>
      <p:pic>
        <p:nvPicPr>
          <p:cNvPr id="15" name="Picture 14">
            <a:extLst>
              <a:ext uri="{FF2B5EF4-FFF2-40B4-BE49-F238E27FC236}">
                <a16:creationId xmlns:a16="http://schemas.microsoft.com/office/drawing/2014/main" xmlns="" id="{35E025B7-41F0-85AF-81E5-6694F0EFAD83}"/>
              </a:ext>
            </a:extLst>
          </p:cNvPr>
          <p:cNvPicPr>
            <a:picLocks noChangeAspect="1"/>
          </p:cNvPicPr>
          <p:nvPr/>
        </p:nvPicPr>
        <p:blipFill>
          <a:blip r:embed="rId13"/>
          <a:stretch>
            <a:fillRect/>
          </a:stretch>
        </p:blipFill>
        <p:spPr>
          <a:xfrm>
            <a:off x="6176465" y="15680"/>
            <a:ext cx="5931922" cy="3305636"/>
          </a:xfrm>
          <a:prstGeom prst="rect">
            <a:avLst/>
          </a:prstGeom>
        </p:spPr>
      </p:pic>
      <p:pic>
        <p:nvPicPr>
          <p:cNvPr id="17" name="Picture 16">
            <a:extLst>
              <a:ext uri="{FF2B5EF4-FFF2-40B4-BE49-F238E27FC236}">
                <a16:creationId xmlns:a16="http://schemas.microsoft.com/office/drawing/2014/main" xmlns="" id="{2054FC9B-E2D9-FE4B-E543-5BF08250F4F2}"/>
              </a:ext>
            </a:extLst>
          </p:cNvPr>
          <p:cNvPicPr>
            <a:picLocks noChangeAspect="1"/>
          </p:cNvPicPr>
          <p:nvPr/>
        </p:nvPicPr>
        <p:blipFill>
          <a:blip r:embed="rId14"/>
          <a:stretch>
            <a:fillRect/>
          </a:stretch>
        </p:blipFill>
        <p:spPr>
          <a:xfrm>
            <a:off x="6296047" y="3293876"/>
            <a:ext cx="5976469" cy="3605593"/>
          </a:xfrm>
          <a:prstGeom prst="rect">
            <a:avLst/>
          </a:prstGeom>
        </p:spPr>
      </p:pic>
    </p:spTree>
    <p:extLst>
      <p:ext uri="{BB962C8B-B14F-4D97-AF65-F5344CB8AC3E}">
        <p14:creationId xmlns:p14="http://schemas.microsoft.com/office/powerpoint/2010/main" val="257835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arn(inVertical)">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circle(in)">
                                      <p:cBhvr>
                                        <p:cTn id="64" dur="20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299517" y="-102196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678" name="AutoShape 46"/>
          <p:cNvSpPr>
            <a:spLocks noChangeArrowheads="1"/>
          </p:cNvSpPr>
          <p:nvPr/>
        </p:nvSpPr>
        <p:spPr bwMode="ltGray">
          <a:xfrm rot="5400000">
            <a:off x="-2954601" y="253301"/>
            <a:ext cx="5177653" cy="585305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5702" tIns="47851" rIns="95702" bIns="47851" anchor="ct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9679" name="AutoShape 47"/>
          <p:cNvSpPr>
            <a:spLocks noChangeArrowheads="1"/>
          </p:cNvSpPr>
          <p:nvPr/>
        </p:nvSpPr>
        <p:spPr bwMode="ltGray">
          <a:xfrm rot="5400000" flipH="1">
            <a:off x="-1868302" y="1128579"/>
            <a:ext cx="4477088" cy="4102502"/>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02" tIns="47851" rIns="95702" bIns="47851" anchor="ct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r>
              <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332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NỘI</a:t>
            </a:r>
            <a:r>
              <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DUNG BÀI HỌC</a:t>
            </a:r>
          </a:p>
        </p:txBody>
      </p:sp>
      <p:sp>
        <p:nvSpPr>
          <p:cNvPr id="69682" name="AutoShape 50"/>
          <p:cNvSpPr>
            <a:spLocks noChangeArrowheads="1"/>
          </p:cNvSpPr>
          <p:nvPr/>
        </p:nvSpPr>
        <p:spPr bwMode="gray">
          <a:xfrm>
            <a:off x="3686644" y="2284424"/>
            <a:ext cx="8479934" cy="1626658"/>
          </a:xfrm>
          <a:prstGeom prst="roundRect">
            <a:avLst>
              <a:gd name="adj" fmla="val 50000"/>
            </a:avLst>
          </a:prstGeom>
          <a:solidFill>
            <a:schemeClr val="accent4">
              <a:lumMod val="20000"/>
              <a:lumOff val="80000"/>
            </a:schemeClr>
          </a:solidFill>
          <a:ln w="28575" algn="ctr">
            <a:solidFill>
              <a:schemeClr val="bg2"/>
            </a:solidFill>
            <a:round/>
            <a:headEnd/>
            <a:tailEnd/>
          </a:ln>
          <a:effectLst/>
        </p:spPr>
        <p:txBody>
          <a:bodyPr wrap="none" lIns="95702" tIns="47851" rIns="95702" bIns="47851" anchor="ctr"/>
          <a:lstStyle/>
          <a:p>
            <a:pPr marL="0" marR="0" lvl="0" indent="0" algn="ctr" defTabSz="56226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chăm</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sóc</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56226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sức</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khoẻ</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đảm</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3320" name="Group 67"/>
          <p:cNvGrpSpPr>
            <a:grpSpLocks/>
          </p:cNvGrpSpPr>
          <p:nvPr/>
        </p:nvGrpSpPr>
        <p:grpSpPr bwMode="auto">
          <a:xfrm>
            <a:off x="2421493" y="2471855"/>
            <a:ext cx="1291373" cy="1055687"/>
            <a:chOff x="2078" y="1680"/>
            <a:chExt cx="1615" cy="1615"/>
          </a:xfrm>
        </p:grpSpPr>
        <p:sp>
          <p:nvSpPr>
            <p:cNvPr id="13328"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29"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2"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1"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3" name="Oval 73"/>
            <p:cNvSpPr>
              <a:spLocks noChangeArrowheads="1"/>
            </p:cNvSpPr>
            <p:nvPr/>
          </p:nvSpPr>
          <p:spPr bwMode="gray">
            <a:xfrm>
              <a:off x="2336" y="1933"/>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r>
                <a:rPr kumimoji="0" lang="en-US" sz="2521" b="1" i="0" u="none" strike="noStrike" kern="1200" cap="none" spc="0" normalizeH="0" baseline="0" noProof="0">
                  <a:ln>
                    <a:noFill/>
                  </a:ln>
                  <a:solidFill>
                    <a:srgbClr val="000000"/>
                  </a:solidFill>
                  <a:effectLst/>
                  <a:uLnTx/>
                  <a:uFillTx/>
                  <a:latin typeface="Arial" charset="0"/>
                  <a:ea typeface="+mn-ea"/>
                  <a:cs typeface="Arial" charset="0"/>
                </a:rPr>
                <a:t> 2</a:t>
              </a:r>
              <a:endParaRPr kumimoji="0" lang="en-US" sz="2521"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sp>
        <p:nvSpPr>
          <p:cNvPr id="2" name="Rounded Rectangle 1"/>
          <p:cNvSpPr/>
          <p:nvPr/>
        </p:nvSpPr>
        <p:spPr>
          <a:xfrm>
            <a:off x="2653315" y="4811674"/>
            <a:ext cx="3902230" cy="1709576"/>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2265" rtl="0" eaLnBrk="1" fontAlgn="base" latinLnBrk="0" hangingPunct="1">
              <a:lnSpc>
                <a:spcPct val="100000"/>
              </a:lnSpc>
              <a:spcBef>
                <a:spcPct val="0"/>
              </a:spcBef>
              <a:spcAft>
                <a:spcPct val="0"/>
              </a:spcAft>
              <a:buClrTx/>
              <a:buSzTx/>
              <a:buFontTx/>
              <a:buNone/>
              <a:tabLst/>
              <a:defRPr/>
            </a:pPr>
            <a:r>
              <a:rPr kumimoji="0" lang="en-US" sz="2952" b="0" i="0" u="none" strike="noStrike" kern="1200" cap="none" spc="0" normalizeH="0" baseline="0" noProof="0" dirty="0">
                <a:ln>
                  <a:noFill/>
                </a:ln>
                <a:solidFill>
                  <a:srgbClr val="000000"/>
                </a:solidFill>
                <a:effectLst/>
                <a:uLnTx/>
                <a:uFillTx/>
                <a:latin typeface="Arial"/>
                <a:ea typeface="+mn-ea"/>
                <a:cs typeface="Arial"/>
              </a:rPr>
              <a:t>a. </a:t>
            </a:r>
            <a:r>
              <a:rPr kumimoji="0" lang="en-US" sz="2952" b="0" i="0" u="none" strike="noStrike" kern="1200" cap="none" spc="0" normalizeH="0" baseline="0" noProof="0" dirty="0" err="1">
                <a:ln>
                  <a:noFill/>
                </a:ln>
                <a:solidFill>
                  <a:srgbClr val="000000"/>
                </a:solidFill>
                <a:effectLst/>
                <a:uLnTx/>
                <a:uFillTx/>
                <a:latin typeface="Arial"/>
                <a:ea typeface="+mn-ea"/>
                <a:cs typeface="Arial"/>
              </a:rPr>
              <a:t>Nghĩa</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vụ</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của</a:t>
            </a:r>
            <a:r>
              <a:rPr kumimoji="0" lang="en-US" sz="2952" b="0" i="0" u="none" strike="noStrike" kern="1200" cap="none" spc="0" normalizeH="0" noProof="0" dirty="0">
                <a:ln>
                  <a:noFill/>
                </a:ln>
                <a:solidFill>
                  <a:srgbClr val="000000"/>
                </a:solidFill>
                <a:effectLst/>
                <a:uLnTx/>
                <a:uFillTx/>
                <a:latin typeface="Arial"/>
                <a:ea typeface="+mn-ea"/>
                <a:cs typeface="Arial"/>
              </a:rPr>
              <a:t> CD </a:t>
            </a:r>
            <a:r>
              <a:rPr kumimoji="0" lang="en-US" sz="2952" b="0" i="0" u="none" strike="noStrike" kern="1200" cap="none" spc="0" normalizeH="0" noProof="0" dirty="0" err="1">
                <a:ln>
                  <a:noFill/>
                </a:ln>
                <a:solidFill>
                  <a:srgbClr val="000000"/>
                </a:solidFill>
                <a:effectLst/>
                <a:uLnTx/>
                <a:uFillTx/>
                <a:latin typeface="Arial"/>
                <a:ea typeface="+mn-ea"/>
                <a:cs typeface="Arial"/>
              </a:rPr>
              <a:t>trong</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bảo</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vệ</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chăm</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sóc</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sức</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khoẻ</a:t>
            </a:r>
            <a:endParaRPr kumimoji="0" lang="en-SG" sz="2952" b="0" i="0" u="none" strike="noStrike" kern="1200" cap="none" spc="0" normalizeH="0" baseline="0" noProof="0" dirty="0">
              <a:ln>
                <a:noFill/>
              </a:ln>
              <a:solidFill>
                <a:srgbClr val="000000"/>
              </a:solidFill>
              <a:effectLst/>
              <a:uLnTx/>
              <a:uFillTx/>
              <a:latin typeface="Arial"/>
              <a:ea typeface="+mn-ea"/>
              <a:cs typeface="Arial"/>
            </a:endParaRPr>
          </a:p>
        </p:txBody>
      </p:sp>
      <p:sp>
        <p:nvSpPr>
          <p:cNvPr id="20" name="Rounded Rectangle 19"/>
          <p:cNvSpPr/>
          <p:nvPr/>
        </p:nvSpPr>
        <p:spPr>
          <a:xfrm>
            <a:off x="7675918" y="4918613"/>
            <a:ext cx="3902229" cy="1391621"/>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2265" rtl="0" eaLnBrk="1" fontAlgn="base" latinLnBrk="0" hangingPunct="1">
              <a:lnSpc>
                <a:spcPct val="100000"/>
              </a:lnSpc>
              <a:spcBef>
                <a:spcPct val="0"/>
              </a:spcBef>
              <a:spcAft>
                <a:spcPct val="0"/>
              </a:spcAft>
              <a:buClrTx/>
              <a:buSzTx/>
              <a:buFontTx/>
              <a:buNone/>
              <a:tabLst/>
              <a:defRPr/>
            </a:pPr>
            <a:r>
              <a:rPr kumimoji="0" lang="en-US" sz="2952" b="0" i="0" u="none" strike="noStrike" kern="1200" cap="none" spc="0" normalizeH="0" baseline="0" noProof="0" dirty="0">
                <a:ln>
                  <a:noFill/>
                </a:ln>
                <a:solidFill>
                  <a:srgbClr val="000000"/>
                </a:solidFill>
                <a:effectLst/>
                <a:uLnTx/>
                <a:uFillTx/>
                <a:latin typeface="Arial"/>
                <a:ea typeface="+mn-ea"/>
                <a:cs typeface="Arial"/>
              </a:rPr>
              <a:t>b. </a:t>
            </a:r>
            <a:r>
              <a:rPr kumimoji="0" lang="en-US" sz="2952" b="0" i="0" u="none" strike="noStrike" kern="1200" cap="none" spc="0" normalizeH="0" baseline="0" noProof="0" dirty="0" err="1">
                <a:ln>
                  <a:noFill/>
                </a:ln>
                <a:solidFill>
                  <a:srgbClr val="000000"/>
                </a:solidFill>
                <a:effectLst/>
                <a:uLnTx/>
                <a:uFillTx/>
                <a:latin typeface="Arial"/>
                <a:ea typeface="+mn-ea"/>
                <a:cs typeface="Arial"/>
              </a:rPr>
              <a:t>Nghĩa</a:t>
            </a:r>
            <a:r>
              <a:rPr kumimoji="0" lang="en-US" sz="2952" b="0" i="0" u="none" strike="noStrike" kern="1200" cap="none" spc="0" normalizeH="0" baseline="0" noProof="0" dirty="0">
                <a:ln>
                  <a:noFill/>
                </a:ln>
                <a:solidFill>
                  <a:srgbClr val="000000"/>
                </a:solidFill>
                <a:effectLst/>
                <a:uLnTx/>
                <a:uFillTx/>
                <a:latin typeface="Arial"/>
                <a:ea typeface="+mn-ea"/>
                <a:cs typeface="Arial"/>
              </a:rPr>
              <a:t> </a:t>
            </a:r>
            <a:r>
              <a:rPr kumimoji="0" lang="en-US" sz="2952" b="0" i="0" u="none" strike="noStrike" kern="1200" cap="none" spc="0" normalizeH="0" baseline="0" noProof="0" dirty="0" err="1">
                <a:ln>
                  <a:noFill/>
                </a:ln>
                <a:solidFill>
                  <a:srgbClr val="000000"/>
                </a:solidFill>
                <a:effectLst/>
                <a:uLnTx/>
                <a:uFillTx/>
                <a:latin typeface="Arial"/>
                <a:ea typeface="+mn-ea"/>
                <a:cs typeface="Arial"/>
              </a:rPr>
              <a:t>vụ</a:t>
            </a:r>
            <a:r>
              <a:rPr kumimoji="0" lang="en-US" sz="2952" b="0" i="0" u="none" strike="noStrike" kern="1200" cap="none" spc="0" normalizeH="0" baseline="0" noProof="0" dirty="0">
                <a:ln>
                  <a:noFill/>
                </a:ln>
                <a:solidFill>
                  <a:srgbClr val="000000"/>
                </a:solidFill>
                <a:effectLst/>
                <a:uLnTx/>
                <a:uFillTx/>
                <a:latin typeface="Arial"/>
                <a:ea typeface="+mn-ea"/>
                <a:cs typeface="Arial"/>
              </a:rPr>
              <a:t> </a:t>
            </a:r>
            <a:r>
              <a:rPr kumimoji="0" lang="en-US" sz="2952" b="0" i="0" u="none" strike="noStrike" kern="1200" cap="none" spc="0" normalizeH="0" baseline="0" noProof="0" dirty="0" err="1">
                <a:ln>
                  <a:noFill/>
                </a:ln>
                <a:solidFill>
                  <a:srgbClr val="000000"/>
                </a:solidFill>
                <a:effectLst/>
                <a:uLnTx/>
                <a:uFillTx/>
                <a:latin typeface="Arial"/>
                <a:ea typeface="+mn-ea"/>
                <a:cs typeface="Arial"/>
              </a:rPr>
              <a:t>của</a:t>
            </a:r>
            <a:r>
              <a:rPr kumimoji="0" lang="en-US" sz="2952" b="0" i="0" u="none" strike="noStrike" kern="1200" cap="none" spc="0" normalizeH="0" baseline="0" noProof="0" dirty="0">
                <a:ln>
                  <a:noFill/>
                </a:ln>
                <a:solidFill>
                  <a:srgbClr val="000000"/>
                </a:solidFill>
                <a:effectLst/>
                <a:uLnTx/>
                <a:uFillTx/>
                <a:latin typeface="Arial"/>
                <a:ea typeface="+mn-ea"/>
                <a:cs typeface="Arial"/>
              </a:rPr>
              <a:t> CD </a:t>
            </a:r>
            <a:r>
              <a:rPr kumimoji="0" lang="en-US" sz="2952" b="0" i="0" u="none" strike="noStrike" kern="1200" cap="none" spc="0" normalizeH="0" baseline="0" noProof="0" dirty="0" err="1">
                <a:ln>
                  <a:noFill/>
                </a:ln>
                <a:solidFill>
                  <a:srgbClr val="000000"/>
                </a:solidFill>
                <a:effectLst/>
                <a:uLnTx/>
                <a:uFillTx/>
                <a:latin typeface="Arial"/>
                <a:ea typeface="+mn-ea"/>
                <a:cs typeface="Arial"/>
              </a:rPr>
              <a:t>trong</a:t>
            </a:r>
            <a:r>
              <a:rPr kumimoji="0" lang="en-US" sz="2952" b="0" i="0" u="none" strike="noStrike" kern="1200" cap="none" spc="0" normalizeH="0" baseline="0" noProof="0" dirty="0">
                <a:ln>
                  <a:noFill/>
                </a:ln>
                <a:solidFill>
                  <a:srgbClr val="000000"/>
                </a:solidFill>
                <a:effectLst/>
                <a:uLnTx/>
                <a:uFillTx/>
                <a:latin typeface="Arial"/>
                <a:ea typeface="+mn-ea"/>
                <a:cs typeface="Arial"/>
              </a:rPr>
              <a:t> </a:t>
            </a:r>
            <a:r>
              <a:rPr kumimoji="0" lang="en-US" sz="2952" b="0" i="0" u="none" strike="noStrike" kern="1200" cap="none" spc="0" normalizeH="0" baseline="0" noProof="0" dirty="0" err="1">
                <a:ln>
                  <a:noFill/>
                </a:ln>
                <a:solidFill>
                  <a:srgbClr val="000000"/>
                </a:solidFill>
                <a:effectLst/>
                <a:uLnTx/>
                <a:uFillTx/>
                <a:latin typeface="Arial"/>
                <a:ea typeface="+mn-ea"/>
                <a:cs typeface="Arial"/>
              </a:rPr>
              <a:t>đảm</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bảo</a:t>
            </a:r>
            <a:r>
              <a:rPr kumimoji="0" lang="en-US" sz="2952" b="0" i="0" u="none" strike="noStrike" kern="1200" cap="none" spc="0" normalizeH="0" noProof="0" dirty="0">
                <a:ln>
                  <a:noFill/>
                </a:ln>
                <a:solidFill>
                  <a:srgbClr val="000000"/>
                </a:solidFill>
                <a:effectLst/>
                <a:uLnTx/>
                <a:uFillTx/>
                <a:latin typeface="Arial"/>
                <a:ea typeface="+mn-ea"/>
                <a:cs typeface="Arial"/>
              </a:rPr>
              <a:t> an </a:t>
            </a:r>
            <a:r>
              <a:rPr kumimoji="0" lang="en-US" sz="2952" b="0" i="0" u="none" strike="noStrike" kern="1200" cap="none" spc="0" normalizeH="0" noProof="0" dirty="0" err="1">
                <a:ln>
                  <a:noFill/>
                </a:ln>
                <a:solidFill>
                  <a:srgbClr val="000000"/>
                </a:solidFill>
                <a:effectLst/>
                <a:uLnTx/>
                <a:uFillTx/>
                <a:latin typeface="Arial"/>
                <a:ea typeface="+mn-ea"/>
                <a:cs typeface="Arial"/>
              </a:rPr>
              <a:t>sinh</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xã</a:t>
            </a:r>
            <a:r>
              <a:rPr kumimoji="0" lang="en-US" sz="2952" b="0" i="0" u="none" strike="noStrike" kern="1200" cap="none" spc="0" normalizeH="0" noProof="0" dirty="0">
                <a:ln>
                  <a:noFill/>
                </a:ln>
                <a:solidFill>
                  <a:srgbClr val="000000"/>
                </a:solidFill>
                <a:effectLst/>
                <a:uLnTx/>
                <a:uFillTx/>
                <a:latin typeface="Arial"/>
                <a:ea typeface="+mn-ea"/>
                <a:cs typeface="Arial"/>
              </a:rPr>
              <a:t> </a:t>
            </a:r>
            <a:r>
              <a:rPr kumimoji="0" lang="en-US" sz="2952" b="0" i="0" u="none" strike="noStrike" kern="1200" cap="none" spc="0" normalizeH="0" noProof="0" dirty="0" err="1">
                <a:ln>
                  <a:noFill/>
                </a:ln>
                <a:solidFill>
                  <a:srgbClr val="000000"/>
                </a:solidFill>
                <a:effectLst/>
                <a:uLnTx/>
                <a:uFillTx/>
                <a:latin typeface="Arial"/>
                <a:ea typeface="+mn-ea"/>
                <a:cs typeface="Arial"/>
              </a:rPr>
              <a:t>hội</a:t>
            </a:r>
            <a:endParaRPr kumimoji="0" lang="en-SG" sz="2952" b="0" i="0" u="none" strike="noStrike" kern="1200" cap="none" spc="0" normalizeH="0" baseline="0" noProof="0" dirty="0">
              <a:ln>
                <a:noFill/>
              </a:ln>
              <a:solidFill>
                <a:srgbClr val="000000"/>
              </a:solidFill>
              <a:effectLst/>
              <a:uLnTx/>
              <a:uFillTx/>
              <a:latin typeface="Arial"/>
              <a:ea typeface="+mn-ea"/>
              <a:cs typeface="Arial"/>
            </a:endParaRPr>
          </a:p>
        </p:txBody>
      </p:sp>
      <p:cxnSp>
        <p:nvCxnSpPr>
          <p:cNvPr id="4" name="Straight Arrow Connector 3"/>
          <p:cNvCxnSpPr>
            <a:cxnSpLocks/>
          </p:cNvCxnSpPr>
          <p:nvPr/>
        </p:nvCxnSpPr>
        <p:spPr>
          <a:xfrm flipH="1">
            <a:off x="5064369" y="3911082"/>
            <a:ext cx="2593731" cy="97040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a:off x="7658100" y="3911082"/>
            <a:ext cx="1880585" cy="10829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E4EB632C-FBC5-D80B-A251-A63FA0CB7AA5}"/>
              </a:ext>
            </a:extLst>
          </p:cNvPr>
          <p:cNvSpPr txBox="1"/>
          <p:nvPr/>
        </p:nvSpPr>
        <p:spPr>
          <a:xfrm>
            <a:off x="1130130" y="111770"/>
            <a:ext cx="11183445" cy="954107"/>
          </a:xfrm>
          <a:prstGeom prst="rect">
            <a:avLst/>
          </a:prstGeom>
          <a:noFill/>
        </p:spPr>
        <p:txBody>
          <a:bodyPr wrap="square">
            <a:spAutoFit/>
          </a:bodyPr>
          <a:lstStyle/>
          <a:p>
            <a:pPr algn="ctr"/>
            <a:r>
              <a:rPr lang="vi-VN" sz="2800" b="1" dirty="0">
                <a:solidFill>
                  <a:srgbClr val="FF0000"/>
                </a:solidFill>
                <a:latin typeface="Times New Roman" panose="02020603050405020304" pitchFamily="18" charset="0"/>
                <a:ea typeface="Arial" panose="020B0604020202020204" pitchFamily="34" charset="0"/>
              </a:rPr>
              <a:t>BÀI 1</a:t>
            </a:r>
            <a:r>
              <a:rPr lang="en-US" sz="2800" b="1" dirty="0">
                <a:solidFill>
                  <a:srgbClr val="FF0000"/>
                </a:solidFill>
                <a:latin typeface="Times New Roman" panose="02020603050405020304" pitchFamily="18" charset="0"/>
                <a:ea typeface="Arial" panose="020B0604020202020204" pitchFamily="34" charset="0"/>
              </a:rPr>
              <a:t>2: QUYỀN VÀ NGHĨA VỤ CỦA CÔNG DÂN TRONG BẢO VỆ, CHĂM SÓC SỨC KHOẺ VÀ ĐẢM BẢO AN SINH XÃ HỘI (</a:t>
            </a:r>
            <a:r>
              <a:rPr lang="en-US" sz="2800" b="1" dirty="0" err="1">
                <a:solidFill>
                  <a:srgbClr val="FF0000"/>
                </a:solidFill>
                <a:latin typeface="Times New Roman" panose="02020603050405020304" pitchFamily="18" charset="0"/>
                <a:ea typeface="Arial" panose="020B0604020202020204" pitchFamily="34" charset="0"/>
              </a:rPr>
              <a:t>Tiết</a:t>
            </a:r>
            <a:r>
              <a:rPr lang="en-US" sz="2800" b="1" dirty="0">
                <a:solidFill>
                  <a:srgbClr val="FF0000"/>
                </a:solidFill>
                <a:latin typeface="Times New Roman" panose="02020603050405020304" pitchFamily="18" charset="0"/>
                <a:ea typeface="Arial" panose="020B0604020202020204" pitchFamily="34" charset="0"/>
              </a:rPr>
              <a:t> 2)</a:t>
            </a:r>
            <a:endParaRPr lang="vi-VN" sz="2800" dirty="0">
              <a:solidFill>
                <a:srgbClr val="FF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6137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82"/>
                                        </p:tgtEl>
                                        <p:attrNameLst>
                                          <p:attrName>style.visibility</p:attrName>
                                        </p:attrNameLst>
                                      </p:cBhvr>
                                      <p:to>
                                        <p:strVal val="visible"/>
                                      </p:to>
                                    </p:set>
                                    <p:anim calcmode="lin" valueType="num">
                                      <p:cBhvr additive="base">
                                        <p:cTn id="7" dur="500" fill="hold"/>
                                        <p:tgtEl>
                                          <p:spTgt spid="69682"/>
                                        </p:tgtEl>
                                        <p:attrNameLst>
                                          <p:attrName>ppt_x</p:attrName>
                                        </p:attrNameLst>
                                      </p:cBhvr>
                                      <p:tavLst>
                                        <p:tav tm="0">
                                          <p:val>
                                            <p:strVal val="#ppt_x"/>
                                          </p:val>
                                        </p:tav>
                                        <p:tav tm="100000">
                                          <p:val>
                                            <p:strVal val="#ppt_x"/>
                                          </p:val>
                                        </p:tav>
                                      </p:tavLst>
                                    </p:anim>
                                    <p:anim calcmode="lin" valueType="num">
                                      <p:cBhvr additive="base">
                                        <p:cTn id="8" dur="500" fill="hold"/>
                                        <p:tgtEl>
                                          <p:spTgt spid="69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82" grpId="0" animBg="1"/>
      <p:bldP spid="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239151" y="373310"/>
            <a:ext cx="12168554" cy="640080"/>
          </a:xfrm>
        </p:spPr>
        <p:txBody>
          <a:bodyPr rtlCol="0">
            <a:normAutofit fontScale="90000"/>
          </a:bodyPr>
          <a:lstStyle/>
          <a:p>
            <a:pPr marL="0" marR="0" lvl="0" indent="0" defTabSz="56226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
            <a:b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vệ</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chăm</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sóc</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sức</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khoẻ</a:t>
            </a:r>
            <a:endParaRPr lang="vi-VN" sz="27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7DB667C4-C692-8A35-7357-936F493F046C}"/>
              </a:ext>
            </a:extLst>
          </p:cNvPr>
          <p:cNvSpPr txBox="1"/>
          <p:nvPr/>
        </p:nvSpPr>
        <p:spPr>
          <a:xfrm>
            <a:off x="174235" y="1382286"/>
            <a:ext cx="6353174" cy="4093428"/>
          </a:xfrm>
          <a:prstGeom prst="rect">
            <a:avLst/>
          </a:prstGeom>
          <a:noFill/>
        </p:spPr>
        <p:txBody>
          <a:bodyPr wrap="square">
            <a:spAutoFit/>
          </a:bodyPr>
          <a:lstStyle/>
          <a:p>
            <a:r>
              <a:rPr lang="fr-FR" sz="26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HS </a:t>
            </a:r>
            <a:r>
              <a:rPr lang="fr-FR" sz="2600" b="1" i="1" dirty="0" err="1">
                <a:latin typeface="Times New Roman" panose="02020603050405020304" pitchFamily="18" charset="0"/>
                <a:cs typeface="Times New Roman" panose="02020603050405020304" pitchFamily="18" charset="0"/>
              </a:rPr>
              <a:t>đọc</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tình</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huống</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trong</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trường</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hợp</a:t>
            </a:r>
            <a:r>
              <a:rPr lang="fr-FR" sz="2600" b="1" i="1" dirty="0">
                <a:latin typeface="Times New Roman" panose="02020603050405020304" pitchFamily="18" charset="0"/>
                <a:cs typeface="Times New Roman" panose="02020603050405020304" pitchFamily="18" charset="0"/>
              </a:rPr>
              <a:t> 1,2 SGK </a:t>
            </a:r>
            <a:r>
              <a:rPr lang="fr-FR" sz="2600" b="1" i="1" dirty="0" err="1">
                <a:latin typeface="Times New Roman" panose="02020603050405020304" pitchFamily="18" charset="0"/>
                <a:cs typeface="Times New Roman" panose="02020603050405020304" pitchFamily="18" charset="0"/>
              </a:rPr>
              <a:t>trang</a:t>
            </a:r>
            <a:r>
              <a:rPr lang="fr-FR" sz="2600" b="1" i="1" dirty="0">
                <a:latin typeface="Times New Roman" panose="02020603050405020304" pitchFamily="18" charset="0"/>
                <a:cs typeface="Times New Roman" panose="02020603050405020304" pitchFamily="18" charset="0"/>
              </a:rPr>
              <a:t> 90 </a:t>
            </a:r>
            <a:r>
              <a:rPr lang="fr-FR" sz="2600" b="1" i="1" dirty="0" err="1">
                <a:latin typeface="Times New Roman" panose="02020603050405020304" pitchFamily="18" charset="0"/>
                <a:cs typeface="Times New Roman" panose="02020603050405020304" pitchFamily="18" charset="0"/>
              </a:rPr>
              <a:t>và</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trả</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lời</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câu</a:t>
            </a:r>
            <a:r>
              <a:rPr lang="fr-FR" sz="2600" b="1" i="1" dirty="0">
                <a:latin typeface="Times New Roman" panose="02020603050405020304" pitchFamily="18" charset="0"/>
                <a:cs typeface="Times New Roman" panose="02020603050405020304" pitchFamily="18" charset="0"/>
              </a:rPr>
              <a:t> </a:t>
            </a:r>
            <a:r>
              <a:rPr lang="fr-FR" sz="2600" b="1" i="1" dirty="0" err="1">
                <a:latin typeface="Times New Roman" panose="02020603050405020304" pitchFamily="18" charset="0"/>
                <a:cs typeface="Times New Roman" panose="02020603050405020304" pitchFamily="18" charset="0"/>
              </a:rPr>
              <a:t>hỏi</a:t>
            </a:r>
            <a:r>
              <a:rPr lang="fr-FR" sz="2600" b="1" i="1" dirty="0">
                <a:latin typeface="Times New Roman" panose="02020603050405020304" pitchFamily="18" charset="0"/>
                <a:cs typeface="Times New Roman" panose="02020603050405020304" pitchFamily="18" charset="0"/>
              </a:rPr>
              <a:t> :</a:t>
            </a:r>
            <a:endParaRPr lang="en-US" sz="2600" b="1" i="1" dirty="0">
              <a:latin typeface="Times New Roman" panose="02020603050405020304" pitchFamily="18" charset="0"/>
              <a:cs typeface="Times New Roman" panose="02020603050405020304" pitchFamily="18" charset="0"/>
            </a:endParaRPr>
          </a:p>
          <a:p>
            <a:pPr marL="514350" indent="-514350">
              <a:buAutoNum type="alphaLcParenR"/>
            </a:pPr>
            <a:r>
              <a:rPr lang="fr-FR" sz="2600" dirty="0" err="1">
                <a:latin typeface="Times New Roman" panose="02020603050405020304" pitchFamily="18" charset="0"/>
                <a:cs typeface="Times New Roman" panose="02020603050405020304" pitchFamily="18" charset="0"/>
              </a:rPr>
              <a:t>Em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hãy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nhận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xét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việc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thực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hiện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nghĩa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vụ</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bảo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vệ</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chăm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sóc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sức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khoẻ</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của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mỗi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công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dân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trong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trường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hợp</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trên</a:t>
            </a:r>
            <a:r>
              <a:rPr lang="fr-FR" sz="2600" dirty="0">
                <a:latin typeface="Times New Roman" panose="02020603050405020304" pitchFamily="18" charset="0"/>
                <a:cs typeface="Times New Roman" panose="02020603050405020304" pitchFamily="18" charset="0"/>
              </a:rPr>
              <a:t>?</a:t>
            </a:r>
          </a:p>
          <a:p>
            <a:endParaRPr lang="fr-FR"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b)  </a:t>
            </a:r>
            <a:r>
              <a:rPr lang="fr-FR" sz="2600" dirty="0" err="1">
                <a:latin typeface="Times New Roman" panose="02020603050405020304" pitchFamily="18" charset="0"/>
                <a:cs typeface="Times New Roman" panose="02020603050405020304" pitchFamily="18" charset="0"/>
              </a:rPr>
              <a:t>Từ</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nhận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xét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trên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kết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hợp</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thông</a:t>
            </a:r>
            <a:r>
              <a:rPr lang="fr-FR" sz="2600" dirty="0">
                <a:latin typeface="Times New Roman" panose="02020603050405020304" pitchFamily="18" charset="0"/>
                <a:cs typeface="Times New Roman" panose="02020603050405020304" pitchFamily="18" charset="0"/>
              </a:rPr>
              <a:t> tin SGK </a:t>
            </a:r>
            <a:r>
              <a:rPr lang="fr-FR" sz="2600" dirty="0" err="1">
                <a:latin typeface="Times New Roman" panose="02020603050405020304" pitchFamily="18" charset="0"/>
                <a:cs typeface="Times New Roman" panose="02020603050405020304" pitchFamily="18" charset="0"/>
              </a:rPr>
              <a:t>trang</a:t>
            </a:r>
            <a:r>
              <a:rPr lang="fr-FR" sz="2600" dirty="0">
                <a:latin typeface="Times New Roman" panose="02020603050405020304" pitchFamily="18" charset="0"/>
                <a:cs typeface="Times New Roman" panose="02020603050405020304" pitchFamily="18" charset="0"/>
              </a:rPr>
              <a:t> 90, </a:t>
            </a:r>
            <a:r>
              <a:rPr lang="fr-FR" sz="2600" dirty="0" err="1">
                <a:latin typeface="Times New Roman" panose="02020603050405020304" pitchFamily="18" charset="0"/>
                <a:cs typeface="Times New Roman" panose="02020603050405020304" pitchFamily="18" charset="0"/>
              </a:rPr>
              <a:t>em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hãy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nêu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những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nội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dung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về</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nghĩa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vụ</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của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công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dân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về</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chăm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sóc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sức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khoẻ</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đã</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được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thể</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hiện</a:t>
            </a:r>
            <a:r>
              <a:rPr lang="fr-FR"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507AFE4E-26DF-02C1-7AEB-034A32DF59EA}"/>
              </a:ext>
            </a:extLst>
          </p:cNvPr>
          <p:cNvPicPr>
            <a:picLocks noChangeAspect="1"/>
          </p:cNvPicPr>
          <p:nvPr/>
        </p:nvPicPr>
        <p:blipFill>
          <a:blip r:embed="rId3"/>
          <a:stretch>
            <a:fillRect/>
          </a:stretch>
        </p:blipFill>
        <p:spPr>
          <a:xfrm>
            <a:off x="6527409" y="1435608"/>
            <a:ext cx="5523914" cy="4762500"/>
          </a:xfrm>
          <a:prstGeom prst="rect">
            <a:avLst/>
          </a:prstGeom>
        </p:spPr>
      </p:pic>
      <p:sp>
        <p:nvSpPr>
          <p:cNvPr id="5" name="TextBox 4">
            <a:extLst>
              <a:ext uri="{FF2B5EF4-FFF2-40B4-BE49-F238E27FC236}">
                <a16:creationId xmlns="" xmlns:a16="http://schemas.microsoft.com/office/drawing/2014/main" id="{CD62E7AF-D0AE-7C82-4B64-1A491007FA79}"/>
              </a:ext>
            </a:extLst>
          </p:cNvPr>
          <p:cNvSpPr txBox="1"/>
          <p:nvPr/>
        </p:nvSpPr>
        <p:spPr>
          <a:xfrm>
            <a:off x="6323428" y="1002305"/>
            <a:ext cx="5557473" cy="2931252"/>
          </a:xfrm>
          <a:prstGeom prst="rect">
            <a:avLst/>
          </a:prstGeom>
          <a:noFill/>
        </p:spPr>
        <p:txBody>
          <a:bodyPr wrap="square">
            <a:spAutoFit/>
          </a:bodyPr>
          <a:lstStyle/>
          <a:p>
            <a:pPr algn="just">
              <a:lnSpc>
                <a:spcPct val="120000"/>
              </a:lnSpc>
              <a:spcAft>
                <a:spcPts val="800"/>
              </a:spcAft>
            </a:pP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D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trốn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khoẻ</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lây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 xmlns:a16="http://schemas.microsoft.com/office/drawing/2014/main" id="{3AFE51B6-C315-CB80-1C21-6347AE612EE7}"/>
              </a:ext>
            </a:extLst>
          </p:cNvPr>
          <p:cNvPicPr>
            <a:picLocks noChangeAspect="1"/>
          </p:cNvPicPr>
          <p:nvPr/>
        </p:nvPicPr>
        <p:blipFill>
          <a:blip r:embed="rId4"/>
          <a:stretch>
            <a:fillRect/>
          </a:stretch>
        </p:blipFill>
        <p:spPr>
          <a:xfrm>
            <a:off x="6706730" y="3913272"/>
            <a:ext cx="5165271" cy="3124883"/>
          </a:xfrm>
          <a:prstGeom prst="rect">
            <a:avLst/>
          </a:prstGeom>
        </p:spPr>
      </p:pic>
      <p:sp>
        <p:nvSpPr>
          <p:cNvPr id="12" name="Rectangle 11">
            <a:extLst>
              <a:ext uri="{FF2B5EF4-FFF2-40B4-BE49-F238E27FC236}">
                <a16:creationId xmlns="" xmlns:a16="http://schemas.microsoft.com/office/drawing/2014/main" id="{3D3972F8-784B-6A4F-1B9B-B2CFFEE6909A}"/>
              </a:ext>
            </a:extLst>
          </p:cNvPr>
          <p:cNvSpPr/>
          <p:nvPr/>
        </p:nvSpPr>
        <p:spPr>
          <a:xfrm>
            <a:off x="6323428" y="1013390"/>
            <a:ext cx="5727895" cy="28998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20000"/>
              </a:lnSpc>
              <a:spcAft>
                <a:spcPts val="800"/>
              </a:spcAft>
            </a:pP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Anh 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074" name="Picture 2" descr="Bệnh viện quá tải, bệnh nhân xếp hàng từ 4h sáng, vật vờ chờ khám bệnh">
            <a:extLst>
              <a:ext uri="{FF2B5EF4-FFF2-40B4-BE49-F238E27FC236}">
                <a16:creationId xmlns="" xmlns:a16="http://schemas.microsoft.com/office/drawing/2014/main" id="{BCD46BFB-051A-5E11-30C2-602CE7D40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622" y="3837523"/>
            <a:ext cx="5290143" cy="302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54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xit" presetSubtype="32" fill="hold" nodeType="clickEffect">
                                  <p:stCondLst>
                                    <p:cond delay="0"/>
                                  </p:stCondLst>
                                  <p:childTnLst>
                                    <p:animEffect transition="out" filter="diamond(out)">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1000"/>
                                        <p:tgtEl>
                                          <p:spTgt spid="3074"/>
                                        </p:tgtEl>
                                      </p:cBhvr>
                                    </p:animEffect>
                                    <p:anim calcmode="lin" valueType="num">
                                      <p:cBhvr>
                                        <p:cTn id="38" dur="1000" fill="hold"/>
                                        <p:tgtEl>
                                          <p:spTgt spid="3074"/>
                                        </p:tgtEl>
                                        <p:attrNameLst>
                                          <p:attrName>ppt_x</p:attrName>
                                        </p:attrNameLst>
                                      </p:cBhvr>
                                      <p:tavLst>
                                        <p:tav tm="0">
                                          <p:val>
                                            <p:strVal val="#ppt_x"/>
                                          </p:val>
                                        </p:tav>
                                        <p:tav tm="100000">
                                          <p:val>
                                            <p:strVal val="#ppt_x"/>
                                          </p:val>
                                        </p:tav>
                                      </p:tavLst>
                                    </p:anim>
                                    <p:anim calcmode="lin" valueType="num">
                                      <p:cBhvr>
                                        <p:cTn id="3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descr="Hình tròn nhỏ với số 1 bên trong cho biết bước 1"/>
          <p:cNvGrpSpPr/>
          <p:nvPr/>
        </p:nvGrpSpPr>
        <p:grpSpPr bwMode="blackWhite">
          <a:xfrm>
            <a:off x="-20981" y="1439048"/>
            <a:ext cx="558179" cy="409838"/>
            <a:chOff x="6953426" y="711274"/>
            <a:chExt cx="558179" cy="409838"/>
          </a:xfrm>
        </p:grpSpPr>
        <p:sp>
          <p:nvSpPr>
            <p:cNvPr id="19" name="Hình bầu dục 18"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Hộp văn bản 19" descr="Số 1"/>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33" name="Nhóm 32" descr="Hình tròn nhỏ với số 2 bên trong cho biết bước 2"/>
          <p:cNvGrpSpPr/>
          <p:nvPr/>
        </p:nvGrpSpPr>
        <p:grpSpPr bwMode="blackWhite">
          <a:xfrm>
            <a:off x="50662" y="2479521"/>
            <a:ext cx="558179" cy="409838"/>
            <a:chOff x="6953426" y="711274"/>
            <a:chExt cx="558179" cy="409838"/>
          </a:xfrm>
        </p:grpSpPr>
        <p:sp>
          <p:nvSpPr>
            <p:cNvPr id="34" name="Hình bầu dục 3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Hộp văn bản 34" descr="Số 2"/>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grpSp>
      <p:grpSp>
        <p:nvGrpSpPr>
          <p:cNvPr id="22" name="Nhóm 21" descr="Hình tròn nhỏ với số 3 bên trong cho biết bước 3"/>
          <p:cNvGrpSpPr/>
          <p:nvPr/>
        </p:nvGrpSpPr>
        <p:grpSpPr bwMode="blackWhite">
          <a:xfrm>
            <a:off x="-3166" y="3331365"/>
            <a:ext cx="558179" cy="409838"/>
            <a:chOff x="6953426" y="711274"/>
            <a:chExt cx="558179" cy="409838"/>
          </a:xfrm>
        </p:grpSpPr>
        <p:sp>
          <p:nvSpPr>
            <p:cNvPr id="24" name="Hình bầu dục 2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Hộp văn bản 29" descr="Số 3"/>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grpSp>
      <p:grpSp>
        <p:nvGrpSpPr>
          <p:cNvPr id="37" name="Nhóm 36" descr="Hình tròn nhỏ với số 4 bên trong cho biết bước 4"/>
          <p:cNvGrpSpPr/>
          <p:nvPr/>
        </p:nvGrpSpPr>
        <p:grpSpPr bwMode="blackWhite">
          <a:xfrm>
            <a:off x="93664" y="4271158"/>
            <a:ext cx="558179" cy="409838"/>
            <a:chOff x="6953426" y="711274"/>
            <a:chExt cx="558179" cy="409838"/>
          </a:xfrm>
        </p:grpSpPr>
        <p:sp>
          <p:nvSpPr>
            <p:cNvPr id="38" name="Hình bầu dục 37"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Hộp văn bản 38" descr="Số 4"/>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grpSp>
      <p:sp>
        <p:nvSpPr>
          <p:cNvPr id="4" name="TextBox 3">
            <a:extLst>
              <a:ext uri="{FF2B5EF4-FFF2-40B4-BE49-F238E27FC236}">
                <a16:creationId xmlns="" xmlns:a16="http://schemas.microsoft.com/office/drawing/2014/main" id="{EE102DEB-3B93-4100-F613-C55B695D4CE8}"/>
              </a:ext>
            </a:extLst>
          </p:cNvPr>
          <p:cNvSpPr txBox="1"/>
          <p:nvPr/>
        </p:nvSpPr>
        <p:spPr>
          <a:xfrm>
            <a:off x="531801" y="1365222"/>
            <a:ext cx="11468513" cy="492443"/>
          </a:xfrm>
          <a:prstGeom prst="rect">
            <a:avLst/>
          </a:prstGeom>
          <a:noFill/>
        </p:spPr>
        <p:txBody>
          <a:bodyPr wrap="square">
            <a:spAutoFit/>
          </a:bodyPr>
          <a:lstStyle/>
          <a:p>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Tuân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thủ</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khoẻ</a:t>
            </a:r>
            <a:r>
              <a:rPr lang="en-US" sz="26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0E6D16C0-6138-7F91-6D73-5079D55D993B}"/>
              </a:ext>
            </a:extLst>
          </p:cNvPr>
          <p:cNvSpPr txBox="1"/>
          <p:nvPr/>
        </p:nvSpPr>
        <p:spPr>
          <a:xfrm>
            <a:off x="0" y="89580"/>
            <a:ext cx="12144973" cy="892552"/>
          </a:xfrm>
          <a:prstGeom prst="rect">
            <a:avLst/>
          </a:prstGeom>
          <a:noFill/>
        </p:spPr>
        <p:txBody>
          <a:bodyPr wrap="square">
            <a:spAutoFit/>
          </a:bodyPr>
          <a:lstStyle/>
          <a:p>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2.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Nghĩa</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vụ</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của</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công</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dân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trong</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bảo</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vệ</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chăm</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sóc</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sức</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khoẻ</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đảm</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bảo</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an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sinh</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xã</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hội</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r>
            <a:b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b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vụ</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dân</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bảo</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vệ</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chăm</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sóc</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sức</a:t>
            </a:r>
            <a:r>
              <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600" b="1"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khoẻ</a:t>
            </a:r>
            <a:endParaRPr lang="en-US" sz="2600" dirty="0"/>
          </a:p>
        </p:txBody>
      </p:sp>
      <p:sp>
        <p:nvSpPr>
          <p:cNvPr id="8" name="TextBox 7">
            <a:extLst>
              <a:ext uri="{FF2B5EF4-FFF2-40B4-BE49-F238E27FC236}">
                <a16:creationId xmlns="" xmlns:a16="http://schemas.microsoft.com/office/drawing/2014/main" id="{11577B9C-1606-83C6-4586-92A8CAF09B46}"/>
              </a:ext>
            </a:extLst>
          </p:cNvPr>
          <p:cNvSpPr txBox="1"/>
          <p:nvPr/>
        </p:nvSpPr>
        <p:spPr>
          <a:xfrm>
            <a:off x="651843" y="2346948"/>
            <a:ext cx="9605478" cy="530594"/>
          </a:xfrm>
          <a:prstGeom prst="rect">
            <a:avLst/>
          </a:prstGeom>
          <a:noFill/>
        </p:spPr>
        <p:txBody>
          <a:bodyPr wrap="square">
            <a:spAutoFit/>
          </a:bodyPr>
          <a:lstStyle/>
          <a:p>
            <a:pPr algn="just">
              <a:lnSpc>
                <a:spcPct val="120000"/>
              </a:lnSpc>
              <a:spcAft>
                <a:spcPts val="800"/>
              </a:spcAft>
            </a:pP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khoẻ</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7AF16A6B-6ADC-B5AB-28AD-FC5B27EA6D60}"/>
              </a:ext>
            </a:extLst>
          </p:cNvPr>
          <p:cNvSpPr txBox="1"/>
          <p:nvPr/>
        </p:nvSpPr>
        <p:spPr>
          <a:xfrm>
            <a:off x="608322" y="3276440"/>
            <a:ext cx="10278342" cy="530594"/>
          </a:xfrm>
          <a:prstGeom prst="rect">
            <a:avLst/>
          </a:prstGeom>
          <a:noFill/>
        </p:spPr>
        <p:txBody>
          <a:bodyPr wrap="square">
            <a:spAutoFit/>
          </a:bodyPr>
          <a:lstStyle/>
          <a:p>
            <a:pPr algn="just">
              <a:lnSpc>
                <a:spcPct val="120000"/>
              </a:lnSpc>
              <a:spcAft>
                <a:spcPts val="800"/>
              </a:spcAft>
            </a:pP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4C7722B0-33AF-E640-5452-006ECAA61CD9}"/>
              </a:ext>
            </a:extLst>
          </p:cNvPr>
          <p:cNvSpPr txBox="1"/>
          <p:nvPr/>
        </p:nvSpPr>
        <p:spPr>
          <a:xfrm>
            <a:off x="603267" y="4189413"/>
            <a:ext cx="7510197" cy="892552"/>
          </a:xfrm>
          <a:prstGeom prst="rect">
            <a:avLst/>
          </a:prstGeom>
          <a:noFill/>
        </p:spPr>
        <p:txBody>
          <a:bodyPr wrap="square">
            <a:spAutoFit/>
          </a:bodyPr>
          <a:lstStyle/>
          <a:p>
            <a:pPr algn="just"/>
            <a:r>
              <a:rPr lang="en-US" sz="2600" dirty="0" err="1">
                <a:solidFill>
                  <a:srgbClr val="FF0000"/>
                </a:solidFill>
                <a:effectLst/>
                <a:latin typeface="Times New Roman" panose="02020603050405020304" pitchFamily="18" charset="0"/>
                <a:ea typeface="Calibri" panose="020F0502020204030204" pitchFamily="34" charset="0"/>
              </a:rPr>
              <a:t>Đấu</a:t>
            </a:r>
            <a:r>
              <a:rPr lang="en-US" sz="2600" dirty="0">
                <a:solidFill>
                  <a:srgbClr val="FF0000"/>
                </a:solidFill>
                <a:effectLst/>
                <a:latin typeface="Times New Roman" panose="02020603050405020304" pitchFamily="18" charset="0"/>
                <a:ea typeface="Calibri" panose="020F0502020204030204" pitchFamily="34" charset="0"/>
              </a:rPr>
              <a:t> </a:t>
            </a:r>
            <a:r>
              <a:rPr lang="en-US" sz="2600" dirty="0" err="1">
                <a:solidFill>
                  <a:srgbClr val="FF0000"/>
                </a:solidFill>
                <a:effectLst/>
                <a:latin typeface="Times New Roman" panose="02020603050405020304" pitchFamily="18" charset="0"/>
                <a:ea typeface="Calibri" panose="020F0502020204030204" pitchFamily="34" charset="0"/>
              </a:rPr>
              <a:t>tranh</a:t>
            </a:r>
            <a:r>
              <a:rPr lang="en-US" sz="2600" dirty="0">
                <a:solidFill>
                  <a:srgbClr val="FF0000"/>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với</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các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hành</a:t>
            </a:r>
            <a:r>
              <a:rPr lang="en-US" sz="2600" dirty="0">
                <a:solidFill>
                  <a:srgbClr val="212121"/>
                </a:solidFill>
                <a:effectLst/>
                <a:latin typeface="Times New Roman" panose="02020603050405020304" pitchFamily="18" charset="0"/>
                <a:ea typeface="Calibri" panose="020F0502020204030204" pitchFamily="34" charset="0"/>
              </a:rPr>
              <a:t> vi </a:t>
            </a:r>
            <a:r>
              <a:rPr lang="en-US" sz="2600" dirty="0" err="1">
                <a:solidFill>
                  <a:srgbClr val="212121"/>
                </a:solidFill>
                <a:effectLst/>
                <a:latin typeface="Times New Roman" panose="02020603050405020304" pitchFamily="18" charset="0"/>
                <a:ea typeface="Calibri" panose="020F0502020204030204" pitchFamily="34" charset="0"/>
              </a:rPr>
              <a:t>vi</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phạm</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quyền</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được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bảo</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vệ</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chăm</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sóc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sức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khoẻ</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của</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công</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dân</a:t>
            </a:r>
            <a:r>
              <a:rPr lang="en-US" sz="2600" dirty="0">
                <a:solidFill>
                  <a:srgbClr val="212121"/>
                </a:solidFill>
                <a:effectLst/>
                <a:latin typeface="Times New Roman" panose="02020603050405020304" pitchFamily="18" charset="0"/>
                <a:ea typeface="Calibri" panose="020F0502020204030204" pitchFamily="34" charset="0"/>
              </a:rPr>
              <a:t>.</a:t>
            </a:r>
            <a:endParaRPr lang="en-US" sz="2600" dirty="0"/>
          </a:p>
        </p:txBody>
      </p:sp>
      <p:pic>
        <p:nvPicPr>
          <p:cNvPr id="15" name="Picture 14">
            <a:extLst>
              <a:ext uri="{FF2B5EF4-FFF2-40B4-BE49-F238E27FC236}">
                <a16:creationId xmlns="" xmlns:a16="http://schemas.microsoft.com/office/drawing/2014/main" id="{0001C21B-518B-F194-1E09-F676234557BA}"/>
              </a:ext>
            </a:extLst>
          </p:cNvPr>
          <p:cNvPicPr>
            <a:picLocks noChangeAspect="1"/>
          </p:cNvPicPr>
          <p:nvPr/>
        </p:nvPicPr>
        <p:blipFill>
          <a:blip r:embed="rId3"/>
          <a:stretch>
            <a:fillRect/>
          </a:stretch>
        </p:blipFill>
        <p:spPr>
          <a:xfrm>
            <a:off x="8069943" y="3769115"/>
            <a:ext cx="4082471" cy="3043464"/>
          </a:xfrm>
          <a:prstGeom prst="rect">
            <a:avLst/>
          </a:prstGeom>
        </p:spPr>
      </p:pic>
    </p:spTree>
    <p:extLst>
      <p:ext uri="{BB962C8B-B14F-4D97-AF65-F5344CB8AC3E}">
        <p14:creationId xmlns:p14="http://schemas.microsoft.com/office/powerpoint/2010/main" val="1623853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4851"/>
            <a:ext cx="10363200" cy="1210614"/>
          </a:xfrm>
        </p:spPr>
        <p:txBody>
          <a:bodyPr/>
          <a:lstStyle/>
          <a:p>
            <a:pPr>
              <a:lnSpc>
                <a:spcPct val="115000"/>
              </a:lnSpc>
              <a:spcBef>
                <a:spcPts val="0"/>
              </a:spcBef>
              <a:spcAft>
                <a:spcPts val="0"/>
              </a:spcAft>
            </a:pPr>
            <a:r>
              <a:rPr lang="en-US" sz="4800" dirty="0" smtClean="0">
                <a:latin typeface="Times New Roman"/>
                <a:ea typeface="Calibri"/>
                <a:cs typeface="Times New Roman"/>
              </a:rPr>
              <a:t/>
            </a:r>
            <a:br>
              <a:rPr lang="en-US" sz="4800" dirty="0" smtClean="0">
                <a:latin typeface="Times New Roman"/>
                <a:ea typeface="Calibri"/>
                <a:cs typeface="Times New Roman"/>
              </a:rPr>
            </a:br>
            <a:r>
              <a:rPr lang="en-US" sz="4800" dirty="0" err="1" smtClean="0">
                <a:latin typeface="Times New Roman"/>
                <a:ea typeface="Calibri"/>
                <a:cs typeface="Times New Roman"/>
              </a:rPr>
              <a:t>Trò</a:t>
            </a:r>
            <a:r>
              <a:rPr lang="en-US" sz="4800" dirty="0" smtClean="0">
                <a:latin typeface="Times New Roman"/>
                <a:ea typeface="Calibri"/>
                <a:cs typeface="Times New Roman"/>
              </a:rPr>
              <a:t> </a:t>
            </a:r>
            <a:r>
              <a:rPr lang="en-US" sz="4800" dirty="0" err="1">
                <a:latin typeface="Times New Roman"/>
                <a:ea typeface="Calibri"/>
                <a:cs typeface="Times New Roman"/>
              </a:rPr>
              <a:t>chơi</a:t>
            </a:r>
            <a:r>
              <a:rPr lang="en-US" sz="4800" dirty="0">
                <a:latin typeface="Times New Roman"/>
                <a:ea typeface="Calibri"/>
                <a:cs typeface="Times New Roman"/>
              </a:rPr>
              <a:t> </a:t>
            </a:r>
            <a:r>
              <a:rPr lang="en-US" sz="4800" dirty="0" err="1">
                <a:latin typeface="Times New Roman"/>
                <a:ea typeface="Calibri"/>
                <a:cs typeface="Times New Roman"/>
              </a:rPr>
              <a:t>ai</a:t>
            </a:r>
            <a:r>
              <a:rPr lang="en-US" sz="4800" dirty="0">
                <a:latin typeface="Times New Roman"/>
                <a:ea typeface="Calibri"/>
                <a:cs typeface="Times New Roman"/>
              </a:rPr>
              <a:t> </a:t>
            </a:r>
            <a:r>
              <a:rPr lang="en-US" sz="4800" dirty="0" err="1">
                <a:latin typeface="Times New Roman"/>
                <a:ea typeface="Calibri"/>
                <a:cs typeface="Times New Roman"/>
              </a:rPr>
              <a:t>nhanh</a:t>
            </a:r>
            <a:r>
              <a:rPr lang="en-US" sz="4800" dirty="0">
                <a:latin typeface="Times New Roman"/>
                <a:ea typeface="Calibri"/>
                <a:cs typeface="Times New Roman"/>
              </a:rPr>
              <a:t> </a:t>
            </a:r>
            <a:r>
              <a:rPr lang="en-US" sz="4800" dirty="0" err="1">
                <a:latin typeface="Times New Roman"/>
                <a:ea typeface="Calibri"/>
                <a:cs typeface="Times New Roman"/>
              </a:rPr>
              <a:t>hơn</a:t>
            </a:r>
            <a:r>
              <a:rPr lang="en-US" sz="4800" dirty="0">
                <a:latin typeface="Times New Roman"/>
                <a:ea typeface="Calibri"/>
                <a:cs typeface="Times New Roman"/>
              </a:rPr>
              <a:t> </a:t>
            </a:r>
            <a:r>
              <a:rPr lang="en-US" sz="4800" dirty="0" err="1">
                <a:latin typeface="Times New Roman"/>
                <a:ea typeface="Calibri"/>
                <a:cs typeface="Times New Roman"/>
              </a:rPr>
              <a:t>và</a:t>
            </a:r>
            <a:r>
              <a:rPr lang="en-US" sz="4800" dirty="0">
                <a:latin typeface="Times New Roman"/>
                <a:ea typeface="Calibri"/>
                <a:cs typeface="Times New Roman"/>
              </a:rPr>
              <a:t> </a:t>
            </a:r>
            <a:r>
              <a:rPr lang="en-US" sz="4800" dirty="0" err="1">
                <a:latin typeface="Times New Roman"/>
                <a:ea typeface="Calibri"/>
                <a:cs typeface="Times New Roman"/>
              </a:rPr>
              <a:t>nhiều</a:t>
            </a:r>
            <a:r>
              <a:rPr lang="en-US" sz="4800" dirty="0">
                <a:latin typeface="Times New Roman"/>
                <a:ea typeface="Calibri"/>
                <a:cs typeface="Times New Roman"/>
              </a:rPr>
              <a:t> </a:t>
            </a:r>
            <a:r>
              <a:rPr lang="en-US" sz="4800" dirty="0" err="1">
                <a:latin typeface="Times New Roman"/>
                <a:ea typeface="Calibri"/>
                <a:cs typeface="Times New Roman"/>
              </a:rPr>
              <a:t>hơn</a:t>
            </a:r>
            <a:r>
              <a:rPr lang="en-US" sz="4000" dirty="0">
                <a:latin typeface="Calibri"/>
                <a:ea typeface="Calibri"/>
                <a:cs typeface="Times New Roman"/>
              </a:rPr>
              <a:t/>
            </a:r>
            <a:br>
              <a:rPr lang="en-US" sz="4000" dirty="0">
                <a:latin typeface="Calibri"/>
                <a:ea typeface="Calibri"/>
                <a:cs typeface="Times New Roman"/>
              </a:rPr>
            </a:br>
            <a:endParaRPr lang="en-US" dirty="0"/>
          </a:p>
        </p:txBody>
      </p:sp>
      <p:sp>
        <p:nvSpPr>
          <p:cNvPr id="3" name="Subtitle 2"/>
          <p:cNvSpPr>
            <a:spLocks noGrp="1"/>
          </p:cNvSpPr>
          <p:nvPr>
            <p:ph type="subTitle" idx="1"/>
          </p:nvPr>
        </p:nvSpPr>
        <p:spPr>
          <a:xfrm>
            <a:off x="888642" y="1580883"/>
            <a:ext cx="10457645" cy="4742644"/>
          </a:xfrm>
        </p:spPr>
        <p:txBody>
          <a:bodyPr/>
          <a:lstStyle/>
          <a:p>
            <a:pPr>
              <a:lnSpc>
                <a:spcPct val="115000"/>
              </a:lnSpc>
              <a:spcBef>
                <a:spcPts val="0"/>
              </a:spcBef>
              <a:spcAft>
                <a:spcPts val="0"/>
              </a:spcAft>
            </a:pPr>
            <a:r>
              <a:rPr lang="en-US" sz="3600" dirty="0" err="1">
                <a:latin typeface="Times New Roman"/>
                <a:ea typeface="Calibri"/>
                <a:cs typeface="Times New Roman"/>
              </a:rPr>
              <a:t>NHIỆM</a:t>
            </a:r>
            <a:r>
              <a:rPr lang="en-US" sz="3600" dirty="0">
                <a:latin typeface="Times New Roman"/>
                <a:ea typeface="Calibri"/>
                <a:cs typeface="Times New Roman"/>
              </a:rPr>
              <a:t> </a:t>
            </a:r>
            <a:r>
              <a:rPr lang="en-US" sz="3600" dirty="0" err="1">
                <a:latin typeface="Times New Roman"/>
                <a:ea typeface="Calibri"/>
                <a:cs typeface="Times New Roman"/>
              </a:rPr>
              <a:t>VỤ</a:t>
            </a:r>
            <a:r>
              <a:rPr lang="en-US" sz="3600" dirty="0">
                <a:latin typeface="Times New Roman"/>
                <a:ea typeface="Calibri"/>
                <a:cs typeface="Times New Roman"/>
              </a:rPr>
              <a:t> </a:t>
            </a:r>
            <a:r>
              <a:rPr lang="en-US" sz="3600" dirty="0" err="1">
                <a:latin typeface="Times New Roman"/>
                <a:ea typeface="Calibri"/>
                <a:cs typeface="Times New Roman"/>
              </a:rPr>
              <a:t>CỦA</a:t>
            </a:r>
            <a:r>
              <a:rPr lang="en-US" sz="3600" dirty="0">
                <a:latin typeface="Times New Roman"/>
                <a:ea typeface="Calibri"/>
                <a:cs typeface="Times New Roman"/>
              </a:rPr>
              <a:t> </a:t>
            </a:r>
            <a:r>
              <a:rPr lang="en-US" sz="3600" dirty="0" err="1" smtClean="0">
                <a:latin typeface="Times New Roman"/>
                <a:ea typeface="Calibri"/>
                <a:cs typeface="Times New Roman"/>
              </a:rPr>
              <a:t>NHÓM</a:t>
            </a:r>
            <a:endParaRPr lang="en-US" sz="2800" dirty="0" smtClean="0">
              <a:latin typeface="Calibri"/>
              <a:ea typeface="Calibri"/>
              <a:cs typeface="Times New Roman"/>
            </a:endParaRPr>
          </a:p>
          <a:p>
            <a:pPr algn="l">
              <a:lnSpc>
                <a:spcPct val="115000"/>
              </a:lnSpc>
              <a:spcBef>
                <a:spcPts val="0"/>
              </a:spcBef>
              <a:spcAft>
                <a:spcPts val="0"/>
              </a:spcAft>
            </a:pPr>
            <a:r>
              <a:rPr lang="en-US" sz="3600" b="1" dirty="0" err="1" smtClean="0">
                <a:latin typeface="Times New Roman"/>
                <a:ea typeface="Calibri"/>
                <a:cs typeface="Times New Roman"/>
              </a:rPr>
              <a:t>NHÓM</a:t>
            </a:r>
            <a:r>
              <a:rPr lang="en-US" sz="3600" b="1" dirty="0" smtClean="0">
                <a:latin typeface="Times New Roman"/>
                <a:ea typeface="Calibri"/>
                <a:cs typeface="Times New Roman"/>
              </a:rPr>
              <a:t> </a:t>
            </a:r>
            <a:r>
              <a:rPr lang="en-US" sz="3600" b="1" dirty="0">
                <a:latin typeface="Times New Roman"/>
                <a:ea typeface="Calibri"/>
                <a:cs typeface="Times New Roman"/>
              </a:rPr>
              <a:t>1,3</a:t>
            </a:r>
            <a:r>
              <a:rPr lang="en-US" sz="3600" dirty="0">
                <a:latin typeface="Times New Roman"/>
                <a:ea typeface="Calibri"/>
                <a:cs typeface="Times New Roman"/>
              </a:rPr>
              <a:t> : </a:t>
            </a:r>
            <a:r>
              <a:rPr lang="en-US" sz="3600" dirty="0" err="1">
                <a:latin typeface="Times New Roman"/>
                <a:ea typeface="Calibri"/>
                <a:cs typeface="Times New Roman"/>
              </a:rPr>
              <a:t>Em</a:t>
            </a:r>
            <a:r>
              <a:rPr lang="en-US" sz="3600" dirty="0">
                <a:latin typeface="Times New Roman"/>
                <a:ea typeface="Calibri"/>
                <a:cs typeface="Times New Roman"/>
              </a:rPr>
              <a:t> </a:t>
            </a:r>
            <a:r>
              <a:rPr lang="en-US" sz="3600" dirty="0" err="1">
                <a:latin typeface="Times New Roman"/>
                <a:ea typeface="Calibri"/>
                <a:cs typeface="Times New Roman"/>
              </a:rPr>
              <a:t>hãy</a:t>
            </a:r>
            <a:r>
              <a:rPr lang="en-US" sz="3600" dirty="0">
                <a:latin typeface="Times New Roman"/>
                <a:ea typeface="Calibri"/>
                <a:cs typeface="Times New Roman"/>
              </a:rPr>
              <a:t> chia </a:t>
            </a:r>
            <a:r>
              <a:rPr lang="en-US" sz="3600" dirty="0" err="1">
                <a:latin typeface="Times New Roman"/>
                <a:ea typeface="Calibri"/>
                <a:cs typeface="Times New Roman"/>
              </a:rPr>
              <a:t>sẻ</a:t>
            </a:r>
            <a:r>
              <a:rPr lang="en-US" sz="3600" dirty="0">
                <a:latin typeface="Times New Roman"/>
                <a:ea typeface="Calibri"/>
                <a:cs typeface="Times New Roman"/>
              </a:rPr>
              <a:t> </a:t>
            </a:r>
            <a:r>
              <a:rPr lang="en-US" sz="3600" dirty="0" err="1" smtClean="0">
                <a:latin typeface="Times New Roman"/>
                <a:ea typeface="Calibri"/>
                <a:cs typeface="Times New Roman"/>
              </a:rPr>
              <a:t>những</a:t>
            </a:r>
            <a:r>
              <a:rPr lang="en-US" sz="3600" dirty="0" smtClean="0">
                <a:latin typeface="Times New Roman"/>
                <a:ea typeface="Calibri"/>
                <a:cs typeface="Times New Roman"/>
              </a:rPr>
              <a:t> </a:t>
            </a:r>
            <a:r>
              <a:rPr lang="en-US" sz="3600" dirty="0" err="1" smtClean="0">
                <a:latin typeface="Times New Roman"/>
                <a:ea typeface="Calibri"/>
                <a:cs typeface="Times New Roman"/>
              </a:rPr>
              <a:t>quyền</a:t>
            </a:r>
            <a:r>
              <a:rPr lang="en-US" sz="3600" dirty="0" smtClean="0">
                <a:latin typeface="Times New Roman"/>
                <a:ea typeface="Calibri"/>
                <a:cs typeface="Times New Roman"/>
              </a:rPr>
              <a:t> </a:t>
            </a:r>
            <a:r>
              <a:rPr lang="en-US" sz="3600" dirty="0" err="1" smtClean="0">
                <a:latin typeface="Times New Roman"/>
                <a:ea typeface="Calibri"/>
                <a:cs typeface="Times New Roman"/>
              </a:rPr>
              <a:t>của</a:t>
            </a:r>
            <a:r>
              <a:rPr lang="en-US" sz="3600" dirty="0" smtClean="0">
                <a:latin typeface="Times New Roman"/>
                <a:ea typeface="Calibri"/>
                <a:cs typeface="Times New Roman"/>
              </a:rPr>
              <a:t> con </a:t>
            </a:r>
            <a:r>
              <a:rPr lang="en-US" sz="3600" dirty="0" err="1" smtClean="0">
                <a:latin typeface="Times New Roman"/>
                <a:ea typeface="Calibri"/>
                <a:cs typeface="Times New Roman"/>
              </a:rPr>
              <a:t>người</a:t>
            </a:r>
            <a:r>
              <a:rPr lang="en-US" sz="3600" dirty="0" smtClean="0">
                <a:latin typeface="Times New Roman"/>
                <a:ea typeface="Calibri"/>
                <a:cs typeface="Times New Roman"/>
              </a:rPr>
              <a:t> </a:t>
            </a:r>
            <a:r>
              <a:rPr lang="en-US" sz="3600" dirty="0" err="1" smtClean="0">
                <a:latin typeface="Times New Roman"/>
                <a:ea typeface="Calibri"/>
                <a:cs typeface="Times New Roman"/>
              </a:rPr>
              <a:t>mà</a:t>
            </a:r>
            <a:r>
              <a:rPr lang="en-US" sz="3600" dirty="0" smtClean="0">
                <a:latin typeface="Times New Roman"/>
                <a:ea typeface="Calibri"/>
                <a:cs typeface="Times New Roman"/>
              </a:rPr>
              <a:t> </a:t>
            </a:r>
            <a:r>
              <a:rPr lang="en-US" sz="3600" dirty="0" err="1" smtClean="0">
                <a:latin typeface="Times New Roman"/>
                <a:ea typeface="Calibri"/>
                <a:cs typeface="Times New Roman"/>
              </a:rPr>
              <a:t>em</a:t>
            </a:r>
            <a:r>
              <a:rPr lang="en-US" sz="3600" dirty="0" smtClean="0">
                <a:latin typeface="Times New Roman"/>
                <a:ea typeface="Calibri"/>
                <a:cs typeface="Times New Roman"/>
              </a:rPr>
              <a:t> </a:t>
            </a:r>
            <a:r>
              <a:rPr lang="en-US" sz="3600" dirty="0" err="1" smtClean="0">
                <a:latin typeface="Times New Roman"/>
                <a:ea typeface="Calibri"/>
                <a:cs typeface="Times New Roman"/>
              </a:rPr>
              <a:t>biết</a:t>
            </a:r>
            <a:r>
              <a:rPr lang="en-US" sz="3600" dirty="0" smtClean="0">
                <a:latin typeface="Times New Roman"/>
                <a:ea typeface="Calibri"/>
                <a:cs typeface="Times New Roman"/>
              </a:rPr>
              <a:t>.</a:t>
            </a:r>
          </a:p>
          <a:p>
            <a:pPr algn="l">
              <a:lnSpc>
                <a:spcPct val="115000"/>
              </a:lnSpc>
              <a:spcBef>
                <a:spcPts val="0"/>
              </a:spcBef>
              <a:spcAft>
                <a:spcPts val="0"/>
              </a:spcAft>
            </a:pPr>
            <a:r>
              <a:rPr lang="en-US" sz="3600" b="1" dirty="0" err="1" smtClean="0">
                <a:latin typeface="Times New Roman"/>
                <a:ea typeface="Calibri"/>
                <a:cs typeface="Times New Roman"/>
              </a:rPr>
              <a:t>NHÓM</a:t>
            </a:r>
            <a:r>
              <a:rPr lang="en-US" sz="3600" b="1" dirty="0" smtClean="0">
                <a:latin typeface="Times New Roman"/>
                <a:ea typeface="Calibri"/>
                <a:cs typeface="Times New Roman"/>
              </a:rPr>
              <a:t> </a:t>
            </a:r>
            <a:r>
              <a:rPr lang="en-US" sz="3600" b="1" dirty="0">
                <a:latin typeface="Times New Roman"/>
                <a:ea typeface="Calibri"/>
                <a:cs typeface="Times New Roman"/>
              </a:rPr>
              <a:t>2,4</a:t>
            </a:r>
            <a:r>
              <a:rPr lang="en-US" sz="3600" dirty="0">
                <a:latin typeface="Times New Roman"/>
                <a:ea typeface="Calibri"/>
                <a:cs typeface="Times New Roman"/>
              </a:rPr>
              <a:t>: </a:t>
            </a:r>
            <a:r>
              <a:rPr lang="en-US" sz="3600" dirty="0" err="1">
                <a:latin typeface="Times New Roman"/>
                <a:ea typeface="Calibri"/>
                <a:cs typeface="Times New Roman"/>
              </a:rPr>
              <a:t>Em</a:t>
            </a:r>
            <a:r>
              <a:rPr lang="en-US" sz="3600" dirty="0">
                <a:latin typeface="Times New Roman"/>
                <a:ea typeface="Calibri"/>
                <a:cs typeface="Times New Roman"/>
              </a:rPr>
              <a:t> </a:t>
            </a:r>
            <a:r>
              <a:rPr lang="en-US" sz="3600" dirty="0" err="1">
                <a:latin typeface="Times New Roman"/>
                <a:ea typeface="Calibri"/>
                <a:cs typeface="Times New Roman"/>
              </a:rPr>
              <a:t>hãy</a:t>
            </a:r>
            <a:r>
              <a:rPr lang="en-US" sz="3600" dirty="0">
                <a:latin typeface="Times New Roman"/>
                <a:ea typeface="Calibri"/>
                <a:cs typeface="Times New Roman"/>
              </a:rPr>
              <a:t> chia </a:t>
            </a:r>
            <a:r>
              <a:rPr lang="en-US" sz="3600" dirty="0" err="1">
                <a:latin typeface="Times New Roman"/>
                <a:ea typeface="Calibri"/>
                <a:cs typeface="Times New Roman"/>
              </a:rPr>
              <a:t>sẻ</a:t>
            </a:r>
            <a:r>
              <a:rPr lang="en-US" sz="3600" dirty="0">
                <a:latin typeface="Times New Roman"/>
                <a:ea typeface="Calibri"/>
                <a:cs typeface="Times New Roman"/>
              </a:rPr>
              <a:t> </a:t>
            </a:r>
            <a:r>
              <a:rPr lang="en-US" sz="3600" dirty="0" err="1" smtClean="0">
                <a:latin typeface="Times New Roman"/>
                <a:ea typeface="Calibri"/>
                <a:cs typeface="Times New Roman"/>
              </a:rPr>
              <a:t>những</a:t>
            </a:r>
            <a:r>
              <a:rPr lang="en-US" sz="3600" dirty="0" smtClean="0">
                <a:latin typeface="Times New Roman"/>
                <a:ea typeface="Calibri"/>
                <a:cs typeface="Times New Roman"/>
              </a:rPr>
              <a:t> </a:t>
            </a:r>
            <a:r>
              <a:rPr lang="en-US" sz="3600" dirty="0" err="1" smtClean="0">
                <a:latin typeface="Times New Roman"/>
                <a:ea typeface="Calibri"/>
                <a:cs typeface="Times New Roman"/>
              </a:rPr>
              <a:t>quyền</a:t>
            </a:r>
            <a:r>
              <a:rPr lang="en-US" sz="3600" dirty="0" smtClean="0">
                <a:latin typeface="Times New Roman"/>
                <a:ea typeface="Calibri"/>
                <a:cs typeface="Times New Roman"/>
              </a:rPr>
              <a:t> </a:t>
            </a:r>
            <a:r>
              <a:rPr lang="en-US" sz="3600" dirty="0" err="1" smtClean="0">
                <a:latin typeface="Times New Roman"/>
                <a:ea typeface="Calibri"/>
                <a:cs typeface="Times New Roman"/>
              </a:rPr>
              <a:t>của</a:t>
            </a:r>
            <a:r>
              <a:rPr lang="en-US" sz="3600" dirty="0" smtClean="0">
                <a:latin typeface="Times New Roman"/>
                <a:ea typeface="Calibri"/>
                <a:cs typeface="Times New Roman"/>
              </a:rPr>
              <a:t> </a:t>
            </a:r>
            <a:r>
              <a:rPr lang="en-US" sz="3600" dirty="0" err="1" smtClean="0">
                <a:latin typeface="Times New Roman"/>
                <a:ea typeface="Calibri"/>
                <a:cs typeface="Times New Roman"/>
              </a:rPr>
              <a:t>công</a:t>
            </a:r>
            <a:r>
              <a:rPr lang="en-US" sz="3600" dirty="0" smtClean="0">
                <a:latin typeface="Times New Roman"/>
                <a:ea typeface="Calibri"/>
                <a:cs typeface="Times New Roman"/>
              </a:rPr>
              <a:t> </a:t>
            </a:r>
            <a:r>
              <a:rPr lang="en-US" sz="3600" dirty="0" err="1" smtClean="0">
                <a:latin typeface="Times New Roman"/>
                <a:ea typeface="Calibri"/>
                <a:cs typeface="Times New Roman"/>
              </a:rPr>
              <a:t>dân</a:t>
            </a:r>
            <a:r>
              <a:rPr lang="en-US" sz="3600" dirty="0" smtClean="0">
                <a:latin typeface="Times New Roman"/>
                <a:ea typeface="Calibri"/>
                <a:cs typeface="Times New Roman"/>
              </a:rPr>
              <a:t> </a:t>
            </a:r>
            <a:r>
              <a:rPr lang="en-US" sz="3600" dirty="0" err="1" smtClean="0">
                <a:latin typeface="Times New Roman"/>
                <a:ea typeface="Calibri"/>
                <a:cs typeface="Times New Roman"/>
              </a:rPr>
              <a:t>mà</a:t>
            </a:r>
            <a:r>
              <a:rPr lang="en-US" sz="3600" dirty="0" smtClean="0">
                <a:latin typeface="Times New Roman"/>
                <a:ea typeface="Calibri"/>
                <a:cs typeface="Times New Roman"/>
              </a:rPr>
              <a:t> </a:t>
            </a:r>
            <a:r>
              <a:rPr lang="en-US" sz="3600" dirty="0" err="1" smtClean="0">
                <a:latin typeface="Times New Roman"/>
                <a:ea typeface="Calibri"/>
                <a:cs typeface="Times New Roman"/>
              </a:rPr>
              <a:t>em</a:t>
            </a:r>
            <a:r>
              <a:rPr lang="en-US" sz="3600" dirty="0" smtClean="0">
                <a:latin typeface="Times New Roman"/>
                <a:ea typeface="Calibri"/>
                <a:cs typeface="Times New Roman"/>
              </a:rPr>
              <a:t> </a:t>
            </a:r>
            <a:r>
              <a:rPr lang="en-US" sz="3600" dirty="0" err="1" smtClean="0">
                <a:latin typeface="Times New Roman"/>
                <a:ea typeface="Calibri"/>
                <a:cs typeface="Times New Roman"/>
              </a:rPr>
              <a:t>biết</a:t>
            </a:r>
            <a:r>
              <a:rPr lang="en-US" sz="3600" dirty="0" smtClean="0">
                <a:latin typeface="Times New Roman"/>
                <a:ea typeface="Calibri"/>
                <a:cs typeface="Times New Roman"/>
              </a:rPr>
              <a:t>.</a:t>
            </a:r>
          </a:p>
          <a:p>
            <a:pPr>
              <a:lnSpc>
                <a:spcPct val="115000"/>
              </a:lnSpc>
              <a:spcBef>
                <a:spcPts val="0"/>
              </a:spcBef>
              <a:spcAft>
                <a:spcPts val="0"/>
              </a:spcAft>
            </a:pPr>
            <a:r>
              <a:rPr lang="en-US" sz="3600" i="1" dirty="0" smtClean="0">
                <a:latin typeface="Times New Roman"/>
                <a:ea typeface="Calibri"/>
                <a:cs typeface="Times New Roman"/>
              </a:rPr>
              <a:t> ( </a:t>
            </a:r>
            <a:r>
              <a:rPr lang="en-US" sz="3600" i="1" dirty="0" err="1" smtClean="0">
                <a:latin typeface="Times New Roman"/>
                <a:ea typeface="Calibri"/>
                <a:cs typeface="Times New Roman"/>
              </a:rPr>
              <a:t>thời</a:t>
            </a:r>
            <a:r>
              <a:rPr lang="en-US" sz="3600" i="1" dirty="0" smtClean="0">
                <a:latin typeface="Times New Roman"/>
                <a:ea typeface="Calibri"/>
                <a:cs typeface="Times New Roman"/>
              </a:rPr>
              <a:t> </a:t>
            </a:r>
            <a:r>
              <a:rPr lang="en-US" sz="3600" i="1" dirty="0" err="1" smtClean="0">
                <a:latin typeface="Times New Roman"/>
                <a:ea typeface="Calibri"/>
                <a:cs typeface="Times New Roman"/>
              </a:rPr>
              <a:t>gian</a:t>
            </a:r>
            <a:r>
              <a:rPr lang="en-US" sz="3600" i="1" dirty="0" smtClean="0">
                <a:latin typeface="Times New Roman"/>
                <a:ea typeface="Calibri"/>
                <a:cs typeface="Times New Roman"/>
              </a:rPr>
              <a:t> </a:t>
            </a:r>
            <a:r>
              <a:rPr lang="en-US" sz="3600" i="1" dirty="0" err="1" smtClean="0">
                <a:latin typeface="Times New Roman"/>
                <a:ea typeface="Calibri"/>
                <a:cs typeface="Times New Roman"/>
              </a:rPr>
              <a:t>chuẩn</a:t>
            </a:r>
            <a:r>
              <a:rPr lang="en-US" sz="3600" i="1" dirty="0" smtClean="0">
                <a:latin typeface="Times New Roman"/>
                <a:ea typeface="Calibri"/>
                <a:cs typeface="Times New Roman"/>
              </a:rPr>
              <a:t> </a:t>
            </a:r>
            <a:r>
              <a:rPr lang="en-US" sz="3600" i="1" dirty="0" err="1" smtClean="0">
                <a:latin typeface="Times New Roman"/>
                <a:ea typeface="Calibri"/>
                <a:cs typeface="Times New Roman"/>
              </a:rPr>
              <a:t>bị</a:t>
            </a:r>
            <a:r>
              <a:rPr lang="en-US" sz="3600" i="1" dirty="0" smtClean="0">
                <a:latin typeface="Times New Roman"/>
                <a:ea typeface="Calibri"/>
                <a:cs typeface="Times New Roman"/>
              </a:rPr>
              <a:t> </a:t>
            </a:r>
            <a:r>
              <a:rPr lang="en-US" sz="3600" i="1" dirty="0" err="1" smtClean="0">
                <a:latin typeface="Times New Roman"/>
                <a:ea typeface="Calibri"/>
                <a:cs typeface="Times New Roman"/>
              </a:rPr>
              <a:t>trong</a:t>
            </a:r>
            <a:r>
              <a:rPr lang="en-US" sz="3600" i="1" dirty="0" smtClean="0">
                <a:latin typeface="Times New Roman"/>
                <a:ea typeface="Calibri"/>
                <a:cs typeface="Times New Roman"/>
              </a:rPr>
              <a:t> 2 </a:t>
            </a:r>
            <a:r>
              <a:rPr lang="en-US" sz="3600" i="1" dirty="0" err="1" smtClean="0">
                <a:latin typeface="Times New Roman"/>
                <a:ea typeface="Calibri"/>
                <a:cs typeface="Times New Roman"/>
              </a:rPr>
              <a:t>phút</a:t>
            </a:r>
            <a:r>
              <a:rPr lang="en-US" sz="3600" i="1" dirty="0" smtClean="0">
                <a:latin typeface="Times New Roman"/>
                <a:ea typeface="Calibri"/>
                <a:cs typeface="Times New Roman"/>
              </a:rPr>
              <a:t>)</a:t>
            </a:r>
            <a:endParaRPr lang="en-US" sz="2800" i="1" dirty="0">
              <a:latin typeface="Calibri"/>
              <a:ea typeface="Calibri"/>
              <a:cs typeface="Times New Roman"/>
            </a:endParaRPr>
          </a:p>
          <a:p>
            <a:pPr algn="l"/>
            <a:endParaRPr lang="en-US" dirty="0"/>
          </a:p>
        </p:txBody>
      </p:sp>
    </p:spTree>
    <p:extLst>
      <p:ext uri="{BB962C8B-B14F-4D97-AF65-F5344CB8AC3E}">
        <p14:creationId xmlns:p14="http://schemas.microsoft.com/office/powerpoint/2010/main" val="2883743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423960" y="256965"/>
            <a:ext cx="8299236" cy="640080"/>
          </a:xfrm>
        </p:spPr>
        <p:txBody>
          <a:bodyPr rtlCol="0">
            <a:normAutofit/>
          </a:bodyPr>
          <a:lstStyle/>
          <a:p>
            <a:pPr algn="just">
              <a:lnSpc>
                <a:spcPct val="107000"/>
              </a:lnSpc>
              <a:spcAft>
                <a:spcPts val="800"/>
              </a:spcAft>
            </a:pP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đảm</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xã</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hội</a:t>
            </a:r>
            <a:endParaRPr lang="vi-VN" sz="27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 name="Rounded Rectangle 29">
            <a:extLst>
              <a:ext uri="{FF2B5EF4-FFF2-40B4-BE49-F238E27FC236}">
                <a16:creationId xmlns="" xmlns:a16="http://schemas.microsoft.com/office/drawing/2014/main" id="{CCA6D610-B14C-1A7E-3F56-267E3E217F77}"/>
              </a:ext>
            </a:extLst>
          </p:cNvPr>
          <p:cNvSpPr/>
          <p:nvPr/>
        </p:nvSpPr>
        <p:spPr>
          <a:xfrm>
            <a:off x="3785646" y="1194920"/>
            <a:ext cx="6624141" cy="701102"/>
          </a:xfrm>
          <a:prstGeom prst="roundRect">
            <a:avLst/>
          </a:prstGeom>
          <a:solidFill>
            <a:sysClr val="window" lastClr="FFFFFF"/>
          </a:solidFill>
          <a:ln w="38100" cap="rnd" cmpd="sng" algn="ctr">
            <a:solidFill>
              <a:srgbClr val="B01513"/>
            </a:solidFill>
            <a:prstDash val="lgDash"/>
          </a:ln>
          <a:effectLst/>
        </p:spPr>
        <p:txBody>
          <a:bodyPr rtlCol="0" anchor="ctr"/>
          <a:lstStyle/>
          <a:p>
            <a:pPr algn="ctr">
              <a:defRPr/>
            </a:pPr>
            <a:endParaRPr lang="en-US" kern="0" dirty="0">
              <a:solidFill>
                <a:srgbClr val="FF0000"/>
              </a:solidFill>
              <a:latin typeface="Century Gothic"/>
            </a:endParaRPr>
          </a:p>
        </p:txBody>
      </p:sp>
      <p:pic>
        <p:nvPicPr>
          <p:cNvPr id="4" name="Picture 3">
            <a:extLst>
              <a:ext uri="{FF2B5EF4-FFF2-40B4-BE49-F238E27FC236}">
                <a16:creationId xmlns="" xmlns:a16="http://schemas.microsoft.com/office/drawing/2014/main" id="{CDB1595F-2613-C57F-BFAC-460893A672E4}"/>
              </a:ext>
            </a:extLst>
          </p:cNvPr>
          <p:cNvPicPr>
            <a:picLocks noChangeAspect="1"/>
          </p:cNvPicPr>
          <p:nvPr/>
        </p:nvPicPr>
        <p:blipFill>
          <a:blip r:embed="rId3"/>
          <a:stretch>
            <a:fillRect/>
          </a:stretch>
        </p:blipFill>
        <p:spPr>
          <a:xfrm>
            <a:off x="4199424" y="1194920"/>
            <a:ext cx="6055924" cy="674837"/>
          </a:xfrm>
          <a:prstGeom prst="rect">
            <a:avLst/>
          </a:prstGeom>
        </p:spPr>
      </p:pic>
      <p:sp>
        <p:nvSpPr>
          <p:cNvPr id="8" name="TextBox 7">
            <a:extLst>
              <a:ext uri="{FF2B5EF4-FFF2-40B4-BE49-F238E27FC236}">
                <a16:creationId xmlns="" xmlns:a16="http://schemas.microsoft.com/office/drawing/2014/main" id="{5C967CC4-AC7F-A0AD-31BE-3EDE67422142}"/>
              </a:ext>
            </a:extLst>
          </p:cNvPr>
          <p:cNvSpPr txBox="1"/>
          <p:nvPr/>
        </p:nvSpPr>
        <p:spPr>
          <a:xfrm>
            <a:off x="423960" y="2076954"/>
            <a:ext cx="9831388" cy="492443"/>
          </a:xfrm>
          <a:prstGeom prst="rect">
            <a:avLst/>
          </a:prstGeom>
          <a:noFill/>
        </p:spPr>
        <p:txBody>
          <a:bodyPr wrap="square">
            <a:spAutoFit/>
          </a:bodyPr>
          <a:lstStyle/>
          <a:p>
            <a:r>
              <a:rPr lang="en-US" sz="2600" dirty="0">
                <a:solidFill>
                  <a:srgbClr val="212121"/>
                </a:solidFill>
                <a:effectLst/>
                <a:latin typeface="Times New Roman" panose="02020603050405020304" pitchFamily="18" charset="0"/>
                <a:ea typeface="Calibri" panose="020F0502020204030204" pitchFamily="34" charset="0"/>
              </a:rPr>
              <a:t>1. </a:t>
            </a:r>
            <a:r>
              <a:rPr lang="en-US" sz="2600" dirty="0" err="1">
                <a:solidFill>
                  <a:srgbClr val="212121"/>
                </a:solidFill>
                <a:effectLst/>
                <a:latin typeface="Times New Roman" panose="02020603050405020304" pitchFamily="18" charset="0"/>
                <a:ea typeface="Calibri" panose="020F0502020204030204" pitchFamily="34" charset="0"/>
              </a:rPr>
              <a:t>Tuân</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thủ</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các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quy</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định</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của</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Hiến</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pháp</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và</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pháp</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luật</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về</a:t>
            </a:r>
            <a:r>
              <a:rPr lang="en-US" sz="2600" dirty="0">
                <a:solidFill>
                  <a:srgbClr val="212121"/>
                </a:solidFill>
                <a:effectLst/>
                <a:latin typeface="Times New Roman" panose="02020603050405020304" pitchFamily="18" charset="0"/>
                <a:ea typeface="Calibri" panose="020F0502020204030204" pitchFamily="34" charset="0"/>
              </a:rPr>
              <a:t> </a:t>
            </a:r>
            <a:endParaRPr lang="en-US" sz="2600" dirty="0"/>
          </a:p>
        </p:txBody>
      </p:sp>
      <p:pic>
        <p:nvPicPr>
          <p:cNvPr id="9" name="Picture 8">
            <a:extLst>
              <a:ext uri="{FF2B5EF4-FFF2-40B4-BE49-F238E27FC236}">
                <a16:creationId xmlns="" xmlns:a16="http://schemas.microsoft.com/office/drawing/2014/main" id="{B0306294-FE72-E2BA-DC57-6F6A5A0D2A7C}"/>
              </a:ext>
            </a:extLst>
          </p:cNvPr>
          <p:cNvPicPr>
            <a:picLocks noChangeAspect="1"/>
          </p:cNvPicPr>
          <p:nvPr/>
        </p:nvPicPr>
        <p:blipFill>
          <a:blip r:embed="rId4"/>
          <a:stretch>
            <a:fillRect/>
          </a:stretch>
        </p:blipFill>
        <p:spPr>
          <a:xfrm>
            <a:off x="10128739" y="0"/>
            <a:ext cx="2063262" cy="1194920"/>
          </a:xfrm>
          <a:prstGeom prst="rect">
            <a:avLst/>
          </a:prstGeom>
        </p:spPr>
      </p:pic>
      <p:pic>
        <p:nvPicPr>
          <p:cNvPr id="13" name="Picture 12">
            <a:extLst>
              <a:ext uri="{FF2B5EF4-FFF2-40B4-BE49-F238E27FC236}">
                <a16:creationId xmlns="" xmlns:a16="http://schemas.microsoft.com/office/drawing/2014/main" id="{78D37595-203B-A35D-9014-B687A24FC07B}"/>
              </a:ext>
            </a:extLst>
          </p:cNvPr>
          <p:cNvPicPr>
            <a:picLocks noChangeAspect="1"/>
          </p:cNvPicPr>
          <p:nvPr/>
        </p:nvPicPr>
        <p:blipFill>
          <a:blip r:embed="rId5"/>
          <a:stretch>
            <a:fillRect/>
          </a:stretch>
        </p:blipFill>
        <p:spPr>
          <a:xfrm>
            <a:off x="719381" y="2587392"/>
            <a:ext cx="4879560" cy="4013643"/>
          </a:xfrm>
          <a:prstGeom prst="rect">
            <a:avLst/>
          </a:prstGeom>
        </p:spPr>
      </p:pic>
      <p:sp>
        <p:nvSpPr>
          <p:cNvPr id="18" name="TextBox 17">
            <a:extLst>
              <a:ext uri="{FF2B5EF4-FFF2-40B4-BE49-F238E27FC236}">
                <a16:creationId xmlns="" xmlns:a16="http://schemas.microsoft.com/office/drawing/2014/main" id="{FE8E7ED5-4513-DAAA-4996-D37FF024CE3A}"/>
              </a:ext>
            </a:extLst>
          </p:cNvPr>
          <p:cNvSpPr txBox="1"/>
          <p:nvPr/>
        </p:nvSpPr>
        <p:spPr>
          <a:xfrm>
            <a:off x="1161549" y="2911409"/>
            <a:ext cx="4178105" cy="1908215"/>
          </a:xfrm>
          <a:prstGeom prst="rect">
            <a:avLst/>
          </a:prstGeom>
          <a:noFill/>
        </p:spPr>
        <p:txBody>
          <a:bodyPr wrap="square">
            <a:spAutoFit/>
          </a:bodyPr>
          <a:lstStyle/>
          <a:p>
            <a:r>
              <a:rPr lang="en-US" sz="2600" b="1" dirty="0">
                <a:solidFill>
                  <a:srgbClr val="FF0000"/>
                </a:solidFill>
                <a:latin typeface="Times New Roman" panose="02020603050405020304" pitchFamily="18" charset="0"/>
                <a:cs typeface="Times New Roman" panose="02020603050405020304" pitchFamily="18" charset="0"/>
              </a:rPr>
              <a:t>       V I  Ệ C     L À M,</a:t>
            </a:r>
          </a:p>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600" b="1" dirty="0">
                <a:solidFill>
                  <a:srgbClr val="FF0000"/>
                </a:solidFill>
                <a:latin typeface="Times New Roman" panose="02020603050405020304" pitchFamily="18" charset="0"/>
                <a:cs typeface="Times New Roman" panose="02020603050405020304" pitchFamily="18" charset="0"/>
              </a:rPr>
              <a:t>      T H U     N H Ậ P, </a:t>
            </a:r>
          </a:p>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600" b="1" dirty="0">
                <a:solidFill>
                  <a:srgbClr val="FF0000"/>
                </a:solidFill>
                <a:latin typeface="Times New Roman" panose="02020603050405020304" pitchFamily="18" charset="0"/>
                <a:cs typeface="Times New Roman" panose="02020603050405020304" pitchFamily="18" charset="0"/>
              </a:rPr>
              <a:t>    G I  Ả M   N G H È O</a:t>
            </a:r>
          </a:p>
        </p:txBody>
      </p:sp>
      <p:pic>
        <p:nvPicPr>
          <p:cNvPr id="20" name="Picture 19">
            <a:extLst>
              <a:ext uri="{FF2B5EF4-FFF2-40B4-BE49-F238E27FC236}">
                <a16:creationId xmlns="" xmlns:a16="http://schemas.microsoft.com/office/drawing/2014/main" id="{4D1E7CBC-A172-4C05-954A-AB00CDA711C0}"/>
              </a:ext>
            </a:extLst>
          </p:cNvPr>
          <p:cNvPicPr>
            <a:picLocks noChangeAspect="1"/>
          </p:cNvPicPr>
          <p:nvPr/>
        </p:nvPicPr>
        <p:blipFill>
          <a:blip r:embed="rId6"/>
          <a:stretch>
            <a:fillRect/>
          </a:stretch>
        </p:blipFill>
        <p:spPr>
          <a:xfrm>
            <a:off x="6273639" y="2495010"/>
            <a:ext cx="5494401" cy="4198405"/>
          </a:xfrm>
          <a:prstGeom prst="rect">
            <a:avLst/>
          </a:prstGeom>
        </p:spPr>
      </p:pic>
      <p:sp>
        <p:nvSpPr>
          <p:cNvPr id="22" name="TextBox 21">
            <a:extLst>
              <a:ext uri="{FF2B5EF4-FFF2-40B4-BE49-F238E27FC236}">
                <a16:creationId xmlns="" xmlns:a16="http://schemas.microsoft.com/office/drawing/2014/main" id="{6AE96644-F8BE-CDFF-A80B-78340B2BE04E}"/>
              </a:ext>
            </a:extLst>
          </p:cNvPr>
          <p:cNvSpPr txBox="1"/>
          <p:nvPr/>
        </p:nvSpPr>
        <p:spPr>
          <a:xfrm>
            <a:off x="6692704" y="2942186"/>
            <a:ext cx="6098344" cy="1846659"/>
          </a:xfrm>
          <a:prstGeom prst="rect">
            <a:avLst/>
          </a:prstGeom>
          <a:noFill/>
        </p:spPr>
        <p:txBody>
          <a:bodyPr wrap="square">
            <a:spAutoFit/>
          </a:bodyPr>
          <a:lstStyle/>
          <a:p>
            <a:r>
              <a:rPr lang="en-US" sz="2600" b="1" dirty="0">
                <a:solidFill>
                  <a:srgbClr val="FF0000"/>
                </a:solidFill>
                <a:latin typeface="Times New Roman" panose="02020603050405020304" pitchFamily="18" charset="0"/>
                <a:cs typeface="Times New Roman" panose="02020603050405020304" pitchFamily="18" charset="0"/>
              </a:rPr>
              <a:t>     B  Ả O      H  I   Ể  M     Y</a:t>
            </a:r>
          </a:p>
          <a:p>
            <a:endParaRPr lang="en-US" b="1" dirty="0">
              <a:solidFill>
                <a:srgbClr val="FF0000"/>
              </a:solidFill>
              <a:latin typeface="Times New Roman" panose="02020603050405020304" pitchFamily="18" charset="0"/>
              <a:cs typeface="Times New Roman" panose="02020603050405020304" pitchFamily="18" charset="0"/>
            </a:endParaRPr>
          </a:p>
          <a:p>
            <a:r>
              <a:rPr lang="en-US" sz="2600" b="1" dirty="0">
                <a:solidFill>
                  <a:srgbClr val="FF0000"/>
                </a:solidFill>
                <a:latin typeface="Times New Roman" panose="02020603050405020304" pitchFamily="18" charset="0"/>
                <a:cs typeface="Times New Roman" panose="02020603050405020304" pitchFamily="18" charset="0"/>
              </a:rPr>
              <a:t>            T  Ế,           B  Ả O </a:t>
            </a:r>
          </a:p>
          <a:p>
            <a:endParaRPr lang="en-US" b="1" dirty="0">
              <a:solidFill>
                <a:srgbClr val="FF0000"/>
              </a:solidFill>
              <a:latin typeface="Times New Roman" panose="02020603050405020304" pitchFamily="18" charset="0"/>
              <a:cs typeface="Times New Roman" panose="02020603050405020304" pitchFamily="18" charset="0"/>
            </a:endParaRPr>
          </a:p>
          <a:p>
            <a:r>
              <a:rPr lang="en-US" sz="2600" b="1" dirty="0">
                <a:solidFill>
                  <a:srgbClr val="FF0000"/>
                </a:solidFill>
                <a:latin typeface="Times New Roman" panose="02020603050405020304" pitchFamily="18" charset="0"/>
                <a:cs typeface="Times New Roman" panose="02020603050405020304" pitchFamily="18" charset="0"/>
              </a:rPr>
              <a:t>   H  I   Ể M       X Ã       H Ộ I</a:t>
            </a:r>
          </a:p>
        </p:txBody>
      </p:sp>
    </p:spTree>
    <p:extLst>
      <p:ext uri="{BB962C8B-B14F-4D97-AF65-F5344CB8AC3E}">
        <p14:creationId xmlns:p14="http://schemas.microsoft.com/office/powerpoint/2010/main" val="3363655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423960" y="256965"/>
            <a:ext cx="8299236" cy="640080"/>
          </a:xfrm>
        </p:spPr>
        <p:txBody>
          <a:bodyPr rtlCol="0">
            <a:normAutofit/>
          </a:bodyPr>
          <a:lstStyle/>
          <a:p>
            <a:pPr algn="just">
              <a:lnSpc>
                <a:spcPct val="107000"/>
              </a:lnSpc>
              <a:spcAft>
                <a:spcPts val="800"/>
              </a:spcAft>
            </a:pP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đảm</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xã</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hội</a:t>
            </a:r>
            <a:endParaRPr lang="vi-VN" sz="27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 name="Rounded Rectangle 29">
            <a:extLst>
              <a:ext uri="{FF2B5EF4-FFF2-40B4-BE49-F238E27FC236}">
                <a16:creationId xmlns="" xmlns:a16="http://schemas.microsoft.com/office/drawing/2014/main" id="{CCA6D610-B14C-1A7E-3F56-267E3E217F77}"/>
              </a:ext>
            </a:extLst>
          </p:cNvPr>
          <p:cNvSpPr/>
          <p:nvPr/>
        </p:nvSpPr>
        <p:spPr>
          <a:xfrm>
            <a:off x="3785646" y="1194920"/>
            <a:ext cx="6624141" cy="701102"/>
          </a:xfrm>
          <a:prstGeom prst="roundRect">
            <a:avLst/>
          </a:prstGeom>
          <a:solidFill>
            <a:sysClr val="window" lastClr="FFFFFF"/>
          </a:solidFill>
          <a:ln w="38100" cap="rnd" cmpd="sng" algn="ctr">
            <a:solidFill>
              <a:srgbClr val="B01513"/>
            </a:solidFill>
            <a:prstDash val="lg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Century Gothic"/>
              <a:ea typeface="+mn-ea"/>
              <a:cs typeface="+mn-cs"/>
            </a:endParaRPr>
          </a:p>
        </p:txBody>
      </p:sp>
      <p:pic>
        <p:nvPicPr>
          <p:cNvPr id="4" name="Picture 3">
            <a:extLst>
              <a:ext uri="{FF2B5EF4-FFF2-40B4-BE49-F238E27FC236}">
                <a16:creationId xmlns="" xmlns:a16="http://schemas.microsoft.com/office/drawing/2014/main" id="{CDB1595F-2613-C57F-BFAC-460893A672E4}"/>
              </a:ext>
            </a:extLst>
          </p:cNvPr>
          <p:cNvPicPr>
            <a:picLocks noChangeAspect="1"/>
          </p:cNvPicPr>
          <p:nvPr/>
        </p:nvPicPr>
        <p:blipFill>
          <a:blip r:embed="rId3"/>
          <a:stretch>
            <a:fillRect/>
          </a:stretch>
        </p:blipFill>
        <p:spPr>
          <a:xfrm>
            <a:off x="4199424" y="1194920"/>
            <a:ext cx="6055924" cy="674837"/>
          </a:xfrm>
          <a:prstGeom prst="rect">
            <a:avLst/>
          </a:prstGeom>
        </p:spPr>
      </p:pic>
      <p:sp>
        <p:nvSpPr>
          <p:cNvPr id="8" name="TextBox 7">
            <a:extLst>
              <a:ext uri="{FF2B5EF4-FFF2-40B4-BE49-F238E27FC236}">
                <a16:creationId xmlns="" xmlns:a16="http://schemas.microsoft.com/office/drawing/2014/main" id="{5C967CC4-AC7F-A0AD-31BE-3EDE67422142}"/>
              </a:ext>
            </a:extLst>
          </p:cNvPr>
          <p:cNvSpPr txBox="1"/>
          <p:nvPr/>
        </p:nvSpPr>
        <p:spPr>
          <a:xfrm>
            <a:off x="423960" y="2076954"/>
            <a:ext cx="9831388" cy="892552"/>
          </a:xfrm>
          <a:prstGeom prst="rect">
            <a:avLst/>
          </a:prstGeom>
          <a:noFill/>
        </p:spPr>
        <p:txBody>
          <a:bodyPr wrap="square">
            <a:spAutoFit/>
          </a:bodyPr>
          <a:lstStyle/>
          <a:p>
            <a:r>
              <a:rPr kumimoji="0" lang="en-US" sz="2600" b="0" i="0" u="none" strike="noStrike" kern="1200" cap="none" spc="0" normalizeH="0" baseline="0" noProof="0" dirty="0">
                <a:ln>
                  <a:noFill/>
                </a:ln>
                <a:solidFill>
                  <a:srgbClr val="212121"/>
                </a:solidFill>
                <a:effectLst/>
                <a:uLnTx/>
                <a:uFillTx/>
                <a:latin typeface="Times New Roman" panose="02020603050405020304" pitchFamily="18" charset="0"/>
                <a:ea typeface="Calibri" panose="020F0502020204030204" pitchFamily="34" charset="0"/>
                <a:cs typeface="+mn-cs"/>
              </a:rPr>
              <a:t>2. …………………. </a:t>
            </a:r>
            <a:r>
              <a:rPr lang="en-US" sz="2600" dirty="0" err="1">
                <a:latin typeface="Times New Roman" panose="02020603050405020304" pitchFamily="18" charset="0"/>
                <a:cs typeface="Times New Roman" panose="02020603050405020304" pitchFamily="18" charset="0"/>
              </a:rPr>
              <a:t>quyền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endParaRPr lang="en-US" sz="26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6" name="Picture 5">
            <a:extLst>
              <a:ext uri="{FF2B5EF4-FFF2-40B4-BE49-F238E27FC236}">
                <a16:creationId xmlns="" xmlns:a16="http://schemas.microsoft.com/office/drawing/2014/main" id="{3B94DB4E-0F71-AE1C-8037-67D517D0AE61}"/>
              </a:ext>
            </a:extLst>
          </p:cNvPr>
          <p:cNvPicPr>
            <a:picLocks noChangeAspect="1"/>
          </p:cNvPicPr>
          <p:nvPr/>
        </p:nvPicPr>
        <p:blipFill>
          <a:blip r:embed="rId4"/>
          <a:stretch>
            <a:fillRect/>
          </a:stretch>
        </p:blipFill>
        <p:spPr>
          <a:xfrm>
            <a:off x="10200542" y="-26220"/>
            <a:ext cx="1991458" cy="1194875"/>
          </a:xfrm>
          <a:prstGeom prst="rect">
            <a:avLst/>
          </a:prstGeom>
        </p:spPr>
      </p:pic>
      <p:pic>
        <p:nvPicPr>
          <p:cNvPr id="7" name="Picture 6">
            <a:extLst>
              <a:ext uri="{FF2B5EF4-FFF2-40B4-BE49-F238E27FC236}">
                <a16:creationId xmlns="" xmlns:a16="http://schemas.microsoft.com/office/drawing/2014/main" id="{64AA41DB-42CB-2944-C053-01CBB0DEEBD2}"/>
              </a:ext>
            </a:extLst>
          </p:cNvPr>
          <p:cNvPicPr>
            <a:picLocks noChangeAspect="1"/>
          </p:cNvPicPr>
          <p:nvPr/>
        </p:nvPicPr>
        <p:blipFill>
          <a:blip r:embed="rId5"/>
          <a:stretch>
            <a:fillRect/>
          </a:stretch>
        </p:blipFill>
        <p:spPr>
          <a:xfrm>
            <a:off x="616874" y="2744422"/>
            <a:ext cx="5970070" cy="3459429"/>
          </a:xfrm>
          <a:prstGeom prst="rect">
            <a:avLst/>
          </a:prstGeom>
        </p:spPr>
      </p:pic>
      <p:sp>
        <p:nvSpPr>
          <p:cNvPr id="11" name="TextBox 10">
            <a:extLst>
              <a:ext uri="{FF2B5EF4-FFF2-40B4-BE49-F238E27FC236}">
                <a16:creationId xmlns="" xmlns:a16="http://schemas.microsoft.com/office/drawing/2014/main" id="{A6C3A6A7-C2A7-CFA5-0D7F-C0D4F1834D7A}"/>
              </a:ext>
            </a:extLst>
          </p:cNvPr>
          <p:cNvSpPr txBox="1"/>
          <p:nvPr/>
        </p:nvSpPr>
        <p:spPr>
          <a:xfrm>
            <a:off x="992338" y="1983597"/>
            <a:ext cx="6105378" cy="492443"/>
          </a:xfrm>
          <a:prstGeom prst="rect">
            <a:avLst/>
          </a:prstGeom>
          <a:noFill/>
        </p:spPr>
        <p:txBody>
          <a:bodyPr wrap="square">
            <a:spAutoFit/>
          </a:bodyPr>
          <a:lstStyle/>
          <a:p>
            <a:r>
              <a:rPr lang="en-US" sz="2600" b="1" dirty="0">
                <a:solidFill>
                  <a:srgbClr val="FF0000"/>
                </a:solidFill>
                <a:latin typeface="Times New Roman" panose="02020603050405020304" pitchFamily="18" charset="0"/>
                <a:cs typeface="Times New Roman" panose="02020603050405020304" pitchFamily="18" charset="0"/>
              </a:rPr>
              <a:t>TÔN TRỌNG</a:t>
            </a:r>
          </a:p>
        </p:txBody>
      </p:sp>
      <p:pic>
        <p:nvPicPr>
          <p:cNvPr id="12" name="Picture 11">
            <a:extLst>
              <a:ext uri="{FF2B5EF4-FFF2-40B4-BE49-F238E27FC236}">
                <a16:creationId xmlns="" xmlns:a16="http://schemas.microsoft.com/office/drawing/2014/main" id="{75F64A1B-6A7A-9EDB-58AA-D813A7DDC52F}"/>
              </a:ext>
            </a:extLst>
          </p:cNvPr>
          <p:cNvPicPr>
            <a:picLocks noChangeAspect="1"/>
          </p:cNvPicPr>
          <p:nvPr/>
        </p:nvPicPr>
        <p:blipFill>
          <a:blip r:embed="rId6"/>
          <a:stretch>
            <a:fillRect/>
          </a:stretch>
        </p:blipFill>
        <p:spPr>
          <a:xfrm>
            <a:off x="7097716" y="3075931"/>
            <a:ext cx="4876800" cy="3238500"/>
          </a:xfrm>
          <a:prstGeom prst="rect">
            <a:avLst/>
          </a:prstGeom>
        </p:spPr>
      </p:pic>
    </p:spTree>
    <p:extLst>
      <p:ext uri="{BB962C8B-B14F-4D97-AF65-F5344CB8AC3E}">
        <p14:creationId xmlns:p14="http://schemas.microsoft.com/office/powerpoint/2010/main" val="4148635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423960" y="256965"/>
            <a:ext cx="8299236" cy="640080"/>
          </a:xfrm>
        </p:spPr>
        <p:txBody>
          <a:bodyPr rtlCol="0">
            <a:normAutofit/>
          </a:bodyPr>
          <a:lstStyle/>
          <a:p>
            <a:pPr algn="just">
              <a:lnSpc>
                <a:spcPct val="107000"/>
              </a:lnSpc>
              <a:spcAft>
                <a:spcPts val="800"/>
              </a:spcAft>
            </a:pP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đảm</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xã</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hội</a:t>
            </a:r>
            <a:endParaRPr lang="vi-VN" sz="27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 name="Rounded Rectangle 29">
            <a:extLst>
              <a:ext uri="{FF2B5EF4-FFF2-40B4-BE49-F238E27FC236}">
                <a16:creationId xmlns="" xmlns:a16="http://schemas.microsoft.com/office/drawing/2014/main" id="{CCA6D610-B14C-1A7E-3F56-267E3E217F77}"/>
              </a:ext>
            </a:extLst>
          </p:cNvPr>
          <p:cNvSpPr/>
          <p:nvPr/>
        </p:nvSpPr>
        <p:spPr>
          <a:xfrm>
            <a:off x="3785646" y="1194920"/>
            <a:ext cx="6624141" cy="701102"/>
          </a:xfrm>
          <a:prstGeom prst="roundRect">
            <a:avLst/>
          </a:prstGeom>
          <a:solidFill>
            <a:sysClr val="window" lastClr="FFFFFF"/>
          </a:solidFill>
          <a:ln w="38100" cap="rnd" cmpd="sng" algn="ctr">
            <a:solidFill>
              <a:srgbClr val="B01513"/>
            </a:solidFill>
            <a:prstDash val="lg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Century Gothic"/>
              <a:ea typeface="+mn-ea"/>
              <a:cs typeface="+mn-cs"/>
            </a:endParaRPr>
          </a:p>
        </p:txBody>
      </p:sp>
      <p:pic>
        <p:nvPicPr>
          <p:cNvPr id="4" name="Picture 3">
            <a:extLst>
              <a:ext uri="{FF2B5EF4-FFF2-40B4-BE49-F238E27FC236}">
                <a16:creationId xmlns="" xmlns:a16="http://schemas.microsoft.com/office/drawing/2014/main" id="{CDB1595F-2613-C57F-BFAC-460893A672E4}"/>
              </a:ext>
            </a:extLst>
          </p:cNvPr>
          <p:cNvPicPr>
            <a:picLocks noChangeAspect="1"/>
          </p:cNvPicPr>
          <p:nvPr/>
        </p:nvPicPr>
        <p:blipFill>
          <a:blip r:embed="rId3"/>
          <a:stretch>
            <a:fillRect/>
          </a:stretch>
        </p:blipFill>
        <p:spPr>
          <a:xfrm>
            <a:off x="4199424" y="1194920"/>
            <a:ext cx="6055924" cy="674837"/>
          </a:xfrm>
          <a:prstGeom prst="rect">
            <a:avLst/>
          </a:prstGeom>
        </p:spPr>
      </p:pic>
      <p:pic>
        <p:nvPicPr>
          <p:cNvPr id="9" name="Picture 8">
            <a:extLst>
              <a:ext uri="{FF2B5EF4-FFF2-40B4-BE49-F238E27FC236}">
                <a16:creationId xmlns="" xmlns:a16="http://schemas.microsoft.com/office/drawing/2014/main" id="{B0306294-FE72-E2BA-DC57-6F6A5A0D2A7C}"/>
              </a:ext>
            </a:extLst>
          </p:cNvPr>
          <p:cNvPicPr>
            <a:picLocks noChangeAspect="1"/>
          </p:cNvPicPr>
          <p:nvPr/>
        </p:nvPicPr>
        <p:blipFill>
          <a:blip r:embed="rId4"/>
          <a:stretch>
            <a:fillRect/>
          </a:stretch>
        </p:blipFill>
        <p:spPr>
          <a:xfrm>
            <a:off x="10128739" y="0"/>
            <a:ext cx="2063262" cy="1194920"/>
          </a:xfrm>
          <a:prstGeom prst="rect">
            <a:avLst/>
          </a:prstGeom>
        </p:spPr>
      </p:pic>
      <p:sp>
        <p:nvSpPr>
          <p:cNvPr id="6" name="TextBox 5">
            <a:extLst>
              <a:ext uri="{FF2B5EF4-FFF2-40B4-BE49-F238E27FC236}">
                <a16:creationId xmlns="" xmlns:a16="http://schemas.microsoft.com/office/drawing/2014/main" id="{8A6CB225-ECE5-1B66-629B-E97DFB759CD5}"/>
              </a:ext>
            </a:extLst>
          </p:cNvPr>
          <p:cNvSpPr txBox="1"/>
          <p:nvPr/>
        </p:nvSpPr>
        <p:spPr>
          <a:xfrm>
            <a:off x="256321" y="2193897"/>
            <a:ext cx="11785624" cy="492443"/>
          </a:xfrm>
          <a:prstGeom prst="rect">
            <a:avLst/>
          </a:prstGeom>
          <a:noFill/>
        </p:spPr>
        <p:txBody>
          <a:bodyPr wrap="square">
            <a:spAutoFit/>
          </a:bodyPr>
          <a:lstStyle/>
          <a:p>
            <a:r>
              <a:rPr lang="en-US" sz="2600" dirty="0">
                <a:solidFill>
                  <a:srgbClr val="212121"/>
                </a:solidFill>
                <a:effectLst/>
                <a:latin typeface="Times New Roman" panose="02020603050405020304" pitchFamily="18" charset="0"/>
                <a:ea typeface="Calibri" panose="020F0502020204030204" pitchFamily="34" charset="0"/>
              </a:rPr>
              <a:t>3. …………………………………………… …….</a:t>
            </a:r>
            <a:r>
              <a:rPr lang="en-US" sz="2600" dirty="0" err="1">
                <a:solidFill>
                  <a:srgbClr val="212121"/>
                </a:solidFill>
                <a:effectLst/>
                <a:latin typeface="Times New Roman" panose="02020603050405020304" pitchFamily="18" charset="0"/>
                <a:ea typeface="Calibri" panose="020F0502020204030204" pitchFamily="34" charset="0"/>
              </a:rPr>
              <a:t>quyền</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được</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đảm</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bảo</a:t>
            </a:r>
            <a:r>
              <a:rPr lang="en-US" sz="2600" dirty="0">
                <a:solidFill>
                  <a:srgbClr val="212121"/>
                </a:solidFill>
                <a:effectLst/>
                <a:latin typeface="Times New Roman" panose="02020603050405020304" pitchFamily="18" charset="0"/>
                <a:ea typeface="Calibri" panose="020F0502020204030204" pitchFamily="34" charset="0"/>
              </a:rPr>
              <a:t> an </a:t>
            </a:r>
            <a:r>
              <a:rPr lang="en-US" sz="2600" dirty="0" err="1">
                <a:solidFill>
                  <a:srgbClr val="212121"/>
                </a:solidFill>
                <a:effectLst/>
                <a:latin typeface="Times New Roman" panose="02020603050405020304" pitchFamily="18" charset="0"/>
                <a:ea typeface="Calibri" panose="020F0502020204030204" pitchFamily="34" charset="0"/>
              </a:rPr>
              <a:t>sinh</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xã</a:t>
            </a:r>
            <a:r>
              <a:rPr lang="en-US" sz="2600" dirty="0">
                <a:solidFill>
                  <a:srgbClr val="212121"/>
                </a:solidFill>
                <a:effectLst/>
                <a:latin typeface="Times New Roman" panose="02020603050405020304" pitchFamily="18" charset="0"/>
                <a:ea typeface="Calibri" panose="020F0502020204030204" pitchFamily="34" charset="0"/>
              </a:rPr>
              <a:t> </a:t>
            </a:r>
            <a:r>
              <a:rPr lang="en-US" sz="2600" dirty="0" err="1">
                <a:solidFill>
                  <a:srgbClr val="212121"/>
                </a:solidFill>
                <a:effectLst/>
                <a:latin typeface="Times New Roman" panose="02020603050405020304" pitchFamily="18" charset="0"/>
                <a:ea typeface="Calibri" panose="020F0502020204030204" pitchFamily="34" charset="0"/>
              </a:rPr>
              <a:t>hội</a:t>
            </a:r>
            <a:r>
              <a:rPr lang="en-US" sz="2600" dirty="0">
                <a:solidFill>
                  <a:srgbClr val="212121"/>
                </a:solidFill>
                <a:effectLst/>
                <a:latin typeface="Times New Roman" panose="02020603050405020304" pitchFamily="18" charset="0"/>
                <a:ea typeface="Calibri" panose="020F0502020204030204" pitchFamily="34" charset="0"/>
              </a:rPr>
              <a:t>.</a:t>
            </a:r>
            <a:endParaRPr lang="en-US" sz="2600" dirty="0"/>
          </a:p>
        </p:txBody>
      </p:sp>
      <p:pic>
        <p:nvPicPr>
          <p:cNvPr id="10" name="Picture 9">
            <a:extLst>
              <a:ext uri="{FF2B5EF4-FFF2-40B4-BE49-F238E27FC236}">
                <a16:creationId xmlns="" xmlns:a16="http://schemas.microsoft.com/office/drawing/2014/main" id="{6A9FD3BF-C251-254F-51CD-7A497F779F15}"/>
              </a:ext>
            </a:extLst>
          </p:cNvPr>
          <p:cNvPicPr>
            <a:picLocks noChangeAspect="1"/>
          </p:cNvPicPr>
          <p:nvPr/>
        </p:nvPicPr>
        <p:blipFill>
          <a:blip r:embed="rId5"/>
          <a:stretch>
            <a:fillRect/>
          </a:stretch>
        </p:blipFill>
        <p:spPr>
          <a:xfrm>
            <a:off x="256321" y="2624414"/>
            <a:ext cx="5722447" cy="4233586"/>
          </a:xfrm>
          <a:prstGeom prst="rect">
            <a:avLst/>
          </a:prstGeom>
        </p:spPr>
      </p:pic>
      <p:sp>
        <p:nvSpPr>
          <p:cNvPr id="12" name="TextBox 11">
            <a:extLst>
              <a:ext uri="{FF2B5EF4-FFF2-40B4-BE49-F238E27FC236}">
                <a16:creationId xmlns="" xmlns:a16="http://schemas.microsoft.com/office/drawing/2014/main" id="{69380A77-A53F-9C3E-5276-8CEDA8597BC7}"/>
              </a:ext>
            </a:extLst>
          </p:cNvPr>
          <p:cNvSpPr txBox="1"/>
          <p:nvPr/>
        </p:nvSpPr>
        <p:spPr>
          <a:xfrm>
            <a:off x="423960" y="2162934"/>
            <a:ext cx="6913705" cy="492443"/>
          </a:xfrm>
          <a:prstGeom prst="rect">
            <a:avLst/>
          </a:prstGeom>
          <a:noFill/>
        </p:spPr>
        <p:txBody>
          <a:bodyPr wrap="square">
            <a:spAutoFit/>
          </a:bodyPr>
          <a:lstStyle/>
          <a:p>
            <a:r>
              <a:rPr lang="en-US" sz="2600" b="1" dirty="0">
                <a:solidFill>
                  <a:srgbClr val="FF0000"/>
                </a:solidFill>
                <a:latin typeface="Times New Roman" panose="02020603050405020304" pitchFamily="18" charset="0"/>
                <a:cs typeface="Times New Roman" panose="02020603050405020304" pitchFamily="18" charset="0"/>
              </a:rPr>
              <a:t>ĐẤU TRANH VỚI CÁC HÀNH VI </a:t>
            </a:r>
            <a:r>
              <a:rPr lang="en-US" sz="2600" b="1" dirty="0" err="1">
                <a:solidFill>
                  <a:srgbClr val="FF0000"/>
                </a:solidFill>
                <a:latin typeface="Times New Roman" panose="02020603050405020304" pitchFamily="18" charset="0"/>
                <a:cs typeface="Times New Roman" panose="02020603050405020304" pitchFamily="18" charset="0"/>
              </a:rPr>
              <a:t>VI</a:t>
            </a:r>
            <a:r>
              <a:rPr lang="en-US" sz="2600" b="1" dirty="0">
                <a:solidFill>
                  <a:srgbClr val="FF0000"/>
                </a:solidFill>
                <a:latin typeface="Times New Roman" panose="02020603050405020304" pitchFamily="18" charset="0"/>
                <a:cs typeface="Times New Roman" panose="02020603050405020304" pitchFamily="18" charset="0"/>
              </a:rPr>
              <a:t> PHẠM</a:t>
            </a:r>
          </a:p>
        </p:txBody>
      </p:sp>
      <p:pic>
        <p:nvPicPr>
          <p:cNvPr id="1026" name="Picture 2" descr="TẠI SAO LUẬT TỐ CÁO KHÔNG QUY ĐỊNH NGƯỜI TỐ CÁO LÀ TỔ CHỨC?">
            <a:extLst>
              <a:ext uri="{FF2B5EF4-FFF2-40B4-BE49-F238E27FC236}">
                <a16:creationId xmlns="" xmlns:a16="http://schemas.microsoft.com/office/drawing/2014/main" id="{56BA9309-02E2-F873-1DB5-B74A18692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164" y="3135646"/>
            <a:ext cx="5673781" cy="319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402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423960" y="256965"/>
            <a:ext cx="8299236" cy="640080"/>
          </a:xfrm>
        </p:spPr>
        <p:txBody>
          <a:bodyPr rtlCol="0">
            <a:normAutofit/>
          </a:bodyPr>
          <a:lstStyle/>
          <a:p>
            <a:pPr algn="just">
              <a:lnSpc>
                <a:spcPct val="107000"/>
              </a:lnSpc>
              <a:spcAft>
                <a:spcPts val="800"/>
              </a:spcAft>
            </a:pP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đảm</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xã</a:t>
            </a:r>
            <a:r>
              <a:rPr lang="en-US" sz="27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7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hội</a:t>
            </a:r>
            <a:endParaRPr lang="vi-VN" sz="27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3B94DB4E-0F71-AE1C-8037-67D517D0AE61}"/>
              </a:ext>
            </a:extLst>
          </p:cNvPr>
          <p:cNvPicPr>
            <a:picLocks noChangeAspect="1"/>
          </p:cNvPicPr>
          <p:nvPr/>
        </p:nvPicPr>
        <p:blipFill>
          <a:blip r:embed="rId3"/>
          <a:stretch>
            <a:fillRect/>
          </a:stretch>
        </p:blipFill>
        <p:spPr>
          <a:xfrm>
            <a:off x="-117997" y="4527454"/>
            <a:ext cx="3455968" cy="2073581"/>
          </a:xfrm>
          <a:prstGeom prst="rect">
            <a:avLst/>
          </a:prstGeom>
        </p:spPr>
      </p:pic>
      <p:sp>
        <p:nvSpPr>
          <p:cNvPr id="9" name="TextBox 8">
            <a:extLst>
              <a:ext uri="{FF2B5EF4-FFF2-40B4-BE49-F238E27FC236}">
                <a16:creationId xmlns="" xmlns:a16="http://schemas.microsoft.com/office/drawing/2014/main" id="{9156FBBA-B214-3D9A-ABDE-8EA2A9C10E18}"/>
              </a:ext>
            </a:extLst>
          </p:cNvPr>
          <p:cNvSpPr txBox="1"/>
          <p:nvPr/>
        </p:nvSpPr>
        <p:spPr>
          <a:xfrm>
            <a:off x="942535" y="1387898"/>
            <a:ext cx="8623495" cy="20735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20000"/>
              </a:lnSpc>
              <a:spcAft>
                <a:spcPts val="800"/>
              </a:spcAft>
            </a:pP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SGK Trang 91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4CF61277-B7A3-4285-51C8-DAB170426636}"/>
              </a:ext>
            </a:extLst>
          </p:cNvPr>
          <p:cNvSpPr txBox="1"/>
          <p:nvPr/>
        </p:nvSpPr>
        <p:spPr>
          <a:xfrm>
            <a:off x="4776324" y="4967630"/>
            <a:ext cx="7338593" cy="1692771"/>
          </a:xfrm>
          <a:prstGeom prst="rect">
            <a:avLst/>
          </a:prstGeom>
          <a:noFill/>
        </p:spPr>
        <p:txBody>
          <a:bodyPr wrap="square">
            <a:spAutoFit/>
          </a:bodyPr>
          <a:lstStyle/>
          <a:p>
            <a:pPr algn="just"/>
            <a:r>
              <a:rPr lang="en-US" sz="2600" dirty="0">
                <a:solidFill>
                  <a:srgbClr val="000000"/>
                </a:solidFill>
                <a:highlight>
                  <a:srgbClr val="FFFFFF"/>
                </a:highlight>
                <a:latin typeface="Times New Roman" panose="02020603050405020304" pitchFamily="18" charset="0"/>
                <a:cs typeface="Times New Roman" panose="02020603050405020304" pitchFamily="18" charset="0"/>
              </a:rPr>
              <a:t>V</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iệc doanh nghiệp X không đóng bảo hiểm tai nạn lao động theo cam kết khi hai bên ký hợp đồng là vi phạm nghĩa vụ của công dân trong việc đảm bảo an sinh xã hội. </a:t>
            </a:r>
            <a:endParaRPr lang="en-US" sz="2600"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 xmlns:a16="http://schemas.microsoft.com/office/drawing/2014/main" id="{2BB312B9-C800-E6A9-2710-76208B44E984}"/>
              </a:ext>
            </a:extLst>
          </p:cNvPr>
          <p:cNvSpPr/>
          <p:nvPr/>
        </p:nvSpPr>
        <p:spPr>
          <a:xfrm>
            <a:off x="3780331" y="5126187"/>
            <a:ext cx="1026941" cy="6878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9D1C9B06-53C2-98E7-FB53-B1C95E377F04}"/>
              </a:ext>
            </a:extLst>
          </p:cNvPr>
          <p:cNvPicPr>
            <a:picLocks noChangeAspect="1"/>
          </p:cNvPicPr>
          <p:nvPr/>
        </p:nvPicPr>
        <p:blipFill>
          <a:blip r:embed="rId4"/>
          <a:stretch>
            <a:fillRect/>
          </a:stretch>
        </p:blipFill>
        <p:spPr>
          <a:xfrm>
            <a:off x="9685532" y="2600285"/>
            <a:ext cx="2143125" cy="2143125"/>
          </a:xfrm>
          <a:prstGeom prst="rect">
            <a:avLst/>
          </a:prstGeom>
        </p:spPr>
      </p:pic>
      <p:pic>
        <p:nvPicPr>
          <p:cNvPr id="16" name="Picture 15">
            <a:extLst>
              <a:ext uri="{FF2B5EF4-FFF2-40B4-BE49-F238E27FC236}">
                <a16:creationId xmlns="" xmlns:a16="http://schemas.microsoft.com/office/drawing/2014/main" id="{EC65CE29-0FBD-CCBB-CB9D-D79BBE6738F9}"/>
              </a:ext>
            </a:extLst>
          </p:cNvPr>
          <p:cNvPicPr>
            <a:picLocks noChangeAspect="1"/>
          </p:cNvPicPr>
          <p:nvPr/>
        </p:nvPicPr>
        <p:blipFill>
          <a:blip r:embed="rId5"/>
          <a:stretch>
            <a:fillRect/>
          </a:stretch>
        </p:blipFill>
        <p:spPr>
          <a:xfrm>
            <a:off x="98765" y="1162985"/>
            <a:ext cx="3851187" cy="2562790"/>
          </a:xfrm>
          <a:prstGeom prst="rect">
            <a:avLst/>
          </a:prstGeom>
        </p:spPr>
      </p:pic>
      <p:sp>
        <p:nvSpPr>
          <p:cNvPr id="18" name="TextBox 17">
            <a:extLst>
              <a:ext uri="{FF2B5EF4-FFF2-40B4-BE49-F238E27FC236}">
                <a16:creationId xmlns="" xmlns:a16="http://schemas.microsoft.com/office/drawing/2014/main" id="{EE2A0D6E-7920-2AE7-0E0D-81C013FE6FAA}"/>
              </a:ext>
            </a:extLst>
          </p:cNvPr>
          <p:cNvSpPr txBox="1"/>
          <p:nvPr/>
        </p:nvSpPr>
        <p:spPr>
          <a:xfrm>
            <a:off x="98765" y="2724827"/>
            <a:ext cx="6154614" cy="446276"/>
          </a:xfrm>
          <a:prstGeom prst="rect">
            <a:avLst/>
          </a:prstGeom>
          <a:noFill/>
        </p:spPr>
        <p:txBody>
          <a:bodyPr wrap="square">
            <a:spAutoFit/>
          </a:bodyPr>
          <a:lstStyle/>
          <a:p>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HẬU QUẢ KHÔNG ĐÓNG</a:t>
            </a:r>
            <a:endParaRPr lang="en-US" sz="2300" b="1" dirty="0"/>
          </a:p>
        </p:txBody>
      </p:sp>
      <p:sp>
        <p:nvSpPr>
          <p:cNvPr id="19" name="Rectangle: Rounded Corners 18">
            <a:extLst>
              <a:ext uri="{FF2B5EF4-FFF2-40B4-BE49-F238E27FC236}">
                <a16:creationId xmlns="" xmlns:a16="http://schemas.microsoft.com/office/drawing/2014/main" id="{3154AB5B-F5FF-7045-3A90-1EB3068D1345}"/>
              </a:ext>
            </a:extLst>
          </p:cNvPr>
          <p:cNvSpPr/>
          <p:nvPr/>
        </p:nvSpPr>
        <p:spPr>
          <a:xfrm>
            <a:off x="3949952" y="987715"/>
            <a:ext cx="8181037" cy="13482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Người</a:t>
            </a:r>
            <a:r>
              <a:rPr lang="en-US"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lao động bị tai nạn</a:t>
            </a:r>
            <a:r>
              <a:rPr lang="en-US"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 (Anh K)</a:t>
            </a:r>
            <a:r>
              <a:rPr lang="en-US" sz="2600" b="1" dirty="0">
                <a:solidFill>
                  <a:srgbClr val="000000"/>
                </a:solidFill>
                <a:highlight>
                  <a:srgbClr val="FFFFFF"/>
                </a:highlight>
                <a:latin typeface="Times New Roman" panose="02020603050405020304" pitchFamily="18" charset="0"/>
                <a:cs typeface="Times New Roman" panose="02020603050405020304" pitchFamily="18" charset="0"/>
              </a:rPr>
              <a:t>:</a:t>
            </a:r>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không nhận được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sự hỗ trợ tài chính từ quỹ bảo hiểm tai nạn lao động,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gây khó khăn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cho việc điều trị và phục hồi sức khỏe.</a:t>
            </a:r>
            <a:endParaRPr lang="en-US" sz="26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3F37C335-E2B0-D28A-E9AD-BA34E97BF58C}"/>
              </a:ext>
            </a:extLst>
          </p:cNvPr>
          <p:cNvSpPr/>
          <p:nvPr/>
        </p:nvSpPr>
        <p:spPr>
          <a:xfrm>
            <a:off x="3949952" y="2335989"/>
            <a:ext cx="8143283" cy="13726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Doanh nghiệp X</a:t>
            </a:r>
            <a:r>
              <a:rPr lang="en-US"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có thể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bị phạt</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 theo quy định của pháp luật vì không thực hiện đúng nghĩa vụ đóng bảo hiểm cho người lao động.</a:t>
            </a:r>
            <a:endParaRPr lang="en-US" sz="26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 xmlns:a16="http://schemas.microsoft.com/office/drawing/2014/main" id="{FCA85512-E905-D706-03CF-D7928BBB94AA}"/>
              </a:ext>
            </a:extLst>
          </p:cNvPr>
          <p:cNvSpPr/>
          <p:nvPr/>
        </p:nvSpPr>
        <p:spPr>
          <a:xfrm>
            <a:off x="3949952" y="3725775"/>
            <a:ext cx="8181037" cy="11083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Việc này cũng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ảnh hưởng đến uy tín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của doanh nghiệp, gây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mất niềm tin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từ phía người lao động và cộng đồng.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869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xit" presetSubtype="32" fill="hold" grpId="0" nodeType="clickEffect">
                                  <p:stCondLst>
                                    <p:cond delay="0"/>
                                  </p:stCondLst>
                                  <p:childTnLst>
                                    <p:animEffect transition="out" filter="diamond(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P spid="18" grpId="0"/>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3">
            <a:extLst>
              <a:ext uri="{FF2B5EF4-FFF2-40B4-BE49-F238E27FC236}">
                <a16:creationId xmlns:a16="http://schemas.microsoft.com/office/drawing/2014/main" xmlns="" id="{2E3B4F96-0902-E0BA-FC19-B9A73959CB0D}"/>
              </a:ext>
            </a:extLst>
          </p:cNvPr>
          <p:cNvSpPr txBox="1">
            <a:spLocks noChangeArrowheads="1"/>
          </p:cNvSpPr>
          <p:nvPr/>
        </p:nvSpPr>
        <p:spPr bwMode="auto">
          <a:xfrm>
            <a:off x="4366685" y="2048933"/>
            <a:ext cx="3458633" cy="66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00" tIns="48000" rIns="96000" bIns="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1219170" fontAlgn="base">
              <a:spcBef>
                <a:spcPct val="0"/>
              </a:spcBef>
              <a:spcAft>
                <a:spcPct val="0"/>
              </a:spcAft>
            </a:pPr>
            <a:r>
              <a:rPr lang="vi-VN" altLang="en-US" sz="4000" b="1">
                <a:solidFill>
                  <a:srgbClr val="434343"/>
                </a:solidFill>
              </a:rPr>
              <a:t>LUYỆN TẬP</a:t>
            </a:r>
          </a:p>
        </p:txBody>
      </p:sp>
      <p:sp>
        <p:nvSpPr>
          <p:cNvPr id="5" name="TextBox 4">
            <a:extLst>
              <a:ext uri="{FF2B5EF4-FFF2-40B4-BE49-F238E27FC236}">
                <a16:creationId xmlns:a16="http://schemas.microsoft.com/office/drawing/2014/main" xmlns="" id="{859D110E-BE3B-33CA-8802-0BE880B8C9D9}"/>
              </a:ext>
            </a:extLst>
          </p:cNvPr>
          <p:cNvSpPr txBox="1">
            <a:spLocks noChangeArrowheads="1"/>
          </p:cNvSpPr>
          <p:nvPr/>
        </p:nvSpPr>
        <p:spPr bwMode="auto">
          <a:xfrm>
            <a:off x="2623610" y="3149568"/>
            <a:ext cx="6989233" cy="136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1219170" fontAlgn="base">
              <a:lnSpc>
                <a:spcPct val="150000"/>
              </a:lnSpc>
              <a:spcBef>
                <a:spcPct val="0"/>
              </a:spcBef>
              <a:spcAft>
                <a:spcPct val="0"/>
              </a:spcAft>
              <a:buClr>
                <a:srgbClr val="595959"/>
              </a:buClr>
            </a:pPr>
            <a:r>
              <a:rPr lang="vi-VN" altLang="en-US" sz="2933" b="1" dirty="0">
                <a:solidFill>
                  <a:srgbClr val="595959"/>
                </a:solidFill>
              </a:rPr>
              <a:t>Thực hiện yêu cầu các bài tập ở phần </a:t>
            </a:r>
            <a:r>
              <a:rPr lang="vi-VN" altLang="en-US" sz="2933" dirty="0">
                <a:solidFill>
                  <a:srgbClr val="595959"/>
                </a:solidFill>
              </a:rPr>
              <a:t>Luyện tập</a:t>
            </a:r>
          </a:p>
        </p:txBody>
      </p:sp>
      <p:pic>
        <p:nvPicPr>
          <p:cNvPr id="88067" name="Picture 2" descr="Graphical user interface&#10;&#10;Description automatically generated">
            <a:extLst>
              <a:ext uri="{FF2B5EF4-FFF2-40B4-BE49-F238E27FC236}">
                <a16:creationId xmlns:a16="http://schemas.microsoft.com/office/drawing/2014/main" xmlns="" id="{DE604E16-C3A8-72AE-785C-207E797CA724}"/>
              </a:ext>
            </a:extLst>
          </p:cNvPr>
          <p:cNvPicPr>
            <a:picLocks noChangeAspect="1"/>
          </p:cNvPicPr>
          <p:nvPr/>
        </p:nvPicPr>
        <p:blipFill>
          <a:blip r:embed="rId2">
            <a:extLst>
              <a:ext uri="{28A0092B-C50C-407E-A947-70E740481C1C}">
                <a14:useLocalDpi xmlns:a14="http://schemas.microsoft.com/office/drawing/2010/main" val="0"/>
              </a:ext>
            </a:extLst>
          </a:blip>
          <a:srcRect r="64214" b="8513"/>
          <a:stretch>
            <a:fillRect/>
          </a:stretch>
        </p:blipFill>
        <p:spPr bwMode="auto">
          <a:xfrm>
            <a:off x="86785" y="2338918"/>
            <a:ext cx="2762249" cy="459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descr="Graphical user interface&#10;&#10;Description automatically generated">
            <a:extLst>
              <a:ext uri="{FF2B5EF4-FFF2-40B4-BE49-F238E27FC236}">
                <a16:creationId xmlns:a16="http://schemas.microsoft.com/office/drawing/2014/main" xmlns="" id="{3ACE08BD-383F-B406-E6D4-EDED93E7020D}"/>
              </a:ext>
            </a:extLst>
          </p:cNvPr>
          <p:cNvPicPr>
            <a:picLocks noChangeAspect="1"/>
          </p:cNvPicPr>
          <p:nvPr/>
        </p:nvPicPr>
        <p:blipFill>
          <a:blip r:embed="rId2">
            <a:extLst>
              <a:ext uri="{28A0092B-C50C-407E-A947-70E740481C1C}">
                <a14:useLocalDpi xmlns:a14="http://schemas.microsoft.com/office/drawing/2010/main" val="0"/>
              </a:ext>
            </a:extLst>
          </a:blip>
          <a:srcRect l="70349" b="8072"/>
          <a:stretch>
            <a:fillRect/>
          </a:stretch>
        </p:blipFill>
        <p:spPr bwMode="auto">
          <a:xfrm>
            <a:off x="9387418" y="-986367"/>
            <a:ext cx="2804583" cy="565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F72FE7C-F64C-9D12-1BBE-A98D7511EAA0}"/>
              </a:ext>
            </a:extLst>
          </p:cNvPr>
          <p:cNvSpPr txBox="1">
            <a:spLocks noChangeArrowheads="1"/>
          </p:cNvSpPr>
          <p:nvPr/>
        </p:nvSpPr>
        <p:spPr bwMode="auto">
          <a:xfrm>
            <a:off x="1111348" y="342901"/>
            <a:ext cx="10644619" cy="5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000" tIns="48000" rIns="96000" bIns="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1219170" fontAlgn="base">
              <a:spcBef>
                <a:spcPct val="0"/>
              </a:spcBef>
              <a:spcAft>
                <a:spcPct val="0"/>
              </a:spcAft>
            </a:pPr>
            <a:r>
              <a:rPr lang="vi-VN" altLang="en-US" sz="3200" b="1" dirty="0">
                <a:solidFill>
                  <a:srgbClr val="434343"/>
                </a:solidFill>
              </a:rPr>
              <a:t>BÀI TẬP 1 – THẢO LUẬN NHÓM</a:t>
            </a:r>
            <a:r>
              <a:rPr lang="en-US" altLang="en-US" sz="3200" b="1" dirty="0">
                <a:solidFill>
                  <a:srgbClr val="434343"/>
                </a:solidFill>
              </a:rPr>
              <a:t> NHỎ THEO BÀN</a:t>
            </a:r>
            <a:endParaRPr lang="vi-VN" altLang="en-US" sz="3200" b="1" dirty="0">
              <a:solidFill>
                <a:srgbClr val="434343"/>
              </a:solidFill>
            </a:endParaRPr>
          </a:p>
        </p:txBody>
      </p:sp>
      <p:pic>
        <p:nvPicPr>
          <p:cNvPr id="89105" name="Picture 39" descr="A group of people dancing&#10;&#10;Description automatically generated with medium confidence">
            <a:extLst>
              <a:ext uri="{FF2B5EF4-FFF2-40B4-BE49-F238E27FC236}">
                <a16:creationId xmlns:a16="http://schemas.microsoft.com/office/drawing/2014/main" xmlns="" id="{9861E0FD-DE0E-B4CA-0C0E-19393823FF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608" y="3707210"/>
            <a:ext cx="5518149" cy="367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B0898090-5EF1-20EA-835E-45F18709A645}"/>
              </a:ext>
            </a:extLst>
          </p:cNvPr>
          <p:cNvSpPr txBox="1"/>
          <p:nvPr/>
        </p:nvSpPr>
        <p:spPr>
          <a:xfrm>
            <a:off x="0" y="1311406"/>
            <a:ext cx="12192000" cy="3411383"/>
          </a:xfrm>
          <a:prstGeom prst="rect">
            <a:avLst/>
          </a:prstGeom>
          <a:noFill/>
        </p:spPr>
        <p:txBody>
          <a:bodyPr wrap="square">
            <a:spAutoFit/>
          </a:bodyPr>
          <a:lstStyle/>
          <a:p>
            <a:pPr algn="l">
              <a:lnSpc>
                <a:spcPct val="120000"/>
              </a:lnSpc>
            </a:pPr>
            <a:r>
              <a:rPr lang="vi-VN" sz="2600" b="0" i="0" dirty="0">
                <a:solidFill>
                  <a:srgbClr val="000000"/>
                </a:solidFill>
                <a:effectLst/>
                <a:highlight>
                  <a:srgbClr val="FFFFFF"/>
                </a:highlight>
                <a:latin typeface="+mj-lt"/>
              </a:rPr>
              <a:t> </a:t>
            </a:r>
            <a:r>
              <a:rPr lang="vi-VN" sz="2600" b="1" i="0" dirty="0">
                <a:solidFill>
                  <a:srgbClr val="000000"/>
                </a:solidFill>
                <a:effectLst/>
                <a:highlight>
                  <a:srgbClr val="FFFFFF"/>
                </a:highlight>
                <a:latin typeface="+mj-lt"/>
              </a:rPr>
              <a:t>Em đồng ý với nội dung nào sau đây về quyền và nghĩa vụ của công dân trong bảo vệ, chăm sóc sức khỏe và bảo đảm an sinh xã hội? V</a:t>
            </a:r>
            <a:r>
              <a:rPr lang="en-US" sz="2600" b="1" dirty="0">
                <a:solidFill>
                  <a:srgbClr val="000000"/>
                </a:solidFill>
                <a:highlight>
                  <a:srgbClr val="FFFFFF"/>
                </a:highlight>
                <a:latin typeface="+mj-lt"/>
              </a:rPr>
              <a:t>ì</a:t>
            </a:r>
            <a:r>
              <a:rPr lang="vi-VN" sz="2600" b="1" i="0" dirty="0">
                <a:solidFill>
                  <a:srgbClr val="000000"/>
                </a:solidFill>
                <a:effectLst/>
                <a:highlight>
                  <a:srgbClr val="FFFFFF"/>
                </a:highlight>
                <a:latin typeface="+mj-lt"/>
              </a:rPr>
              <a:t> sao?</a:t>
            </a:r>
          </a:p>
          <a:p>
            <a:pPr algn="l">
              <a:lnSpc>
                <a:spcPct val="120000"/>
              </a:lnSpc>
            </a:pPr>
            <a:r>
              <a:rPr lang="vi-VN" sz="2600" b="0" i="0" dirty="0">
                <a:solidFill>
                  <a:srgbClr val="000000"/>
                </a:solidFill>
                <a:effectLst/>
                <a:highlight>
                  <a:srgbClr val="FFFFFF"/>
                </a:highlight>
                <a:latin typeface="+mj-lt"/>
              </a:rPr>
              <a:t>A. Tất cả người lao động đều được hưởng trợ cấp khi gặp khó khăn.</a:t>
            </a:r>
          </a:p>
          <a:p>
            <a:pPr algn="l">
              <a:lnSpc>
                <a:spcPct val="120000"/>
              </a:lnSpc>
            </a:pPr>
            <a:r>
              <a:rPr lang="vi-VN" sz="2600" b="0" i="0" dirty="0">
                <a:solidFill>
                  <a:srgbClr val="000000"/>
                </a:solidFill>
                <a:effectLst/>
                <a:highlight>
                  <a:srgbClr val="FFFFFF"/>
                </a:highlight>
                <a:latin typeface="+mj-lt"/>
              </a:rPr>
              <a:t>B. Mọi trẻ em đều được nhận trợ cấp hằng tháng của Nhà nước.</a:t>
            </a:r>
          </a:p>
          <a:p>
            <a:pPr algn="l">
              <a:lnSpc>
                <a:spcPct val="120000"/>
              </a:lnSpc>
            </a:pPr>
            <a:r>
              <a:rPr lang="vi-VN" sz="2600" b="0" i="0" dirty="0">
                <a:solidFill>
                  <a:srgbClr val="000000"/>
                </a:solidFill>
                <a:effectLst/>
                <a:highlight>
                  <a:srgbClr val="FFFFFF"/>
                </a:highlight>
                <a:latin typeface="+mj-lt"/>
              </a:rPr>
              <a:t>C. Tất cả công dân đều được tham gia đóng bảo hiểm tự nguyện.</a:t>
            </a:r>
          </a:p>
          <a:p>
            <a:pPr algn="l">
              <a:lnSpc>
                <a:spcPct val="120000"/>
              </a:lnSpc>
            </a:pPr>
            <a:r>
              <a:rPr lang="vi-VN" sz="2600" b="0" i="0" dirty="0">
                <a:solidFill>
                  <a:srgbClr val="000000"/>
                </a:solidFill>
                <a:effectLst/>
                <a:highlight>
                  <a:srgbClr val="FFFFFF"/>
                </a:highlight>
                <a:latin typeface="+mj-lt"/>
              </a:rPr>
              <a:t>D. Người dân tộc thiểu số chỉ được Nhà nước hỗ trợ vay vốn để phát triển kinh tế.</a:t>
            </a:r>
          </a:p>
          <a:p>
            <a:pPr algn="l">
              <a:lnSpc>
                <a:spcPct val="120000"/>
              </a:lnSpc>
            </a:pPr>
            <a:r>
              <a:rPr lang="vi-VN" sz="2600" b="0" i="0" dirty="0">
                <a:solidFill>
                  <a:srgbClr val="000000"/>
                </a:solidFill>
                <a:effectLst/>
                <a:highlight>
                  <a:srgbClr val="FFFFFF"/>
                </a:highlight>
                <a:latin typeface="+mj-lt"/>
              </a:rPr>
              <a:t>E. Người lao động tham gia bảo hiểm y tế phải chỉ trả mọi khoản chi phí cho bệnh viện.</a:t>
            </a:r>
          </a:p>
        </p:txBody>
      </p:sp>
      <p:sp>
        <p:nvSpPr>
          <p:cNvPr id="13" name="Oval 12">
            <a:extLst>
              <a:ext uri="{FF2B5EF4-FFF2-40B4-BE49-F238E27FC236}">
                <a16:creationId xmlns:a16="http://schemas.microsoft.com/office/drawing/2014/main" xmlns="" id="{9D095AFF-A31D-36E5-2C92-8FDEA5CCA2FB}"/>
              </a:ext>
            </a:extLst>
          </p:cNvPr>
          <p:cNvSpPr/>
          <p:nvPr/>
        </p:nvSpPr>
        <p:spPr>
          <a:xfrm>
            <a:off x="0" y="3291840"/>
            <a:ext cx="492369" cy="415370"/>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TextBox 14">
            <a:extLst>
              <a:ext uri="{FF2B5EF4-FFF2-40B4-BE49-F238E27FC236}">
                <a16:creationId xmlns:a16="http://schemas.microsoft.com/office/drawing/2014/main" xmlns="" id="{7E3CECF8-32AE-0C2F-9E6D-002205B6DD64}"/>
              </a:ext>
            </a:extLst>
          </p:cNvPr>
          <p:cNvSpPr txBox="1"/>
          <p:nvPr/>
        </p:nvSpPr>
        <p:spPr>
          <a:xfrm>
            <a:off x="5439575" y="4974564"/>
            <a:ext cx="6752425" cy="1692771"/>
          </a:xfrm>
          <a:prstGeom prst="rect">
            <a:avLst/>
          </a:prstGeom>
          <a:noFill/>
        </p:spPr>
        <p:txBody>
          <a:bodyPr wrap="square">
            <a:spAutoFit/>
          </a:bodyPr>
          <a:lstStyle/>
          <a:p>
            <a:pPr algn="just"/>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Vì</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Theo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các</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quy</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định</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của</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pháp</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luật</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tất</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cả</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công</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dân</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đều</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có</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quyền</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tham</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gia</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đóng</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bảo</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hiểm</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tự</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nguyện</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để</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đảm</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bảo</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quyền</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lợi</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của</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mình</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khi</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gặp</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rủi</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ro</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về</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sức</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khỏe</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hoặc</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an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sinh</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xã</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hội</a:t>
            </a:r>
            <a:r>
              <a:rPr lang="en-US"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endParaRPr lang="en-US" sz="26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additive="base">
                                        <p:cTn id="2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xmlns="" id="{A70C8183-6963-34E1-DE57-082AA3837063}"/>
              </a:ext>
            </a:extLst>
          </p:cNvPr>
          <p:cNvSpPr>
            <a:spLocks noGrp="1"/>
          </p:cNvSpPr>
          <p:nvPr>
            <p:ph type="subTitle" idx="1"/>
          </p:nvPr>
        </p:nvSpPr>
        <p:spPr/>
        <p:txBody>
          <a:bodyPr/>
          <a:lstStyle/>
          <a:p>
            <a:endParaRPr lang="en-US"/>
          </a:p>
        </p:txBody>
      </p:sp>
      <p:sp>
        <p:nvSpPr>
          <p:cNvPr id="8" name="Subtitle 7">
            <a:extLst>
              <a:ext uri="{FF2B5EF4-FFF2-40B4-BE49-F238E27FC236}">
                <a16:creationId xmlns:a16="http://schemas.microsoft.com/office/drawing/2014/main" xmlns="" id="{21FFEC1B-AA64-E696-4973-7FE0C9227DF6}"/>
              </a:ext>
            </a:extLst>
          </p:cNvPr>
          <p:cNvSpPr>
            <a:spLocks noGrp="1"/>
          </p:cNvSpPr>
          <p:nvPr>
            <p:ph type="subTitle" idx="6"/>
          </p:nvPr>
        </p:nvSpPr>
        <p:spPr/>
        <p:txBody>
          <a:bodyPr/>
          <a:lstStyle/>
          <a:p>
            <a:endParaRPr lang="en-US"/>
          </a:p>
        </p:txBody>
      </p:sp>
      <p:sp>
        <p:nvSpPr>
          <p:cNvPr id="9" name="Subtitle 8">
            <a:extLst>
              <a:ext uri="{FF2B5EF4-FFF2-40B4-BE49-F238E27FC236}">
                <a16:creationId xmlns:a16="http://schemas.microsoft.com/office/drawing/2014/main" xmlns="" id="{BFBF501F-2D53-9395-5B5A-37C048CF86FD}"/>
              </a:ext>
            </a:extLst>
          </p:cNvPr>
          <p:cNvSpPr>
            <a:spLocks noGrp="1"/>
          </p:cNvSpPr>
          <p:nvPr>
            <p:ph type="subTitle" idx="7"/>
          </p:nvPr>
        </p:nvSpPr>
        <p:spPr/>
        <p:txBody>
          <a:bodyPr/>
          <a:lstStyle/>
          <a:p>
            <a:endParaRPr lang="en-US" dirty="0"/>
          </a:p>
        </p:txBody>
      </p:sp>
      <p:pic>
        <p:nvPicPr>
          <p:cNvPr id="10" name="Picture 9">
            <a:extLst>
              <a:ext uri="{FF2B5EF4-FFF2-40B4-BE49-F238E27FC236}">
                <a16:creationId xmlns:a16="http://schemas.microsoft.com/office/drawing/2014/main" xmlns="" id="{F36AEE0E-E1CC-1B02-4DD9-5F95E2F7D45A}"/>
              </a:ext>
            </a:extLst>
          </p:cNvPr>
          <p:cNvPicPr>
            <a:picLocks noChangeAspect="1"/>
          </p:cNvPicPr>
          <p:nvPr/>
        </p:nvPicPr>
        <p:blipFill rotWithShape="1">
          <a:blip r:embed="rId2"/>
          <a:srcRect l="50000" t="18942"/>
          <a:stretch/>
        </p:blipFill>
        <p:spPr>
          <a:xfrm>
            <a:off x="0" y="4990102"/>
            <a:ext cx="3524250" cy="1867898"/>
          </a:xfrm>
          <a:prstGeom prst="rect">
            <a:avLst/>
          </a:prstGeom>
        </p:spPr>
      </p:pic>
      <p:sp>
        <p:nvSpPr>
          <p:cNvPr id="12" name="TextBox 11">
            <a:extLst>
              <a:ext uri="{FF2B5EF4-FFF2-40B4-BE49-F238E27FC236}">
                <a16:creationId xmlns:a16="http://schemas.microsoft.com/office/drawing/2014/main" xmlns="" id="{E2C32594-598D-9308-A287-978E837247A7}"/>
              </a:ext>
            </a:extLst>
          </p:cNvPr>
          <p:cNvSpPr txBox="1"/>
          <p:nvPr/>
        </p:nvSpPr>
        <p:spPr>
          <a:xfrm>
            <a:off x="0" y="138325"/>
            <a:ext cx="12027877" cy="485177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l">
              <a:lnSpc>
                <a:spcPct val="120000"/>
              </a:lnSpc>
            </a:pPr>
            <a:r>
              <a:rPr lang="vi-VN" sz="2600" b="1" i="0" dirty="0">
                <a:solidFill>
                  <a:srgbClr val="000000"/>
                </a:solidFill>
                <a:effectLst/>
                <a:highlight>
                  <a:srgbClr val="FFFFFF"/>
                </a:highlight>
                <a:latin typeface="+mj-lt"/>
              </a:rPr>
              <a:t>Câu 2: Hành vi nào dưới đây v</a:t>
            </a:r>
            <a:r>
              <a:rPr lang="en-US" sz="2600" b="1" i="0" dirty="0" err="1">
                <a:solidFill>
                  <a:srgbClr val="000000"/>
                </a:solidFill>
                <a:effectLst/>
                <a:highlight>
                  <a:srgbClr val="FFFFFF"/>
                </a:highlight>
                <a:latin typeface="+mj-lt"/>
              </a:rPr>
              <a:t>i</a:t>
            </a:r>
            <a:r>
              <a:rPr lang="vi-VN" sz="2600" b="1" i="0" dirty="0">
                <a:solidFill>
                  <a:srgbClr val="000000"/>
                </a:solidFill>
                <a:effectLst/>
                <a:highlight>
                  <a:srgbClr val="FFFFFF"/>
                </a:highlight>
                <a:latin typeface="+mj-lt"/>
              </a:rPr>
              <a:t> phạm quy định của pháp luật về quyền và nghĩa vụ của công dân về bảo vệ, chăm sóc sức khoẻ và bảo đảm an sinh xã hội? Vì sao?</a:t>
            </a:r>
          </a:p>
          <a:p>
            <a:pPr algn="l">
              <a:lnSpc>
                <a:spcPct val="120000"/>
              </a:lnSpc>
            </a:pPr>
            <a:r>
              <a:rPr lang="vi-VN" sz="2600" b="0" i="0" dirty="0">
                <a:solidFill>
                  <a:srgbClr val="000000"/>
                </a:solidFill>
                <a:effectLst/>
                <a:highlight>
                  <a:srgbClr val="FFFFFF"/>
                </a:highlight>
                <a:latin typeface="+mj-lt"/>
              </a:rPr>
              <a:t>A. Ông B đã không báo cáo cho cán bộ y tế biết về việc mình mắc bệnh truyền nhiễm.</a:t>
            </a:r>
          </a:p>
          <a:p>
            <a:pPr algn="l">
              <a:lnSpc>
                <a:spcPct val="120000"/>
              </a:lnSpc>
            </a:pPr>
            <a:r>
              <a:rPr lang="vi-VN" sz="2600" b="0" i="0" dirty="0">
                <a:solidFill>
                  <a:srgbClr val="000000"/>
                </a:solidFill>
                <a:effectLst/>
                <a:highlight>
                  <a:srgbClr val="FFFFFF"/>
                </a:highlight>
                <a:latin typeface="+mj-lt"/>
              </a:rPr>
              <a:t>B. Anh Q là cán bộ xã đã tìm cách cắt giảm tiền hỗ trợ của các gia đình thuộc hộ nghèo ở địa phương.</a:t>
            </a:r>
          </a:p>
          <a:p>
            <a:pPr algn="l">
              <a:lnSpc>
                <a:spcPct val="120000"/>
              </a:lnSpc>
            </a:pPr>
            <a:r>
              <a:rPr lang="vi-VN" sz="2600" b="0" i="0" dirty="0">
                <a:solidFill>
                  <a:srgbClr val="000000"/>
                </a:solidFill>
                <a:effectLst/>
                <a:highlight>
                  <a:srgbClr val="FFFFFF"/>
                </a:highlight>
                <a:latin typeface="+mj-lt"/>
              </a:rPr>
              <a:t>C. Chị H tích cực cùng cán bộ xã tuyên truyền về sức khỏe sinh sản cho bà con nhân dân.</a:t>
            </a:r>
          </a:p>
          <a:p>
            <a:pPr algn="l">
              <a:lnSpc>
                <a:spcPct val="120000"/>
              </a:lnSpc>
            </a:pPr>
            <a:r>
              <a:rPr lang="vi-VN" sz="2600" b="0" i="0" dirty="0">
                <a:solidFill>
                  <a:srgbClr val="000000"/>
                </a:solidFill>
                <a:effectLst/>
                <a:highlight>
                  <a:srgbClr val="FFFFFF"/>
                </a:highlight>
                <a:latin typeface="+mj-lt"/>
              </a:rPr>
              <a:t>D. Bạn V mồ côi cha mẹ từ nhỏ nên đã đăng kí gói vay hỗ trợ sinh viên học tập để có tiền đóng học và sinh hoạt.</a:t>
            </a:r>
          </a:p>
          <a:p>
            <a:pPr algn="l">
              <a:lnSpc>
                <a:spcPct val="120000"/>
              </a:lnSpc>
            </a:pPr>
            <a:r>
              <a:rPr lang="vi-VN" sz="2600" b="0" i="0" dirty="0">
                <a:solidFill>
                  <a:srgbClr val="000000"/>
                </a:solidFill>
                <a:effectLst/>
                <a:highlight>
                  <a:srgbClr val="FFFFFF"/>
                </a:highlight>
                <a:latin typeface="+mj-lt"/>
              </a:rPr>
              <a:t>E. Bà D là nhân viên của bệnh viện đã có hành vi áp giá cao hơn trong thanh toán chi phí khám, chữa bệnh bảo hiểm y tế.</a:t>
            </a:r>
          </a:p>
        </p:txBody>
      </p:sp>
      <p:sp>
        <p:nvSpPr>
          <p:cNvPr id="13" name="Oval 12">
            <a:extLst>
              <a:ext uri="{FF2B5EF4-FFF2-40B4-BE49-F238E27FC236}">
                <a16:creationId xmlns:a16="http://schemas.microsoft.com/office/drawing/2014/main" xmlns="" id="{AFBA0178-8F0E-1D5D-63D5-54F1AA9558BB}"/>
              </a:ext>
            </a:extLst>
          </p:cNvPr>
          <p:cNvSpPr/>
          <p:nvPr/>
        </p:nvSpPr>
        <p:spPr>
          <a:xfrm>
            <a:off x="0" y="1153552"/>
            <a:ext cx="436098" cy="534572"/>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TextBox 14">
            <a:extLst>
              <a:ext uri="{FF2B5EF4-FFF2-40B4-BE49-F238E27FC236}">
                <a16:creationId xmlns:a16="http://schemas.microsoft.com/office/drawing/2014/main" xmlns="" id="{8CC2FB6C-38D6-CCF0-6A76-01E23E28EB47}"/>
              </a:ext>
            </a:extLst>
          </p:cNvPr>
          <p:cNvSpPr txBox="1"/>
          <p:nvPr/>
        </p:nvSpPr>
        <p:spPr>
          <a:xfrm>
            <a:off x="2621281" y="5058558"/>
            <a:ext cx="9570719" cy="1631216"/>
          </a:xfrm>
          <a:prstGeom prst="rect">
            <a:avLst/>
          </a:prstGeom>
          <a:noFill/>
        </p:spPr>
        <p:txBody>
          <a:bodyPr wrap="square">
            <a:spAutoFit/>
          </a:bodyPr>
          <a:lstStyle/>
          <a:p>
            <a:pPr algn="just"/>
            <a:r>
              <a:rPr lang="en-US" sz="25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Vì</a:t>
            </a:r>
            <a:r>
              <a:rPr lang="en-US" sz="25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vi-VN" sz="2500" b="0" i="1" dirty="0">
                <a:solidFill>
                  <a:srgbClr val="FF0000"/>
                </a:solidFill>
                <a:effectLst/>
                <a:highlight>
                  <a:srgbClr val="FFFFFF"/>
                </a:highlight>
                <a:latin typeface="+mj-lt"/>
              </a:rPr>
              <a:t>Ông B đã không báo cáo cho cán bộ y tế biết về việc mình mắc bệnh truyền nhiễm: Đây là vi phạm quy định vì theo pháp luật, người mắc bệnh truyền nhiễm có nghĩa vụ phải thông báo cho cơ quan y tế để được hướng dẫn điều trị kịp thời, đồng thời ngăn chặn sự lây lan của bệnh tật.</a:t>
            </a:r>
            <a:endParaRPr lang="en-US" sz="2500" i="1" dirty="0">
              <a:solidFill>
                <a:srgbClr val="FF0000"/>
              </a:solidFill>
              <a:latin typeface="+mj-lt"/>
            </a:endParaRPr>
          </a:p>
        </p:txBody>
      </p:sp>
      <p:sp>
        <p:nvSpPr>
          <p:cNvPr id="16" name="Oval 15">
            <a:extLst>
              <a:ext uri="{FF2B5EF4-FFF2-40B4-BE49-F238E27FC236}">
                <a16:creationId xmlns:a16="http://schemas.microsoft.com/office/drawing/2014/main" xmlns="" id="{87833471-9A4C-FCAC-C2C6-091AF773B9AF}"/>
              </a:ext>
            </a:extLst>
          </p:cNvPr>
          <p:cNvSpPr/>
          <p:nvPr/>
        </p:nvSpPr>
        <p:spPr>
          <a:xfrm flipV="1">
            <a:off x="-53926" y="1600612"/>
            <a:ext cx="436098" cy="534572"/>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B50580D1-4782-C785-6E5B-6F7827E6ED96}"/>
              </a:ext>
            </a:extLst>
          </p:cNvPr>
          <p:cNvSpPr/>
          <p:nvPr/>
        </p:nvSpPr>
        <p:spPr>
          <a:xfrm>
            <a:off x="2546252" y="4990102"/>
            <a:ext cx="9645748" cy="17589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0" i="1" dirty="0" err="1">
                <a:solidFill>
                  <a:srgbClr val="FF0000"/>
                </a:solidFill>
                <a:effectLst/>
                <a:highlight>
                  <a:srgbClr val="FFFFFF"/>
                </a:highlight>
                <a:latin typeface="Times New Roman" panose="02020603050405020304" pitchFamily="18" charset="0"/>
                <a:cs typeface="Times New Roman" panose="02020603050405020304" pitchFamily="18" charset="0"/>
              </a:rPr>
              <a:t>Vì</a:t>
            </a:r>
            <a:r>
              <a:rPr lang="en-US" sz="2500" b="0"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vi-VN" sz="2500" b="0" i="1" dirty="0">
                <a:solidFill>
                  <a:srgbClr val="FF0000"/>
                </a:solidFill>
                <a:effectLst/>
                <a:highlight>
                  <a:srgbClr val="FFFFFF"/>
                </a:highlight>
                <a:latin typeface="Times New Roman" panose="02020603050405020304" pitchFamily="18" charset="0"/>
                <a:cs typeface="Times New Roman" panose="02020603050405020304" pitchFamily="18" charset="0"/>
              </a:rPr>
              <a:t>Anh Q là cán bộ xã đã tìm cách cắt giảm tiền hỗ trợ của các gia đình thuộc hộ nghèo ở địa phương: Hành vi này vi phạm quy định vì anh Q đã làm trái với nghĩa vụ của mình trong việc bảo đảm quyền lợi cho người dân, đặc biệt là những người thuộc diện hộ nghèo.</a:t>
            </a:r>
            <a:endParaRPr lang="en-US" sz="2500" i="1" dirty="0">
              <a:solidFill>
                <a:srgbClr val="FF000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xmlns="" id="{8B88A3A4-85CC-20BE-9DBA-01FEFED4A057}"/>
              </a:ext>
            </a:extLst>
          </p:cNvPr>
          <p:cNvSpPr/>
          <p:nvPr/>
        </p:nvSpPr>
        <p:spPr>
          <a:xfrm flipV="1">
            <a:off x="-53926" y="3999154"/>
            <a:ext cx="436098" cy="534572"/>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CAD92B2-898D-7692-4A50-21D44E3AEE12}"/>
              </a:ext>
            </a:extLst>
          </p:cNvPr>
          <p:cNvSpPr/>
          <p:nvPr/>
        </p:nvSpPr>
        <p:spPr>
          <a:xfrm>
            <a:off x="2546252" y="4990102"/>
            <a:ext cx="9645748" cy="186789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500" i="1" dirty="0" err="1">
                <a:solidFill>
                  <a:srgbClr val="FF0000"/>
                </a:solidFill>
                <a:highlight>
                  <a:srgbClr val="FFFFFF"/>
                </a:highlight>
                <a:latin typeface="Times New Roman" panose="02020603050405020304" pitchFamily="18" charset="0"/>
                <a:cs typeface="Times New Roman" panose="02020603050405020304" pitchFamily="18" charset="0"/>
              </a:rPr>
              <a:t>Vì</a:t>
            </a:r>
            <a:r>
              <a:rPr lang="en-US" sz="2500" i="1" dirty="0">
                <a:solidFill>
                  <a:srgbClr val="FF0000"/>
                </a:solidFill>
                <a:highlight>
                  <a:srgbClr val="FFFFFF"/>
                </a:highlight>
                <a:latin typeface="Times New Roman" panose="02020603050405020304" pitchFamily="18" charset="0"/>
                <a:cs typeface="Times New Roman" panose="02020603050405020304" pitchFamily="18" charset="0"/>
              </a:rPr>
              <a:t>: B</a:t>
            </a:r>
            <a:r>
              <a:rPr lang="vi-VN" sz="2500" b="0" i="1" dirty="0">
                <a:solidFill>
                  <a:srgbClr val="FF0000"/>
                </a:solidFill>
                <a:effectLst/>
                <a:highlight>
                  <a:srgbClr val="FFFFFF"/>
                </a:highlight>
                <a:latin typeface="Times New Roman" panose="02020603050405020304" pitchFamily="18" charset="0"/>
                <a:cs typeface="Times New Roman" panose="02020603050405020304" pitchFamily="18" charset="0"/>
              </a:rPr>
              <a:t>à D là nhân viên của bệnh viện đã có hành vi áp giá cao hơn trong thanh toán chi phí khám, chữa bệnh bảo hiểm y tế: Đây là vi phạm quy định vì bà D đã làm trái với nghĩa vụ của mình trong việc tuân thủ các quy định về chi phí khám, chữa </a:t>
            </a:r>
            <a:r>
              <a:rPr lang="vi-VN" sz="2500" b="0" i="1" dirty="0">
                <a:solidFill>
                  <a:srgbClr val="FF0000"/>
                </a:solidFill>
                <a:effectLst/>
                <a:highlight>
                  <a:srgbClr val="FFFFFF"/>
                </a:highlight>
                <a:latin typeface="+mj-lt"/>
              </a:rPr>
              <a:t>bệnh trong bảo hiểm y tế.</a:t>
            </a:r>
            <a:endParaRPr lang="en-US" sz="2500" b="1" i="1" dirty="0">
              <a:ln w="22225">
                <a:solidFill>
                  <a:schemeClr val="accent2"/>
                </a:solidFill>
                <a:prstDash val="solid"/>
              </a:ln>
              <a:solidFill>
                <a:srgbClr val="FF0000"/>
              </a:solidFill>
              <a:latin typeface="+mj-lt"/>
            </a:endParaRPr>
          </a:p>
        </p:txBody>
      </p:sp>
    </p:spTree>
    <p:extLst>
      <p:ext uri="{BB962C8B-B14F-4D97-AF65-F5344CB8AC3E}">
        <p14:creationId xmlns:p14="http://schemas.microsoft.com/office/powerpoint/2010/main" val="3171328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340B0-AFCD-0E20-4558-F9BD311FFBD5}"/>
              </a:ext>
            </a:extLst>
          </p:cNvPr>
          <p:cNvSpPr>
            <a:spLocks noGrp="1"/>
          </p:cNvSpPr>
          <p:nvPr>
            <p:ph type="ctrTitle"/>
          </p:nvPr>
        </p:nvSpPr>
        <p:spPr/>
        <p:txBody>
          <a:bodyPr/>
          <a:lstStyle/>
          <a:p>
            <a:endParaRPr lang="en-US"/>
          </a:p>
        </p:txBody>
      </p:sp>
      <p:sp>
        <p:nvSpPr>
          <p:cNvPr id="3" name="Title 2">
            <a:extLst>
              <a:ext uri="{FF2B5EF4-FFF2-40B4-BE49-F238E27FC236}">
                <a16:creationId xmlns:a16="http://schemas.microsoft.com/office/drawing/2014/main" xmlns="" id="{DEF7EB39-10CC-6314-372D-FFE5030BEA63}"/>
              </a:ext>
            </a:extLst>
          </p:cNvPr>
          <p:cNvSpPr>
            <a:spLocks noGrp="1"/>
          </p:cNvSpPr>
          <p:nvPr>
            <p:ph type="ctrTitle" idx="2"/>
          </p:nvPr>
        </p:nvSpPr>
        <p:spPr/>
        <p:txBody>
          <a:bodyPr/>
          <a:lstStyle/>
          <a:p>
            <a:endParaRPr lang="en-US"/>
          </a:p>
        </p:txBody>
      </p:sp>
      <p:sp>
        <p:nvSpPr>
          <p:cNvPr id="4" name="Title 3">
            <a:extLst>
              <a:ext uri="{FF2B5EF4-FFF2-40B4-BE49-F238E27FC236}">
                <a16:creationId xmlns:a16="http://schemas.microsoft.com/office/drawing/2014/main" xmlns="" id="{0CCB4629-F137-375C-AC28-08361AA199AA}"/>
              </a:ext>
            </a:extLst>
          </p:cNvPr>
          <p:cNvSpPr>
            <a:spLocks noGrp="1"/>
          </p:cNvSpPr>
          <p:nvPr>
            <p:ph type="ctrTitle" idx="3"/>
          </p:nvPr>
        </p:nvSpPr>
        <p:spPr/>
        <p:txBody>
          <a:bodyPr/>
          <a:lstStyle/>
          <a:p>
            <a:endParaRPr lang="en-US"/>
          </a:p>
        </p:txBody>
      </p:sp>
      <p:sp>
        <p:nvSpPr>
          <p:cNvPr id="5" name="Title 4">
            <a:extLst>
              <a:ext uri="{FF2B5EF4-FFF2-40B4-BE49-F238E27FC236}">
                <a16:creationId xmlns:a16="http://schemas.microsoft.com/office/drawing/2014/main" xmlns="" id="{FFB51D53-8F00-1A21-2132-FEDB0610F58B}"/>
              </a:ext>
            </a:extLst>
          </p:cNvPr>
          <p:cNvSpPr>
            <a:spLocks noGrp="1"/>
          </p:cNvSpPr>
          <p:nvPr>
            <p:ph type="ctrTitle" idx="4"/>
          </p:nvPr>
        </p:nvSpPr>
        <p:spPr/>
        <p:txBody>
          <a:bodyPr/>
          <a:lstStyle/>
          <a:p>
            <a:endParaRPr lang="en-US"/>
          </a:p>
        </p:txBody>
      </p:sp>
      <p:sp>
        <p:nvSpPr>
          <p:cNvPr id="6" name="Subtitle 5">
            <a:extLst>
              <a:ext uri="{FF2B5EF4-FFF2-40B4-BE49-F238E27FC236}">
                <a16:creationId xmlns:a16="http://schemas.microsoft.com/office/drawing/2014/main" xmlns="" id="{F1724452-28C2-1545-6ED1-3CD683349B1E}"/>
              </a:ext>
            </a:extLst>
          </p:cNvPr>
          <p:cNvSpPr>
            <a:spLocks noGrp="1"/>
          </p:cNvSpPr>
          <p:nvPr>
            <p:ph type="subTitle" idx="1"/>
          </p:nvPr>
        </p:nvSpPr>
        <p:spPr/>
        <p:txBody>
          <a:bodyPr/>
          <a:lstStyle/>
          <a:p>
            <a:endParaRPr lang="en-US"/>
          </a:p>
        </p:txBody>
      </p:sp>
      <p:sp>
        <p:nvSpPr>
          <p:cNvPr id="7" name="Subtitle 6">
            <a:extLst>
              <a:ext uri="{FF2B5EF4-FFF2-40B4-BE49-F238E27FC236}">
                <a16:creationId xmlns:a16="http://schemas.microsoft.com/office/drawing/2014/main" xmlns="" id="{1EDF57E0-A6D4-910F-0DE7-52DCE381D17D}"/>
              </a:ext>
            </a:extLst>
          </p:cNvPr>
          <p:cNvSpPr>
            <a:spLocks noGrp="1"/>
          </p:cNvSpPr>
          <p:nvPr>
            <p:ph type="subTitle" idx="5"/>
          </p:nvPr>
        </p:nvSpPr>
        <p:spPr/>
        <p:txBody>
          <a:bodyPr/>
          <a:lstStyle/>
          <a:p>
            <a:endParaRPr lang="en-US"/>
          </a:p>
        </p:txBody>
      </p:sp>
      <p:sp>
        <p:nvSpPr>
          <p:cNvPr id="8" name="Subtitle 7">
            <a:extLst>
              <a:ext uri="{FF2B5EF4-FFF2-40B4-BE49-F238E27FC236}">
                <a16:creationId xmlns:a16="http://schemas.microsoft.com/office/drawing/2014/main" xmlns="" id="{02373EC4-418D-C52F-50D5-9F6630524F9D}"/>
              </a:ext>
            </a:extLst>
          </p:cNvPr>
          <p:cNvSpPr>
            <a:spLocks noGrp="1"/>
          </p:cNvSpPr>
          <p:nvPr>
            <p:ph type="subTitle" idx="6"/>
          </p:nvPr>
        </p:nvSpPr>
        <p:spPr/>
        <p:txBody>
          <a:bodyPr/>
          <a:lstStyle/>
          <a:p>
            <a:endParaRPr lang="en-US"/>
          </a:p>
        </p:txBody>
      </p:sp>
      <p:sp>
        <p:nvSpPr>
          <p:cNvPr id="9" name="Subtitle 8">
            <a:extLst>
              <a:ext uri="{FF2B5EF4-FFF2-40B4-BE49-F238E27FC236}">
                <a16:creationId xmlns:a16="http://schemas.microsoft.com/office/drawing/2014/main" xmlns="" id="{3A321784-298A-6ACD-20C2-3AE2424F74BD}"/>
              </a:ext>
            </a:extLst>
          </p:cNvPr>
          <p:cNvSpPr>
            <a:spLocks noGrp="1"/>
          </p:cNvSpPr>
          <p:nvPr>
            <p:ph type="subTitle" idx="7"/>
          </p:nvPr>
        </p:nvSpPr>
        <p:spPr/>
        <p:txBody>
          <a:bodyPr/>
          <a:lstStyle/>
          <a:p>
            <a:endParaRPr lang="en-US"/>
          </a:p>
        </p:txBody>
      </p:sp>
      <p:sp>
        <p:nvSpPr>
          <p:cNvPr id="11" name="TextBox 10">
            <a:extLst>
              <a:ext uri="{FF2B5EF4-FFF2-40B4-BE49-F238E27FC236}">
                <a16:creationId xmlns:a16="http://schemas.microsoft.com/office/drawing/2014/main" xmlns="" id="{997F1A3D-B806-3B85-190A-0D0A481C4405}"/>
              </a:ext>
            </a:extLst>
          </p:cNvPr>
          <p:cNvSpPr txBox="1"/>
          <p:nvPr/>
        </p:nvSpPr>
        <p:spPr>
          <a:xfrm>
            <a:off x="179072" y="226287"/>
            <a:ext cx="11694060" cy="3411383"/>
          </a:xfrm>
          <a:prstGeom prst="rect">
            <a:avLst/>
          </a:prstGeom>
          <a:noFill/>
        </p:spPr>
        <p:txBody>
          <a:bodyPr wrap="square">
            <a:spAutoFit/>
          </a:bodyPr>
          <a:lstStyle/>
          <a:p>
            <a:pPr algn="just">
              <a:lnSpc>
                <a:spcPct val="120000"/>
              </a:lnSpc>
            </a:pPr>
            <a:r>
              <a:rPr lang="vi-VN" sz="2600" b="1" i="0" dirty="0">
                <a:solidFill>
                  <a:srgbClr val="000000"/>
                </a:solidFill>
                <a:effectLst/>
                <a:highlight>
                  <a:srgbClr val="FFFFFF"/>
                </a:highlight>
                <a:latin typeface="+mj-lt"/>
              </a:rPr>
              <a:t>Câu 3:</a:t>
            </a:r>
            <a:r>
              <a:rPr lang="vi-VN" sz="2600" b="0" i="0" dirty="0">
                <a:solidFill>
                  <a:srgbClr val="000000"/>
                </a:solidFill>
                <a:effectLst/>
                <a:highlight>
                  <a:srgbClr val="FFFFFF"/>
                </a:highlight>
                <a:latin typeface="+mj-lt"/>
              </a:rPr>
              <a:t> Để ổn định sinh hoạt cho người dân sau bão, Mặt trận Tổ quốc và các ban ngành ở địa phương đã phối hợp để cung cấp cứu trợ cho nhân dân các vùng bị ảnh hưởng do bão gây ra các nhu yếu phẩm thiết yếu như gạo, mì tôm. Tuy nhiên, anh N là cán bộ xã lại tìm cách bớt xén các nhu yếu phẩm của người dân nên đã bị ông V tố cáo đến cơ quan có thẩm quyền.</a:t>
            </a:r>
          </a:p>
          <a:p>
            <a:pPr marL="514350" indent="-514350" algn="just">
              <a:lnSpc>
                <a:spcPct val="120000"/>
              </a:lnSpc>
              <a:buAutoNum type="alphaLcParenR"/>
            </a:pPr>
            <a:r>
              <a:rPr lang="vi-VN" sz="2600" b="0" i="1" dirty="0">
                <a:solidFill>
                  <a:srgbClr val="000000"/>
                </a:solidFill>
                <a:effectLst/>
                <a:highlight>
                  <a:srgbClr val="FFFFFF"/>
                </a:highlight>
                <a:latin typeface="+mj-lt"/>
              </a:rPr>
              <a:t>Em hãy nhận xét hành vi của anh N, ông V</a:t>
            </a:r>
            <a:endParaRPr lang="vi-VN" sz="2600" b="0" i="0" dirty="0">
              <a:solidFill>
                <a:srgbClr val="000000"/>
              </a:solidFill>
              <a:effectLst/>
              <a:highlight>
                <a:srgbClr val="FFFFFF"/>
              </a:highlight>
              <a:latin typeface="+mj-lt"/>
            </a:endParaRPr>
          </a:p>
          <a:p>
            <a:pPr algn="just">
              <a:lnSpc>
                <a:spcPct val="120000"/>
              </a:lnSpc>
            </a:pPr>
            <a:r>
              <a:rPr lang="vi-VN" sz="2600" b="0" i="1" dirty="0">
                <a:solidFill>
                  <a:srgbClr val="000000"/>
                </a:solidFill>
                <a:effectLst/>
                <a:highlight>
                  <a:srgbClr val="FFFFFF"/>
                </a:highlight>
                <a:latin typeface="+mj-lt"/>
              </a:rPr>
              <a:t>b) Theo em, hành vi của anh N sẽ dẫn đến tác hại, hậu quả gì?</a:t>
            </a:r>
            <a:endParaRPr lang="vi-VN" sz="2600" b="0" i="0" dirty="0">
              <a:solidFill>
                <a:srgbClr val="000000"/>
              </a:solidFill>
              <a:effectLst/>
              <a:highlight>
                <a:srgbClr val="FFFFFF"/>
              </a:highlight>
              <a:latin typeface="+mj-lt"/>
            </a:endParaRPr>
          </a:p>
        </p:txBody>
      </p:sp>
      <p:sp>
        <p:nvSpPr>
          <p:cNvPr id="80" name="TextBox 79">
            <a:extLst>
              <a:ext uri="{FF2B5EF4-FFF2-40B4-BE49-F238E27FC236}">
                <a16:creationId xmlns:a16="http://schemas.microsoft.com/office/drawing/2014/main" xmlns="" id="{0D83891C-3FED-8AA6-7CF1-7CA33A71AC74}"/>
              </a:ext>
            </a:extLst>
          </p:cNvPr>
          <p:cNvSpPr txBox="1"/>
          <p:nvPr/>
        </p:nvSpPr>
        <p:spPr>
          <a:xfrm>
            <a:off x="3468610" y="3605614"/>
            <a:ext cx="8544317" cy="1631216"/>
          </a:xfrm>
          <a:prstGeom prst="rect">
            <a:avLst/>
          </a:prstGeom>
          <a:noFill/>
        </p:spPr>
        <p:txBody>
          <a:bodyPr wrap="square">
            <a:spAutoFit/>
          </a:bodyPr>
          <a:lstStyle/>
          <a:p>
            <a:pPr algn="just"/>
            <a:r>
              <a:rPr lang="vi-VN" sz="2500" b="1" dirty="0">
                <a:solidFill>
                  <a:srgbClr val="00B050"/>
                </a:solidFill>
                <a:effectLst/>
                <a:highlight>
                  <a:srgbClr val="FFFFFF"/>
                </a:highlight>
                <a:latin typeface="+mj-lt"/>
              </a:rPr>
              <a:t>Anh N</a:t>
            </a:r>
            <a:r>
              <a:rPr lang="en-US" sz="2500" b="1" dirty="0">
                <a:solidFill>
                  <a:srgbClr val="00B050"/>
                </a:solidFill>
                <a:effectLst/>
                <a:highlight>
                  <a:srgbClr val="FFFFFF"/>
                </a:highlight>
                <a:latin typeface="+mj-lt"/>
              </a:rPr>
              <a:t> - </a:t>
            </a:r>
            <a:r>
              <a:rPr lang="vi-VN" sz="2500" b="1" dirty="0">
                <a:solidFill>
                  <a:srgbClr val="00B050"/>
                </a:solidFill>
                <a:effectLst/>
                <a:highlight>
                  <a:srgbClr val="FFFFFF"/>
                </a:highlight>
                <a:latin typeface="+mj-lt"/>
              </a:rPr>
              <a:t>cán bộ xã</a:t>
            </a:r>
            <a:r>
              <a:rPr lang="en-US" sz="2500" b="1" dirty="0">
                <a:solidFill>
                  <a:srgbClr val="00B050"/>
                </a:solidFill>
                <a:highlight>
                  <a:srgbClr val="FFFFFF"/>
                </a:highlight>
                <a:latin typeface="+mj-lt"/>
              </a:rPr>
              <a:t>: </a:t>
            </a:r>
            <a:r>
              <a:rPr lang="vi-VN" sz="2500" b="0" i="1" dirty="0">
                <a:solidFill>
                  <a:srgbClr val="00B050"/>
                </a:solidFill>
                <a:effectLst/>
                <a:highlight>
                  <a:srgbClr val="FFFFFF"/>
                </a:highlight>
                <a:latin typeface="+mj-lt"/>
              </a:rPr>
              <a:t>đã có hành vi không đúng mực khi tìm cách bớt xén các nhu yếu phẩm dành cho người dân</a:t>
            </a:r>
            <a:r>
              <a:rPr lang="en-US" sz="2500" i="1" dirty="0">
                <a:solidFill>
                  <a:srgbClr val="00B050"/>
                </a:solidFill>
                <a:highlight>
                  <a:srgbClr val="FFFFFF"/>
                </a:highlight>
                <a:latin typeface="+mj-lt"/>
              </a:rPr>
              <a:t> </a:t>
            </a:r>
            <a:r>
              <a:rPr lang="en-US" sz="2500" i="1" dirty="0">
                <a:solidFill>
                  <a:srgbClr val="00B050"/>
                </a:solidFill>
                <a:highlight>
                  <a:srgbClr val="FFFFFF"/>
                </a:highlight>
                <a:latin typeface="Times New Roman" panose="02020603050405020304" pitchFamily="18" charset="0"/>
                <a:cs typeface="Times New Roman" panose="02020603050405020304" pitchFamily="18" charset="0"/>
                <a:sym typeface="Wingdings" panose="05000000000000000000" pitchFamily="2" charset="2"/>
              </a:rPr>
              <a:t> V</a:t>
            </a:r>
            <a:r>
              <a:rPr lang="vi-VN" sz="2500" b="0" i="1" dirty="0">
                <a:solidFill>
                  <a:srgbClr val="00B050"/>
                </a:solidFill>
                <a:effectLst/>
                <a:highlight>
                  <a:srgbClr val="FFFFFF"/>
                </a:highlight>
                <a:latin typeface="Times New Roman" panose="02020603050405020304" pitchFamily="18" charset="0"/>
                <a:cs typeface="Times New Roman" panose="02020603050405020304" pitchFamily="18" charset="0"/>
              </a:rPr>
              <a:t>i phạm </a:t>
            </a:r>
            <a:r>
              <a:rPr lang="vi-VN" sz="2500" b="0" i="1" dirty="0">
                <a:solidFill>
                  <a:srgbClr val="00B050"/>
                </a:solidFill>
                <a:effectLst/>
                <a:highlight>
                  <a:srgbClr val="FFFFFF"/>
                </a:highlight>
                <a:latin typeface="+mj-lt"/>
              </a:rPr>
              <a:t>đạo đức nghề nghiệp và trách nhiệm của một cán bộ công lực, và vi phạm quyền được đảm bảo an sinh xã hội của người dân.</a:t>
            </a:r>
            <a:endParaRPr lang="en-US" sz="2500" i="1" dirty="0">
              <a:solidFill>
                <a:srgbClr val="00B050"/>
              </a:solidFill>
              <a:latin typeface="+mj-lt"/>
            </a:endParaRPr>
          </a:p>
        </p:txBody>
      </p:sp>
      <p:grpSp>
        <p:nvGrpSpPr>
          <p:cNvPr id="81" name="Google Shape;439;p28">
            <a:extLst>
              <a:ext uri="{FF2B5EF4-FFF2-40B4-BE49-F238E27FC236}">
                <a16:creationId xmlns:a16="http://schemas.microsoft.com/office/drawing/2014/main" xmlns="" id="{FC4AB5AB-8104-1F11-8FCA-EC6071534184}"/>
              </a:ext>
            </a:extLst>
          </p:cNvPr>
          <p:cNvGrpSpPr>
            <a:grpSpLocks/>
          </p:cNvGrpSpPr>
          <p:nvPr/>
        </p:nvGrpSpPr>
        <p:grpSpPr bwMode="auto">
          <a:xfrm>
            <a:off x="-193047" y="3687993"/>
            <a:ext cx="4600575" cy="3725862"/>
            <a:chOff x="0" y="982900"/>
            <a:chExt cx="4600713" cy="3725949"/>
          </a:xfrm>
        </p:grpSpPr>
        <p:grpSp>
          <p:nvGrpSpPr>
            <p:cNvPr id="82" name="Google Shape;440;p28">
              <a:extLst>
                <a:ext uri="{FF2B5EF4-FFF2-40B4-BE49-F238E27FC236}">
                  <a16:creationId xmlns:a16="http://schemas.microsoft.com/office/drawing/2014/main" xmlns="" id="{32922177-7716-E535-0A7A-98B7BC6DD38C}"/>
                </a:ext>
              </a:extLst>
            </p:cNvPr>
            <p:cNvGrpSpPr>
              <a:grpSpLocks/>
            </p:cNvGrpSpPr>
            <p:nvPr/>
          </p:nvGrpSpPr>
          <p:grpSpPr bwMode="auto">
            <a:xfrm>
              <a:off x="411575" y="982900"/>
              <a:ext cx="2214990" cy="3181003"/>
              <a:chOff x="624596" y="982906"/>
              <a:chExt cx="2001980" cy="3181003"/>
            </a:xfrm>
          </p:grpSpPr>
          <p:sp>
            <p:nvSpPr>
              <p:cNvPr id="146" name="Google Shape;441;p28">
                <a:extLst>
                  <a:ext uri="{FF2B5EF4-FFF2-40B4-BE49-F238E27FC236}">
                    <a16:creationId xmlns:a16="http://schemas.microsoft.com/office/drawing/2014/main" xmlns="" id="{423773F6-AA1C-A672-15B2-E4580DC4EFC0}"/>
                  </a:ext>
                </a:extLst>
              </p:cNvPr>
              <p:cNvSpPr>
                <a:spLocks noChangeArrowheads="1"/>
              </p:cNvSpPr>
              <p:nvPr/>
            </p:nvSpPr>
            <p:spPr bwMode="auto">
              <a:xfrm>
                <a:off x="692176" y="1142009"/>
                <a:ext cx="1934400" cy="3021900"/>
              </a:xfrm>
              <a:prstGeom prst="roundRect">
                <a:avLst>
                  <a:gd name="adj" fmla="val 4315"/>
                </a:avLst>
              </a:pr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vi-VN"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7" name="Google Shape;442;p28">
                <a:extLst>
                  <a:ext uri="{FF2B5EF4-FFF2-40B4-BE49-F238E27FC236}">
                    <a16:creationId xmlns:a16="http://schemas.microsoft.com/office/drawing/2014/main" xmlns="" id="{6867B37D-99F2-9A14-9BDA-A3AEFF697485}"/>
                  </a:ext>
                </a:extLst>
              </p:cNvPr>
              <p:cNvSpPr>
                <a:spLocks/>
              </p:cNvSpPr>
              <p:nvPr/>
            </p:nvSpPr>
            <p:spPr bwMode="auto">
              <a:xfrm>
                <a:off x="624596" y="982906"/>
                <a:ext cx="1881817" cy="2984405"/>
              </a:xfrm>
              <a:custGeom>
                <a:avLst/>
                <a:gdLst>
                  <a:gd name="T0" fmla="*/ 52246 w 53747"/>
                  <a:gd name="T1" fmla="*/ 65 h 74336"/>
                  <a:gd name="T2" fmla="*/ 53682 w 53747"/>
                  <a:gd name="T3" fmla="*/ 1501 h 74336"/>
                  <a:gd name="T4" fmla="*/ 53682 w 53747"/>
                  <a:gd name="T5" fmla="*/ 72835 h 74336"/>
                  <a:gd name="T6" fmla="*/ 52246 w 53747"/>
                  <a:gd name="T7" fmla="*/ 74268 h 74336"/>
                  <a:gd name="T8" fmla="*/ 1501 w 53747"/>
                  <a:gd name="T9" fmla="*/ 74268 h 74336"/>
                  <a:gd name="T10" fmla="*/ 65 w 53747"/>
                  <a:gd name="T11" fmla="*/ 72835 h 74336"/>
                  <a:gd name="T12" fmla="*/ 65 w 53747"/>
                  <a:gd name="T13" fmla="*/ 1501 h 74336"/>
                  <a:gd name="T14" fmla="*/ 1501 w 53747"/>
                  <a:gd name="T15" fmla="*/ 65 h 74336"/>
                  <a:gd name="T16" fmla="*/ 1501 w 53747"/>
                  <a:gd name="T17" fmla="*/ 1 h 74336"/>
                  <a:gd name="T18" fmla="*/ 0 w 53747"/>
                  <a:gd name="T19" fmla="*/ 1501 h 74336"/>
                  <a:gd name="T20" fmla="*/ 0 w 53747"/>
                  <a:gd name="T21" fmla="*/ 72835 h 74336"/>
                  <a:gd name="T22" fmla="*/ 1501 w 53747"/>
                  <a:gd name="T23" fmla="*/ 74336 h 74336"/>
                  <a:gd name="T24" fmla="*/ 52246 w 53747"/>
                  <a:gd name="T25" fmla="*/ 74336 h 74336"/>
                  <a:gd name="T26" fmla="*/ 53747 w 53747"/>
                  <a:gd name="T27" fmla="*/ 72835 h 74336"/>
                  <a:gd name="T28" fmla="*/ 53747 w 53747"/>
                  <a:gd name="T29" fmla="*/ 1501 h 74336"/>
                  <a:gd name="T30" fmla="*/ 52246 w 53747"/>
                  <a:gd name="T31" fmla="*/ 1 h 74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grpSp>
        <p:grpSp>
          <p:nvGrpSpPr>
            <p:cNvPr id="83" name="Google Shape;443;p28">
              <a:extLst>
                <a:ext uri="{FF2B5EF4-FFF2-40B4-BE49-F238E27FC236}">
                  <a16:creationId xmlns:a16="http://schemas.microsoft.com/office/drawing/2014/main" xmlns="" id="{0CE684DE-CAE7-CDDA-8A50-AF28E84FF043}"/>
                </a:ext>
              </a:extLst>
            </p:cNvPr>
            <p:cNvGrpSpPr>
              <a:grpSpLocks/>
            </p:cNvGrpSpPr>
            <p:nvPr/>
          </p:nvGrpSpPr>
          <p:grpSpPr bwMode="auto">
            <a:xfrm>
              <a:off x="0" y="4397412"/>
              <a:ext cx="4600713" cy="150450"/>
              <a:chOff x="0" y="4397412"/>
              <a:chExt cx="4600713" cy="150450"/>
            </a:xfrm>
          </p:grpSpPr>
          <p:sp>
            <p:nvSpPr>
              <p:cNvPr id="141" name="Google Shape;444;p28">
                <a:extLst>
                  <a:ext uri="{FF2B5EF4-FFF2-40B4-BE49-F238E27FC236}">
                    <a16:creationId xmlns:a16="http://schemas.microsoft.com/office/drawing/2014/main" xmlns="" id="{4AF07077-045B-079D-4C74-BB71AA976CA4}"/>
                  </a:ext>
                </a:extLst>
              </p:cNvPr>
              <p:cNvSpPr>
                <a:spLocks/>
              </p:cNvSpPr>
              <p:nvPr/>
            </p:nvSpPr>
            <p:spPr bwMode="auto">
              <a:xfrm>
                <a:off x="0" y="4397412"/>
                <a:ext cx="4600713" cy="2416"/>
              </a:xfrm>
              <a:custGeom>
                <a:avLst/>
                <a:gdLst>
                  <a:gd name="T0" fmla="*/ 0 w 131402"/>
                  <a:gd name="T1" fmla="*/ 1 h 69"/>
                  <a:gd name="T2" fmla="*/ 0 w 131402"/>
                  <a:gd name="T3" fmla="*/ 69 h 69"/>
                  <a:gd name="T4" fmla="*/ 131401 w 131402"/>
                  <a:gd name="T5" fmla="*/ 69 h 69"/>
                  <a:gd name="T6" fmla="*/ 131401 w 131402"/>
                  <a:gd name="T7" fmla="*/ 1 h 69"/>
                </a:gdLst>
                <a:ahLst/>
                <a:cxnLst>
                  <a:cxn ang="0">
                    <a:pos x="T0" y="T1"/>
                  </a:cxn>
                  <a:cxn ang="0">
                    <a:pos x="T2" y="T3"/>
                  </a:cxn>
                  <a:cxn ang="0">
                    <a:pos x="T4" y="T5"/>
                  </a:cxn>
                  <a:cxn ang="0">
                    <a:pos x="T6" y="T7"/>
                  </a:cxn>
                </a:cxnLst>
                <a:rect l="0" t="0"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42" name="Google Shape;445;p28">
                <a:extLst>
                  <a:ext uri="{FF2B5EF4-FFF2-40B4-BE49-F238E27FC236}">
                    <a16:creationId xmlns:a16="http://schemas.microsoft.com/office/drawing/2014/main" xmlns="" id="{4C37B019-D5A5-F420-ECA2-D3AA44BEAB52}"/>
                  </a:ext>
                </a:extLst>
              </p:cNvPr>
              <p:cNvSpPr>
                <a:spLocks/>
              </p:cNvSpPr>
              <p:nvPr/>
            </p:nvSpPr>
            <p:spPr bwMode="auto">
              <a:xfrm>
                <a:off x="755786" y="4545586"/>
                <a:ext cx="305519" cy="2276"/>
              </a:xfrm>
              <a:custGeom>
                <a:avLst/>
                <a:gdLst>
                  <a:gd name="T0" fmla="*/ 0 w 8726"/>
                  <a:gd name="T1" fmla="*/ 0 h 65"/>
                  <a:gd name="T2" fmla="*/ 0 w 8726"/>
                  <a:gd name="T3" fmla="*/ 65 h 65"/>
                  <a:gd name="T4" fmla="*/ 8726 w 8726"/>
                  <a:gd name="T5" fmla="*/ 65 h 65"/>
                  <a:gd name="T6" fmla="*/ 8726 w 8726"/>
                  <a:gd name="T7" fmla="*/ 0 h 65"/>
                </a:gdLst>
                <a:ahLst/>
                <a:cxnLst>
                  <a:cxn ang="0">
                    <a:pos x="T0" y="T1"/>
                  </a:cxn>
                  <a:cxn ang="0">
                    <a:pos x="T2" y="T3"/>
                  </a:cxn>
                  <a:cxn ang="0">
                    <a:pos x="T4" y="T5"/>
                  </a:cxn>
                  <a:cxn ang="0">
                    <a:pos x="T6" y="T7"/>
                  </a:cxn>
                </a:cxnLst>
                <a:rect l="0" t="0"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43" name="Google Shape;446;p28">
                <a:extLst>
                  <a:ext uri="{FF2B5EF4-FFF2-40B4-BE49-F238E27FC236}">
                    <a16:creationId xmlns:a16="http://schemas.microsoft.com/office/drawing/2014/main" xmlns="" id="{133CD4B5-B98B-F29C-5D5B-629C79A61AB6}"/>
                  </a:ext>
                </a:extLst>
              </p:cNvPr>
              <p:cNvSpPr>
                <a:spLocks/>
              </p:cNvSpPr>
              <p:nvPr/>
            </p:nvSpPr>
            <p:spPr bwMode="auto">
              <a:xfrm>
                <a:off x="1619552" y="4536412"/>
                <a:ext cx="497808" cy="2276"/>
              </a:xfrm>
              <a:custGeom>
                <a:avLst/>
                <a:gdLst>
                  <a:gd name="T0" fmla="*/ 0 w 14218"/>
                  <a:gd name="T1" fmla="*/ 0 h 65"/>
                  <a:gd name="T2" fmla="*/ 0 w 14218"/>
                  <a:gd name="T3" fmla="*/ 65 h 65"/>
                  <a:gd name="T4" fmla="*/ 14217 w 14218"/>
                  <a:gd name="T5" fmla="*/ 65 h 65"/>
                  <a:gd name="T6" fmla="*/ 14217 w 14218"/>
                  <a:gd name="T7" fmla="*/ 0 h 65"/>
                </a:gdLst>
                <a:ahLst/>
                <a:cxnLst>
                  <a:cxn ang="0">
                    <a:pos x="T0" y="T1"/>
                  </a:cxn>
                  <a:cxn ang="0">
                    <a:pos x="T2" y="T3"/>
                  </a:cxn>
                  <a:cxn ang="0">
                    <a:pos x="T4" y="T5"/>
                  </a:cxn>
                  <a:cxn ang="0">
                    <a:pos x="T6" y="T7"/>
                  </a:cxn>
                </a:cxnLst>
                <a:rect l="0" t="0"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44" name="Google Shape;447;p28">
                <a:extLst>
                  <a:ext uri="{FF2B5EF4-FFF2-40B4-BE49-F238E27FC236}">
                    <a16:creationId xmlns:a16="http://schemas.microsoft.com/office/drawing/2014/main" xmlns="" id="{743F35B2-257D-E192-C2BB-2F14E1C8CCA8}"/>
                  </a:ext>
                </a:extLst>
              </p:cNvPr>
              <p:cNvSpPr>
                <a:spLocks/>
              </p:cNvSpPr>
              <p:nvPr/>
            </p:nvSpPr>
            <p:spPr bwMode="auto">
              <a:xfrm>
                <a:off x="1070481" y="4460119"/>
                <a:ext cx="175833" cy="2311"/>
              </a:xfrm>
              <a:custGeom>
                <a:avLst/>
                <a:gdLst>
                  <a:gd name="T0" fmla="*/ 1 w 5022"/>
                  <a:gd name="T1" fmla="*/ 1 h 66"/>
                  <a:gd name="T2" fmla="*/ 1 w 5022"/>
                  <a:gd name="T3" fmla="*/ 65 h 66"/>
                  <a:gd name="T4" fmla="*/ 5022 w 5022"/>
                  <a:gd name="T5" fmla="*/ 65 h 66"/>
                  <a:gd name="T6" fmla="*/ 5022 w 5022"/>
                  <a:gd name="T7" fmla="*/ 1 h 66"/>
                </a:gdLst>
                <a:ahLst/>
                <a:cxnLst>
                  <a:cxn ang="0">
                    <a:pos x="T0" y="T1"/>
                  </a:cxn>
                  <a:cxn ang="0">
                    <a:pos x="T2" y="T3"/>
                  </a:cxn>
                  <a:cxn ang="0">
                    <a:pos x="T4" y="T5"/>
                  </a:cxn>
                  <a:cxn ang="0">
                    <a:pos x="T6" y="T7"/>
                  </a:cxn>
                </a:cxnLst>
                <a:rect l="0" t="0"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45" name="Google Shape;448;p28">
                <a:extLst>
                  <a:ext uri="{FF2B5EF4-FFF2-40B4-BE49-F238E27FC236}">
                    <a16:creationId xmlns:a16="http://schemas.microsoft.com/office/drawing/2014/main" xmlns="" id="{D33C3C67-2174-6091-C18C-56ADED863E6B}"/>
                  </a:ext>
                </a:extLst>
              </p:cNvPr>
              <p:cNvSpPr>
                <a:spLocks/>
              </p:cNvSpPr>
              <p:nvPr/>
            </p:nvSpPr>
            <p:spPr bwMode="auto">
              <a:xfrm>
                <a:off x="2732853" y="4514424"/>
                <a:ext cx="418259" cy="2276"/>
              </a:xfrm>
              <a:custGeom>
                <a:avLst/>
                <a:gdLst>
                  <a:gd name="T0" fmla="*/ 0 w 11946"/>
                  <a:gd name="T1" fmla="*/ 0 h 65"/>
                  <a:gd name="T2" fmla="*/ 0 w 11946"/>
                  <a:gd name="T3" fmla="*/ 65 h 65"/>
                  <a:gd name="T4" fmla="*/ 11946 w 11946"/>
                  <a:gd name="T5" fmla="*/ 65 h 65"/>
                  <a:gd name="T6" fmla="*/ 11946 w 11946"/>
                  <a:gd name="T7" fmla="*/ 0 h 65"/>
                </a:gdLst>
                <a:ahLst/>
                <a:cxnLst>
                  <a:cxn ang="0">
                    <a:pos x="T0" y="T1"/>
                  </a:cxn>
                  <a:cxn ang="0">
                    <a:pos x="T2" y="T3"/>
                  </a:cxn>
                  <a:cxn ang="0">
                    <a:pos x="T4" y="T5"/>
                  </a:cxn>
                  <a:cxn ang="0">
                    <a:pos x="T6" y="T7"/>
                  </a:cxn>
                </a:cxnLst>
                <a:rect l="0" t="0"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grpSp>
        <p:grpSp>
          <p:nvGrpSpPr>
            <p:cNvPr id="84" name="Google Shape;449;p28">
              <a:extLst>
                <a:ext uri="{FF2B5EF4-FFF2-40B4-BE49-F238E27FC236}">
                  <a16:creationId xmlns:a16="http://schemas.microsoft.com/office/drawing/2014/main" xmlns="" id="{769A7513-D357-8ED8-3112-148321F86FF9}"/>
                </a:ext>
              </a:extLst>
            </p:cNvPr>
            <p:cNvGrpSpPr>
              <a:grpSpLocks/>
            </p:cNvGrpSpPr>
            <p:nvPr/>
          </p:nvGrpSpPr>
          <p:grpSpPr bwMode="auto">
            <a:xfrm>
              <a:off x="2072827" y="1904259"/>
              <a:ext cx="1418990" cy="2804590"/>
              <a:chOff x="2072827" y="1904259"/>
              <a:chExt cx="1418990" cy="2804590"/>
            </a:xfrm>
          </p:grpSpPr>
          <p:sp>
            <p:nvSpPr>
              <p:cNvPr id="85" name="Google Shape;450;p28">
                <a:extLst>
                  <a:ext uri="{FF2B5EF4-FFF2-40B4-BE49-F238E27FC236}">
                    <a16:creationId xmlns:a16="http://schemas.microsoft.com/office/drawing/2014/main" xmlns="" id="{11D3DD96-06A6-F0F6-8489-4BC7A226BACB}"/>
                  </a:ext>
                </a:extLst>
              </p:cNvPr>
              <p:cNvSpPr>
                <a:spLocks/>
              </p:cNvSpPr>
              <p:nvPr/>
            </p:nvSpPr>
            <p:spPr bwMode="auto">
              <a:xfrm>
                <a:off x="2399847" y="1904259"/>
                <a:ext cx="391230" cy="380866"/>
              </a:xfrm>
              <a:custGeom>
                <a:avLst/>
                <a:gdLst>
                  <a:gd name="T0" fmla="*/ 7624 w 11174"/>
                  <a:gd name="T1" fmla="*/ 1 h 10878"/>
                  <a:gd name="T2" fmla="*/ 6446 w 11174"/>
                  <a:gd name="T3" fmla="*/ 111 h 10878"/>
                  <a:gd name="T4" fmla="*/ 2139 w 11174"/>
                  <a:gd name="T5" fmla="*/ 3136 h 10878"/>
                  <a:gd name="T6" fmla="*/ 2666 w 11174"/>
                  <a:gd name="T7" fmla="*/ 10308 h 10878"/>
                  <a:gd name="T8" fmla="*/ 5124 w 11174"/>
                  <a:gd name="T9" fmla="*/ 10877 h 10878"/>
                  <a:gd name="T10" fmla="*/ 11173 w 11174"/>
                  <a:gd name="T11" fmla="*/ 9486 h 10878"/>
                  <a:gd name="T12" fmla="*/ 10585 w 11174"/>
                  <a:gd name="T13" fmla="*/ 5641 h 10878"/>
                  <a:gd name="T14" fmla="*/ 7624 w 11174"/>
                  <a:gd name="T15" fmla="*/ 1 h 108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4" h="10878" extrusionOk="0">
                    <a:moveTo>
                      <a:pt x="7624" y="1"/>
                    </a:moveTo>
                    <a:cubicBezTo>
                      <a:pt x="7272" y="1"/>
                      <a:pt x="6880" y="36"/>
                      <a:pt x="6446" y="111"/>
                    </a:cubicBezTo>
                    <a:cubicBezTo>
                      <a:pt x="3478" y="623"/>
                      <a:pt x="1934" y="2250"/>
                      <a:pt x="2139" y="3136"/>
                    </a:cubicBezTo>
                    <a:cubicBezTo>
                      <a:pt x="851" y="3531"/>
                      <a:pt x="0" y="8656"/>
                      <a:pt x="2666" y="10308"/>
                    </a:cubicBezTo>
                    <a:cubicBezTo>
                      <a:pt x="3333" y="10722"/>
                      <a:pt x="4200" y="10877"/>
                      <a:pt x="5124" y="10877"/>
                    </a:cubicBezTo>
                    <a:cubicBezTo>
                      <a:pt x="7890" y="10877"/>
                      <a:pt x="11173" y="9486"/>
                      <a:pt x="11173" y="9486"/>
                    </a:cubicBezTo>
                    <a:cubicBezTo>
                      <a:pt x="11173" y="9486"/>
                      <a:pt x="10290" y="8434"/>
                      <a:pt x="10585" y="5641"/>
                    </a:cubicBezTo>
                    <a:cubicBezTo>
                      <a:pt x="10848" y="3167"/>
                      <a:pt x="10967" y="1"/>
                      <a:pt x="762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86" name="Google Shape;451;p28">
                <a:extLst>
                  <a:ext uri="{FF2B5EF4-FFF2-40B4-BE49-F238E27FC236}">
                    <a16:creationId xmlns:a16="http://schemas.microsoft.com/office/drawing/2014/main" xmlns="" id="{CC21C4C8-9938-B4BD-7F14-199E64D0CED7}"/>
                  </a:ext>
                </a:extLst>
              </p:cNvPr>
              <p:cNvSpPr>
                <a:spLocks/>
              </p:cNvSpPr>
              <p:nvPr/>
            </p:nvSpPr>
            <p:spPr bwMode="auto">
              <a:xfrm>
                <a:off x="2789784" y="2455395"/>
                <a:ext cx="313327" cy="524242"/>
              </a:xfrm>
              <a:custGeom>
                <a:avLst/>
                <a:gdLst>
                  <a:gd name="T0" fmla="*/ 2312 w 8949"/>
                  <a:gd name="T1" fmla="*/ 1 h 14973"/>
                  <a:gd name="T2" fmla="*/ 1 w 8949"/>
                  <a:gd name="T3" fmla="*/ 144 h 14973"/>
                  <a:gd name="T4" fmla="*/ 234 w 8949"/>
                  <a:gd name="T5" fmla="*/ 2345 h 14973"/>
                  <a:gd name="T6" fmla="*/ 629 w 8949"/>
                  <a:gd name="T7" fmla="*/ 4498 h 14973"/>
                  <a:gd name="T8" fmla="*/ 1185 w 8949"/>
                  <a:gd name="T9" fmla="*/ 6630 h 14973"/>
                  <a:gd name="T10" fmla="*/ 1949 w 8949"/>
                  <a:gd name="T11" fmla="*/ 8727 h 14973"/>
                  <a:gd name="T12" fmla="*/ 2183 w 8949"/>
                  <a:gd name="T13" fmla="*/ 9244 h 14973"/>
                  <a:gd name="T14" fmla="*/ 2327 w 8949"/>
                  <a:gd name="T15" fmla="*/ 9531 h 14973"/>
                  <a:gd name="T16" fmla="*/ 2491 w 8949"/>
                  <a:gd name="T17" fmla="*/ 9814 h 14973"/>
                  <a:gd name="T18" fmla="*/ 3210 w 8949"/>
                  <a:gd name="T19" fmla="*/ 10773 h 14973"/>
                  <a:gd name="T20" fmla="*/ 4789 w 8949"/>
                  <a:gd name="T21" fmla="*/ 12355 h 14973"/>
                  <a:gd name="T22" fmla="*/ 8246 w 8949"/>
                  <a:gd name="T23" fmla="*/ 14972 h 14973"/>
                  <a:gd name="T24" fmla="*/ 8949 w 8949"/>
                  <a:gd name="T25" fmla="*/ 14068 h 14973"/>
                  <a:gd name="T26" fmla="*/ 7463 w 8949"/>
                  <a:gd name="T27" fmla="*/ 12599 h 14973"/>
                  <a:gd name="T28" fmla="*/ 6038 w 8949"/>
                  <a:gd name="T29" fmla="*/ 11096 h 14973"/>
                  <a:gd name="T30" fmla="*/ 4764 w 8949"/>
                  <a:gd name="T31" fmla="*/ 9545 h 14973"/>
                  <a:gd name="T32" fmla="*/ 4268 w 8949"/>
                  <a:gd name="T33" fmla="*/ 8770 h 14973"/>
                  <a:gd name="T34" fmla="*/ 4179 w 8949"/>
                  <a:gd name="T35" fmla="*/ 8587 h 14973"/>
                  <a:gd name="T36" fmla="*/ 4100 w 8949"/>
                  <a:gd name="T37" fmla="*/ 8396 h 14973"/>
                  <a:gd name="T38" fmla="*/ 3924 w 8949"/>
                  <a:gd name="T39" fmla="*/ 7934 h 14973"/>
                  <a:gd name="T40" fmla="*/ 2875 w 8949"/>
                  <a:gd name="T41" fmla="*/ 4036 h 14973"/>
                  <a:gd name="T42" fmla="*/ 2545 w 8949"/>
                  <a:gd name="T43" fmla="*/ 2015 h 14973"/>
                  <a:gd name="T44" fmla="*/ 2312 w 8949"/>
                  <a:gd name="T45" fmla="*/ 1 h 14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49" h="14973" extrusionOk="0">
                    <a:moveTo>
                      <a:pt x="2312" y="1"/>
                    </a:moveTo>
                    <a:lnTo>
                      <a:pt x="1" y="144"/>
                    </a:lnTo>
                    <a:cubicBezTo>
                      <a:pt x="44" y="913"/>
                      <a:pt x="133" y="1616"/>
                      <a:pt x="234" y="2345"/>
                    </a:cubicBezTo>
                    <a:cubicBezTo>
                      <a:pt x="338" y="3066"/>
                      <a:pt x="475" y="3784"/>
                      <a:pt x="629" y="4498"/>
                    </a:cubicBezTo>
                    <a:cubicBezTo>
                      <a:pt x="790" y="5212"/>
                      <a:pt x="959" y="5927"/>
                      <a:pt x="1185" y="6630"/>
                    </a:cubicBezTo>
                    <a:cubicBezTo>
                      <a:pt x="1397" y="7337"/>
                      <a:pt x="1651" y="8038"/>
                      <a:pt x="1949" y="8727"/>
                    </a:cubicBezTo>
                    <a:lnTo>
                      <a:pt x="2183" y="9244"/>
                    </a:lnTo>
                    <a:cubicBezTo>
                      <a:pt x="2216" y="9322"/>
                      <a:pt x="2276" y="9433"/>
                      <a:pt x="2327" y="9531"/>
                    </a:cubicBezTo>
                    <a:cubicBezTo>
                      <a:pt x="2380" y="9631"/>
                      <a:pt x="2438" y="9721"/>
                      <a:pt x="2491" y="9814"/>
                    </a:cubicBezTo>
                    <a:cubicBezTo>
                      <a:pt x="2714" y="10173"/>
                      <a:pt x="2962" y="10478"/>
                      <a:pt x="3210" y="10773"/>
                    </a:cubicBezTo>
                    <a:cubicBezTo>
                      <a:pt x="3712" y="11358"/>
                      <a:pt x="4243" y="11867"/>
                      <a:pt x="4789" y="12355"/>
                    </a:cubicBezTo>
                    <a:cubicBezTo>
                      <a:pt x="5890" y="13321"/>
                      <a:pt x="7025" y="14186"/>
                      <a:pt x="8246" y="14972"/>
                    </a:cubicBezTo>
                    <a:lnTo>
                      <a:pt x="8949" y="14068"/>
                    </a:lnTo>
                    <a:cubicBezTo>
                      <a:pt x="8453" y="13586"/>
                      <a:pt x="7948" y="13094"/>
                      <a:pt x="7463" y="12599"/>
                    </a:cubicBezTo>
                    <a:cubicBezTo>
                      <a:pt x="6971" y="12108"/>
                      <a:pt x="6493" y="11605"/>
                      <a:pt x="6038" y="11096"/>
                    </a:cubicBezTo>
                    <a:cubicBezTo>
                      <a:pt x="5579" y="10589"/>
                      <a:pt x="5144" y="10069"/>
                      <a:pt x="4764" y="9545"/>
                    </a:cubicBezTo>
                    <a:cubicBezTo>
                      <a:pt x="4573" y="9287"/>
                      <a:pt x="4404" y="9021"/>
                      <a:pt x="4268" y="8770"/>
                    </a:cubicBezTo>
                    <a:cubicBezTo>
                      <a:pt x="4240" y="8709"/>
                      <a:pt x="4204" y="8644"/>
                      <a:pt x="4179" y="8587"/>
                    </a:cubicBezTo>
                    <a:cubicBezTo>
                      <a:pt x="4154" y="8522"/>
                      <a:pt x="4132" y="8482"/>
                      <a:pt x="4100" y="8396"/>
                    </a:cubicBezTo>
                    <a:lnTo>
                      <a:pt x="3924" y="7934"/>
                    </a:lnTo>
                    <a:cubicBezTo>
                      <a:pt x="3465" y="6691"/>
                      <a:pt x="3142" y="5371"/>
                      <a:pt x="2875" y="4036"/>
                    </a:cubicBezTo>
                    <a:cubicBezTo>
                      <a:pt x="2743" y="3368"/>
                      <a:pt x="2646" y="2689"/>
                      <a:pt x="2545" y="2015"/>
                    </a:cubicBezTo>
                    <a:cubicBezTo>
                      <a:pt x="2448" y="1344"/>
                      <a:pt x="2373" y="643"/>
                      <a:pt x="2312" y="1"/>
                    </a:cubicBez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87" name="Google Shape;452;p28">
                <a:extLst>
                  <a:ext uri="{FF2B5EF4-FFF2-40B4-BE49-F238E27FC236}">
                    <a16:creationId xmlns:a16="http://schemas.microsoft.com/office/drawing/2014/main" xmlns="" id="{B1111304-F1BD-FAB4-C660-FE31FE303294}"/>
                  </a:ext>
                </a:extLst>
              </p:cNvPr>
              <p:cNvSpPr>
                <a:spLocks/>
              </p:cNvSpPr>
              <p:nvPr/>
            </p:nvSpPr>
            <p:spPr bwMode="auto">
              <a:xfrm>
                <a:off x="2724205" y="2358410"/>
                <a:ext cx="176358" cy="233253"/>
              </a:xfrm>
              <a:custGeom>
                <a:avLst/>
                <a:gdLst>
                  <a:gd name="T0" fmla="*/ 2431 w 5037"/>
                  <a:gd name="T1" fmla="*/ 1 h 6662"/>
                  <a:gd name="T2" fmla="*/ 718 w 5037"/>
                  <a:gd name="T3" fmla="*/ 1080 h 6662"/>
                  <a:gd name="T4" fmla="*/ 1468 w 5037"/>
                  <a:gd name="T5" fmla="*/ 6662 h 6662"/>
                  <a:gd name="T6" fmla="*/ 5036 w 5037"/>
                  <a:gd name="T7" fmla="*/ 4235 h 6662"/>
                  <a:gd name="T8" fmla="*/ 3449 w 5037"/>
                  <a:gd name="T9" fmla="*/ 154 h 6662"/>
                  <a:gd name="T10" fmla="*/ 2431 w 5037"/>
                  <a:gd name="T11" fmla="*/ 1 h 6662"/>
                </a:gdLst>
                <a:ahLst/>
                <a:cxnLst>
                  <a:cxn ang="0">
                    <a:pos x="T0" y="T1"/>
                  </a:cxn>
                  <a:cxn ang="0">
                    <a:pos x="T2" y="T3"/>
                  </a:cxn>
                  <a:cxn ang="0">
                    <a:pos x="T4" y="T5"/>
                  </a:cxn>
                  <a:cxn ang="0">
                    <a:pos x="T6" y="T7"/>
                  </a:cxn>
                  <a:cxn ang="0">
                    <a:pos x="T8" y="T9"/>
                  </a:cxn>
                  <a:cxn ang="0">
                    <a:pos x="T10" y="T11"/>
                  </a:cxn>
                </a:cxnLst>
                <a:rect l="0" t="0" r="r" b="b"/>
                <a:pathLst>
                  <a:path w="5037" h="6662" extrusionOk="0">
                    <a:moveTo>
                      <a:pt x="2431" y="1"/>
                    </a:moveTo>
                    <a:cubicBezTo>
                      <a:pt x="1717" y="1"/>
                      <a:pt x="1248" y="323"/>
                      <a:pt x="718" y="1080"/>
                    </a:cubicBezTo>
                    <a:cubicBezTo>
                      <a:pt x="0" y="2107"/>
                      <a:pt x="1468" y="6662"/>
                      <a:pt x="1468" y="6662"/>
                    </a:cubicBezTo>
                    <a:lnTo>
                      <a:pt x="5036" y="4235"/>
                    </a:lnTo>
                    <a:cubicBezTo>
                      <a:pt x="5036" y="4235"/>
                      <a:pt x="4386" y="391"/>
                      <a:pt x="3449" y="154"/>
                    </a:cubicBezTo>
                    <a:cubicBezTo>
                      <a:pt x="3055" y="55"/>
                      <a:pt x="2722" y="1"/>
                      <a:pt x="243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88" name="Google Shape;453;p28">
                <a:extLst>
                  <a:ext uri="{FF2B5EF4-FFF2-40B4-BE49-F238E27FC236}">
                    <a16:creationId xmlns:a16="http://schemas.microsoft.com/office/drawing/2014/main" xmlns="" id="{1EA002CC-8F23-36F2-ECF8-6A3D6DC1988D}"/>
                  </a:ext>
                </a:extLst>
              </p:cNvPr>
              <p:cNvSpPr>
                <a:spLocks/>
              </p:cNvSpPr>
              <p:nvPr/>
            </p:nvSpPr>
            <p:spPr bwMode="auto">
              <a:xfrm>
                <a:off x="2853507" y="2457531"/>
                <a:ext cx="1646" cy="8858"/>
              </a:xfrm>
              <a:custGeom>
                <a:avLst/>
                <a:gdLst>
                  <a:gd name="T0" fmla="*/ 0 w 47"/>
                  <a:gd name="T1" fmla="*/ 1 h 253"/>
                  <a:gd name="T2" fmla="*/ 0 w 47"/>
                  <a:gd name="T3" fmla="*/ 252 h 253"/>
                  <a:gd name="T4" fmla="*/ 47 w 47"/>
                  <a:gd name="T5" fmla="*/ 252 h 253"/>
                  <a:gd name="T6" fmla="*/ 47 w 47"/>
                  <a:gd name="T7" fmla="*/ 1 h 253"/>
                </a:gdLst>
                <a:ahLst/>
                <a:cxnLst>
                  <a:cxn ang="0">
                    <a:pos x="T0" y="T1"/>
                  </a:cxn>
                  <a:cxn ang="0">
                    <a:pos x="T2" y="T3"/>
                  </a:cxn>
                  <a:cxn ang="0">
                    <a:pos x="T4" y="T5"/>
                  </a:cxn>
                  <a:cxn ang="0">
                    <a:pos x="T6" y="T7"/>
                  </a:cxn>
                </a:cxnLst>
                <a:rect l="0" t="0" r="r" b="b"/>
                <a:pathLst>
                  <a:path w="47" h="253" extrusionOk="0">
                    <a:moveTo>
                      <a:pt x="0" y="1"/>
                    </a:moveTo>
                    <a:lnTo>
                      <a:pt x="0" y="252"/>
                    </a:lnTo>
                    <a:lnTo>
                      <a:pt x="47" y="252"/>
                    </a:lnTo>
                    <a:lnTo>
                      <a:pt x="47" y="1"/>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89" name="Google Shape;454;p28">
                <a:extLst>
                  <a:ext uri="{FF2B5EF4-FFF2-40B4-BE49-F238E27FC236}">
                    <a16:creationId xmlns:a16="http://schemas.microsoft.com/office/drawing/2014/main" xmlns="" id="{041C30F8-6314-64D0-80FB-E6A2C16F1CFF}"/>
                  </a:ext>
                </a:extLst>
              </p:cNvPr>
              <p:cNvSpPr>
                <a:spLocks/>
              </p:cNvSpPr>
              <p:nvPr/>
            </p:nvSpPr>
            <p:spPr bwMode="auto">
              <a:xfrm>
                <a:off x="2759253" y="2491738"/>
                <a:ext cx="149959" cy="113756"/>
              </a:xfrm>
              <a:custGeom>
                <a:avLst/>
                <a:gdLst>
                  <a:gd name="T0" fmla="*/ 4200 w 4283"/>
                  <a:gd name="T1" fmla="*/ 1 h 3249"/>
                  <a:gd name="T2" fmla="*/ 0 w 4283"/>
                  <a:gd name="T3" fmla="*/ 2829 h 3249"/>
                  <a:gd name="T4" fmla="*/ 270 w 4283"/>
                  <a:gd name="T5" fmla="*/ 3248 h 3249"/>
                  <a:gd name="T6" fmla="*/ 4282 w 4283"/>
                  <a:gd name="T7" fmla="*/ 374 h 3249"/>
                  <a:gd name="T8" fmla="*/ 4200 w 4283"/>
                  <a:gd name="T9" fmla="*/ 1 h 3249"/>
                </a:gdLst>
                <a:ahLst/>
                <a:cxnLst>
                  <a:cxn ang="0">
                    <a:pos x="T0" y="T1"/>
                  </a:cxn>
                  <a:cxn ang="0">
                    <a:pos x="T2" y="T3"/>
                  </a:cxn>
                  <a:cxn ang="0">
                    <a:pos x="T4" y="T5"/>
                  </a:cxn>
                  <a:cxn ang="0">
                    <a:pos x="T6" y="T7"/>
                  </a:cxn>
                  <a:cxn ang="0">
                    <a:pos x="T8" y="T9"/>
                  </a:cxn>
                </a:cxnLst>
                <a:rect l="0" t="0" r="r" b="b"/>
                <a:pathLst>
                  <a:path w="4283" h="3249" extrusionOk="0">
                    <a:moveTo>
                      <a:pt x="4200" y="1"/>
                    </a:moveTo>
                    <a:lnTo>
                      <a:pt x="0" y="2829"/>
                    </a:lnTo>
                    <a:lnTo>
                      <a:pt x="270" y="3248"/>
                    </a:lnTo>
                    <a:lnTo>
                      <a:pt x="4282" y="374"/>
                    </a:lnTo>
                    <a:lnTo>
                      <a:pt x="4200" y="1"/>
                    </a:lnTo>
                    <a:close/>
                  </a:path>
                </a:pathLst>
              </a:custGeom>
              <a:solidFill>
                <a:srgbClr val="407B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0" name="Google Shape;455;p28">
                <a:extLst>
                  <a:ext uri="{FF2B5EF4-FFF2-40B4-BE49-F238E27FC236}">
                    <a16:creationId xmlns:a16="http://schemas.microsoft.com/office/drawing/2014/main" xmlns="" id="{FD2E98D4-621E-C71C-8B6A-ADE6A92F2FF3}"/>
                  </a:ext>
                </a:extLst>
              </p:cNvPr>
              <p:cNvSpPr>
                <a:spLocks/>
              </p:cNvSpPr>
              <p:nvPr/>
            </p:nvSpPr>
            <p:spPr bwMode="auto">
              <a:xfrm>
                <a:off x="3066000" y="2936365"/>
                <a:ext cx="112040" cy="66769"/>
              </a:xfrm>
              <a:custGeom>
                <a:avLst/>
                <a:gdLst>
                  <a:gd name="T0" fmla="*/ 632 w 3200"/>
                  <a:gd name="T1" fmla="*/ 0 h 1907"/>
                  <a:gd name="T2" fmla="*/ 1 w 3200"/>
                  <a:gd name="T3" fmla="*/ 671 h 1907"/>
                  <a:gd name="T4" fmla="*/ 1666 w 3200"/>
                  <a:gd name="T5" fmla="*/ 1906 h 1907"/>
                  <a:gd name="T6" fmla="*/ 3199 w 3200"/>
                  <a:gd name="T7" fmla="*/ 184 h 1907"/>
                  <a:gd name="T8" fmla="*/ 632 w 3200"/>
                  <a:gd name="T9" fmla="*/ 0 h 1907"/>
                </a:gdLst>
                <a:ahLst/>
                <a:cxnLst>
                  <a:cxn ang="0">
                    <a:pos x="T0" y="T1"/>
                  </a:cxn>
                  <a:cxn ang="0">
                    <a:pos x="T2" y="T3"/>
                  </a:cxn>
                  <a:cxn ang="0">
                    <a:pos x="T4" y="T5"/>
                  </a:cxn>
                  <a:cxn ang="0">
                    <a:pos x="T6" y="T7"/>
                  </a:cxn>
                  <a:cxn ang="0">
                    <a:pos x="T8" y="T9"/>
                  </a:cxn>
                </a:cxnLst>
                <a:rect l="0" t="0" r="r" b="b"/>
                <a:pathLst>
                  <a:path w="3200" h="1907" extrusionOk="0">
                    <a:moveTo>
                      <a:pt x="632" y="0"/>
                    </a:moveTo>
                    <a:lnTo>
                      <a:pt x="1" y="671"/>
                    </a:lnTo>
                    <a:cubicBezTo>
                      <a:pt x="249" y="1580"/>
                      <a:pt x="1666" y="1906"/>
                      <a:pt x="1666" y="1906"/>
                    </a:cubicBezTo>
                    <a:lnTo>
                      <a:pt x="3199" y="184"/>
                    </a:lnTo>
                    <a:lnTo>
                      <a:pt x="632" y="0"/>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1" name="Google Shape;456;p28">
                <a:extLst>
                  <a:ext uri="{FF2B5EF4-FFF2-40B4-BE49-F238E27FC236}">
                    <a16:creationId xmlns:a16="http://schemas.microsoft.com/office/drawing/2014/main" xmlns="" id="{F87DC898-CD27-FCC2-ADCC-4E5650D562C8}"/>
                  </a:ext>
                </a:extLst>
              </p:cNvPr>
              <p:cNvSpPr>
                <a:spLocks/>
              </p:cNvSpPr>
              <p:nvPr/>
            </p:nvSpPr>
            <p:spPr bwMode="auto">
              <a:xfrm>
                <a:off x="2668115" y="4444154"/>
                <a:ext cx="84660" cy="183781"/>
              </a:xfrm>
              <a:custGeom>
                <a:avLst/>
                <a:gdLst>
                  <a:gd name="T0" fmla="*/ 152 w 2418"/>
                  <a:gd name="T1" fmla="*/ 1 h 5249"/>
                  <a:gd name="T2" fmla="*/ 1 w 2418"/>
                  <a:gd name="T3" fmla="*/ 5249 h 5249"/>
                  <a:gd name="T4" fmla="*/ 2266 w 2418"/>
                  <a:gd name="T5" fmla="*/ 5249 h 5249"/>
                  <a:gd name="T6" fmla="*/ 2417 w 2418"/>
                  <a:gd name="T7" fmla="*/ 1 h 5249"/>
                </a:gdLst>
                <a:ahLst/>
                <a:cxnLst>
                  <a:cxn ang="0">
                    <a:pos x="T0" y="T1"/>
                  </a:cxn>
                  <a:cxn ang="0">
                    <a:pos x="T2" y="T3"/>
                  </a:cxn>
                  <a:cxn ang="0">
                    <a:pos x="T4" y="T5"/>
                  </a:cxn>
                  <a:cxn ang="0">
                    <a:pos x="T6" y="T7"/>
                  </a:cxn>
                </a:cxnLst>
                <a:rect l="0" t="0" r="r" b="b"/>
                <a:pathLst>
                  <a:path w="2418" h="5249" extrusionOk="0">
                    <a:moveTo>
                      <a:pt x="152" y="1"/>
                    </a:moveTo>
                    <a:lnTo>
                      <a:pt x="1" y="5249"/>
                    </a:lnTo>
                    <a:lnTo>
                      <a:pt x="2266" y="5249"/>
                    </a:lnTo>
                    <a:lnTo>
                      <a:pt x="2417" y="1"/>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2" name="Google Shape;457;p28">
                <a:extLst>
                  <a:ext uri="{FF2B5EF4-FFF2-40B4-BE49-F238E27FC236}">
                    <a16:creationId xmlns:a16="http://schemas.microsoft.com/office/drawing/2014/main" xmlns="" id="{7508D268-5173-9CAE-023D-0E34611CB7D5}"/>
                  </a:ext>
                </a:extLst>
              </p:cNvPr>
              <p:cNvSpPr>
                <a:spLocks/>
              </p:cNvSpPr>
              <p:nvPr/>
            </p:nvSpPr>
            <p:spPr bwMode="auto">
              <a:xfrm>
                <a:off x="2119709" y="4233657"/>
                <a:ext cx="166414" cy="190433"/>
              </a:xfrm>
              <a:custGeom>
                <a:avLst/>
                <a:gdLst>
                  <a:gd name="T0" fmla="*/ 2656 w 4753"/>
                  <a:gd name="T1" fmla="*/ 1 h 5439"/>
                  <a:gd name="T2" fmla="*/ 0 w 4753"/>
                  <a:gd name="T3" fmla="*/ 4585 h 5439"/>
                  <a:gd name="T4" fmla="*/ 2096 w 4753"/>
                  <a:gd name="T5" fmla="*/ 5438 h 5439"/>
                  <a:gd name="T6" fmla="*/ 4753 w 4753"/>
                  <a:gd name="T7" fmla="*/ 859 h 5439"/>
                  <a:gd name="T8" fmla="*/ 2656 w 4753"/>
                  <a:gd name="T9" fmla="*/ 1 h 5439"/>
                </a:gdLst>
                <a:ahLst/>
                <a:cxnLst>
                  <a:cxn ang="0">
                    <a:pos x="T0" y="T1"/>
                  </a:cxn>
                  <a:cxn ang="0">
                    <a:pos x="T2" y="T3"/>
                  </a:cxn>
                  <a:cxn ang="0">
                    <a:pos x="T4" y="T5"/>
                  </a:cxn>
                  <a:cxn ang="0">
                    <a:pos x="T6" y="T7"/>
                  </a:cxn>
                  <a:cxn ang="0">
                    <a:pos x="T8" y="T9"/>
                  </a:cxn>
                </a:cxnLst>
                <a:rect l="0" t="0" r="r" b="b"/>
                <a:pathLst>
                  <a:path w="4753" h="5439" extrusionOk="0">
                    <a:moveTo>
                      <a:pt x="2656" y="1"/>
                    </a:moveTo>
                    <a:lnTo>
                      <a:pt x="0" y="4585"/>
                    </a:lnTo>
                    <a:lnTo>
                      <a:pt x="2096" y="5438"/>
                    </a:lnTo>
                    <a:lnTo>
                      <a:pt x="4753" y="859"/>
                    </a:lnTo>
                    <a:lnTo>
                      <a:pt x="2656" y="1"/>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3" name="Google Shape;458;p28">
                <a:extLst>
                  <a:ext uri="{FF2B5EF4-FFF2-40B4-BE49-F238E27FC236}">
                    <a16:creationId xmlns:a16="http://schemas.microsoft.com/office/drawing/2014/main" xmlns="" id="{7E2F5F9F-D3F7-4F28-6EF1-462FCECF5DAC}"/>
                  </a:ext>
                </a:extLst>
              </p:cNvPr>
              <p:cNvSpPr>
                <a:spLocks/>
              </p:cNvSpPr>
              <p:nvPr/>
            </p:nvSpPr>
            <p:spPr bwMode="auto">
              <a:xfrm>
                <a:off x="2072827" y="4366600"/>
                <a:ext cx="225516" cy="194775"/>
              </a:xfrm>
              <a:custGeom>
                <a:avLst/>
                <a:gdLst>
                  <a:gd name="T0" fmla="*/ 1551 w 6441"/>
                  <a:gd name="T1" fmla="*/ 0 h 5563"/>
                  <a:gd name="T2" fmla="*/ 1407 w 6441"/>
                  <a:gd name="T3" fmla="*/ 69 h 5563"/>
                  <a:gd name="T4" fmla="*/ 130 w 6441"/>
                  <a:gd name="T5" fmla="*/ 1653 h 5563"/>
                  <a:gd name="T6" fmla="*/ 238 w 6441"/>
                  <a:gd name="T7" fmla="*/ 2183 h 5563"/>
                  <a:gd name="T8" fmla="*/ 2366 w 6441"/>
                  <a:gd name="T9" fmla="*/ 3368 h 5563"/>
                  <a:gd name="T10" fmla="*/ 5166 w 6441"/>
                  <a:gd name="T11" fmla="*/ 5410 h 5563"/>
                  <a:gd name="T12" fmla="*/ 5664 w 6441"/>
                  <a:gd name="T13" fmla="*/ 5563 h 5563"/>
                  <a:gd name="T14" fmla="*/ 6210 w 6441"/>
                  <a:gd name="T15" fmla="*/ 4840 h 5563"/>
                  <a:gd name="T16" fmla="*/ 4086 w 6441"/>
                  <a:gd name="T17" fmla="*/ 1641 h 5563"/>
                  <a:gd name="T18" fmla="*/ 3831 w 6441"/>
                  <a:gd name="T19" fmla="*/ 1329 h 5563"/>
                  <a:gd name="T20" fmla="*/ 1644 w 6441"/>
                  <a:gd name="T21" fmla="*/ 26 h 5563"/>
                  <a:gd name="T22" fmla="*/ 1551 w 6441"/>
                  <a:gd name="T23" fmla="*/ 0 h 5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41" h="5563" extrusionOk="0">
                    <a:moveTo>
                      <a:pt x="1551" y="0"/>
                    </a:moveTo>
                    <a:cubicBezTo>
                      <a:pt x="1497" y="0"/>
                      <a:pt x="1444" y="24"/>
                      <a:pt x="1407" y="69"/>
                    </a:cubicBezTo>
                    <a:lnTo>
                      <a:pt x="130" y="1653"/>
                    </a:lnTo>
                    <a:cubicBezTo>
                      <a:pt x="1" y="1814"/>
                      <a:pt x="51" y="2075"/>
                      <a:pt x="238" y="2183"/>
                    </a:cubicBezTo>
                    <a:cubicBezTo>
                      <a:pt x="1009" y="2622"/>
                      <a:pt x="1404" y="2797"/>
                      <a:pt x="2366" y="3368"/>
                    </a:cubicBezTo>
                    <a:cubicBezTo>
                      <a:pt x="2958" y="3720"/>
                      <a:pt x="4347" y="4926"/>
                      <a:pt x="5166" y="5410"/>
                    </a:cubicBezTo>
                    <a:cubicBezTo>
                      <a:pt x="5348" y="5519"/>
                      <a:pt x="5516" y="5563"/>
                      <a:pt x="5664" y="5563"/>
                    </a:cubicBezTo>
                    <a:cubicBezTo>
                      <a:pt x="6169" y="5563"/>
                      <a:pt x="6440" y="5054"/>
                      <a:pt x="6210" y="4840"/>
                    </a:cubicBezTo>
                    <a:cubicBezTo>
                      <a:pt x="4878" y="3605"/>
                      <a:pt x="4344" y="2377"/>
                      <a:pt x="4086" y="1641"/>
                    </a:cubicBezTo>
                    <a:cubicBezTo>
                      <a:pt x="4038" y="1509"/>
                      <a:pt x="3949" y="1398"/>
                      <a:pt x="3831" y="1329"/>
                    </a:cubicBezTo>
                    <a:lnTo>
                      <a:pt x="1644" y="26"/>
                    </a:lnTo>
                    <a:cubicBezTo>
                      <a:pt x="1615" y="9"/>
                      <a:pt x="1583" y="0"/>
                      <a:pt x="155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4" name="Google Shape;459;p28">
                <a:extLst>
                  <a:ext uri="{FF2B5EF4-FFF2-40B4-BE49-F238E27FC236}">
                    <a16:creationId xmlns:a16="http://schemas.microsoft.com/office/drawing/2014/main" xmlns="" id="{20741ACF-63F2-6E0B-06F6-0F3B33418969}"/>
                  </a:ext>
                </a:extLst>
              </p:cNvPr>
              <p:cNvSpPr>
                <a:spLocks/>
              </p:cNvSpPr>
              <p:nvPr/>
            </p:nvSpPr>
            <p:spPr bwMode="auto">
              <a:xfrm>
                <a:off x="2643536" y="4618587"/>
                <a:ext cx="241411" cy="90262"/>
              </a:xfrm>
              <a:custGeom>
                <a:avLst/>
                <a:gdLst>
                  <a:gd name="T0" fmla="*/ 502 w 6895"/>
                  <a:gd name="T1" fmla="*/ 1 h 2578"/>
                  <a:gd name="T2" fmla="*/ 323 w 6895"/>
                  <a:gd name="T3" fmla="*/ 159 h 2578"/>
                  <a:gd name="T4" fmla="*/ 32 w 6895"/>
                  <a:gd name="T5" fmla="*/ 2172 h 2578"/>
                  <a:gd name="T6" fmla="*/ 389 w 6895"/>
                  <a:gd name="T7" fmla="*/ 2575 h 2578"/>
                  <a:gd name="T8" fmla="*/ 394 w 6895"/>
                  <a:gd name="T9" fmla="*/ 2575 h 2578"/>
                  <a:gd name="T10" fmla="*/ 2828 w 6895"/>
                  <a:gd name="T11" fmla="*/ 2506 h 2578"/>
                  <a:gd name="T12" fmla="*/ 5893 w 6895"/>
                  <a:gd name="T13" fmla="*/ 2578 h 2578"/>
                  <a:gd name="T14" fmla="*/ 6496 w 6895"/>
                  <a:gd name="T15" fmla="*/ 1551 h 2578"/>
                  <a:gd name="T16" fmla="*/ 3424 w 6895"/>
                  <a:gd name="T17" fmla="*/ 141 h 2578"/>
                  <a:gd name="T18" fmla="*/ 3047 w 6895"/>
                  <a:gd name="T19" fmla="*/ 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5" h="2578" extrusionOk="0">
                    <a:moveTo>
                      <a:pt x="502" y="1"/>
                    </a:moveTo>
                    <a:cubicBezTo>
                      <a:pt x="409" y="1"/>
                      <a:pt x="333" y="65"/>
                      <a:pt x="323" y="159"/>
                    </a:cubicBezTo>
                    <a:lnTo>
                      <a:pt x="32" y="2172"/>
                    </a:lnTo>
                    <a:cubicBezTo>
                      <a:pt x="0" y="2379"/>
                      <a:pt x="176" y="2575"/>
                      <a:pt x="389" y="2575"/>
                    </a:cubicBezTo>
                    <a:cubicBezTo>
                      <a:pt x="391" y="2575"/>
                      <a:pt x="393" y="2575"/>
                      <a:pt x="394" y="2575"/>
                    </a:cubicBezTo>
                    <a:cubicBezTo>
                      <a:pt x="1281" y="2560"/>
                      <a:pt x="1708" y="2506"/>
                      <a:pt x="2828" y="2506"/>
                    </a:cubicBezTo>
                    <a:cubicBezTo>
                      <a:pt x="3517" y="2506"/>
                      <a:pt x="4942" y="2578"/>
                      <a:pt x="5893" y="2578"/>
                    </a:cubicBezTo>
                    <a:cubicBezTo>
                      <a:pt x="6823" y="2578"/>
                      <a:pt x="6895" y="1637"/>
                      <a:pt x="6496" y="1551"/>
                    </a:cubicBezTo>
                    <a:cubicBezTo>
                      <a:pt x="4723" y="1171"/>
                      <a:pt x="4024" y="643"/>
                      <a:pt x="3424" y="141"/>
                    </a:cubicBezTo>
                    <a:cubicBezTo>
                      <a:pt x="3316" y="51"/>
                      <a:pt x="3184" y="1"/>
                      <a:pt x="304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5" name="Google Shape;460;p28">
                <a:extLst>
                  <a:ext uri="{FF2B5EF4-FFF2-40B4-BE49-F238E27FC236}">
                    <a16:creationId xmlns:a16="http://schemas.microsoft.com/office/drawing/2014/main" xmlns="" id="{308B3F87-514F-7F79-0850-CA1CC7E3B576}"/>
                  </a:ext>
                </a:extLst>
              </p:cNvPr>
              <p:cNvSpPr>
                <a:spLocks/>
              </p:cNvSpPr>
              <p:nvPr/>
            </p:nvSpPr>
            <p:spPr bwMode="auto">
              <a:xfrm>
                <a:off x="2670670" y="4520551"/>
                <a:ext cx="665" cy="18417"/>
              </a:xfrm>
              <a:custGeom>
                <a:avLst/>
                <a:gdLst>
                  <a:gd name="T0" fmla="*/ 18 w 19"/>
                  <a:gd name="T1" fmla="*/ 1 h 526"/>
                  <a:gd name="T2" fmla="*/ 0 w 19"/>
                  <a:gd name="T3" fmla="*/ 526 h 526"/>
                  <a:gd name="T4" fmla="*/ 4 w 19"/>
                  <a:gd name="T5" fmla="*/ 526 h 526"/>
                  <a:gd name="T6" fmla="*/ 18 w 19"/>
                  <a:gd name="T7" fmla="*/ 1 h 526"/>
                </a:gdLst>
                <a:ahLst/>
                <a:cxnLst>
                  <a:cxn ang="0">
                    <a:pos x="T0" y="T1"/>
                  </a:cxn>
                  <a:cxn ang="0">
                    <a:pos x="T2" y="T3"/>
                  </a:cxn>
                  <a:cxn ang="0">
                    <a:pos x="T4" y="T5"/>
                  </a:cxn>
                  <a:cxn ang="0">
                    <a:pos x="T6" y="T7"/>
                  </a:cxn>
                </a:cxnLst>
                <a:rect l="0" t="0" r="r" b="b"/>
                <a:pathLst>
                  <a:path w="19" h="526" extrusionOk="0">
                    <a:moveTo>
                      <a:pt x="18" y="1"/>
                    </a:moveTo>
                    <a:lnTo>
                      <a:pt x="0" y="526"/>
                    </a:lnTo>
                    <a:lnTo>
                      <a:pt x="4" y="526"/>
                    </a:lnTo>
                    <a:lnTo>
                      <a:pt x="18"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6" name="Google Shape;461;p28">
                <a:extLst>
                  <a:ext uri="{FF2B5EF4-FFF2-40B4-BE49-F238E27FC236}">
                    <a16:creationId xmlns:a16="http://schemas.microsoft.com/office/drawing/2014/main" xmlns="" id="{838EEF34-D79E-17DE-2482-AABF67C12D59}"/>
                  </a:ext>
                </a:extLst>
              </p:cNvPr>
              <p:cNvSpPr>
                <a:spLocks/>
              </p:cNvSpPr>
              <p:nvPr/>
            </p:nvSpPr>
            <p:spPr bwMode="auto">
              <a:xfrm>
                <a:off x="2670776" y="4520551"/>
                <a:ext cx="79828" cy="18417"/>
              </a:xfrm>
              <a:custGeom>
                <a:avLst/>
                <a:gdLst>
                  <a:gd name="T0" fmla="*/ 15 w 2280"/>
                  <a:gd name="T1" fmla="*/ 1 h 526"/>
                  <a:gd name="T2" fmla="*/ 1 w 2280"/>
                  <a:gd name="T3" fmla="*/ 526 h 526"/>
                  <a:gd name="T4" fmla="*/ 2265 w 2280"/>
                  <a:gd name="T5" fmla="*/ 526 h 526"/>
                  <a:gd name="T6" fmla="*/ 2280 w 2280"/>
                  <a:gd name="T7" fmla="*/ 1 h 526"/>
                </a:gdLst>
                <a:ahLst/>
                <a:cxnLst>
                  <a:cxn ang="0">
                    <a:pos x="T0" y="T1"/>
                  </a:cxn>
                  <a:cxn ang="0">
                    <a:pos x="T2" y="T3"/>
                  </a:cxn>
                  <a:cxn ang="0">
                    <a:pos x="T4" y="T5"/>
                  </a:cxn>
                  <a:cxn ang="0">
                    <a:pos x="T6" y="T7"/>
                  </a:cxn>
                </a:cxnLst>
                <a:rect l="0" t="0" r="r" b="b"/>
                <a:pathLst>
                  <a:path w="2280" h="526" extrusionOk="0">
                    <a:moveTo>
                      <a:pt x="15" y="1"/>
                    </a:moveTo>
                    <a:lnTo>
                      <a:pt x="1" y="526"/>
                    </a:lnTo>
                    <a:lnTo>
                      <a:pt x="2265" y="526"/>
                    </a:lnTo>
                    <a:lnTo>
                      <a:pt x="2280" y="1"/>
                    </a:lnTo>
                    <a:close/>
                  </a:path>
                </a:pathLst>
              </a:custGeom>
              <a:solidFill>
                <a:srgbClr val="CC91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7" name="Google Shape;462;p28">
                <a:extLst>
                  <a:ext uri="{FF2B5EF4-FFF2-40B4-BE49-F238E27FC236}">
                    <a16:creationId xmlns:a16="http://schemas.microsoft.com/office/drawing/2014/main" xmlns="" id="{4BBCFA02-4261-2368-5277-F54884225091}"/>
                  </a:ext>
                </a:extLst>
              </p:cNvPr>
              <p:cNvSpPr>
                <a:spLocks/>
              </p:cNvSpPr>
              <p:nvPr/>
            </p:nvSpPr>
            <p:spPr bwMode="auto">
              <a:xfrm>
                <a:off x="2164701" y="4300391"/>
                <a:ext cx="9313" cy="16141"/>
              </a:xfrm>
              <a:custGeom>
                <a:avLst/>
                <a:gdLst>
                  <a:gd name="T0" fmla="*/ 266 w 266"/>
                  <a:gd name="T1" fmla="*/ 0 h 461"/>
                  <a:gd name="T2" fmla="*/ 1 w 266"/>
                  <a:gd name="T3" fmla="*/ 456 h 461"/>
                  <a:gd name="T4" fmla="*/ 1 w 266"/>
                  <a:gd name="T5" fmla="*/ 460 h 461"/>
                  <a:gd name="T6" fmla="*/ 266 w 266"/>
                  <a:gd name="T7" fmla="*/ 0 h 461"/>
                </a:gdLst>
                <a:ahLst/>
                <a:cxnLst>
                  <a:cxn ang="0">
                    <a:pos x="T0" y="T1"/>
                  </a:cxn>
                  <a:cxn ang="0">
                    <a:pos x="T2" y="T3"/>
                  </a:cxn>
                  <a:cxn ang="0">
                    <a:pos x="T4" y="T5"/>
                  </a:cxn>
                  <a:cxn ang="0">
                    <a:pos x="T6" y="T7"/>
                  </a:cxn>
                </a:cxnLst>
                <a:rect l="0" t="0" r="r" b="b"/>
                <a:pathLst>
                  <a:path w="266" h="461" extrusionOk="0">
                    <a:moveTo>
                      <a:pt x="266" y="0"/>
                    </a:moveTo>
                    <a:lnTo>
                      <a:pt x="1" y="456"/>
                    </a:lnTo>
                    <a:lnTo>
                      <a:pt x="1" y="460"/>
                    </a:lnTo>
                    <a:lnTo>
                      <a:pt x="266"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8" name="Google Shape;463;p28">
                <a:extLst>
                  <a:ext uri="{FF2B5EF4-FFF2-40B4-BE49-F238E27FC236}">
                    <a16:creationId xmlns:a16="http://schemas.microsoft.com/office/drawing/2014/main" xmlns="" id="{67B6EACF-C2C6-67ED-F3E7-AC9DAEE5680A}"/>
                  </a:ext>
                </a:extLst>
              </p:cNvPr>
              <p:cNvSpPr>
                <a:spLocks/>
              </p:cNvSpPr>
              <p:nvPr/>
            </p:nvSpPr>
            <p:spPr bwMode="auto">
              <a:xfrm>
                <a:off x="2164701" y="4300391"/>
                <a:ext cx="82700" cy="46041"/>
              </a:xfrm>
              <a:custGeom>
                <a:avLst/>
                <a:gdLst>
                  <a:gd name="T0" fmla="*/ 266 w 2362"/>
                  <a:gd name="T1" fmla="*/ 0 h 1315"/>
                  <a:gd name="T2" fmla="*/ 1 w 2362"/>
                  <a:gd name="T3" fmla="*/ 460 h 1315"/>
                  <a:gd name="T4" fmla="*/ 2100 w 2362"/>
                  <a:gd name="T5" fmla="*/ 1314 h 1315"/>
                  <a:gd name="T6" fmla="*/ 2362 w 2362"/>
                  <a:gd name="T7" fmla="*/ 858 h 1315"/>
                  <a:gd name="T8" fmla="*/ 266 w 2362"/>
                  <a:gd name="T9" fmla="*/ 0 h 1315"/>
                </a:gdLst>
                <a:ahLst/>
                <a:cxnLst>
                  <a:cxn ang="0">
                    <a:pos x="T0" y="T1"/>
                  </a:cxn>
                  <a:cxn ang="0">
                    <a:pos x="T2" y="T3"/>
                  </a:cxn>
                  <a:cxn ang="0">
                    <a:pos x="T4" y="T5"/>
                  </a:cxn>
                  <a:cxn ang="0">
                    <a:pos x="T6" y="T7"/>
                  </a:cxn>
                  <a:cxn ang="0">
                    <a:pos x="T8" y="T9"/>
                  </a:cxn>
                </a:cxnLst>
                <a:rect l="0" t="0" r="r" b="b"/>
                <a:pathLst>
                  <a:path w="2362" h="1315" extrusionOk="0">
                    <a:moveTo>
                      <a:pt x="266" y="0"/>
                    </a:moveTo>
                    <a:lnTo>
                      <a:pt x="1" y="460"/>
                    </a:lnTo>
                    <a:lnTo>
                      <a:pt x="2100" y="1314"/>
                    </a:lnTo>
                    <a:lnTo>
                      <a:pt x="2362" y="858"/>
                    </a:lnTo>
                    <a:lnTo>
                      <a:pt x="266" y="0"/>
                    </a:lnTo>
                    <a:close/>
                  </a:path>
                </a:pathLst>
              </a:custGeom>
              <a:solidFill>
                <a:srgbClr val="CC91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99" name="Google Shape;464;p28">
                <a:extLst>
                  <a:ext uri="{FF2B5EF4-FFF2-40B4-BE49-F238E27FC236}">
                    <a16:creationId xmlns:a16="http://schemas.microsoft.com/office/drawing/2014/main" xmlns="" id="{80CA28AB-B9D1-4806-4CCD-B0EB29CFD79D}"/>
                  </a:ext>
                </a:extLst>
              </p:cNvPr>
              <p:cNvSpPr>
                <a:spLocks/>
              </p:cNvSpPr>
              <p:nvPr/>
            </p:nvSpPr>
            <p:spPr bwMode="auto">
              <a:xfrm>
                <a:off x="2427857" y="2340868"/>
                <a:ext cx="454952" cy="501659"/>
              </a:xfrm>
              <a:custGeom>
                <a:avLst/>
                <a:gdLst>
                  <a:gd name="T0" fmla="*/ 6302 w 12994"/>
                  <a:gd name="T1" fmla="*/ 1 h 14328"/>
                  <a:gd name="T2" fmla="*/ 3909 w 12994"/>
                  <a:gd name="T3" fmla="*/ 74 h 14328"/>
                  <a:gd name="T4" fmla="*/ 1 w 12994"/>
                  <a:gd name="T5" fmla="*/ 591 h 14328"/>
                  <a:gd name="T6" fmla="*/ 1634 w 12994"/>
                  <a:gd name="T7" fmla="*/ 14327 h 14328"/>
                  <a:gd name="T8" fmla="*/ 10833 w 12994"/>
                  <a:gd name="T9" fmla="*/ 14327 h 14328"/>
                  <a:gd name="T10" fmla="*/ 11913 w 12994"/>
                  <a:gd name="T11" fmla="*/ 655 h 14328"/>
                  <a:gd name="T12" fmla="*/ 8087 w 12994"/>
                  <a:gd name="T13" fmla="*/ 77 h 14328"/>
                  <a:gd name="T14" fmla="*/ 6302 w 12994"/>
                  <a:gd name="T15" fmla="*/ 1 h 14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94" h="14328" extrusionOk="0">
                    <a:moveTo>
                      <a:pt x="6302" y="1"/>
                    </a:moveTo>
                    <a:cubicBezTo>
                      <a:pt x="5548" y="1"/>
                      <a:pt x="4771" y="34"/>
                      <a:pt x="3909" y="74"/>
                    </a:cubicBezTo>
                    <a:cubicBezTo>
                      <a:pt x="1928" y="170"/>
                      <a:pt x="1" y="591"/>
                      <a:pt x="1" y="591"/>
                    </a:cubicBezTo>
                    <a:cubicBezTo>
                      <a:pt x="1792" y="8276"/>
                      <a:pt x="1788" y="10583"/>
                      <a:pt x="1634" y="14327"/>
                    </a:cubicBezTo>
                    <a:lnTo>
                      <a:pt x="10833" y="14327"/>
                    </a:lnTo>
                    <a:cubicBezTo>
                      <a:pt x="12994" y="1036"/>
                      <a:pt x="11913" y="655"/>
                      <a:pt x="11913" y="655"/>
                    </a:cubicBezTo>
                    <a:cubicBezTo>
                      <a:pt x="11913" y="655"/>
                      <a:pt x="9882" y="239"/>
                      <a:pt x="8087" y="77"/>
                    </a:cubicBezTo>
                    <a:cubicBezTo>
                      <a:pt x="7485" y="22"/>
                      <a:pt x="6900" y="1"/>
                      <a:pt x="6302"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0" name="Google Shape;465;p28">
                <a:extLst>
                  <a:ext uri="{FF2B5EF4-FFF2-40B4-BE49-F238E27FC236}">
                    <a16:creationId xmlns:a16="http://schemas.microsoft.com/office/drawing/2014/main" xmlns="" id="{F082E6A8-2251-E61D-75DB-D7457A6211FB}"/>
                  </a:ext>
                </a:extLst>
              </p:cNvPr>
              <p:cNvSpPr>
                <a:spLocks/>
              </p:cNvSpPr>
              <p:nvPr/>
            </p:nvSpPr>
            <p:spPr bwMode="auto">
              <a:xfrm>
                <a:off x="2564687" y="2178829"/>
                <a:ext cx="194599" cy="293475"/>
              </a:xfrm>
              <a:custGeom>
                <a:avLst/>
                <a:gdLst>
                  <a:gd name="T0" fmla="*/ 414 w 5558"/>
                  <a:gd name="T1" fmla="*/ 0 h 8382"/>
                  <a:gd name="T2" fmla="*/ 414 w 5558"/>
                  <a:gd name="T3" fmla="*/ 0 h 8382"/>
                  <a:gd name="T4" fmla="*/ 1 w 5558"/>
                  <a:gd name="T5" fmla="*/ 4702 h 8382"/>
                  <a:gd name="T6" fmla="*/ 3695 w 5558"/>
                  <a:gd name="T7" fmla="*/ 8381 h 8382"/>
                  <a:gd name="T8" fmla="*/ 4179 w 5558"/>
                  <a:gd name="T9" fmla="*/ 4705 h 8382"/>
                  <a:gd name="T10" fmla="*/ 2981 w 5558"/>
                  <a:gd name="T11" fmla="*/ 2189 h 8382"/>
                  <a:gd name="T12" fmla="*/ 414 w 5558"/>
                  <a:gd name="T13" fmla="*/ 0 h 8382"/>
                </a:gdLst>
                <a:ahLst/>
                <a:cxnLst>
                  <a:cxn ang="0">
                    <a:pos x="T0" y="T1"/>
                  </a:cxn>
                  <a:cxn ang="0">
                    <a:pos x="T2" y="T3"/>
                  </a:cxn>
                  <a:cxn ang="0">
                    <a:pos x="T4" y="T5"/>
                  </a:cxn>
                  <a:cxn ang="0">
                    <a:pos x="T6" y="T7"/>
                  </a:cxn>
                  <a:cxn ang="0">
                    <a:pos x="T8" y="T9"/>
                  </a:cxn>
                  <a:cxn ang="0">
                    <a:pos x="T10" y="T11"/>
                  </a:cxn>
                  <a:cxn ang="0">
                    <a:pos x="T12" y="T13"/>
                  </a:cxn>
                </a:cxnLst>
                <a:rect l="0" t="0" r="r" b="b"/>
                <a:pathLst>
                  <a:path w="5558" h="8382" extrusionOk="0">
                    <a:moveTo>
                      <a:pt x="414" y="0"/>
                    </a:moveTo>
                    <a:lnTo>
                      <a:pt x="414" y="0"/>
                    </a:lnTo>
                    <a:cubicBezTo>
                      <a:pt x="680" y="1342"/>
                      <a:pt x="942" y="3808"/>
                      <a:pt x="1" y="4702"/>
                    </a:cubicBezTo>
                    <a:cubicBezTo>
                      <a:pt x="1" y="4702"/>
                      <a:pt x="1243" y="7089"/>
                      <a:pt x="3695" y="8381"/>
                    </a:cubicBezTo>
                    <a:cubicBezTo>
                      <a:pt x="5557" y="6892"/>
                      <a:pt x="4179" y="4705"/>
                      <a:pt x="4179" y="4705"/>
                    </a:cubicBezTo>
                    <a:cubicBezTo>
                      <a:pt x="2679" y="4346"/>
                      <a:pt x="2718" y="3234"/>
                      <a:pt x="2981" y="2189"/>
                    </a:cubicBezTo>
                    <a:lnTo>
                      <a:pt x="414" y="0"/>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1" name="Google Shape;466;p28">
                <a:extLst>
                  <a:ext uri="{FF2B5EF4-FFF2-40B4-BE49-F238E27FC236}">
                    <a16:creationId xmlns:a16="http://schemas.microsoft.com/office/drawing/2014/main" xmlns="" id="{DDBAA58A-1FF3-6A63-A8D6-C286056C6B41}"/>
                  </a:ext>
                </a:extLst>
              </p:cNvPr>
              <p:cNvSpPr>
                <a:spLocks/>
              </p:cNvSpPr>
              <p:nvPr/>
            </p:nvSpPr>
            <p:spPr bwMode="auto">
              <a:xfrm>
                <a:off x="2657436" y="2245668"/>
                <a:ext cx="11484" cy="9839"/>
              </a:xfrm>
              <a:custGeom>
                <a:avLst/>
                <a:gdLst>
                  <a:gd name="T0" fmla="*/ 1 w 328"/>
                  <a:gd name="T1" fmla="*/ 0 h 281"/>
                  <a:gd name="T2" fmla="*/ 327 w 328"/>
                  <a:gd name="T3" fmla="*/ 280 h 281"/>
                  <a:gd name="T4" fmla="*/ 327 w 328"/>
                  <a:gd name="T5" fmla="*/ 280 h 281"/>
                </a:gdLst>
                <a:ahLst/>
                <a:cxnLst>
                  <a:cxn ang="0">
                    <a:pos x="T0" y="T1"/>
                  </a:cxn>
                  <a:cxn ang="0">
                    <a:pos x="T2" y="T3"/>
                  </a:cxn>
                  <a:cxn ang="0">
                    <a:pos x="T4" y="T5"/>
                  </a:cxn>
                </a:cxnLst>
                <a:rect l="0" t="0" r="r" b="b"/>
                <a:pathLst>
                  <a:path w="328" h="281" extrusionOk="0">
                    <a:moveTo>
                      <a:pt x="1" y="0"/>
                    </a:moveTo>
                    <a:lnTo>
                      <a:pt x="327" y="28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2" name="Google Shape;467;p28">
                <a:extLst>
                  <a:ext uri="{FF2B5EF4-FFF2-40B4-BE49-F238E27FC236}">
                    <a16:creationId xmlns:a16="http://schemas.microsoft.com/office/drawing/2014/main" xmlns="" id="{DCAF2CFB-C1C0-DDAD-F792-E119738DF203}"/>
                  </a:ext>
                </a:extLst>
              </p:cNvPr>
              <p:cNvSpPr>
                <a:spLocks/>
              </p:cNvSpPr>
              <p:nvPr/>
            </p:nvSpPr>
            <p:spPr bwMode="auto">
              <a:xfrm>
                <a:off x="2664368" y="2279351"/>
                <a:ext cx="280" cy="2066"/>
              </a:xfrm>
              <a:custGeom>
                <a:avLst/>
                <a:gdLst>
                  <a:gd name="T0" fmla="*/ 8 w 8"/>
                  <a:gd name="T1" fmla="*/ 0 h 59"/>
                  <a:gd name="T2" fmla="*/ 0 w 8"/>
                  <a:gd name="T3" fmla="*/ 58 h 59"/>
                  <a:gd name="T4" fmla="*/ 0 w 8"/>
                  <a:gd name="T5" fmla="*/ 58 h 59"/>
                  <a:gd name="T6" fmla="*/ 8 w 8"/>
                  <a:gd name="T7" fmla="*/ 0 h 59"/>
                </a:gdLst>
                <a:ahLst/>
                <a:cxnLst>
                  <a:cxn ang="0">
                    <a:pos x="T0" y="T1"/>
                  </a:cxn>
                  <a:cxn ang="0">
                    <a:pos x="T2" y="T3"/>
                  </a:cxn>
                  <a:cxn ang="0">
                    <a:pos x="T4" y="T5"/>
                  </a:cxn>
                  <a:cxn ang="0">
                    <a:pos x="T6" y="T7"/>
                  </a:cxn>
                </a:cxnLst>
                <a:rect l="0" t="0" r="r" b="b"/>
                <a:pathLst>
                  <a:path w="8" h="59" extrusionOk="0">
                    <a:moveTo>
                      <a:pt x="8" y="0"/>
                    </a:moveTo>
                    <a:cubicBezTo>
                      <a:pt x="4" y="22"/>
                      <a:pt x="4" y="40"/>
                      <a:pt x="0" y="58"/>
                    </a:cubicBezTo>
                    <a:cubicBezTo>
                      <a:pt x="4" y="40"/>
                      <a:pt x="4" y="22"/>
                      <a:pt x="8"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3" name="Google Shape;468;p28">
                <a:extLst>
                  <a:ext uri="{FF2B5EF4-FFF2-40B4-BE49-F238E27FC236}">
                    <a16:creationId xmlns:a16="http://schemas.microsoft.com/office/drawing/2014/main" xmlns="" id="{D8A5AABB-5112-3A00-A3A2-A96807413705}"/>
                  </a:ext>
                </a:extLst>
              </p:cNvPr>
              <p:cNvSpPr>
                <a:spLocks/>
              </p:cNvSpPr>
              <p:nvPr/>
            </p:nvSpPr>
            <p:spPr bwMode="auto">
              <a:xfrm>
                <a:off x="2606562" y="2210096"/>
                <a:ext cx="62357" cy="71320"/>
              </a:xfrm>
              <a:custGeom>
                <a:avLst/>
                <a:gdLst>
                  <a:gd name="T0" fmla="*/ 262 w 1781"/>
                  <a:gd name="T1" fmla="*/ 1 h 2037"/>
                  <a:gd name="T2" fmla="*/ 57 w 1781"/>
                  <a:gd name="T3" fmla="*/ 844 h 2037"/>
                  <a:gd name="T4" fmla="*/ 1651 w 1781"/>
                  <a:gd name="T5" fmla="*/ 2036 h 2037"/>
                  <a:gd name="T6" fmla="*/ 1659 w 1781"/>
                  <a:gd name="T7" fmla="*/ 1978 h 2037"/>
                  <a:gd name="T8" fmla="*/ 1780 w 1781"/>
                  <a:gd name="T9" fmla="*/ 1296 h 2037"/>
                  <a:gd name="T10" fmla="*/ 1454 w 1781"/>
                  <a:gd name="T11" fmla="*/ 1016 h 2037"/>
                  <a:gd name="T12" fmla="*/ 262 w 1781"/>
                  <a:gd name="T13" fmla="*/ 1 h 2037"/>
                </a:gdLst>
                <a:ahLst/>
                <a:cxnLst>
                  <a:cxn ang="0">
                    <a:pos x="T0" y="T1"/>
                  </a:cxn>
                  <a:cxn ang="0">
                    <a:pos x="T2" y="T3"/>
                  </a:cxn>
                  <a:cxn ang="0">
                    <a:pos x="T4" y="T5"/>
                  </a:cxn>
                  <a:cxn ang="0">
                    <a:pos x="T6" y="T7"/>
                  </a:cxn>
                  <a:cxn ang="0">
                    <a:pos x="T8" y="T9"/>
                  </a:cxn>
                  <a:cxn ang="0">
                    <a:pos x="T10" y="T11"/>
                  </a:cxn>
                  <a:cxn ang="0">
                    <a:pos x="T12" y="T13"/>
                  </a:cxn>
                </a:cxnLst>
                <a:rect l="0" t="0" r="r" b="b"/>
                <a:pathLst>
                  <a:path w="1781" h="2037" extrusionOk="0">
                    <a:moveTo>
                      <a:pt x="262" y="1"/>
                    </a:moveTo>
                    <a:cubicBezTo>
                      <a:pt x="216" y="141"/>
                      <a:pt x="1" y="550"/>
                      <a:pt x="57" y="844"/>
                    </a:cubicBezTo>
                    <a:cubicBezTo>
                      <a:pt x="180" y="1465"/>
                      <a:pt x="1081" y="1953"/>
                      <a:pt x="1651" y="2036"/>
                    </a:cubicBezTo>
                    <a:cubicBezTo>
                      <a:pt x="1655" y="2018"/>
                      <a:pt x="1655" y="2000"/>
                      <a:pt x="1659" y="1978"/>
                    </a:cubicBezTo>
                    <a:cubicBezTo>
                      <a:pt x="1677" y="1752"/>
                      <a:pt x="1723" y="1523"/>
                      <a:pt x="1780" y="1296"/>
                    </a:cubicBezTo>
                    <a:lnTo>
                      <a:pt x="1454" y="1016"/>
                    </a:lnTo>
                    <a:lnTo>
                      <a:pt x="262" y="1"/>
                    </a:lnTo>
                    <a:close/>
                  </a:path>
                </a:pathLst>
              </a:custGeom>
              <a:solidFill>
                <a:srgbClr val="CC91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4" name="Google Shape;469;p28">
                <a:extLst>
                  <a:ext uri="{FF2B5EF4-FFF2-40B4-BE49-F238E27FC236}">
                    <a16:creationId xmlns:a16="http://schemas.microsoft.com/office/drawing/2014/main" xmlns="" id="{4C7FE370-6AE6-53CB-54FA-858580CD87CA}"/>
                  </a:ext>
                </a:extLst>
              </p:cNvPr>
              <p:cNvSpPr>
                <a:spLocks/>
              </p:cNvSpPr>
              <p:nvPr/>
            </p:nvSpPr>
            <p:spPr bwMode="auto">
              <a:xfrm>
                <a:off x="2480236" y="1964936"/>
                <a:ext cx="258952" cy="296171"/>
              </a:xfrm>
              <a:custGeom>
                <a:avLst/>
                <a:gdLst>
                  <a:gd name="T0" fmla="*/ 3493 w 7396"/>
                  <a:gd name="T1" fmla="*/ 1 h 8459"/>
                  <a:gd name="T2" fmla="*/ 572 w 7396"/>
                  <a:gd name="T3" fmla="*/ 3948 h 8459"/>
                  <a:gd name="T4" fmla="*/ 2769 w 7396"/>
                  <a:gd name="T5" fmla="*/ 7918 h 8459"/>
                  <a:gd name="T6" fmla="*/ 4536 w 7396"/>
                  <a:gd name="T7" fmla="*/ 8459 h 8459"/>
                  <a:gd name="T8" fmla="*/ 7363 w 7396"/>
                  <a:gd name="T9" fmla="*/ 5700 h 8459"/>
                  <a:gd name="T10" fmla="*/ 4036 w 7396"/>
                  <a:gd name="T11" fmla="*/ 46 h 8459"/>
                  <a:gd name="T12" fmla="*/ 3493 w 7396"/>
                  <a:gd name="T13" fmla="*/ 1 h 8459"/>
                </a:gdLst>
                <a:ahLst/>
                <a:cxnLst>
                  <a:cxn ang="0">
                    <a:pos x="T0" y="T1"/>
                  </a:cxn>
                  <a:cxn ang="0">
                    <a:pos x="T2" y="T3"/>
                  </a:cxn>
                  <a:cxn ang="0">
                    <a:pos x="T4" y="T5"/>
                  </a:cxn>
                  <a:cxn ang="0">
                    <a:pos x="T6" y="T7"/>
                  </a:cxn>
                  <a:cxn ang="0">
                    <a:pos x="T8" y="T9"/>
                  </a:cxn>
                  <a:cxn ang="0">
                    <a:pos x="T10" y="T11"/>
                  </a:cxn>
                  <a:cxn ang="0">
                    <a:pos x="T12" y="T13"/>
                  </a:cxn>
                </a:cxnLst>
                <a:rect l="0" t="0" r="r" b="b"/>
                <a:pathLst>
                  <a:path w="7396" h="8459" extrusionOk="0">
                    <a:moveTo>
                      <a:pt x="3493" y="1"/>
                    </a:moveTo>
                    <a:cubicBezTo>
                      <a:pt x="1462" y="1"/>
                      <a:pt x="1" y="1964"/>
                      <a:pt x="572" y="3948"/>
                    </a:cubicBezTo>
                    <a:cubicBezTo>
                      <a:pt x="1193" y="6109"/>
                      <a:pt x="1412" y="7039"/>
                      <a:pt x="2769" y="7918"/>
                    </a:cubicBezTo>
                    <a:cubicBezTo>
                      <a:pt x="3342" y="8290"/>
                      <a:pt x="3953" y="8459"/>
                      <a:pt x="4536" y="8459"/>
                    </a:cubicBezTo>
                    <a:cubicBezTo>
                      <a:pt x="6027" y="8459"/>
                      <a:pt x="7337" y="7354"/>
                      <a:pt x="7363" y="5700"/>
                    </a:cubicBezTo>
                    <a:cubicBezTo>
                      <a:pt x="7395" y="3625"/>
                      <a:pt x="6372" y="441"/>
                      <a:pt x="4036" y="46"/>
                    </a:cubicBezTo>
                    <a:cubicBezTo>
                      <a:pt x="3851" y="15"/>
                      <a:pt x="3670" y="1"/>
                      <a:pt x="3493" y="1"/>
                    </a:cubicBez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5" name="Google Shape;470;p28">
                <a:extLst>
                  <a:ext uri="{FF2B5EF4-FFF2-40B4-BE49-F238E27FC236}">
                    <a16:creationId xmlns:a16="http://schemas.microsoft.com/office/drawing/2014/main" xmlns="" id="{916DA781-7897-1E35-E556-6E157EFA85BE}"/>
                  </a:ext>
                </a:extLst>
              </p:cNvPr>
              <p:cNvSpPr>
                <a:spLocks/>
              </p:cNvSpPr>
              <p:nvPr/>
            </p:nvSpPr>
            <p:spPr bwMode="auto">
              <a:xfrm>
                <a:off x="2465671" y="1949286"/>
                <a:ext cx="221209" cy="210880"/>
              </a:xfrm>
              <a:custGeom>
                <a:avLst/>
                <a:gdLst>
                  <a:gd name="T0" fmla="*/ 5206 w 6318"/>
                  <a:gd name="T1" fmla="*/ 0 h 6023"/>
                  <a:gd name="T2" fmla="*/ 5055 w 6318"/>
                  <a:gd name="T3" fmla="*/ 13 h 6023"/>
                  <a:gd name="T4" fmla="*/ 2678 w 6318"/>
                  <a:gd name="T5" fmla="*/ 404 h 6023"/>
                  <a:gd name="T6" fmla="*/ 2229 w 6318"/>
                  <a:gd name="T7" fmla="*/ 616 h 6023"/>
                  <a:gd name="T8" fmla="*/ 561 w 6318"/>
                  <a:gd name="T9" fmla="*/ 2055 h 6023"/>
                  <a:gd name="T10" fmla="*/ 252 w 6318"/>
                  <a:gd name="T11" fmla="*/ 2611 h 6023"/>
                  <a:gd name="T12" fmla="*/ 19 w 6318"/>
                  <a:gd name="T13" fmla="*/ 4144 h 6023"/>
                  <a:gd name="T14" fmla="*/ 37 w 6318"/>
                  <a:gd name="T15" fmla="*/ 4510 h 6023"/>
                  <a:gd name="T16" fmla="*/ 1139 w 6318"/>
                  <a:gd name="T17" fmla="*/ 6023 h 6023"/>
                  <a:gd name="T18" fmla="*/ 1260 w 6318"/>
                  <a:gd name="T19" fmla="*/ 6010 h 6023"/>
                  <a:gd name="T20" fmla="*/ 2204 w 6318"/>
                  <a:gd name="T21" fmla="*/ 2920 h 6023"/>
                  <a:gd name="T22" fmla="*/ 2204 w 6318"/>
                  <a:gd name="T23" fmla="*/ 2920 h 6023"/>
                  <a:gd name="T24" fmla="*/ 2493 w 6318"/>
                  <a:gd name="T25" fmla="*/ 2929 h 6023"/>
                  <a:gd name="T26" fmla="*/ 5819 w 6318"/>
                  <a:gd name="T27" fmla="*/ 1595 h 6023"/>
                  <a:gd name="T28" fmla="*/ 5564 w 6318"/>
                  <a:gd name="T29" fmla="*/ 74 h 6023"/>
                  <a:gd name="T30" fmla="*/ 5206 w 6318"/>
                  <a:gd name="T31" fmla="*/ 0 h 6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8" h="6023" extrusionOk="0">
                    <a:moveTo>
                      <a:pt x="5206" y="0"/>
                    </a:moveTo>
                    <a:cubicBezTo>
                      <a:pt x="5155" y="0"/>
                      <a:pt x="5105" y="4"/>
                      <a:pt x="5055" y="13"/>
                    </a:cubicBezTo>
                    <a:lnTo>
                      <a:pt x="2678" y="404"/>
                    </a:lnTo>
                    <a:cubicBezTo>
                      <a:pt x="2514" y="432"/>
                      <a:pt x="2359" y="505"/>
                      <a:pt x="2229" y="616"/>
                    </a:cubicBezTo>
                    <a:lnTo>
                      <a:pt x="561" y="2055"/>
                    </a:lnTo>
                    <a:cubicBezTo>
                      <a:pt x="395" y="2198"/>
                      <a:pt x="284" y="2396"/>
                      <a:pt x="252" y="2611"/>
                    </a:cubicBezTo>
                    <a:lnTo>
                      <a:pt x="19" y="4144"/>
                    </a:lnTo>
                    <a:cubicBezTo>
                      <a:pt x="1" y="4266"/>
                      <a:pt x="8" y="4391"/>
                      <a:pt x="37" y="4510"/>
                    </a:cubicBezTo>
                    <a:cubicBezTo>
                      <a:pt x="155" y="4956"/>
                      <a:pt x="505" y="6023"/>
                      <a:pt x="1139" y="6023"/>
                    </a:cubicBezTo>
                    <a:cubicBezTo>
                      <a:pt x="1178" y="6023"/>
                      <a:pt x="1219" y="6019"/>
                      <a:pt x="1260" y="6010"/>
                    </a:cubicBezTo>
                    <a:cubicBezTo>
                      <a:pt x="2151" y="5828"/>
                      <a:pt x="2746" y="3692"/>
                      <a:pt x="2204" y="2920"/>
                    </a:cubicBezTo>
                    <a:cubicBezTo>
                      <a:pt x="2302" y="2926"/>
                      <a:pt x="2398" y="2929"/>
                      <a:pt x="2493" y="2929"/>
                    </a:cubicBezTo>
                    <a:cubicBezTo>
                      <a:pt x="3998" y="2929"/>
                      <a:pt x="5113" y="2231"/>
                      <a:pt x="5819" y="1595"/>
                    </a:cubicBezTo>
                    <a:cubicBezTo>
                      <a:pt x="6318" y="1146"/>
                      <a:pt x="6178" y="339"/>
                      <a:pt x="5564" y="74"/>
                    </a:cubicBezTo>
                    <a:cubicBezTo>
                      <a:pt x="5450" y="25"/>
                      <a:pt x="5328" y="0"/>
                      <a:pt x="520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6" name="Google Shape;471;p28">
                <a:extLst>
                  <a:ext uri="{FF2B5EF4-FFF2-40B4-BE49-F238E27FC236}">
                    <a16:creationId xmlns:a16="http://schemas.microsoft.com/office/drawing/2014/main" xmlns="" id="{F431ADAA-DA78-AC19-8B57-B40E0FBDC0FF}"/>
                  </a:ext>
                </a:extLst>
              </p:cNvPr>
              <p:cNvSpPr>
                <a:spLocks/>
              </p:cNvSpPr>
              <p:nvPr/>
            </p:nvSpPr>
            <p:spPr bwMode="auto">
              <a:xfrm>
                <a:off x="2571234" y="2842496"/>
                <a:ext cx="298517" cy="1678079"/>
              </a:xfrm>
              <a:custGeom>
                <a:avLst/>
                <a:gdLst>
                  <a:gd name="T0" fmla="*/ 1 w 8526"/>
                  <a:gd name="T1" fmla="*/ 0 h 47928"/>
                  <a:gd name="T2" fmla="*/ 2739 w 8526"/>
                  <a:gd name="T3" fmla="*/ 24906 h 47928"/>
                  <a:gd name="T4" fmla="*/ 2524 w 8526"/>
                  <a:gd name="T5" fmla="*/ 47928 h 47928"/>
                  <a:gd name="T6" fmla="*/ 5589 w 8526"/>
                  <a:gd name="T7" fmla="*/ 47928 h 47928"/>
                  <a:gd name="T8" fmla="*/ 8375 w 8526"/>
                  <a:gd name="T9" fmla="*/ 24357 h 47928"/>
                  <a:gd name="T10" fmla="*/ 6738 w 8526"/>
                  <a:gd name="T11" fmla="*/ 0 h 47928"/>
                </a:gdLst>
                <a:ahLst/>
                <a:cxnLst>
                  <a:cxn ang="0">
                    <a:pos x="T0" y="T1"/>
                  </a:cxn>
                  <a:cxn ang="0">
                    <a:pos x="T2" y="T3"/>
                  </a:cxn>
                  <a:cxn ang="0">
                    <a:pos x="T4" y="T5"/>
                  </a:cxn>
                  <a:cxn ang="0">
                    <a:pos x="T6" y="T7"/>
                  </a:cxn>
                  <a:cxn ang="0">
                    <a:pos x="T8" y="T9"/>
                  </a:cxn>
                  <a:cxn ang="0">
                    <a:pos x="T10" y="T11"/>
                  </a:cxn>
                </a:cxnLst>
                <a:rect l="0" t="0" r="r" b="b"/>
                <a:pathLst>
                  <a:path w="8526" h="47928" extrusionOk="0">
                    <a:moveTo>
                      <a:pt x="1" y="0"/>
                    </a:moveTo>
                    <a:cubicBezTo>
                      <a:pt x="1" y="0"/>
                      <a:pt x="2445" y="17211"/>
                      <a:pt x="2739" y="24906"/>
                    </a:cubicBezTo>
                    <a:cubicBezTo>
                      <a:pt x="3009" y="31963"/>
                      <a:pt x="2524" y="47928"/>
                      <a:pt x="2524" y="47928"/>
                    </a:cubicBezTo>
                    <a:lnTo>
                      <a:pt x="5589" y="47928"/>
                    </a:lnTo>
                    <a:cubicBezTo>
                      <a:pt x="5589" y="47928"/>
                      <a:pt x="8221" y="31543"/>
                      <a:pt x="8375" y="24357"/>
                    </a:cubicBezTo>
                    <a:cubicBezTo>
                      <a:pt x="8526" y="17448"/>
                      <a:pt x="6738" y="0"/>
                      <a:pt x="6738" y="0"/>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7" name="Google Shape;472;p28">
                <a:extLst>
                  <a:ext uri="{FF2B5EF4-FFF2-40B4-BE49-F238E27FC236}">
                    <a16:creationId xmlns:a16="http://schemas.microsoft.com/office/drawing/2014/main" xmlns="" id="{70F0A634-7451-B0B7-8B48-6C6BF4D17D52}"/>
                  </a:ext>
                </a:extLst>
              </p:cNvPr>
              <p:cNvSpPr>
                <a:spLocks/>
              </p:cNvSpPr>
              <p:nvPr/>
            </p:nvSpPr>
            <p:spPr bwMode="auto">
              <a:xfrm>
                <a:off x="2644516" y="4479376"/>
                <a:ext cx="140925" cy="45131"/>
              </a:xfrm>
              <a:custGeom>
                <a:avLst/>
                <a:gdLst>
                  <a:gd name="T0" fmla="*/ 0 w 4025"/>
                  <a:gd name="T1" fmla="*/ 0 h 1289"/>
                  <a:gd name="T2" fmla="*/ 166 w 4025"/>
                  <a:gd name="T3" fmla="*/ 1288 h 1289"/>
                  <a:gd name="T4" fmla="*/ 3762 w 4025"/>
                  <a:gd name="T5" fmla="*/ 1288 h 1289"/>
                  <a:gd name="T6" fmla="*/ 4024 w 4025"/>
                  <a:gd name="T7" fmla="*/ 140 h 1289"/>
                  <a:gd name="T8" fmla="*/ 0 w 4025"/>
                  <a:gd name="T9" fmla="*/ 0 h 1289"/>
                </a:gdLst>
                <a:ahLst/>
                <a:cxnLst>
                  <a:cxn ang="0">
                    <a:pos x="T0" y="T1"/>
                  </a:cxn>
                  <a:cxn ang="0">
                    <a:pos x="T2" y="T3"/>
                  </a:cxn>
                  <a:cxn ang="0">
                    <a:pos x="T4" y="T5"/>
                  </a:cxn>
                  <a:cxn ang="0">
                    <a:pos x="T6" y="T7"/>
                  </a:cxn>
                  <a:cxn ang="0">
                    <a:pos x="T8" y="T9"/>
                  </a:cxn>
                </a:cxnLst>
                <a:rect l="0" t="0" r="r" b="b"/>
                <a:pathLst>
                  <a:path w="4025" h="1289" extrusionOk="0">
                    <a:moveTo>
                      <a:pt x="0" y="0"/>
                    </a:moveTo>
                    <a:lnTo>
                      <a:pt x="166" y="1288"/>
                    </a:lnTo>
                    <a:lnTo>
                      <a:pt x="3762" y="1288"/>
                    </a:lnTo>
                    <a:lnTo>
                      <a:pt x="4024" y="14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8" name="Google Shape;473;p28">
                <a:extLst>
                  <a:ext uri="{FF2B5EF4-FFF2-40B4-BE49-F238E27FC236}">
                    <a16:creationId xmlns:a16="http://schemas.microsoft.com/office/drawing/2014/main" xmlns="" id="{A39263CF-94CA-F648-A0CA-2B1393E36ED4}"/>
                  </a:ext>
                </a:extLst>
              </p:cNvPr>
              <p:cNvSpPr>
                <a:spLocks/>
              </p:cNvSpPr>
              <p:nvPr/>
            </p:nvSpPr>
            <p:spPr bwMode="auto">
              <a:xfrm>
                <a:off x="2643641" y="3424583"/>
                <a:ext cx="4307" cy="41035"/>
              </a:xfrm>
              <a:custGeom>
                <a:avLst/>
                <a:gdLst>
                  <a:gd name="T0" fmla="*/ 0 w 123"/>
                  <a:gd name="T1" fmla="*/ 1 h 1172"/>
                  <a:gd name="T2" fmla="*/ 0 w 123"/>
                  <a:gd name="T3" fmla="*/ 4 h 1172"/>
                  <a:gd name="T4" fmla="*/ 122 w 123"/>
                  <a:gd name="T5" fmla="*/ 1172 h 1172"/>
                  <a:gd name="T6" fmla="*/ 122 w 123"/>
                  <a:gd name="T7" fmla="*/ 1172 h 1172"/>
                  <a:gd name="T8" fmla="*/ 0 w 123"/>
                  <a:gd name="T9" fmla="*/ 1 h 1172"/>
                </a:gdLst>
                <a:ahLst/>
                <a:cxnLst>
                  <a:cxn ang="0">
                    <a:pos x="T0" y="T1"/>
                  </a:cxn>
                  <a:cxn ang="0">
                    <a:pos x="T2" y="T3"/>
                  </a:cxn>
                  <a:cxn ang="0">
                    <a:pos x="T4" y="T5"/>
                  </a:cxn>
                  <a:cxn ang="0">
                    <a:pos x="T6" y="T7"/>
                  </a:cxn>
                  <a:cxn ang="0">
                    <a:pos x="T8" y="T9"/>
                  </a:cxn>
                </a:cxnLst>
                <a:rect l="0" t="0" r="r" b="b"/>
                <a:pathLst>
                  <a:path w="123" h="1172" extrusionOk="0">
                    <a:moveTo>
                      <a:pt x="0" y="1"/>
                    </a:moveTo>
                    <a:lnTo>
                      <a:pt x="0" y="4"/>
                    </a:lnTo>
                    <a:cubicBezTo>
                      <a:pt x="43" y="395"/>
                      <a:pt x="83" y="785"/>
                      <a:pt x="122" y="1172"/>
                    </a:cubicBezTo>
                    <a:cubicBezTo>
                      <a:pt x="83" y="785"/>
                      <a:pt x="43" y="395"/>
                      <a:pt x="0" y="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09" name="Google Shape;474;p28">
                <a:extLst>
                  <a:ext uri="{FF2B5EF4-FFF2-40B4-BE49-F238E27FC236}">
                    <a16:creationId xmlns:a16="http://schemas.microsoft.com/office/drawing/2014/main" xmlns="" id="{AF99A684-A276-F9C3-05FB-08B914ACF214}"/>
                  </a:ext>
                </a:extLst>
              </p:cNvPr>
              <p:cNvSpPr>
                <a:spLocks/>
              </p:cNvSpPr>
              <p:nvPr/>
            </p:nvSpPr>
            <p:spPr bwMode="auto">
              <a:xfrm>
                <a:off x="2643641" y="3130125"/>
                <a:ext cx="72406" cy="421936"/>
              </a:xfrm>
              <a:custGeom>
                <a:avLst/>
                <a:gdLst>
                  <a:gd name="T0" fmla="*/ 1213 w 2068"/>
                  <a:gd name="T1" fmla="*/ 1 h 12051"/>
                  <a:gd name="T2" fmla="*/ 0 w 2068"/>
                  <a:gd name="T3" fmla="*/ 8411 h 12051"/>
                  <a:gd name="T4" fmla="*/ 123 w 2068"/>
                  <a:gd name="T5" fmla="*/ 9584 h 12051"/>
                  <a:gd name="T6" fmla="*/ 355 w 2068"/>
                  <a:gd name="T7" fmla="*/ 12051 h 12051"/>
                  <a:gd name="T8" fmla="*/ 1738 w 2068"/>
                  <a:gd name="T9" fmla="*/ 403 h 12051"/>
                  <a:gd name="T10" fmla="*/ 1213 w 2068"/>
                  <a:gd name="T11" fmla="*/ 1 h 12051"/>
                </a:gdLst>
                <a:ahLst/>
                <a:cxnLst>
                  <a:cxn ang="0">
                    <a:pos x="T0" y="T1"/>
                  </a:cxn>
                  <a:cxn ang="0">
                    <a:pos x="T2" y="T3"/>
                  </a:cxn>
                  <a:cxn ang="0">
                    <a:pos x="T4" y="T5"/>
                  </a:cxn>
                  <a:cxn ang="0">
                    <a:pos x="T6" y="T7"/>
                  </a:cxn>
                  <a:cxn ang="0">
                    <a:pos x="T8" y="T9"/>
                  </a:cxn>
                  <a:cxn ang="0">
                    <a:pos x="T10" y="T11"/>
                  </a:cxn>
                </a:cxnLst>
                <a:rect l="0" t="0" r="r" b="b"/>
                <a:pathLst>
                  <a:path w="2068" h="12051" extrusionOk="0">
                    <a:moveTo>
                      <a:pt x="1213" y="1"/>
                    </a:moveTo>
                    <a:cubicBezTo>
                      <a:pt x="858" y="2682"/>
                      <a:pt x="438" y="5672"/>
                      <a:pt x="0" y="8411"/>
                    </a:cubicBezTo>
                    <a:cubicBezTo>
                      <a:pt x="43" y="8806"/>
                      <a:pt x="83" y="9197"/>
                      <a:pt x="123" y="9584"/>
                    </a:cubicBezTo>
                    <a:cubicBezTo>
                      <a:pt x="209" y="10428"/>
                      <a:pt x="284" y="11254"/>
                      <a:pt x="355" y="12051"/>
                    </a:cubicBezTo>
                    <a:cubicBezTo>
                      <a:pt x="941" y="9789"/>
                      <a:pt x="2068" y="4732"/>
                      <a:pt x="1738" y="403"/>
                    </a:cubicBezTo>
                    <a:lnTo>
                      <a:pt x="1213" y="1"/>
                    </a:ln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0" name="Google Shape;475;p28">
                <a:extLst>
                  <a:ext uri="{FF2B5EF4-FFF2-40B4-BE49-F238E27FC236}">
                    <a16:creationId xmlns:a16="http://schemas.microsoft.com/office/drawing/2014/main" xmlns="" id="{40FB9560-C828-F638-360C-BF80974FAAC2}"/>
                  </a:ext>
                </a:extLst>
              </p:cNvPr>
              <p:cNvSpPr>
                <a:spLocks/>
              </p:cNvSpPr>
              <p:nvPr/>
            </p:nvSpPr>
            <p:spPr bwMode="auto">
              <a:xfrm>
                <a:off x="2162670" y="2842496"/>
                <a:ext cx="559430" cy="1494228"/>
              </a:xfrm>
              <a:custGeom>
                <a:avLst/>
                <a:gdLst>
                  <a:gd name="T0" fmla="*/ 9208 w 15978"/>
                  <a:gd name="T1" fmla="*/ 0 h 42677"/>
                  <a:gd name="T2" fmla="*/ 6332 w 15978"/>
                  <a:gd name="T3" fmla="*/ 24432 h 42677"/>
                  <a:gd name="T4" fmla="*/ 1 w 15978"/>
                  <a:gd name="T5" fmla="*/ 41507 h 42677"/>
                  <a:gd name="T6" fmla="*/ 2862 w 15978"/>
                  <a:gd name="T7" fmla="*/ 42677 h 42677"/>
                  <a:gd name="T8" fmla="*/ 12319 w 15978"/>
                  <a:gd name="T9" fmla="*/ 23962 h 42677"/>
                  <a:gd name="T10" fmla="*/ 15977 w 15978"/>
                  <a:gd name="T11" fmla="*/ 0 h 42677"/>
                </a:gdLst>
                <a:ahLst/>
                <a:cxnLst>
                  <a:cxn ang="0">
                    <a:pos x="T0" y="T1"/>
                  </a:cxn>
                  <a:cxn ang="0">
                    <a:pos x="T2" y="T3"/>
                  </a:cxn>
                  <a:cxn ang="0">
                    <a:pos x="T4" y="T5"/>
                  </a:cxn>
                  <a:cxn ang="0">
                    <a:pos x="T6" y="T7"/>
                  </a:cxn>
                  <a:cxn ang="0">
                    <a:pos x="T8" y="T9"/>
                  </a:cxn>
                  <a:cxn ang="0">
                    <a:pos x="T10" y="T11"/>
                  </a:cxn>
                </a:cxnLst>
                <a:rect l="0" t="0" r="r" b="b"/>
                <a:pathLst>
                  <a:path w="15978" h="42677" extrusionOk="0">
                    <a:moveTo>
                      <a:pt x="9208" y="0"/>
                    </a:moveTo>
                    <a:cubicBezTo>
                      <a:pt x="6770" y="5072"/>
                      <a:pt x="9380" y="16658"/>
                      <a:pt x="6332" y="24432"/>
                    </a:cubicBezTo>
                    <a:cubicBezTo>
                      <a:pt x="4904" y="28075"/>
                      <a:pt x="1" y="41507"/>
                      <a:pt x="1" y="41507"/>
                    </a:cubicBezTo>
                    <a:lnTo>
                      <a:pt x="2862" y="42677"/>
                    </a:lnTo>
                    <a:cubicBezTo>
                      <a:pt x="2862" y="42677"/>
                      <a:pt x="10449" y="30879"/>
                      <a:pt x="12319" y="23962"/>
                    </a:cubicBezTo>
                    <a:cubicBezTo>
                      <a:pt x="13891" y="18140"/>
                      <a:pt x="15977" y="0"/>
                      <a:pt x="15977" y="0"/>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1" name="Google Shape;476;p28">
                <a:extLst>
                  <a:ext uri="{FF2B5EF4-FFF2-40B4-BE49-F238E27FC236}">
                    <a16:creationId xmlns:a16="http://schemas.microsoft.com/office/drawing/2014/main" xmlns="" id="{7849A59B-23C3-7651-8DFD-1E4BE3BD3F3D}"/>
                  </a:ext>
                </a:extLst>
              </p:cNvPr>
              <p:cNvSpPr>
                <a:spLocks/>
              </p:cNvSpPr>
              <p:nvPr/>
            </p:nvSpPr>
            <p:spPr bwMode="auto">
              <a:xfrm>
                <a:off x="2148980" y="4247137"/>
                <a:ext cx="153460" cy="99926"/>
              </a:xfrm>
              <a:custGeom>
                <a:avLst/>
                <a:gdLst>
                  <a:gd name="T0" fmla="*/ 284 w 4383"/>
                  <a:gd name="T1" fmla="*/ 0 h 2854"/>
                  <a:gd name="T2" fmla="*/ 1 w 4383"/>
                  <a:gd name="T3" fmla="*/ 1403 h 2854"/>
                  <a:gd name="T4" fmla="*/ 3551 w 4383"/>
                  <a:gd name="T5" fmla="*/ 2853 h 2854"/>
                  <a:gd name="T6" fmla="*/ 4383 w 4383"/>
                  <a:gd name="T7" fmla="*/ 1891 h 2854"/>
                  <a:gd name="T8" fmla="*/ 284 w 4383"/>
                  <a:gd name="T9" fmla="*/ 0 h 2854"/>
                </a:gdLst>
                <a:ahLst/>
                <a:cxnLst>
                  <a:cxn ang="0">
                    <a:pos x="T0" y="T1"/>
                  </a:cxn>
                  <a:cxn ang="0">
                    <a:pos x="T2" y="T3"/>
                  </a:cxn>
                  <a:cxn ang="0">
                    <a:pos x="T4" y="T5"/>
                  </a:cxn>
                  <a:cxn ang="0">
                    <a:pos x="T6" y="T7"/>
                  </a:cxn>
                  <a:cxn ang="0">
                    <a:pos x="T8" y="T9"/>
                  </a:cxn>
                </a:cxnLst>
                <a:rect l="0" t="0" r="r" b="b"/>
                <a:pathLst>
                  <a:path w="4383" h="2854" extrusionOk="0">
                    <a:moveTo>
                      <a:pt x="284" y="0"/>
                    </a:moveTo>
                    <a:lnTo>
                      <a:pt x="1" y="1403"/>
                    </a:lnTo>
                    <a:lnTo>
                      <a:pt x="3551" y="2853"/>
                    </a:lnTo>
                    <a:lnTo>
                      <a:pt x="4383" y="1891"/>
                    </a:lnTo>
                    <a:lnTo>
                      <a:pt x="28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2" name="Google Shape;477;p28">
                <a:extLst>
                  <a:ext uri="{FF2B5EF4-FFF2-40B4-BE49-F238E27FC236}">
                    <a16:creationId xmlns:a16="http://schemas.microsoft.com/office/drawing/2014/main" xmlns="" id="{D62BF962-2CDD-DAE1-62CB-4911E48DE348}"/>
                  </a:ext>
                </a:extLst>
              </p:cNvPr>
              <p:cNvSpPr>
                <a:spLocks/>
              </p:cNvSpPr>
              <p:nvPr/>
            </p:nvSpPr>
            <p:spPr bwMode="auto">
              <a:xfrm>
                <a:off x="2625784" y="2083314"/>
                <a:ext cx="17506" cy="22863"/>
              </a:xfrm>
              <a:custGeom>
                <a:avLst/>
                <a:gdLst>
                  <a:gd name="T0" fmla="*/ 207 w 500"/>
                  <a:gd name="T1" fmla="*/ 0 h 653"/>
                  <a:gd name="T2" fmla="*/ 176 w 500"/>
                  <a:gd name="T3" fmla="*/ 4 h 653"/>
                  <a:gd name="T4" fmla="*/ 40 w 500"/>
                  <a:gd name="T5" fmla="*/ 373 h 653"/>
                  <a:gd name="T6" fmla="*/ 290 w 500"/>
                  <a:gd name="T7" fmla="*/ 653 h 653"/>
                  <a:gd name="T8" fmla="*/ 320 w 500"/>
                  <a:gd name="T9" fmla="*/ 650 h 653"/>
                  <a:gd name="T10" fmla="*/ 460 w 500"/>
                  <a:gd name="T11" fmla="*/ 280 h 653"/>
                  <a:gd name="T12" fmla="*/ 207 w 500"/>
                  <a:gd name="T13" fmla="*/ 0 h 653"/>
                </a:gdLst>
                <a:ahLst/>
                <a:cxnLst>
                  <a:cxn ang="0">
                    <a:pos x="T0" y="T1"/>
                  </a:cxn>
                  <a:cxn ang="0">
                    <a:pos x="T2" y="T3"/>
                  </a:cxn>
                  <a:cxn ang="0">
                    <a:pos x="T4" y="T5"/>
                  </a:cxn>
                  <a:cxn ang="0">
                    <a:pos x="T6" y="T7"/>
                  </a:cxn>
                  <a:cxn ang="0">
                    <a:pos x="T8" y="T9"/>
                  </a:cxn>
                  <a:cxn ang="0">
                    <a:pos x="T10" y="T11"/>
                  </a:cxn>
                  <a:cxn ang="0">
                    <a:pos x="T12" y="T13"/>
                  </a:cxn>
                </a:cxnLst>
                <a:rect l="0" t="0" r="r" b="b"/>
                <a:pathLst>
                  <a:path w="500" h="653" extrusionOk="0">
                    <a:moveTo>
                      <a:pt x="207" y="0"/>
                    </a:moveTo>
                    <a:cubicBezTo>
                      <a:pt x="197" y="0"/>
                      <a:pt x="186" y="1"/>
                      <a:pt x="176" y="4"/>
                    </a:cubicBezTo>
                    <a:cubicBezTo>
                      <a:pt x="61" y="29"/>
                      <a:pt x="0" y="197"/>
                      <a:pt x="40" y="373"/>
                    </a:cubicBezTo>
                    <a:cubicBezTo>
                      <a:pt x="76" y="537"/>
                      <a:pt x="184" y="653"/>
                      <a:pt x="290" y="653"/>
                    </a:cubicBezTo>
                    <a:cubicBezTo>
                      <a:pt x="300" y="653"/>
                      <a:pt x="310" y="652"/>
                      <a:pt x="320" y="650"/>
                    </a:cubicBezTo>
                    <a:cubicBezTo>
                      <a:pt x="439" y="625"/>
                      <a:pt x="499" y="459"/>
                      <a:pt x="460" y="280"/>
                    </a:cubicBezTo>
                    <a:cubicBezTo>
                      <a:pt x="424" y="117"/>
                      <a:pt x="316" y="0"/>
                      <a:pt x="20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3" name="Google Shape;478;p28">
                <a:extLst>
                  <a:ext uri="{FF2B5EF4-FFF2-40B4-BE49-F238E27FC236}">
                    <a16:creationId xmlns:a16="http://schemas.microsoft.com/office/drawing/2014/main" xmlns="" id="{67638E18-36AE-0A3D-63F4-FE5A99C0BEB8}"/>
                  </a:ext>
                </a:extLst>
              </p:cNvPr>
              <p:cNvSpPr>
                <a:spLocks/>
              </p:cNvSpPr>
              <p:nvPr/>
            </p:nvSpPr>
            <p:spPr bwMode="auto">
              <a:xfrm>
                <a:off x="2696300" y="2067594"/>
                <a:ext cx="17611" cy="22898"/>
              </a:xfrm>
              <a:custGeom>
                <a:avLst/>
                <a:gdLst>
                  <a:gd name="T0" fmla="*/ 210 w 503"/>
                  <a:gd name="T1" fmla="*/ 1 h 654"/>
                  <a:gd name="T2" fmla="*/ 180 w 503"/>
                  <a:gd name="T3" fmla="*/ 4 h 654"/>
                  <a:gd name="T4" fmla="*/ 40 w 503"/>
                  <a:gd name="T5" fmla="*/ 373 h 654"/>
                  <a:gd name="T6" fmla="*/ 293 w 503"/>
                  <a:gd name="T7" fmla="*/ 653 h 654"/>
                  <a:gd name="T8" fmla="*/ 323 w 503"/>
                  <a:gd name="T9" fmla="*/ 650 h 654"/>
                  <a:gd name="T10" fmla="*/ 463 w 503"/>
                  <a:gd name="T11" fmla="*/ 280 h 654"/>
                  <a:gd name="T12" fmla="*/ 210 w 503"/>
                  <a:gd name="T13" fmla="*/ 1 h 654"/>
                </a:gdLst>
                <a:ahLst/>
                <a:cxnLst>
                  <a:cxn ang="0">
                    <a:pos x="T0" y="T1"/>
                  </a:cxn>
                  <a:cxn ang="0">
                    <a:pos x="T2" y="T3"/>
                  </a:cxn>
                  <a:cxn ang="0">
                    <a:pos x="T4" y="T5"/>
                  </a:cxn>
                  <a:cxn ang="0">
                    <a:pos x="T6" y="T7"/>
                  </a:cxn>
                  <a:cxn ang="0">
                    <a:pos x="T8" y="T9"/>
                  </a:cxn>
                  <a:cxn ang="0">
                    <a:pos x="T10" y="T11"/>
                  </a:cxn>
                  <a:cxn ang="0">
                    <a:pos x="T12" y="T13"/>
                  </a:cxn>
                </a:cxnLst>
                <a:rect l="0" t="0" r="r" b="b"/>
                <a:pathLst>
                  <a:path w="503" h="654" extrusionOk="0">
                    <a:moveTo>
                      <a:pt x="210" y="1"/>
                    </a:moveTo>
                    <a:cubicBezTo>
                      <a:pt x="200" y="1"/>
                      <a:pt x="190" y="2"/>
                      <a:pt x="180" y="4"/>
                    </a:cubicBezTo>
                    <a:cubicBezTo>
                      <a:pt x="65" y="33"/>
                      <a:pt x="0" y="198"/>
                      <a:pt x="40" y="373"/>
                    </a:cubicBezTo>
                    <a:cubicBezTo>
                      <a:pt x="75" y="538"/>
                      <a:pt x="186" y="653"/>
                      <a:pt x="293" y="653"/>
                    </a:cubicBezTo>
                    <a:cubicBezTo>
                      <a:pt x="303" y="653"/>
                      <a:pt x="313" y="652"/>
                      <a:pt x="323" y="650"/>
                    </a:cubicBezTo>
                    <a:cubicBezTo>
                      <a:pt x="441" y="625"/>
                      <a:pt x="503" y="459"/>
                      <a:pt x="463" y="280"/>
                    </a:cubicBezTo>
                    <a:cubicBezTo>
                      <a:pt x="427" y="120"/>
                      <a:pt x="319" y="1"/>
                      <a:pt x="21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4" name="Google Shape;479;p28">
                <a:extLst>
                  <a:ext uri="{FF2B5EF4-FFF2-40B4-BE49-F238E27FC236}">
                    <a16:creationId xmlns:a16="http://schemas.microsoft.com/office/drawing/2014/main" xmlns="" id="{D54845A9-6353-3D8F-AEE8-AA62F319E281}"/>
                  </a:ext>
                </a:extLst>
              </p:cNvPr>
              <p:cNvSpPr>
                <a:spLocks/>
              </p:cNvSpPr>
              <p:nvPr/>
            </p:nvSpPr>
            <p:spPr bwMode="auto">
              <a:xfrm>
                <a:off x="2700817" y="2060801"/>
                <a:ext cx="14110" cy="9138"/>
              </a:xfrm>
              <a:custGeom>
                <a:avLst/>
                <a:gdLst>
                  <a:gd name="T0" fmla="*/ 402 w 403"/>
                  <a:gd name="T1" fmla="*/ 0 h 261"/>
                  <a:gd name="T2" fmla="*/ 1 w 403"/>
                  <a:gd name="T3" fmla="*/ 219 h 261"/>
                  <a:gd name="T4" fmla="*/ 126 w 403"/>
                  <a:gd name="T5" fmla="*/ 261 h 261"/>
                  <a:gd name="T6" fmla="*/ 402 w 403"/>
                  <a:gd name="T7" fmla="*/ 0 h 261"/>
                </a:gdLst>
                <a:ahLst/>
                <a:cxnLst>
                  <a:cxn ang="0">
                    <a:pos x="T0" y="T1"/>
                  </a:cxn>
                  <a:cxn ang="0">
                    <a:pos x="T2" y="T3"/>
                  </a:cxn>
                  <a:cxn ang="0">
                    <a:pos x="T4" y="T5"/>
                  </a:cxn>
                  <a:cxn ang="0">
                    <a:pos x="T6" y="T7"/>
                  </a:cxn>
                </a:cxnLst>
                <a:rect l="0" t="0" r="r" b="b"/>
                <a:pathLst>
                  <a:path w="403" h="261" extrusionOk="0">
                    <a:moveTo>
                      <a:pt x="402" y="0"/>
                    </a:moveTo>
                    <a:lnTo>
                      <a:pt x="1" y="219"/>
                    </a:lnTo>
                    <a:cubicBezTo>
                      <a:pt x="46" y="249"/>
                      <a:pt x="88" y="261"/>
                      <a:pt x="126" y="261"/>
                    </a:cubicBezTo>
                    <a:cubicBezTo>
                      <a:pt x="303" y="261"/>
                      <a:pt x="402" y="1"/>
                      <a:pt x="40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5" name="Google Shape;480;p28">
                <a:extLst>
                  <a:ext uri="{FF2B5EF4-FFF2-40B4-BE49-F238E27FC236}">
                    <a16:creationId xmlns:a16="http://schemas.microsoft.com/office/drawing/2014/main" xmlns="" id="{293F3037-BA8B-7677-CA39-083016EB110D}"/>
                  </a:ext>
                </a:extLst>
              </p:cNvPr>
              <p:cNvSpPr>
                <a:spLocks/>
              </p:cNvSpPr>
              <p:nvPr/>
            </p:nvSpPr>
            <p:spPr bwMode="auto">
              <a:xfrm>
                <a:off x="2678443" y="2096759"/>
                <a:ext cx="31196" cy="44116"/>
              </a:xfrm>
              <a:custGeom>
                <a:avLst/>
                <a:gdLst>
                  <a:gd name="T0" fmla="*/ 0 w 891"/>
                  <a:gd name="T1" fmla="*/ 0 h 1260"/>
                  <a:gd name="T2" fmla="*/ 280 w 891"/>
                  <a:gd name="T3" fmla="*/ 1260 h 1260"/>
                  <a:gd name="T4" fmla="*/ 287 w 891"/>
                  <a:gd name="T5" fmla="*/ 1260 h 1260"/>
                  <a:gd name="T6" fmla="*/ 890 w 891"/>
                  <a:gd name="T7" fmla="*/ 998 h 1260"/>
                  <a:gd name="T8" fmla="*/ 0 w 891"/>
                  <a:gd name="T9" fmla="*/ 0 h 1260"/>
                </a:gdLst>
                <a:ahLst/>
                <a:cxnLst>
                  <a:cxn ang="0">
                    <a:pos x="T0" y="T1"/>
                  </a:cxn>
                  <a:cxn ang="0">
                    <a:pos x="T2" y="T3"/>
                  </a:cxn>
                  <a:cxn ang="0">
                    <a:pos x="T4" y="T5"/>
                  </a:cxn>
                  <a:cxn ang="0">
                    <a:pos x="T6" y="T7"/>
                  </a:cxn>
                  <a:cxn ang="0">
                    <a:pos x="T8" y="T9"/>
                  </a:cxn>
                </a:cxnLst>
                <a:rect l="0" t="0" r="r" b="b"/>
                <a:pathLst>
                  <a:path w="891" h="1260" extrusionOk="0">
                    <a:moveTo>
                      <a:pt x="0" y="0"/>
                    </a:moveTo>
                    <a:lnTo>
                      <a:pt x="280" y="1260"/>
                    </a:lnTo>
                    <a:cubicBezTo>
                      <a:pt x="280" y="1260"/>
                      <a:pt x="283" y="1260"/>
                      <a:pt x="287" y="1260"/>
                    </a:cubicBezTo>
                    <a:cubicBezTo>
                      <a:pt x="343" y="1260"/>
                      <a:pt x="718" y="1250"/>
                      <a:pt x="890" y="998"/>
                    </a:cubicBezTo>
                    <a:cubicBezTo>
                      <a:pt x="474" y="703"/>
                      <a:pt x="1" y="0"/>
                      <a:pt x="0" y="0"/>
                    </a:cubicBezTo>
                    <a:close/>
                  </a:path>
                </a:pathLst>
              </a:custGeom>
              <a:solidFill>
                <a:srgbClr val="ED893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6" name="Google Shape;481;p28">
                <a:extLst>
                  <a:ext uri="{FF2B5EF4-FFF2-40B4-BE49-F238E27FC236}">
                    <a16:creationId xmlns:a16="http://schemas.microsoft.com/office/drawing/2014/main" xmlns="" id="{784C19AA-1F86-37B2-FA23-D462F80919BB}"/>
                  </a:ext>
                </a:extLst>
              </p:cNvPr>
              <p:cNvSpPr>
                <a:spLocks/>
              </p:cNvSpPr>
              <p:nvPr/>
            </p:nvSpPr>
            <p:spPr bwMode="auto">
              <a:xfrm>
                <a:off x="2620147" y="2156876"/>
                <a:ext cx="50558" cy="16176"/>
              </a:xfrm>
              <a:custGeom>
                <a:avLst/>
                <a:gdLst>
                  <a:gd name="T0" fmla="*/ 59 w 1444"/>
                  <a:gd name="T1" fmla="*/ 0 h 462"/>
                  <a:gd name="T2" fmla="*/ 22 w 1444"/>
                  <a:gd name="T3" fmla="*/ 17 h 462"/>
                  <a:gd name="T4" fmla="*/ 22 w 1444"/>
                  <a:gd name="T5" fmla="*/ 92 h 462"/>
                  <a:gd name="T6" fmla="*/ 1022 w 1444"/>
                  <a:gd name="T7" fmla="*/ 462 h 462"/>
                  <a:gd name="T8" fmla="*/ 1127 w 1444"/>
                  <a:gd name="T9" fmla="*/ 458 h 462"/>
                  <a:gd name="T10" fmla="*/ 1397 w 1444"/>
                  <a:gd name="T11" fmla="*/ 419 h 462"/>
                  <a:gd name="T12" fmla="*/ 1435 w 1444"/>
                  <a:gd name="T13" fmla="*/ 354 h 462"/>
                  <a:gd name="T14" fmla="*/ 1386 w 1444"/>
                  <a:gd name="T15" fmla="*/ 312 h 462"/>
                  <a:gd name="T16" fmla="*/ 1371 w 1444"/>
                  <a:gd name="T17" fmla="*/ 315 h 462"/>
                  <a:gd name="T18" fmla="*/ 1028 w 1444"/>
                  <a:gd name="T19" fmla="*/ 353 h 462"/>
                  <a:gd name="T20" fmla="*/ 97 w 1444"/>
                  <a:gd name="T21" fmla="*/ 17 h 462"/>
                  <a:gd name="T22" fmla="*/ 59 w 1444"/>
                  <a:gd name="T2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4" h="462" extrusionOk="0">
                    <a:moveTo>
                      <a:pt x="59" y="0"/>
                    </a:moveTo>
                    <a:cubicBezTo>
                      <a:pt x="46" y="0"/>
                      <a:pt x="33" y="6"/>
                      <a:pt x="22" y="17"/>
                    </a:cubicBezTo>
                    <a:cubicBezTo>
                      <a:pt x="0" y="38"/>
                      <a:pt x="0" y="74"/>
                      <a:pt x="22" y="92"/>
                    </a:cubicBezTo>
                    <a:cubicBezTo>
                      <a:pt x="39" y="113"/>
                      <a:pt x="407" y="462"/>
                      <a:pt x="1022" y="462"/>
                    </a:cubicBezTo>
                    <a:cubicBezTo>
                      <a:pt x="1056" y="462"/>
                      <a:pt x="1091" y="461"/>
                      <a:pt x="1127" y="458"/>
                    </a:cubicBezTo>
                    <a:cubicBezTo>
                      <a:pt x="1213" y="451"/>
                      <a:pt x="1303" y="440"/>
                      <a:pt x="1397" y="419"/>
                    </a:cubicBezTo>
                    <a:cubicBezTo>
                      <a:pt x="1425" y="412"/>
                      <a:pt x="1443" y="383"/>
                      <a:pt x="1435" y="354"/>
                    </a:cubicBezTo>
                    <a:cubicBezTo>
                      <a:pt x="1430" y="331"/>
                      <a:pt x="1409" y="312"/>
                      <a:pt x="1386" y="312"/>
                    </a:cubicBezTo>
                    <a:cubicBezTo>
                      <a:pt x="1381" y="312"/>
                      <a:pt x="1376" y="313"/>
                      <a:pt x="1371" y="315"/>
                    </a:cubicBezTo>
                    <a:cubicBezTo>
                      <a:pt x="1249" y="341"/>
                      <a:pt x="1134" y="353"/>
                      <a:pt x="1028" y="353"/>
                    </a:cubicBezTo>
                    <a:cubicBezTo>
                      <a:pt x="448" y="353"/>
                      <a:pt x="100" y="19"/>
                      <a:pt x="97" y="17"/>
                    </a:cubicBezTo>
                    <a:cubicBezTo>
                      <a:pt x="86" y="6"/>
                      <a:pt x="73" y="0"/>
                      <a:pt x="5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7" name="Google Shape;482;p28">
                <a:extLst>
                  <a:ext uri="{FF2B5EF4-FFF2-40B4-BE49-F238E27FC236}">
                    <a16:creationId xmlns:a16="http://schemas.microsoft.com/office/drawing/2014/main" xmlns="" id="{126A47CC-2290-5E0D-8CE9-6E50ED97AF61}"/>
                  </a:ext>
                </a:extLst>
              </p:cNvPr>
              <p:cNvSpPr>
                <a:spLocks/>
              </p:cNvSpPr>
              <p:nvPr/>
            </p:nvSpPr>
            <p:spPr bwMode="auto">
              <a:xfrm>
                <a:off x="2484893" y="2137129"/>
                <a:ext cx="74472" cy="66174"/>
              </a:xfrm>
              <a:custGeom>
                <a:avLst/>
                <a:gdLst>
                  <a:gd name="T0" fmla="*/ 849 w 2127"/>
                  <a:gd name="T1" fmla="*/ 0 h 1890"/>
                  <a:gd name="T2" fmla="*/ 701 w 2127"/>
                  <a:gd name="T3" fmla="*/ 17 h 1890"/>
                  <a:gd name="T4" fmla="*/ 295 w 2127"/>
                  <a:gd name="T5" fmla="*/ 1187 h 1890"/>
                  <a:gd name="T6" fmla="*/ 1344 w 2127"/>
                  <a:gd name="T7" fmla="*/ 1876 h 1890"/>
                  <a:gd name="T8" fmla="*/ 1485 w 2127"/>
                  <a:gd name="T9" fmla="*/ 1890 h 1890"/>
                  <a:gd name="T10" fmla="*/ 1943 w 2127"/>
                  <a:gd name="T11" fmla="*/ 954 h 1890"/>
                  <a:gd name="T12" fmla="*/ 849 w 2127"/>
                  <a:gd name="T13" fmla="*/ 0 h 1890"/>
                </a:gdLst>
                <a:ahLst/>
                <a:cxnLst>
                  <a:cxn ang="0">
                    <a:pos x="T0" y="T1"/>
                  </a:cxn>
                  <a:cxn ang="0">
                    <a:pos x="T2" y="T3"/>
                  </a:cxn>
                  <a:cxn ang="0">
                    <a:pos x="T4" y="T5"/>
                  </a:cxn>
                  <a:cxn ang="0">
                    <a:pos x="T6" y="T7"/>
                  </a:cxn>
                  <a:cxn ang="0">
                    <a:pos x="T8" y="T9"/>
                  </a:cxn>
                  <a:cxn ang="0">
                    <a:pos x="T10" y="T11"/>
                  </a:cxn>
                  <a:cxn ang="0">
                    <a:pos x="T12" y="T13"/>
                  </a:cxn>
                </a:cxnLst>
                <a:rect l="0" t="0" r="r" b="b"/>
                <a:pathLst>
                  <a:path w="2127" h="1890" extrusionOk="0">
                    <a:moveTo>
                      <a:pt x="849" y="0"/>
                    </a:moveTo>
                    <a:cubicBezTo>
                      <a:pt x="800" y="0"/>
                      <a:pt x="751" y="6"/>
                      <a:pt x="701" y="17"/>
                    </a:cubicBezTo>
                    <a:cubicBezTo>
                      <a:pt x="163" y="143"/>
                      <a:pt x="1" y="742"/>
                      <a:pt x="295" y="1187"/>
                    </a:cubicBezTo>
                    <a:cubicBezTo>
                      <a:pt x="554" y="1575"/>
                      <a:pt x="966" y="1808"/>
                      <a:pt x="1344" y="1876"/>
                    </a:cubicBezTo>
                    <a:cubicBezTo>
                      <a:pt x="1393" y="1885"/>
                      <a:pt x="1441" y="1890"/>
                      <a:pt x="1485" y="1890"/>
                    </a:cubicBezTo>
                    <a:cubicBezTo>
                      <a:pt x="1948" y="1890"/>
                      <a:pt x="2126" y="1419"/>
                      <a:pt x="1943" y="954"/>
                    </a:cubicBezTo>
                    <a:cubicBezTo>
                      <a:pt x="1776" y="539"/>
                      <a:pt x="1340" y="0"/>
                      <a:pt x="849" y="0"/>
                    </a:cubicBez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8" name="Google Shape;483;p28">
                <a:extLst>
                  <a:ext uri="{FF2B5EF4-FFF2-40B4-BE49-F238E27FC236}">
                    <a16:creationId xmlns:a16="http://schemas.microsoft.com/office/drawing/2014/main" xmlns="" id="{73CAAAEE-7B11-EA87-D25E-66CF42F892EE}"/>
                  </a:ext>
                </a:extLst>
              </p:cNvPr>
              <p:cNvSpPr>
                <a:spLocks/>
              </p:cNvSpPr>
              <p:nvPr/>
            </p:nvSpPr>
            <p:spPr bwMode="auto">
              <a:xfrm>
                <a:off x="2594623" y="2046096"/>
                <a:ext cx="44011" cy="22968"/>
              </a:xfrm>
              <a:custGeom>
                <a:avLst/>
                <a:gdLst>
                  <a:gd name="T0" fmla="*/ 1124 w 1257"/>
                  <a:gd name="T1" fmla="*/ 0 h 656"/>
                  <a:gd name="T2" fmla="*/ 37 w 1257"/>
                  <a:gd name="T3" fmla="*/ 485 h 656"/>
                  <a:gd name="T4" fmla="*/ 58 w 1257"/>
                  <a:gd name="T5" fmla="*/ 636 h 656"/>
                  <a:gd name="T6" fmla="*/ 90 w 1257"/>
                  <a:gd name="T7" fmla="*/ 650 h 656"/>
                  <a:gd name="T8" fmla="*/ 123 w 1257"/>
                  <a:gd name="T9" fmla="*/ 656 h 656"/>
                  <a:gd name="T10" fmla="*/ 209 w 1257"/>
                  <a:gd name="T11" fmla="*/ 611 h 656"/>
                  <a:gd name="T12" fmla="*/ 1144 w 1257"/>
                  <a:gd name="T13" fmla="*/ 212 h 656"/>
                  <a:gd name="T14" fmla="*/ 1145 w 1257"/>
                  <a:gd name="T15" fmla="*/ 212 h 656"/>
                  <a:gd name="T16" fmla="*/ 1153 w 1257"/>
                  <a:gd name="T17" fmla="*/ 212 h 656"/>
                  <a:gd name="T18" fmla="*/ 1256 w 1257"/>
                  <a:gd name="T19" fmla="*/ 109 h 656"/>
                  <a:gd name="T20" fmla="*/ 1149 w 1257"/>
                  <a:gd name="T21" fmla="*/ 1 h 656"/>
                  <a:gd name="T22" fmla="*/ 1124 w 1257"/>
                  <a:gd name="T23"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7" h="656" extrusionOk="0">
                    <a:moveTo>
                      <a:pt x="1124" y="0"/>
                    </a:moveTo>
                    <a:cubicBezTo>
                      <a:pt x="990" y="0"/>
                      <a:pt x="359" y="38"/>
                      <a:pt x="37" y="485"/>
                    </a:cubicBezTo>
                    <a:cubicBezTo>
                      <a:pt x="0" y="532"/>
                      <a:pt x="11" y="600"/>
                      <a:pt x="58" y="636"/>
                    </a:cubicBezTo>
                    <a:cubicBezTo>
                      <a:pt x="69" y="639"/>
                      <a:pt x="80" y="647"/>
                      <a:pt x="90" y="650"/>
                    </a:cubicBezTo>
                    <a:cubicBezTo>
                      <a:pt x="101" y="654"/>
                      <a:pt x="112" y="656"/>
                      <a:pt x="123" y="656"/>
                    </a:cubicBezTo>
                    <a:cubicBezTo>
                      <a:pt x="155" y="656"/>
                      <a:pt x="187" y="641"/>
                      <a:pt x="209" y="611"/>
                    </a:cubicBezTo>
                    <a:cubicBezTo>
                      <a:pt x="494" y="215"/>
                      <a:pt x="1117" y="212"/>
                      <a:pt x="1144" y="212"/>
                    </a:cubicBezTo>
                    <a:cubicBezTo>
                      <a:pt x="1145" y="212"/>
                      <a:pt x="1145" y="212"/>
                      <a:pt x="1145" y="212"/>
                    </a:cubicBezTo>
                    <a:cubicBezTo>
                      <a:pt x="1148" y="212"/>
                      <a:pt x="1150" y="212"/>
                      <a:pt x="1153" y="212"/>
                    </a:cubicBezTo>
                    <a:cubicBezTo>
                      <a:pt x="1210" y="212"/>
                      <a:pt x="1253" y="163"/>
                      <a:pt x="1256" y="109"/>
                    </a:cubicBezTo>
                    <a:cubicBezTo>
                      <a:pt x="1256" y="47"/>
                      <a:pt x="1210" y="1"/>
                      <a:pt x="1149" y="1"/>
                    </a:cubicBezTo>
                    <a:cubicBezTo>
                      <a:pt x="1146" y="1"/>
                      <a:pt x="1138" y="0"/>
                      <a:pt x="112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19" name="Google Shape;484;p28">
                <a:extLst>
                  <a:ext uri="{FF2B5EF4-FFF2-40B4-BE49-F238E27FC236}">
                    <a16:creationId xmlns:a16="http://schemas.microsoft.com/office/drawing/2014/main" xmlns="" id="{08F73048-4579-F176-D49D-DD3A24B6F09B}"/>
                  </a:ext>
                </a:extLst>
              </p:cNvPr>
              <p:cNvSpPr>
                <a:spLocks/>
              </p:cNvSpPr>
              <p:nvPr/>
            </p:nvSpPr>
            <p:spPr bwMode="auto">
              <a:xfrm>
                <a:off x="2677183" y="2017490"/>
                <a:ext cx="39249" cy="11554"/>
              </a:xfrm>
              <a:custGeom>
                <a:avLst/>
                <a:gdLst>
                  <a:gd name="T0" fmla="*/ 537 w 1121"/>
                  <a:gd name="T1" fmla="*/ 0 h 330"/>
                  <a:gd name="T2" fmla="*/ 69 w 1121"/>
                  <a:gd name="T3" fmla="*/ 111 h 330"/>
                  <a:gd name="T4" fmla="*/ 30 w 1121"/>
                  <a:gd name="T5" fmla="*/ 258 h 330"/>
                  <a:gd name="T6" fmla="*/ 122 w 1121"/>
                  <a:gd name="T7" fmla="*/ 311 h 330"/>
                  <a:gd name="T8" fmla="*/ 177 w 1121"/>
                  <a:gd name="T9" fmla="*/ 297 h 330"/>
                  <a:gd name="T10" fmla="*/ 535 w 1121"/>
                  <a:gd name="T11" fmla="*/ 214 h 330"/>
                  <a:gd name="T12" fmla="*/ 952 w 1121"/>
                  <a:gd name="T13" fmla="*/ 318 h 330"/>
                  <a:gd name="T14" fmla="*/ 1006 w 1121"/>
                  <a:gd name="T15" fmla="*/ 330 h 330"/>
                  <a:gd name="T16" fmla="*/ 1095 w 1121"/>
                  <a:gd name="T17" fmla="*/ 272 h 330"/>
                  <a:gd name="T18" fmla="*/ 1049 w 1121"/>
                  <a:gd name="T19" fmla="*/ 125 h 330"/>
                  <a:gd name="T20" fmla="*/ 537 w 1121"/>
                  <a:gd name="T2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1" h="330" extrusionOk="0">
                    <a:moveTo>
                      <a:pt x="537" y="0"/>
                    </a:moveTo>
                    <a:cubicBezTo>
                      <a:pt x="265" y="0"/>
                      <a:pt x="80" y="103"/>
                      <a:pt x="69" y="111"/>
                    </a:cubicBezTo>
                    <a:cubicBezTo>
                      <a:pt x="18" y="139"/>
                      <a:pt x="0" y="204"/>
                      <a:pt x="30" y="258"/>
                    </a:cubicBezTo>
                    <a:cubicBezTo>
                      <a:pt x="49" y="292"/>
                      <a:pt x="84" y="311"/>
                      <a:pt x="122" y="311"/>
                    </a:cubicBezTo>
                    <a:cubicBezTo>
                      <a:pt x="140" y="311"/>
                      <a:pt x="159" y="306"/>
                      <a:pt x="177" y="297"/>
                    </a:cubicBezTo>
                    <a:cubicBezTo>
                      <a:pt x="188" y="290"/>
                      <a:pt x="327" y="214"/>
                      <a:pt x="535" y="214"/>
                    </a:cubicBezTo>
                    <a:cubicBezTo>
                      <a:pt x="655" y="214"/>
                      <a:pt x="798" y="239"/>
                      <a:pt x="952" y="318"/>
                    </a:cubicBezTo>
                    <a:cubicBezTo>
                      <a:pt x="969" y="326"/>
                      <a:pt x="987" y="330"/>
                      <a:pt x="1006" y="330"/>
                    </a:cubicBezTo>
                    <a:cubicBezTo>
                      <a:pt x="1042" y="326"/>
                      <a:pt x="1077" y="305"/>
                      <a:pt x="1095" y="272"/>
                    </a:cubicBezTo>
                    <a:cubicBezTo>
                      <a:pt x="1120" y="218"/>
                      <a:pt x="1099" y="154"/>
                      <a:pt x="1049" y="125"/>
                    </a:cubicBezTo>
                    <a:cubicBezTo>
                      <a:pt x="861" y="31"/>
                      <a:pt x="686" y="0"/>
                      <a:pt x="53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0" name="Google Shape;485;p28">
                <a:extLst>
                  <a:ext uri="{FF2B5EF4-FFF2-40B4-BE49-F238E27FC236}">
                    <a16:creationId xmlns:a16="http://schemas.microsoft.com/office/drawing/2014/main" xmlns="" id="{D3E4127D-2756-7D4F-1B0F-E9FCA6078E70}"/>
                  </a:ext>
                </a:extLst>
              </p:cNvPr>
              <p:cNvSpPr>
                <a:spLocks/>
              </p:cNvSpPr>
              <p:nvPr/>
            </p:nvSpPr>
            <p:spPr bwMode="auto">
              <a:xfrm>
                <a:off x="2205911" y="4422306"/>
                <a:ext cx="41490" cy="20972"/>
              </a:xfrm>
              <a:custGeom>
                <a:avLst/>
                <a:gdLst>
                  <a:gd name="T0" fmla="*/ 191 w 1185"/>
                  <a:gd name="T1" fmla="*/ 108 h 599"/>
                  <a:gd name="T2" fmla="*/ 1045 w 1185"/>
                  <a:gd name="T3" fmla="*/ 269 h 599"/>
                  <a:gd name="T4" fmla="*/ 1049 w 1185"/>
                  <a:gd name="T5" fmla="*/ 352 h 599"/>
                  <a:gd name="T6" fmla="*/ 905 w 1185"/>
                  <a:gd name="T7" fmla="*/ 489 h 599"/>
                  <a:gd name="T8" fmla="*/ 860 w 1185"/>
                  <a:gd name="T9" fmla="*/ 493 h 599"/>
                  <a:gd name="T10" fmla="*/ 191 w 1185"/>
                  <a:gd name="T11" fmla="*/ 108 h 599"/>
                  <a:gd name="T12" fmla="*/ 213 w 1185"/>
                  <a:gd name="T13" fmla="*/ 1 h 599"/>
                  <a:gd name="T14" fmla="*/ 58 w 1185"/>
                  <a:gd name="T15" fmla="*/ 4 h 599"/>
                  <a:gd name="T16" fmla="*/ 8 w 1185"/>
                  <a:gd name="T17" fmla="*/ 40 h 599"/>
                  <a:gd name="T18" fmla="*/ 22 w 1185"/>
                  <a:gd name="T19" fmla="*/ 97 h 599"/>
                  <a:gd name="T20" fmla="*/ 859 w 1185"/>
                  <a:gd name="T21" fmla="*/ 599 h 599"/>
                  <a:gd name="T22" fmla="*/ 898 w 1185"/>
                  <a:gd name="T23" fmla="*/ 596 h 599"/>
                  <a:gd name="T24" fmla="*/ 926 w 1185"/>
                  <a:gd name="T25" fmla="*/ 592 h 599"/>
                  <a:gd name="T26" fmla="*/ 1149 w 1185"/>
                  <a:gd name="T27" fmla="*/ 391 h 599"/>
                  <a:gd name="T28" fmla="*/ 1135 w 1185"/>
                  <a:gd name="T29" fmla="*/ 209 h 599"/>
                  <a:gd name="T30" fmla="*/ 213 w 1185"/>
                  <a:gd name="T31" fmla="*/ 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5" h="599" extrusionOk="0">
                    <a:moveTo>
                      <a:pt x="191" y="108"/>
                    </a:moveTo>
                    <a:cubicBezTo>
                      <a:pt x="521" y="108"/>
                      <a:pt x="959" y="144"/>
                      <a:pt x="1045" y="269"/>
                    </a:cubicBezTo>
                    <a:cubicBezTo>
                      <a:pt x="1056" y="284"/>
                      <a:pt x="1067" y="309"/>
                      <a:pt x="1049" y="352"/>
                    </a:cubicBezTo>
                    <a:cubicBezTo>
                      <a:pt x="1017" y="428"/>
                      <a:pt x="969" y="474"/>
                      <a:pt x="905" y="489"/>
                    </a:cubicBezTo>
                    <a:cubicBezTo>
                      <a:pt x="891" y="492"/>
                      <a:pt x="876" y="493"/>
                      <a:pt x="860" y="493"/>
                    </a:cubicBezTo>
                    <a:cubicBezTo>
                      <a:pt x="702" y="493"/>
                      <a:pt x="461" y="352"/>
                      <a:pt x="191" y="108"/>
                    </a:cubicBezTo>
                    <a:close/>
                    <a:moveTo>
                      <a:pt x="213" y="1"/>
                    </a:moveTo>
                    <a:cubicBezTo>
                      <a:pt x="135" y="1"/>
                      <a:pt x="78" y="3"/>
                      <a:pt x="58" y="4"/>
                    </a:cubicBezTo>
                    <a:cubicBezTo>
                      <a:pt x="33" y="7"/>
                      <a:pt x="15" y="22"/>
                      <a:pt x="8" y="40"/>
                    </a:cubicBezTo>
                    <a:cubicBezTo>
                      <a:pt x="0" y="62"/>
                      <a:pt x="8" y="83"/>
                      <a:pt x="22" y="97"/>
                    </a:cubicBezTo>
                    <a:cubicBezTo>
                      <a:pt x="221" y="292"/>
                      <a:pt x="583" y="599"/>
                      <a:pt x="859" y="599"/>
                    </a:cubicBezTo>
                    <a:cubicBezTo>
                      <a:pt x="872" y="599"/>
                      <a:pt x="885" y="598"/>
                      <a:pt x="898" y="596"/>
                    </a:cubicBezTo>
                    <a:cubicBezTo>
                      <a:pt x="909" y="596"/>
                      <a:pt x="916" y="592"/>
                      <a:pt x="926" y="592"/>
                    </a:cubicBezTo>
                    <a:cubicBezTo>
                      <a:pt x="1027" y="571"/>
                      <a:pt x="1103" y="503"/>
                      <a:pt x="1149" y="391"/>
                    </a:cubicBezTo>
                    <a:cubicBezTo>
                      <a:pt x="1185" y="309"/>
                      <a:pt x="1160" y="244"/>
                      <a:pt x="1135" y="209"/>
                    </a:cubicBezTo>
                    <a:cubicBezTo>
                      <a:pt x="1004" y="25"/>
                      <a:pt x="483" y="1"/>
                      <a:pt x="213" y="1"/>
                    </a:cubicBez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1" name="Google Shape;486;p28">
                <a:extLst>
                  <a:ext uri="{FF2B5EF4-FFF2-40B4-BE49-F238E27FC236}">
                    <a16:creationId xmlns:a16="http://schemas.microsoft.com/office/drawing/2014/main" xmlns="" id="{81819CF5-5C1D-8F16-596E-D899FADA3FC5}"/>
                  </a:ext>
                </a:extLst>
              </p:cNvPr>
              <p:cNvSpPr>
                <a:spLocks/>
              </p:cNvSpPr>
              <p:nvPr/>
            </p:nvSpPr>
            <p:spPr bwMode="auto">
              <a:xfrm>
                <a:off x="2206051" y="4400633"/>
                <a:ext cx="35713" cy="25594"/>
              </a:xfrm>
              <a:custGeom>
                <a:avLst/>
                <a:gdLst>
                  <a:gd name="T0" fmla="*/ 742 w 1020"/>
                  <a:gd name="T1" fmla="*/ 108 h 731"/>
                  <a:gd name="T2" fmla="*/ 847 w 1020"/>
                  <a:gd name="T3" fmla="*/ 146 h 731"/>
                  <a:gd name="T4" fmla="*/ 890 w 1020"/>
                  <a:gd name="T5" fmla="*/ 246 h 731"/>
                  <a:gd name="T6" fmla="*/ 158 w 1020"/>
                  <a:gd name="T7" fmla="*/ 619 h 731"/>
                  <a:gd name="T8" fmla="*/ 704 w 1020"/>
                  <a:gd name="T9" fmla="*/ 113 h 731"/>
                  <a:gd name="T10" fmla="*/ 718 w 1020"/>
                  <a:gd name="T11" fmla="*/ 109 h 731"/>
                  <a:gd name="T12" fmla="*/ 742 w 1020"/>
                  <a:gd name="T13" fmla="*/ 108 h 731"/>
                  <a:gd name="T14" fmla="*/ 737 w 1020"/>
                  <a:gd name="T15" fmla="*/ 1 h 731"/>
                  <a:gd name="T16" fmla="*/ 682 w 1020"/>
                  <a:gd name="T17" fmla="*/ 5 h 731"/>
                  <a:gd name="T18" fmla="*/ 8 w 1020"/>
                  <a:gd name="T19" fmla="*/ 651 h 731"/>
                  <a:gd name="T20" fmla="*/ 8 w 1020"/>
                  <a:gd name="T21" fmla="*/ 706 h 731"/>
                  <a:gd name="T22" fmla="*/ 54 w 1020"/>
                  <a:gd name="T23" fmla="*/ 730 h 731"/>
                  <a:gd name="T24" fmla="*/ 137 w 1020"/>
                  <a:gd name="T25" fmla="*/ 727 h 731"/>
                  <a:gd name="T26" fmla="*/ 995 w 1020"/>
                  <a:gd name="T27" fmla="*/ 282 h 731"/>
                  <a:gd name="T28" fmla="*/ 915 w 1020"/>
                  <a:gd name="T29" fmla="*/ 59 h 731"/>
                  <a:gd name="T30" fmla="*/ 737 w 1020"/>
                  <a:gd name="T31" fmla="*/ 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0" h="731" extrusionOk="0">
                    <a:moveTo>
                      <a:pt x="742" y="108"/>
                    </a:moveTo>
                    <a:cubicBezTo>
                      <a:pt x="781" y="108"/>
                      <a:pt x="814" y="122"/>
                      <a:pt x="847" y="146"/>
                    </a:cubicBezTo>
                    <a:cubicBezTo>
                      <a:pt x="905" y="189"/>
                      <a:pt x="901" y="221"/>
                      <a:pt x="890" y="246"/>
                    </a:cubicBezTo>
                    <a:cubicBezTo>
                      <a:pt x="841" y="397"/>
                      <a:pt x="431" y="580"/>
                      <a:pt x="158" y="619"/>
                    </a:cubicBezTo>
                    <a:cubicBezTo>
                      <a:pt x="281" y="436"/>
                      <a:pt x="510" y="149"/>
                      <a:pt x="704" y="113"/>
                    </a:cubicBezTo>
                    <a:cubicBezTo>
                      <a:pt x="707" y="109"/>
                      <a:pt x="715" y="109"/>
                      <a:pt x="718" y="109"/>
                    </a:cubicBezTo>
                    <a:cubicBezTo>
                      <a:pt x="726" y="108"/>
                      <a:pt x="734" y="108"/>
                      <a:pt x="742" y="108"/>
                    </a:cubicBezTo>
                    <a:close/>
                    <a:moveTo>
                      <a:pt x="737" y="1"/>
                    </a:moveTo>
                    <a:cubicBezTo>
                      <a:pt x="719" y="1"/>
                      <a:pt x="701" y="2"/>
                      <a:pt x="682" y="5"/>
                    </a:cubicBezTo>
                    <a:cubicBezTo>
                      <a:pt x="359" y="66"/>
                      <a:pt x="22" y="626"/>
                      <a:pt x="8" y="651"/>
                    </a:cubicBezTo>
                    <a:cubicBezTo>
                      <a:pt x="1" y="666"/>
                      <a:pt x="1" y="687"/>
                      <a:pt x="8" y="706"/>
                    </a:cubicBezTo>
                    <a:cubicBezTo>
                      <a:pt x="18" y="720"/>
                      <a:pt x="36" y="730"/>
                      <a:pt x="54" y="730"/>
                    </a:cubicBezTo>
                    <a:cubicBezTo>
                      <a:pt x="79" y="730"/>
                      <a:pt x="108" y="730"/>
                      <a:pt x="137" y="727"/>
                    </a:cubicBezTo>
                    <a:cubicBezTo>
                      <a:pt x="417" y="694"/>
                      <a:pt x="915" y="505"/>
                      <a:pt x="995" y="282"/>
                    </a:cubicBezTo>
                    <a:cubicBezTo>
                      <a:pt x="1008" y="235"/>
                      <a:pt x="1020" y="142"/>
                      <a:pt x="915" y="59"/>
                    </a:cubicBezTo>
                    <a:cubicBezTo>
                      <a:pt x="862" y="20"/>
                      <a:pt x="802" y="1"/>
                      <a:pt x="737" y="1"/>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2" name="Google Shape;487;p28">
                <a:extLst>
                  <a:ext uri="{FF2B5EF4-FFF2-40B4-BE49-F238E27FC236}">
                    <a16:creationId xmlns:a16="http://schemas.microsoft.com/office/drawing/2014/main" xmlns="" id="{3C428FAD-CABC-4B97-0AA4-70AABF77F0AC}"/>
                  </a:ext>
                </a:extLst>
              </p:cNvPr>
              <p:cNvSpPr>
                <a:spLocks/>
              </p:cNvSpPr>
              <p:nvPr/>
            </p:nvSpPr>
            <p:spPr bwMode="auto">
              <a:xfrm>
                <a:off x="2753336" y="4612390"/>
                <a:ext cx="49683" cy="20202"/>
              </a:xfrm>
              <a:custGeom>
                <a:avLst/>
                <a:gdLst>
                  <a:gd name="T0" fmla="*/ 1163 w 1419"/>
                  <a:gd name="T1" fmla="*/ 106 h 577"/>
                  <a:gd name="T2" fmla="*/ 1264 w 1419"/>
                  <a:gd name="T3" fmla="*/ 128 h 577"/>
                  <a:gd name="T4" fmla="*/ 1300 w 1419"/>
                  <a:gd name="T5" fmla="*/ 185 h 577"/>
                  <a:gd name="T6" fmla="*/ 1239 w 1419"/>
                  <a:gd name="T7" fmla="*/ 358 h 577"/>
                  <a:gd name="T8" fmla="*/ 761 w 1419"/>
                  <a:gd name="T9" fmla="*/ 467 h 577"/>
                  <a:gd name="T10" fmla="*/ 227 w 1419"/>
                  <a:gd name="T11" fmla="*/ 418 h 577"/>
                  <a:gd name="T12" fmla="*/ 1163 w 1419"/>
                  <a:gd name="T13" fmla="*/ 106 h 577"/>
                  <a:gd name="T14" fmla="*/ 1170 w 1419"/>
                  <a:gd name="T15" fmla="*/ 0 h 577"/>
                  <a:gd name="T16" fmla="*/ 33 w 1419"/>
                  <a:gd name="T17" fmla="*/ 393 h 577"/>
                  <a:gd name="T18" fmla="*/ 5 w 1419"/>
                  <a:gd name="T19" fmla="*/ 451 h 577"/>
                  <a:gd name="T20" fmla="*/ 48 w 1419"/>
                  <a:gd name="T21" fmla="*/ 494 h 577"/>
                  <a:gd name="T22" fmla="*/ 762 w 1419"/>
                  <a:gd name="T23" fmla="*/ 576 h 577"/>
                  <a:gd name="T24" fmla="*/ 1311 w 1419"/>
                  <a:gd name="T25" fmla="*/ 436 h 577"/>
                  <a:gd name="T26" fmla="*/ 1408 w 1419"/>
                  <a:gd name="T27" fmla="*/ 174 h 577"/>
                  <a:gd name="T28" fmla="*/ 1318 w 1419"/>
                  <a:gd name="T29" fmla="*/ 30 h 577"/>
                  <a:gd name="T30" fmla="*/ 1170 w 1419"/>
                  <a:gd name="T31"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9" h="577" extrusionOk="0">
                    <a:moveTo>
                      <a:pt x="1163" y="106"/>
                    </a:moveTo>
                    <a:cubicBezTo>
                      <a:pt x="1206" y="106"/>
                      <a:pt x="1239" y="113"/>
                      <a:pt x="1264" y="128"/>
                    </a:cubicBezTo>
                    <a:cubicBezTo>
                      <a:pt x="1286" y="138"/>
                      <a:pt x="1297" y="156"/>
                      <a:pt x="1300" y="185"/>
                    </a:cubicBezTo>
                    <a:cubicBezTo>
                      <a:pt x="1307" y="257"/>
                      <a:pt x="1286" y="315"/>
                      <a:pt x="1239" y="358"/>
                    </a:cubicBezTo>
                    <a:cubicBezTo>
                      <a:pt x="1157" y="431"/>
                      <a:pt x="990" y="467"/>
                      <a:pt x="761" y="467"/>
                    </a:cubicBezTo>
                    <a:cubicBezTo>
                      <a:pt x="608" y="467"/>
                      <a:pt x="428" y="451"/>
                      <a:pt x="227" y="418"/>
                    </a:cubicBezTo>
                    <a:cubicBezTo>
                      <a:pt x="539" y="267"/>
                      <a:pt x="952" y="106"/>
                      <a:pt x="1163" y="106"/>
                    </a:cubicBezTo>
                    <a:close/>
                    <a:moveTo>
                      <a:pt x="1170" y="0"/>
                    </a:moveTo>
                    <a:cubicBezTo>
                      <a:pt x="804" y="0"/>
                      <a:pt x="123" y="350"/>
                      <a:pt x="33" y="393"/>
                    </a:cubicBezTo>
                    <a:cubicBezTo>
                      <a:pt x="15" y="404"/>
                      <a:pt x="0" y="426"/>
                      <a:pt x="5" y="451"/>
                    </a:cubicBezTo>
                    <a:cubicBezTo>
                      <a:pt x="8" y="472"/>
                      <a:pt x="26" y="490"/>
                      <a:pt x="48" y="494"/>
                    </a:cubicBezTo>
                    <a:cubicBezTo>
                      <a:pt x="242" y="533"/>
                      <a:pt x="510" y="576"/>
                      <a:pt x="762" y="576"/>
                    </a:cubicBezTo>
                    <a:cubicBezTo>
                      <a:pt x="988" y="576"/>
                      <a:pt x="1193" y="540"/>
                      <a:pt x="1311" y="436"/>
                    </a:cubicBezTo>
                    <a:cubicBezTo>
                      <a:pt x="1386" y="368"/>
                      <a:pt x="1418" y="282"/>
                      <a:pt x="1408" y="174"/>
                    </a:cubicBezTo>
                    <a:cubicBezTo>
                      <a:pt x="1400" y="110"/>
                      <a:pt x="1372" y="63"/>
                      <a:pt x="1318" y="30"/>
                    </a:cubicBezTo>
                    <a:cubicBezTo>
                      <a:pt x="1279" y="9"/>
                      <a:pt x="1229" y="0"/>
                      <a:pt x="1170" y="0"/>
                    </a:cubicBez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3" name="Google Shape;488;p28">
                <a:extLst>
                  <a:ext uri="{FF2B5EF4-FFF2-40B4-BE49-F238E27FC236}">
                    <a16:creationId xmlns:a16="http://schemas.microsoft.com/office/drawing/2014/main" xmlns="" id="{8A9145C1-35DD-42DF-BF07-D3217A79B3DE}"/>
                  </a:ext>
                </a:extLst>
              </p:cNvPr>
              <p:cNvSpPr>
                <a:spLocks/>
              </p:cNvSpPr>
              <p:nvPr/>
            </p:nvSpPr>
            <p:spPr bwMode="auto">
              <a:xfrm>
                <a:off x="2753476" y="4593763"/>
                <a:ext cx="30811" cy="36063"/>
              </a:xfrm>
              <a:custGeom>
                <a:avLst/>
                <a:gdLst>
                  <a:gd name="T0" fmla="*/ 629 w 880"/>
                  <a:gd name="T1" fmla="*/ 110 h 1030"/>
                  <a:gd name="T2" fmla="*/ 733 w 880"/>
                  <a:gd name="T3" fmla="*/ 171 h 1030"/>
                  <a:gd name="T4" fmla="*/ 119 w 880"/>
                  <a:gd name="T5" fmla="*/ 878 h 1030"/>
                  <a:gd name="T6" fmla="*/ 410 w 880"/>
                  <a:gd name="T7" fmla="*/ 179 h 1030"/>
                  <a:gd name="T8" fmla="*/ 596 w 880"/>
                  <a:gd name="T9" fmla="*/ 110 h 1030"/>
                  <a:gd name="T10" fmla="*/ 599 w 880"/>
                  <a:gd name="T11" fmla="*/ 0 h 1030"/>
                  <a:gd name="T12" fmla="*/ 341 w 880"/>
                  <a:gd name="T13" fmla="*/ 96 h 1030"/>
                  <a:gd name="T14" fmla="*/ 1 w 880"/>
                  <a:gd name="T15" fmla="*/ 968 h 1030"/>
                  <a:gd name="T16" fmla="*/ 26 w 880"/>
                  <a:gd name="T17" fmla="*/ 1019 h 1030"/>
                  <a:gd name="T18" fmla="*/ 54 w 880"/>
                  <a:gd name="T19" fmla="*/ 1029 h 1030"/>
                  <a:gd name="T20" fmla="*/ 76 w 880"/>
                  <a:gd name="T21" fmla="*/ 1022 h 1030"/>
                  <a:gd name="T22" fmla="*/ 841 w 880"/>
                  <a:gd name="T23" fmla="*/ 157 h 1030"/>
                  <a:gd name="T24" fmla="*/ 639 w 880"/>
                  <a:gd name="T25" fmla="*/ 2 h 1030"/>
                  <a:gd name="T26" fmla="*/ 599 w 880"/>
                  <a:gd name="T2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1030" extrusionOk="0">
                    <a:moveTo>
                      <a:pt x="629" y="110"/>
                    </a:moveTo>
                    <a:cubicBezTo>
                      <a:pt x="725" y="121"/>
                      <a:pt x="733" y="161"/>
                      <a:pt x="733" y="171"/>
                    </a:cubicBezTo>
                    <a:cubicBezTo>
                      <a:pt x="758" y="325"/>
                      <a:pt x="395" y="710"/>
                      <a:pt x="119" y="878"/>
                    </a:cubicBezTo>
                    <a:cubicBezTo>
                      <a:pt x="147" y="699"/>
                      <a:pt x="223" y="337"/>
                      <a:pt x="410" y="179"/>
                    </a:cubicBezTo>
                    <a:cubicBezTo>
                      <a:pt x="467" y="132"/>
                      <a:pt x="528" y="110"/>
                      <a:pt x="596" y="110"/>
                    </a:cubicBezTo>
                    <a:close/>
                    <a:moveTo>
                      <a:pt x="599" y="0"/>
                    </a:moveTo>
                    <a:cubicBezTo>
                      <a:pt x="503" y="0"/>
                      <a:pt x="416" y="33"/>
                      <a:pt x="341" y="96"/>
                    </a:cubicBezTo>
                    <a:cubicBezTo>
                      <a:pt x="54" y="333"/>
                      <a:pt x="4" y="943"/>
                      <a:pt x="1" y="968"/>
                    </a:cubicBezTo>
                    <a:cubicBezTo>
                      <a:pt x="1" y="990"/>
                      <a:pt x="8" y="1008"/>
                      <a:pt x="26" y="1019"/>
                    </a:cubicBezTo>
                    <a:cubicBezTo>
                      <a:pt x="33" y="1026"/>
                      <a:pt x="44" y="1029"/>
                      <a:pt x="54" y="1029"/>
                    </a:cubicBezTo>
                    <a:cubicBezTo>
                      <a:pt x="61" y="1029"/>
                      <a:pt x="69" y="1026"/>
                      <a:pt x="76" y="1022"/>
                    </a:cubicBezTo>
                    <a:cubicBezTo>
                      <a:pt x="349" y="900"/>
                      <a:pt x="879" y="412"/>
                      <a:pt x="841" y="157"/>
                    </a:cubicBezTo>
                    <a:cubicBezTo>
                      <a:pt x="829" y="96"/>
                      <a:pt x="786" y="20"/>
                      <a:pt x="639" y="2"/>
                    </a:cubicBezTo>
                    <a:cubicBezTo>
                      <a:pt x="625" y="1"/>
                      <a:pt x="612" y="0"/>
                      <a:pt x="599" y="0"/>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4" name="Google Shape;489;p28">
                <a:extLst>
                  <a:ext uri="{FF2B5EF4-FFF2-40B4-BE49-F238E27FC236}">
                    <a16:creationId xmlns:a16="http://schemas.microsoft.com/office/drawing/2014/main" xmlns="" id="{3FE02C61-FD9C-D84B-0DF8-A4A093F80F0D}"/>
                  </a:ext>
                </a:extLst>
              </p:cNvPr>
              <p:cNvSpPr>
                <a:spLocks/>
              </p:cNvSpPr>
              <p:nvPr/>
            </p:nvSpPr>
            <p:spPr bwMode="auto">
              <a:xfrm>
                <a:off x="2630301" y="2076522"/>
                <a:ext cx="14005" cy="9138"/>
              </a:xfrm>
              <a:custGeom>
                <a:avLst/>
                <a:gdLst>
                  <a:gd name="T0" fmla="*/ 399 w 400"/>
                  <a:gd name="T1" fmla="*/ 0 h 261"/>
                  <a:gd name="T2" fmla="*/ 1 w 400"/>
                  <a:gd name="T3" fmla="*/ 219 h 261"/>
                  <a:gd name="T4" fmla="*/ 125 w 400"/>
                  <a:gd name="T5" fmla="*/ 260 h 261"/>
                  <a:gd name="T6" fmla="*/ 399 w 400"/>
                  <a:gd name="T7" fmla="*/ 0 h 261"/>
                </a:gdLst>
                <a:ahLst/>
                <a:cxnLst>
                  <a:cxn ang="0">
                    <a:pos x="T0" y="T1"/>
                  </a:cxn>
                  <a:cxn ang="0">
                    <a:pos x="T2" y="T3"/>
                  </a:cxn>
                  <a:cxn ang="0">
                    <a:pos x="T4" y="T5"/>
                  </a:cxn>
                  <a:cxn ang="0">
                    <a:pos x="T6" y="T7"/>
                  </a:cxn>
                </a:cxnLst>
                <a:rect l="0" t="0" r="r" b="b"/>
                <a:pathLst>
                  <a:path w="400" h="261" extrusionOk="0">
                    <a:moveTo>
                      <a:pt x="399" y="0"/>
                    </a:moveTo>
                    <a:lnTo>
                      <a:pt x="1" y="219"/>
                    </a:lnTo>
                    <a:cubicBezTo>
                      <a:pt x="46" y="248"/>
                      <a:pt x="87" y="260"/>
                      <a:pt x="125" y="260"/>
                    </a:cubicBezTo>
                    <a:cubicBezTo>
                      <a:pt x="302" y="260"/>
                      <a:pt x="399" y="0"/>
                      <a:pt x="39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5" name="Google Shape;490;p28">
                <a:extLst>
                  <a:ext uri="{FF2B5EF4-FFF2-40B4-BE49-F238E27FC236}">
                    <a16:creationId xmlns:a16="http://schemas.microsoft.com/office/drawing/2014/main" xmlns="" id="{AC689B83-C773-5B76-1156-AEE1E524C556}"/>
                  </a:ext>
                </a:extLst>
              </p:cNvPr>
              <p:cNvSpPr>
                <a:spLocks/>
              </p:cNvSpPr>
              <p:nvPr/>
            </p:nvSpPr>
            <p:spPr bwMode="auto">
              <a:xfrm>
                <a:off x="2470853" y="2821103"/>
                <a:ext cx="346484" cy="35853"/>
              </a:xfrm>
              <a:custGeom>
                <a:avLst/>
                <a:gdLst>
                  <a:gd name="T0" fmla="*/ 416 w 9896"/>
                  <a:gd name="T1" fmla="*/ 1 h 1024"/>
                  <a:gd name="T2" fmla="*/ 265 w 9896"/>
                  <a:gd name="T3" fmla="*/ 73 h 1024"/>
                  <a:gd name="T4" fmla="*/ 32 w 9896"/>
                  <a:gd name="T5" fmla="*/ 895 h 1024"/>
                  <a:gd name="T6" fmla="*/ 183 w 9896"/>
                  <a:gd name="T7" fmla="*/ 1024 h 1024"/>
                  <a:gd name="T8" fmla="*/ 9652 w 9896"/>
                  <a:gd name="T9" fmla="*/ 1024 h 1024"/>
                  <a:gd name="T10" fmla="*/ 9806 w 9896"/>
                  <a:gd name="T11" fmla="*/ 931 h 1024"/>
                  <a:gd name="T12" fmla="*/ 9889 w 9896"/>
                  <a:gd name="T13" fmla="*/ 108 h 1024"/>
                  <a:gd name="T14" fmla="*/ 9734 w 9896"/>
                  <a:gd name="T15" fmla="*/ 1 h 10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96" h="1024" extrusionOk="0">
                    <a:moveTo>
                      <a:pt x="416" y="1"/>
                    </a:moveTo>
                    <a:cubicBezTo>
                      <a:pt x="348" y="1"/>
                      <a:pt x="287" y="30"/>
                      <a:pt x="265" y="73"/>
                    </a:cubicBezTo>
                    <a:lnTo>
                      <a:pt x="32" y="895"/>
                    </a:lnTo>
                    <a:cubicBezTo>
                      <a:pt x="0" y="959"/>
                      <a:pt x="75" y="1024"/>
                      <a:pt x="183" y="1024"/>
                    </a:cubicBezTo>
                    <a:lnTo>
                      <a:pt x="9652" y="1024"/>
                    </a:lnTo>
                    <a:cubicBezTo>
                      <a:pt x="9734" y="1024"/>
                      <a:pt x="9802" y="984"/>
                      <a:pt x="9806" y="931"/>
                    </a:cubicBezTo>
                    <a:lnTo>
                      <a:pt x="9889" y="108"/>
                    </a:lnTo>
                    <a:cubicBezTo>
                      <a:pt x="9895" y="51"/>
                      <a:pt x="9824" y="1"/>
                      <a:pt x="9734" y="1"/>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6" name="Google Shape;491;p28">
                <a:extLst>
                  <a:ext uri="{FF2B5EF4-FFF2-40B4-BE49-F238E27FC236}">
                    <a16:creationId xmlns:a16="http://schemas.microsoft.com/office/drawing/2014/main" xmlns="" id="{1C268F74-D62B-4002-F1B8-386D0F9ADF5D}"/>
                  </a:ext>
                </a:extLst>
              </p:cNvPr>
              <p:cNvSpPr>
                <a:spLocks/>
              </p:cNvSpPr>
              <p:nvPr/>
            </p:nvSpPr>
            <p:spPr bwMode="auto">
              <a:xfrm>
                <a:off x="2513323" y="2818617"/>
                <a:ext cx="19397" cy="41490"/>
              </a:xfrm>
              <a:custGeom>
                <a:avLst/>
                <a:gdLst>
                  <a:gd name="T0" fmla="*/ 215 w 554"/>
                  <a:gd name="T1" fmla="*/ 0 h 1185"/>
                  <a:gd name="T2" fmla="*/ 119 w 554"/>
                  <a:gd name="T3" fmla="*/ 58 h 1185"/>
                  <a:gd name="T4" fmla="*/ 3 w 554"/>
                  <a:gd name="T5" fmla="*/ 1127 h 1185"/>
                  <a:gd name="T6" fmla="*/ 86 w 554"/>
                  <a:gd name="T7" fmla="*/ 1185 h 1185"/>
                  <a:gd name="T8" fmla="*/ 338 w 554"/>
                  <a:gd name="T9" fmla="*/ 1185 h 1185"/>
                  <a:gd name="T10" fmla="*/ 431 w 554"/>
                  <a:gd name="T11" fmla="*/ 1127 h 1185"/>
                  <a:gd name="T12" fmla="*/ 550 w 554"/>
                  <a:gd name="T13" fmla="*/ 58 h 1185"/>
                  <a:gd name="T14" fmla="*/ 467 w 554"/>
                  <a:gd name="T15" fmla="*/ 0 h 1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1185" extrusionOk="0">
                    <a:moveTo>
                      <a:pt x="215" y="0"/>
                    </a:moveTo>
                    <a:cubicBezTo>
                      <a:pt x="165" y="0"/>
                      <a:pt x="122" y="25"/>
                      <a:pt x="119" y="58"/>
                    </a:cubicBezTo>
                    <a:lnTo>
                      <a:pt x="3" y="1127"/>
                    </a:lnTo>
                    <a:cubicBezTo>
                      <a:pt x="0" y="1160"/>
                      <a:pt x="36" y="1185"/>
                      <a:pt x="86" y="1185"/>
                    </a:cubicBezTo>
                    <a:lnTo>
                      <a:pt x="338" y="1185"/>
                    </a:lnTo>
                    <a:cubicBezTo>
                      <a:pt x="384" y="1185"/>
                      <a:pt x="431" y="1160"/>
                      <a:pt x="431" y="1127"/>
                    </a:cubicBezTo>
                    <a:lnTo>
                      <a:pt x="550" y="58"/>
                    </a:lnTo>
                    <a:cubicBezTo>
                      <a:pt x="553" y="25"/>
                      <a:pt x="513" y="0"/>
                      <a:pt x="467" y="0"/>
                    </a:cubicBezTo>
                    <a:close/>
                  </a:path>
                </a:pathLst>
              </a:custGeom>
              <a:solidFill>
                <a:srgbClr val="407B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7" name="Google Shape;492;p28">
                <a:extLst>
                  <a:ext uri="{FF2B5EF4-FFF2-40B4-BE49-F238E27FC236}">
                    <a16:creationId xmlns:a16="http://schemas.microsoft.com/office/drawing/2014/main" xmlns="" id="{06690E71-5AFE-64F4-697E-B6B556BE579B}"/>
                  </a:ext>
                </a:extLst>
              </p:cNvPr>
              <p:cNvSpPr>
                <a:spLocks/>
              </p:cNvSpPr>
              <p:nvPr/>
            </p:nvSpPr>
            <p:spPr bwMode="auto">
              <a:xfrm>
                <a:off x="2513323" y="2818617"/>
                <a:ext cx="19257" cy="41490"/>
              </a:xfrm>
              <a:custGeom>
                <a:avLst/>
                <a:gdLst>
                  <a:gd name="T0" fmla="*/ 215 w 550"/>
                  <a:gd name="T1" fmla="*/ 0 h 1185"/>
                  <a:gd name="T2" fmla="*/ 119 w 550"/>
                  <a:gd name="T3" fmla="*/ 58 h 1185"/>
                  <a:gd name="T4" fmla="*/ 3 w 550"/>
                  <a:gd name="T5" fmla="*/ 1127 h 1185"/>
                  <a:gd name="T6" fmla="*/ 3 w 550"/>
                  <a:gd name="T7" fmla="*/ 1131 h 1185"/>
                  <a:gd name="T8" fmla="*/ 86 w 550"/>
                  <a:gd name="T9" fmla="*/ 1185 h 1185"/>
                  <a:gd name="T10" fmla="*/ 338 w 550"/>
                  <a:gd name="T11" fmla="*/ 1185 h 1185"/>
                  <a:gd name="T12" fmla="*/ 431 w 550"/>
                  <a:gd name="T13" fmla="*/ 1127 h 1185"/>
                  <a:gd name="T14" fmla="*/ 550 w 550"/>
                  <a:gd name="T15" fmla="*/ 58 h 1185"/>
                  <a:gd name="T16" fmla="*/ 550 w 550"/>
                  <a:gd name="T17" fmla="*/ 54 h 1185"/>
                  <a:gd name="T18" fmla="*/ 467 w 550"/>
                  <a:gd name="T19"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0" h="1185" extrusionOk="0">
                    <a:moveTo>
                      <a:pt x="215" y="0"/>
                    </a:moveTo>
                    <a:cubicBezTo>
                      <a:pt x="165" y="0"/>
                      <a:pt x="122" y="25"/>
                      <a:pt x="119" y="58"/>
                    </a:cubicBezTo>
                    <a:lnTo>
                      <a:pt x="3" y="1127"/>
                    </a:lnTo>
                    <a:lnTo>
                      <a:pt x="3" y="1131"/>
                    </a:lnTo>
                    <a:cubicBezTo>
                      <a:pt x="0" y="1160"/>
                      <a:pt x="40" y="1185"/>
                      <a:pt x="86" y="1185"/>
                    </a:cubicBezTo>
                    <a:lnTo>
                      <a:pt x="338" y="1185"/>
                    </a:lnTo>
                    <a:cubicBezTo>
                      <a:pt x="384" y="1185"/>
                      <a:pt x="431" y="1160"/>
                      <a:pt x="431" y="1127"/>
                    </a:cubicBezTo>
                    <a:lnTo>
                      <a:pt x="550" y="58"/>
                    </a:lnTo>
                    <a:lnTo>
                      <a:pt x="550" y="54"/>
                    </a:lnTo>
                    <a:cubicBezTo>
                      <a:pt x="550" y="25"/>
                      <a:pt x="513" y="0"/>
                      <a:pt x="467" y="0"/>
                    </a:cubicBez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8" name="Google Shape;493;p28">
                <a:extLst>
                  <a:ext uri="{FF2B5EF4-FFF2-40B4-BE49-F238E27FC236}">
                    <a16:creationId xmlns:a16="http://schemas.microsoft.com/office/drawing/2014/main" xmlns="" id="{6ABC7F13-211B-04DD-DD0E-CB736A4DD7C5}"/>
                  </a:ext>
                </a:extLst>
              </p:cNvPr>
              <p:cNvSpPr>
                <a:spLocks/>
              </p:cNvSpPr>
              <p:nvPr/>
            </p:nvSpPr>
            <p:spPr bwMode="auto">
              <a:xfrm>
                <a:off x="2772348" y="2818617"/>
                <a:ext cx="19467" cy="41490"/>
              </a:xfrm>
              <a:custGeom>
                <a:avLst/>
                <a:gdLst>
                  <a:gd name="T0" fmla="*/ 219 w 556"/>
                  <a:gd name="T1" fmla="*/ 0 h 1185"/>
                  <a:gd name="T2" fmla="*/ 122 w 556"/>
                  <a:gd name="T3" fmla="*/ 58 h 1185"/>
                  <a:gd name="T4" fmla="*/ 3 w 556"/>
                  <a:gd name="T5" fmla="*/ 1127 h 1185"/>
                  <a:gd name="T6" fmla="*/ 90 w 556"/>
                  <a:gd name="T7" fmla="*/ 1185 h 1185"/>
                  <a:gd name="T8" fmla="*/ 337 w 556"/>
                  <a:gd name="T9" fmla="*/ 1185 h 1185"/>
                  <a:gd name="T10" fmla="*/ 434 w 556"/>
                  <a:gd name="T11" fmla="*/ 1127 h 1185"/>
                  <a:gd name="T12" fmla="*/ 552 w 556"/>
                  <a:gd name="T13" fmla="*/ 58 h 1185"/>
                  <a:gd name="T14" fmla="*/ 466 w 556"/>
                  <a:gd name="T15" fmla="*/ 0 h 1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6" h="1185" extrusionOk="0">
                    <a:moveTo>
                      <a:pt x="219" y="0"/>
                    </a:moveTo>
                    <a:cubicBezTo>
                      <a:pt x="168" y="0"/>
                      <a:pt x="125" y="25"/>
                      <a:pt x="122" y="58"/>
                    </a:cubicBezTo>
                    <a:lnTo>
                      <a:pt x="3" y="1127"/>
                    </a:lnTo>
                    <a:cubicBezTo>
                      <a:pt x="0" y="1160"/>
                      <a:pt x="39" y="1185"/>
                      <a:pt x="90" y="1185"/>
                    </a:cubicBezTo>
                    <a:lnTo>
                      <a:pt x="337" y="1185"/>
                    </a:lnTo>
                    <a:cubicBezTo>
                      <a:pt x="388" y="1185"/>
                      <a:pt x="431" y="1160"/>
                      <a:pt x="434" y="1127"/>
                    </a:cubicBezTo>
                    <a:lnTo>
                      <a:pt x="552" y="58"/>
                    </a:lnTo>
                    <a:cubicBezTo>
                      <a:pt x="556" y="25"/>
                      <a:pt x="517" y="0"/>
                      <a:pt x="466" y="0"/>
                    </a:cubicBezTo>
                    <a:close/>
                  </a:path>
                </a:pathLst>
              </a:custGeom>
              <a:solidFill>
                <a:srgbClr val="407B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29" name="Google Shape;494;p28">
                <a:extLst>
                  <a:ext uri="{FF2B5EF4-FFF2-40B4-BE49-F238E27FC236}">
                    <a16:creationId xmlns:a16="http://schemas.microsoft.com/office/drawing/2014/main" xmlns="" id="{CE5825F2-A17B-3C75-94CD-7BEAE2B77B38}"/>
                  </a:ext>
                </a:extLst>
              </p:cNvPr>
              <p:cNvSpPr>
                <a:spLocks/>
              </p:cNvSpPr>
              <p:nvPr/>
            </p:nvSpPr>
            <p:spPr bwMode="auto">
              <a:xfrm>
                <a:off x="2643396" y="2818617"/>
                <a:ext cx="19362" cy="41490"/>
              </a:xfrm>
              <a:custGeom>
                <a:avLst/>
                <a:gdLst>
                  <a:gd name="T0" fmla="*/ 216 w 553"/>
                  <a:gd name="T1" fmla="*/ 0 h 1185"/>
                  <a:gd name="T2" fmla="*/ 118 w 553"/>
                  <a:gd name="T3" fmla="*/ 58 h 1185"/>
                  <a:gd name="T4" fmla="*/ 4 w 553"/>
                  <a:gd name="T5" fmla="*/ 1127 h 1185"/>
                  <a:gd name="T6" fmla="*/ 87 w 553"/>
                  <a:gd name="T7" fmla="*/ 1185 h 1185"/>
                  <a:gd name="T8" fmla="*/ 337 w 553"/>
                  <a:gd name="T9" fmla="*/ 1185 h 1185"/>
                  <a:gd name="T10" fmla="*/ 435 w 553"/>
                  <a:gd name="T11" fmla="*/ 1127 h 1185"/>
                  <a:gd name="T12" fmla="*/ 549 w 553"/>
                  <a:gd name="T13" fmla="*/ 58 h 1185"/>
                  <a:gd name="T14" fmla="*/ 466 w 553"/>
                  <a:gd name="T15" fmla="*/ 0 h 1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3" h="1185" extrusionOk="0">
                    <a:moveTo>
                      <a:pt x="216" y="0"/>
                    </a:moveTo>
                    <a:cubicBezTo>
                      <a:pt x="165" y="0"/>
                      <a:pt x="122" y="25"/>
                      <a:pt x="118" y="58"/>
                    </a:cubicBezTo>
                    <a:lnTo>
                      <a:pt x="4" y="1127"/>
                    </a:lnTo>
                    <a:cubicBezTo>
                      <a:pt x="0" y="1160"/>
                      <a:pt x="36" y="1185"/>
                      <a:pt x="87" y="1185"/>
                    </a:cubicBezTo>
                    <a:lnTo>
                      <a:pt x="337" y="1185"/>
                    </a:lnTo>
                    <a:cubicBezTo>
                      <a:pt x="384" y="1185"/>
                      <a:pt x="431" y="1160"/>
                      <a:pt x="435" y="1127"/>
                    </a:cubicBezTo>
                    <a:lnTo>
                      <a:pt x="549" y="58"/>
                    </a:lnTo>
                    <a:cubicBezTo>
                      <a:pt x="553" y="25"/>
                      <a:pt x="517" y="0"/>
                      <a:pt x="466" y="0"/>
                    </a:cubicBezTo>
                    <a:close/>
                  </a:path>
                </a:pathLst>
              </a:custGeom>
              <a:solidFill>
                <a:srgbClr val="407B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0" name="Google Shape;495;p28">
                <a:extLst>
                  <a:ext uri="{FF2B5EF4-FFF2-40B4-BE49-F238E27FC236}">
                    <a16:creationId xmlns:a16="http://schemas.microsoft.com/office/drawing/2014/main" xmlns="" id="{8A01977E-8D74-3EF8-3BE3-4AB0A62AF4E8}"/>
                  </a:ext>
                </a:extLst>
              </p:cNvPr>
              <p:cNvSpPr>
                <a:spLocks/>
              </p:cNvSpPr>
              <p:nvPr/>
            </p:nvSpPr>
            <p:spPr bwMode="auto">
              <a:xfrm>
                <a:off x="2475381" y="2091484"/>
                <a:ext cx="1013577" cy="907769"/>
              </a:xfrm>
              <a:custGeom>
                <a:avLst/>
                <a:gdLst>
                  <a:gd name="T0" fmla="*/ 27853 w 28949"/>
                  <a:gd name="T1" fmla="*/ 1 h 25927"/>
                  <a:gd name="T2" fmla="*/ 8130 w 28949"/>
                  <a:gd name="T3" fmla="*/ 5173 h 25927"/>
                  <a:gd name="T4" fmla="*/ 9221 w 28949"/>
                  <a:gd name="T5" fmla="*/ 6009 h 25927"/>
                  <a:gd name="T6" fmla="*/ 28948 w 28949"/>
                  <a:gd name="T7" fmla="*/ 837 h 25927"/>
                  <a:gd name="T8" fmla="*/ 27853 w 28949"/>
                  <a:gd name="T9" fmla="*/ 1 h 25927"/>
                  <a:gd name="T10" fmla="*/ 12606 w 28949"/>
                  <a:gd name="T11" fmla="*/ 8594 h 25927"/>
                  <a:gd name="T12" fmla="*/ 10908 w 28949"/>
                  <a:gd name="T13" fmla="*/ 10815 h 25927"/>
                  <a:gd name="T14" fmla="*/ 3163 w 28949"/>
                  <a:gd name="T15" fmla="*/ 20948 h 25927"/>
                  <a:gd name="T16" fmla="*/ 1 w 28949"/>
                  <a:gd name="T17" fmla="*/ 25090 h 25927"/>
                  <a:gd name="T18" fmla="*/ 1091 w 28949"/>
                  <a:gd name="T19" fmla="*/ 25927 h 25927"/>
                  <a:gd name="T20" fmla="*/ 13697 w 28949"/>
                  <a:gd name="T21" fmla="*/ 9430 h 25927"/>
                  <a:gd name="T22" fmla="*/ 12606 w 28949"/>
                  <a:gd name="T23" fmla="*/ 8594 h 25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949" h="25927" extrusionOk="0">
                    <a:moveTo>
                      <a:pt x="27853" y="1"/>
                    </a:moveTo>
                    <a:lnTo>
                      <a:pt x="8130" y="5173"/>
                    </a:lnTo>
                    <a:lnTo>
                      <a:pt x="9221" y="6009"/>
                    </a:lnTo>
                    <a:lnTo>
                      <a:pt x="28948" y="837"/>
                    </a:lnTo>
                    <a:lnTo>
                      <a:pt x="27853" y="1"/>
                    </a:lnTo>
                    <a:close/>
                    <a:moveTo>
                      <a:pt x="12606" y="8594"/>
                    </a:moveTo>
                    <a:lnTo>
                      <a:pt x="10908" y="10815"/>
                    </a:lnTo>
                    <a:lnTo>
                      <a:pt x="3163" y="20948"/>
                    </a:lnTo>
                    <a:lnTo>
                      <a:pt x="1" y="25090"/>
                    </a:lnTo>
                    <a:lnTo>
                      <a:pt x="1091" y="25927"/>
                    </a:lnTo>
                    <a:lnTo>
                      <a:pt x="13697" y="9430"/>
                    </a:lnTo>
                    <a:lnTo>
                      <a:pt x="12606" y="8594"/>
                    </a:ln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1" name="Google Shape;496;p28">
                <a:extLst>
                  <a:ext uri="{FF2B5EF4-FFF2-40B4-BE49-F238E27FC236}">
                    <a16:creationId xmlns:a16="http://schemas.microsoft.com/office/drawing/2014/main" xmlns="" id="{CFC1D4D2-5774-C645-9C13-F56387065CFD}"/>
                  </a:ext>
                </a:extLst>
              </p:cNvPr>
              <p:cNvSpPr>
                <a:spLocks/>
              </p:cNvSpPr>
              <p:nvPr/>
            </p:nvSpPr>
            <p:spPr bwMode="auto">
              <a:xfrm>
                <a:off x="2509787" y="2116997"/>
                <a:ext cx="982031" cy="1171798"/>
              </a:xfrm>
              <a:custGeom>
                <a:avLst/>
                <a:gdLst>
                  <a:gd name="T0" fmla="*/ 27857 w 28048"/>
                  <a:gd name="T1" fmla="*/ 0 h 33468"/>
                  <a:gd name="T2" fmla="*/ 8130 w 28048"/>
                  <a:gd name="T3" fmla="*/ 5172 h 33468"/>
                  <a:gd name="T4" fmla="*/ 12606 w 28048"/>
                  <a:gd name="T5" fmla="*/ 8593 h 33468"/>
                  <a:gd name="T6" fmla="*/ 0 w 28048"/>
                  <a:gd name="T7" fmla="*/ 25090 h 33468"/>
                  <a:gd name="T8" fmla="*/ 10962 w 28048"/>
                  <a:gd name="T9" fmla="*/ 33467 h 33468"/>
                  <a:gd name="T10" fmla="*/ 23572 w 28048"/>
                  <a:gd name="T11" fmla="*/ 16971 h 33468"/>
                  <a:gd name="T12" fmla="*/ 28048 w 28048"/>
                  <a:gd name="T13" fmla="*/ 20390 h 33468"/>
                  <a:gd name="T14" fmla="*/ 28048 w 28048"/>
                  <a:gd name="T15" fmla="*/ 20390 h 33468"/>
                  <a:gd name="T16" fmla="*/ 27857 w 28048"/>
                  <a:gd name="T17" fmla="*/ 0 h 33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48" h="33468" extrusionOk="0">
                    <a:moveTo>
                      <a:pt x="27857" y="0"/>
                    </a:moveTo>
                    <a:lnTo>
                      <a:pt x="8130" y="5172"/>
                    </a:lnTo>
                    <a:lnTo>
                      <a:pt x="12606" y="8593"/>
                    </a:lnTo>
                    <a:lnTo>
                      <a:pt x="0" y="25090"/>
                    </a:lnTo>
                    <a:lnTo>
                      <a:pt x="10962" y="33467"/>
                    </a:lnTo>
                    <a:lnTo>
                      <a:pt x="23572" y="16971"/>
                    </a:lnTo>
                    <a:lnTo>
                      <a:pt x="28048" y="20390"/>
                    </a:lnTo>
                    <a:lnTo>
                      <a:pt x="27857" y="0"/>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2" name="Google Shape;497;p28">
                <a:extLst>
                  <a:ext uri="{FF2B5EF4-FFF2-40B4-BE49-F238E27FC236}">
                    <a16:creationId xmlns:a16="http://schemas.microsoft.com/office/drawing/2014/main" xmlns="" id="{E67F0971-9F11-04BE-7881-F10FC95C7C0B}"/>
                  </a:ext>
                </a:extLst>
              </p:cNvPr>
              <p:cNvSpPr>
                <a:spLocks/>
              </p:cNvSpPr>
              <p:nvPr/>
            </p:nvSpPr>
            <p:spPr bwMode="auto">
              <a:xfrm>
                <a:off x="3247996" y="2515617"/>
                <a:ext cx="9663" cy="52449"/>
              </a:xfrm>
              <a:custGeom>
                <a:avLst/>
                <a:gdLst>
                  <a:gd name="T0" fmla="*/ 0 w 276"/>
                  <a:gd name="T1" fmla="*/ 0 h 1498"/>
                  <a:gd name="T2" fmla="*/ 14 w 276"/>
                  <a:gd name="T3" fmla="*/ 1497 h 1498"/>
                  <a:gd name="T4" fmla="*/ 276 w 276"/>
                  <a:gd name="T5" fmla="*/ 1494 h 1498"/>
                  <a:gd name="T6" fmla="*/ 262 w 276"/>
                  <a:gd name="T7" fmla="*/ 0 h 1498"/>
                </a:gdLst>
                <a:ahLst/>
                <a:cxnLst>
                  <a:cxn ang="0">
                    <a:pos x="T0" y="T1"/>
                  </a:cxn>
                  <a:cxn ang="0">
                    <a:pos x="T2" y="T3"/>
                  </a:cxn>
                  <a:cxn ang="0">
                    <a:pos x="T4" y="T5"/>
                  </a:cxn>
                  <a:cxn ang="0">
                    <a:pos x="T6" y="T7"/>
                  </a:cxn>
                </a:cxnLst>
                <a:rect l="0" t="0" r="r" b="b"/>
                <a:pathLst>
                  <a:path w="276" h="1498" extrusionOk="0">
                    <a:moveTo>
                      <a:pt x="0" y="0"/>
                    </a:moveTo>
                    <a:lnTo>
                      <a:pt x="14" y="1497"/>
                    </a:lnTo>
                    <a:lnTo>
                      <a:pt x="276" y="1494"/>
                    </a:lnTo>
                    <a:lnTo>
                      <a:pt x="262"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3" name="Google Shape;498;p28">
                <a:extLst>
                  <a:ext uri="{FF2B5EF4-FFF2-40B4-BE49-F238E27FC236}">
                    <a16:creationId xmlns:a16="http://schemas.microsoft.com/office/drawing/2014/main" xmlns="" id="{4F6CD0C2-4376-C3A2-9BBA-35F40ED53EE4}"/>
                  </a:ext>
                </a:extLst>
              </p:cNvPr>
              <p:cNvSpPr>
                <a:spLocks/>
              </p:cNvSpPr>
              <p:nvPr/>
            </p:nvSpPr>
            <p:spPr bwMode="auto">
              <a:xfrm>
                <a:off x="3246315" y="2340798"/>
                <a:ext cx="10364" cy="125065"/>
              </a:xfrm>
              <a:custGeom>
                <a:avLst/>
                <a:gdLst>
                  <a:gd name="T0" fmla="*/ 264 w 296"/>
                  <a:gd name="T1" fmla="*/ 0 h 3572"/>
                  <a:gd name="T2" fmla="*/ 1 w 296"/>
                  <a:gd name="T3" fmla="*/ 4 h 3572"/>
                  <a:gd name="T4" fmla="*/ 34 w 296"/>
                  <a:gd name="T5" fmla="*/ 3572 h 3572"/>
                  <a:gd name="T6" fmla="*/ 295 w 296"/>
                  <a:gd name="T7" fmla="*/ 3572 h 3572"/>
                  <a:gd name="T8" fmla="*/ 264 w 296"/>
                  <a:gd name="T9" fmla="*/ 0 h 3572"/>
                </a:gdLst>
                <a:ahLst/>
                <a:cxnLst>
                  <a:cxn ang="0">
                    <a:pos x="T0" y="T1"/>
                  </a:cxn>
                  <a:cxn ang="0">
                    <a:pos x="T2" y="T3"/>
                  </a:cxn>
                  <a:cxn ang="0">
                    <a:pos x="T4" y="T5"/>
                  </a:cxn>
                  <a:cxn ang="0">
                    <a:pos x="T6" y="T7"/>
                  </a:cxn>
                  <a:cxn ang="0">
                    <a:pos x="T8" y="T9"/>
                  </a:cxn>
                </a:cxnLst>
                <a:rect l="0" t="0" r="r" b="b"/>
                <a:pathLst>
                  <a:path w="296" h="3572" extrusionOk="0">
                    <a:moveTo>
                      <a:pt x="264" y="0"/>
                    </a:moveTo>
                    <a:lnTo>
                      <a:pt x="1" y="4"/>
                    </a:lnTo>
                    <a:lnTo>
                      <a:pt x="34" y="3572"/>
                    </a:lnTo>
                    <a:lnTo>
                      <a:pt x="295" y="3572"/>
                    </a:lnTo>
                    <a:lnTo>
                      <a:pt x="264"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4" name="Google Shape;499;p28">
                <a:extLst>
                  <a:ext uri="{FF2B5EF4-FFF2-40B4-BE49-F238E27FC236}">
                    <a16:creationId xmlns:a16="http://schemas.microsoft.com/office/drawing/2014/main" xmlns="" id="{34620D28-BC15-1500-2B31-6C4E24054ADD}"/>
                  </a:ext>
                </a:extLst>
              </p:cNvPr>
              <p:cNvSpPr>
                <a:spLocks/>
              </p:cNvSpPr>
              <p:nvPr/>
            </p:nvSpPr>
            <p:spPr bwMode="auto">
              <a:xfrm>
                <a:off x="3105459" y="2917633"/>
                <a:ext cx="72581" cy="85501"/>
              </a:xfrm>
              <a:custGeom>
                <a:avLst/>
                <a:gdLst>
                  <a:gd name="T0" fmla="*/ 1375 w 2073"/>
                  <a:gd name="T1" fmla="*/ 0 h 2442"/>
                  <a:gd name="T2" fmla="*/ 1 w 2073"/>
                  <a:gd name="T3" fmla="*/ 1486 h 2442"/>
                  <a:gd name="T4" fmla="*/ 539 w 2073"/>
                  <a:gd name="T5" fmla="*/ 2441 h 2442"/>
                  <a:gd name="T6" fmla="*/ 2072 w 2073"/>
                  <a:gd name="T7" fmla="*/ 719 h 2442"/>
                  <a:gd name="T8" fmla="*/ 1375 w 2073"/>
                  <a:gd name="T9" fmla="*/ 0 h 2442"/>
                </a:gdLst>
                <a:ahLst/>
                <a:cxnLst>
                  <a:cxn ang="0">
                    <a:pos x="T0" y="T1"/>
                  </a:cxn>
                  <a:cxn ang="0">
                    <a:pos x="T2" y="T3"/>
                  </a:cxn>
                  <a:cxn ang="0">
                    <a:pos x="T4" y="T5"/>
                  </a:cxn>
                  <a:cxn ang="0">
                    <a:pos x="T6" y="T7"/>
                  </a:cxn>
                  <a:cxn ang="0">
                    <a:pos x="T8" y="T9"/>
                  </a:cxn>
                </a:cxnLst>
                <a:rect l="0" t="0" r="r" b="b"/>
                <a:pathLst>
                  <a:path w="2073" h="2442" extrusionOk="0">
                    <a:moveTo>
                      <a:pt x="1375" y="0"/>
                    </a:moveTo>
                    <a:lnTo>
                      <a:pt x="1" y="1486"/>
                    </a:lnTo>
                    <a:lnTo>
                      <a:pt x="539" y="2441"/>
                    </a:lnTo>
                    <a:lnTo>
                      <a:pt x="2072" y="719"/>
                    </a:lnTo>
                    <a:lnTo>
                      <a:pt x="1375" y="0"/>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5" name="Google Shape;500;p28">
                <a:extLst>
                  <a:ext uri="{FF2B5EF4-FFF2-40B4-BE49-F238E27FC236}">
                    <a16:creationId xmlns:a16="http://schemas.microsoft.com/office/drawing/2014/main" xmlns="" id="{162FF811-C802-E899-5696-6FB752FD3F2A}"/>
                  </a:ext>
                </a:extLst>
              </p:cNvPr>
              <p:cNvSpPr>
                <a:spLocks/>
              </p:cNvSpPr>
              <p:nvPr/>
            </p:nvSpPr>
            <p:spPr bwMode="auto">
              <a:xfrm>
                <a:off x="2592592" y="2194375"/>
                <a:ext cx="843906" cy="1008185"/>
              </a:xfrm>
              <a:custGeom>
                <a:avLst/>
                <a:gdLst>
                  <a:gd name="T0" fmla="*/ 23213 w 24103"/>
                  <a:gd name="T1" fmla="*/ 181 h 28795"/>
                  <a:gd name="T2" fmla="*/ 23572 w 24103"/>
                  <a:gd name="T3" fmla="*/ 302 h 28795"/>
                  <a:gd name="T4" fmla="*/ 23801 w 24103"/>
                  <a:gd name="T5" fmla="*/ 766 h 28795"/>
                  <a:gd name="T6" fmla="*/ 23920 w 24103"/>
                  <a:gd name="T7" fmla="*/ 13475 h 28795"/>
                  <a:gd name="T8" fmla="*/ 23594 w 24103"/>
                  <a:gd name="T9" fmla="*/ 14007 h 28795"/>
                  <a:gd name="T10" fmla="*/ 23328 w 24103"/>
                  <a:gd name="T11" fmla="*/ 14071 h 28795"/>
                  <a:gd name="T12" fmla="*/ 22973 w 24103"/>
                  <a:gd name="T13" fmla="*/ 13949 h 28795"/>
                  <a:gd name="T14" fmla="*/ 21497 w 24103"/>
                  <a:gd name="T15" fmla="*/ 12822 h 28795"/>
                  <a:gd name="T16" fmla="*/ 21031 w 24103"/>
                  <a:gd name="T17" fmla="*/ 12664 h 28795"/>
                  <a:gd name="T18" fmla="*/ 20417 w 24103"/>
                  <a:gd name="T19" fmla="*/ 12965 h 28795"/>
                  <a:gd name="T20" fmla="*/ 8637 w 24103"/>
                  <a:gd name="T21" fmla="*/ 28382 h 28795"/>
                  <a:gd name="T22" fmla="*/ 8166 w 24103"/>
                  <a:gd name="T23" fmla="*/ 28612 h 28795"/>
                  <a:gd name="T24" fmla="*/ 7808 w 24103"/>
                  <a:gd name="T25" fmla="*/ 28493 h 28795"/>
                  <a:gd name="T26" fmla="*/ 511 w 24103"/>
                  <a:gd name="T27" fmla="*/ 22915 h 28795"/>
                  <a:gd name="T28" fmla="*/ 400 w 24103"/>
                  <a:gd name="T29" fmla="*/ 22090 h 28795"/>
                  <a:gd name="T30" fmla="*/ 12183 w 24103"/>
                  <a:gd name="T31" fmla="*/ 6673 h 28795"/>
                  <a:gd name="T32" fmla="*/ 12036 w 24103"/>
                  <a:gd name="T33" fmla="*/ 5593 h 28795"/>
                  <a:gd name="T34" fmla="*/ 10561 w 24103"/>
                  <a:gd name="T35" fmla="*/ 4462 h 28795"/>
                  <a:gd name="T36" fmla="*/ 10341 w 24103"/>
                  <a:gd name="T37" fmla="*/ 3881 h 28795"/>
                  <a:gd name="T38" fmla="*/ 10769 w 24103"/>
                  <a:gd name="T39" fmla="*/ 3425 h 28795"/>
                  <a:gd name="T40" fmla="*/ 23062 w 24103"/>
                  <a:gd name="T41" fmla="*/ 202 h 28795"/>
                  <a:gd name="T42" fmla="*/ 23213 w 24103"/>
                  <a:gd name="T43" fmla="*/ 181 h 28795"/>
                  <a:gd name="T44" fmla="*/ 23213 w 24103"/>
                  <a:gd name="T45" fmla="*/ 1 h 28795"/>
                  <a:gd name="T46" fmla="*/ 23016 w 24103"/>
                  <a:gd name="T47" fmla="*/ 26 h 28795"/>
                  <a:gd name="T48" fmla="*/ 10722 w 24103"/>
                  <a:gd name="T49" fmla="*/ 3249 h 28795"/>
                  <a:gd name="T50" fmla="*/ 10162 w 24103"/>
                  <a:gd name="T51" fmla="*/ 3845 h 28795"/>
                  <a:gd name="T52" fmla="*/ 10449 w 24103"/>
                  <a:gd name="T53" fmla="*/ 4606 h 28795"/>
                  <a:gd name="T54" fmla="*/ 11928 w 24103"/>
                  <a:gd name="T55" fmla="*/ 5737 h 28795"/>
                  <a:gd name="T56" fmla="*/ 12039 w 24103"/>
                  <a:gd name="T57" fmla="*/ 6562 h 28795"/>
                  <a:gd name="T58" fmla="*/ 256 w 24103"/>
                  <a:gd name="T59" fmla="*/ 21979 h 28795"/>
                  <a:gd name="T60" fmla="*/ 403 w 24103"/>
                  <a:gd name="T61" fmla="*/ 23059 h 28795"/>
                  <a:gd name="T62" fmla="*/ 7700 w 24103"/>
                  <a:gd name="T63" fmla="*/ 28637 h 28795"/>
                  <a:gd name="T64" fmla="*/ 8166 w 24103"/>
                  <a:gd name="T65" fmla="*/ 28794 h 28795"/>
                  <a:gd name="T66" fmla="*/ 8780 w 24103"/>
                  <a:gd name="T67" fmla="*/ 28489 h 28795"/>
                  <a:gd name="T68" fmla="*/ 20561 w 24103"/>
                  <a:gd name="T69" fmla="*/ 13073 h 28795"/>
                  <a:gd name="T70" fmla="*/ 21031 w 24103"/>
                  <a:gd name="T71" fmla="*/ 12844 h 28795"/>
                  <a:gd name="T72" fmla="*/ 21386 w 24103"/>
                  <a:gd name="T73" fmla="*/ 12965 h 28795"/>
                  <a:gd name="T74" fmla="*/ 22865 w 24103"/>
                  <a:gd name="T75" fmla="*/ 14093 h 28795"/>
                  <a:gd name="T76" fmla="*/ 23332 w 24103"/>
                  <a:gd name="T77" fmla="*/ 14251 h 28795"/>
                  <a:gd name="T78" fmla="*/ 23676 w 24103"/>
                  <a:gd name="T79" fmla="*/ 14171 h 28795"/>
                  <a:gd name="T80" fmla="*/ 24103 w 24103"/>
                  <a:gd name="T81" fmla="*/ 13475 h 28795"/>
                  <a:gd name="T82" fmla="*/ 23985 w 24103"/>
                  <a:gd name="T83" fmla="*/ 766 h 28795"/>
                  <a:gd name="T84" fmla="*/ 23680 w 24103"/>
                  <a:gd name="T85" fmla="*/ 159 h 28795"/>
                  <a:gd name="T86" fmla="*/ 23213 w 24103"/>
                  <a:gd name="T87" fmla="*/ 1 h 28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103" h="28795" extrusionOk="0">
                    <a:moveTo>
                      <a:pt x="23213" y="181"/>
                    </a:moveTo>
                    <a:cubicBezTo>
                      <a:pt x="23342" y="181"/>
                      <a:pt x="23468" y="224"/>
                      <a:pt x="23572" y="302"/>
                    </a:cubicBezTo>
                    <a:cubicBezTo>
                      <a:pt x="23715" y="413"/>
                      <a:pt x="23801" y="582"/>
                      <a:pt x="23801" y="766"/>
                    </a:cubicBezTo>
                    <a:lnTo>
                      <a:pt x="23920" y="13475"/>
                    </a:lnTo>
                    <a:cubicBezTo>
                      <a:pt x="23924" y="13705"/>
                      <a:pt x="23801" y="13906"/>
                      <a:pt x="23594" y="14007"/>
                    </a:cubicBezTo>
                    <a:cubicBezTo>
                      <a:pt x="23508" y="14050"/>
                      <a:pt x="23418" y="14071"/>
                      <a:pt x="23328" y="14071"/>
                    </a:cubicBezTo>
                    <a:cubicBezTo>
                      <a:pt x="23203" y="14071"/>
                      <a:pt x="23080" y="14032"/>
                      <a:pt x="22973" y="13949"/>
                    </a:cubicBezTo>
                    <a:lnTo>
                      <a:pt x="21497" y="12822"/>
                    </a:lnTo>
                    <a:cubicBezTo>
                      <a:pt x="21357" y="12715"/>
                      <a:pt x="21192" y="12664"/>
                      <a:pt x="21031" y="12664"/>
                    </a:cubicBezTo>
                    <a:cubicBezTo>
                      <a:pt x="20798" y="12664"/>
                      <a:pt x="20568" y="12768"/>
                      <a:pt x="20417" y="12965"/>
                    </a:cubicBezTo>
                    <a:lnTo>
                      <a:pt x="8637" y="28382"/>
                    </a:lnTo>
                    <a:cubicBezTo>
                      <a:pt x="8519" y="28532"/>
                      <a:pt x="8343" y="28612"/>
                      <a:pt x="8166" y="28612"/>
                    </a:cubicBezTo>
                    <a:cubicBezTo>
                      <a:pt x="8041" y="28612"/>
                      <a:pt x="7916" y="28572"/>
                      <a:pt x="7808" y="28493"/>
                    </a:cubicBezTo>
                    <a:lnTo>
                      <a:pt x="511" y="22915"/>
                    </a:lnTo>
                    <a:cubicBezTo>
                      <a:pt x="252" y="22718"/>
                      <a:pt x="202" y="22348"/>
                      <a:pt x="400" y="22090"/>
                    </a:cubicBezTo>
                    <a:lnTo>
                      <a:pt x="12183" y="6673"/>
                    </a:lnTo>
                    <a:cubicBezTo>
                      <a:pt x="12438" y="6336"/>
                      <a:pt x="12374" y="5852"/>
                      <a:pt x="12036" y="5593"/>
                    </a:cubicBezTo>
                    <a:lnTo>
                      <a:pt x="10561" y="4462"/>
                    </a:lnTo>
                    <a:cubicBezTo>
                      <a:pt x="10378" y="4323"/>
                      <a:pt x="10295" y="4107"/>
                      <a:pt x="10341" y="3881"/>
                    </a:cubicBezTo>
                    <a:cubicBezTo>
                      <a:pt x="10384" y="3655"/>
                      <a:pt x="10546" y="3483"/>
                      <a:pt x="10769" y="3425"/>
                    </a:cubicBezTo>
                    <a:lnTo>
                      <a:pt x="23062" y="202"/>
                    </a:lnTo>
                    <a:cubicBezTo>
                      <a:pt x="23112" y="188"/>
                      <a:pt x="23163" y="181"/>
                      <a:pt x="23213" y="181"/>
                    </a:cubicBezTo>
                    <a:close/>
                    <a:moveTo>
                      <a:pt x="23213" y="1"/>
                    </a:moveTo>
                    <a:cubicBezTo>
                      <a:pt x="23148" y="1"/>
                      <a:pt x="23084" y="9"/>
                      <a:pt x="23016" y="26"/>
                    </a:cubicBezTo>
                    <a:lnTo>
                      <a:pt x="10722" y="3249"/>
                    </a:lnTo>
                    <a:cubicBezTo>
                      <a:pt x="10435" y="3325"/>
                      <a:pt x="10220" y="3554"/>
                      <a:pt x="10162" y="3845"/>
                    </a:cubicBezTo>
                    <a:cubicBezTo>
                      <a:pt x="10105" y="4136"/>
                      <a:pt x="10217" y="4427"/>
                      <a:pt x="10449" y="4606"/>
                    </a:cubicBezTo>
                    <a:lnTo>
                      <a:pt x="11928" y="5737"/>
                    </a:lnTo>
                    <a:cubicBezTo>
                      <a:pt x="12187" y="5934"/>
                      <a:pt x="12237" y="6304"/>
                      <a:pt x="12039" y="6562"/>
                    </a:cubicBezTo>
                    <a:lnTo>
                      <a:pt x="256" y="21979"/>
                    </a:lnTo>
                    <a:cubicBezTo>
                      <a:pt x="1" y="22315"/>
                      <a:pt x="65" y="22800"/>
                      <a:pt x="403" y="23059"/>
                    </a:cubicBezTo>
                    <a:lnTo>
                      <a:pt x="7700" y="28637"/>
                    </a:lnTo>
                    <a:cubicBezTo>
                      <a:pt x="7836" y="28741"/>
                      <a:pt x="8002" y="28794"/>
                      <a:pt x="8166" y="28794"/>
                    </a:cubicBezTo>
                    <a:cubicBezTo>
                      <a:pt x="8396" y="28794"/>
                      <a:pt x="8626" y="28690"/>
                      <a:pt x="8780" y="28489"/>
                    </a:cubicBezTo>
                    <a:lnTo>
                      <a:pt x="20561" y="13073"/>
                    </a:lnTo>
                    <a:cubicBezTo>
                      <a:pt x="20675" y="12922"/>
                      <a:pt x="20851" y="12844"/>
                      <a:pt x="21031" y="12844"/>
                    </a:cubicBezTo>
                    <a:cubicBezTo>
                      <a:pt x="21152" y="12844"/>
                      <a:pt x="21278" y="12883"/>
                      <a:pt x="21386" y="12965"/>
                    </a:cubicBezTo>
                    <a:lnTo>
                      <a:pt x="22865" y="14093"/>
                    </a:lnTo>
                    <a:cubicBezTo>
                      <a:pt x="23001" y="14196"/>
                      <a:pt x="23166" y="14251"/>
                      <a:pt x="23332" y="14251"/>
                    </a:cubicBezTo>
                    <a:cubicBezTo>
                      <a:pt x="23446" y="14251"/>
                      <a:pt x="23564" y="14226"/>
                      <a:pt x="23676" y="14171"/>
                    </a:cubicBezTo>
                    <a:cubicBezTo>
                      <a:pt x="23942" y="14039"/>
                      <a:pt x="24103" y="13770"/>
                      <a:pt x="24103" y="13475"/>
                    </a:cubicBezTo>
                    <a:lnTo>
                      <a:pt x="23985" y="766"/>
                    </a:lnTo>
                    <a:cubicBezTo>
                      <a:pt x="23981" y="525"/>
                      <a:pt x="23870" y="306"/>
                      <a:pt x="23680" y="159"/>
                    </a:cubicBezTo>
                    <a:cubicBezTo>
                      <a:pt x="23543" y="55"/>
                      <a:pt x="23382" y="1"/>
                      <a:pt x="23213" y="1"/>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6" name="Google Shape;501;p28">
                <a:extLst>
                  <a:ext uri="{FF2B5EF4-FFF2-40B4-BE49-F238E27FC236}">
                    <a16:creationId xmlns:a16="http://schemas.microsoft.com/office/drawing/2014/main" xmlns="" id="{5953F2E0-77B0-AB9B-EB99-781E1C6A9B2E}"/>
                  </a:ext>
                </a:extLst>
              </p:cNvPr>
              <p:cNvSpPr>
                <a:spLocks/>
              </p:cNvSpPr>
              <p:nvPr/>
            </p:nvSpPr>
            <p:spPr bwMode="auto">
              <a:xfrm>
                <a:off x="2614090" y="2645304"/>
                <a:ext cx="70060" cy="105878"/>
              </a:xfrm>
              <a:custGeom>
                <a:avLst/>
                <a:gdLst>
                  <a:gd name="T0" fmla="*/ 1343 w 2001"/>
                  <a:gd name="T1" fmla="*/ 0 h 3024"/>
                  <a:gd name="T2" fmla="*/ 1 w 2001"/>
                  <a:gd name="T3" fmla="*/ 2046 h 3024"/>
                  <a:gd name="T4" fmla="*/ 76 w 2001"/>
                  <a:gd name="T5" fmla="*/ 2980 h 3024"/>
                  <a:gd name="T6" fmla="*/ 386 w 2001"/>
                  <a:gd name="T7" fmla="*/ 3023 h 3024"/>
                  <a:gd name="T8" fmla="*/ 2000 w 2001"/>
                  <a:gd name="T9" fmla="*/ 2208 h 3024"/>
                  <a:gd name="T10" fmla="*/ 1343 w 2001"/>
                  <a:gd name="T11" fmla="*/ 0 h 3024"/>
                </a:gdLst>
                <a:ahLst/>
                <a:cxnLst>
                  <a:cxn ang="0">
                    <a:pos x="T0" y="T1"/>
                  </a:cxn>
                  <a:cxn ang="0">
                    <a:pos x="T2" y="T3"/>
                  </a:cxn>
                  <a:cxn ang="0">
                    <a:pos x="T4" y="T5"/>
                  </a:cxn>
                  <a:cxn ang="0">
                    <a:pos x="T6" y="T7"/>
                  </a:cxn>
                  <a:cxn ang="0">
                    <a:pos x="T8" y="T9"/>
                  </a:cxn>
                  <a:cxn ang="0">
                    <a:pos x="T10" y="T11"/>
                  </a:cxn>
                </a:cxnLst>
                <a:rect l="0" t="0" r="r" b="b"/>
                <a:pathLst>
                  <a:path w="2001" h="3024" extrusionOk="0">
                    <a:moveTo>
                      <a:pt x="1343" y="0"/>
                    </a:moveTo>
                    <a:lnTo>
                      <a:pt x="1" y="2046"/>
                    </a:lnTo>
                    <a:lnTo>
                      <a:pt x="76" y="2980"/>
                    </a:lnTo>
                    <a:cubicBezTo>
                      <a:pt x="178" y="3010"/>
                      <a:pt x="283" y="3023"/>
                      <a:pt x="386" y="3023"/>
                    </a:cubicBezTo>
                    <a:cubicBezTo>
                      <a:pt x="1199" y="3023"/>
                      <a:pt x="2000" y="2208"/>
                      <a:pt x="2000" y="2208"/>
                    </a:cubicBezTo>
                    <a:lnTo>
                      <a:pt x="1343" y="0"/>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7" name="Google Shape;502;p28">
                <a:extLst>
                  <a:ext uri="{FF2B5EF4-FFF2-40B4-BE49-F238E27FC236}">
                    <a16:creationId xmlns:a16="http://schemas.microsoft.com/office/drawing/2014/main" xmlns="" id="{4B25E973-14CF-545F-F47F-B7C3D9505FE5}"/>
                  </a:ext>
                </a:extLst>
              </p:cNvPr>
              <p:cNvSpPr>
                <a:spLocks/>
              </p:cNvSpPr>
              <p:nvPr/>
            </p:nvSpPr>
            <p:spPr bwMode="auto">
              <a:xfrm>
                <a:off x="2359722" y="2457075"/>
                <a:ext cx="287488" cy="370957"/>
              </a:xfrm>
              <a:custGeom>
                <a:avLst/>
                <a:gdLst>
                  <a:gd name="T0" fmla="*/ 1882 w 8211"/>
                  <a:gd name="T1" fmla="*/ 8579 h 10595"/>
                  <a:gd name="T2" fmla="*/ 1892 w 8211"/>
                  <a:gd name="T3" fmla="*/ 8582 h 10595"/>
                  <a:gd name="T4" fmla="*/ 1940 w 8211"/>
                  <a:gd name="T5" fmla="*/ 8605 h 10595"/>
                  <a:gd name="T6" fmla="*/ 1940 w 8211"/>
                  <a:gd name="T7" fmla="*/ 8605 h 10595"/>
                  <a:gd name="T8" fmla="*/ 1892 w 8211"/>
                  <a:gd name="T9" fmla="*/ 8589 h 10595"/>
                  <a:gd name="T10" fmla="*/ 1882 w 8211"/>
                  <a:gd name="T11" fmla="*/ 8579 h 10595"/>
                  <a:gd name="T12" fmla="*/ 877 w 8211"/>
                  <a:gd name="T13" fmla="*/ 0 h 10595"/>
                  <a:gd name="T14" fmla="*/ 421 w 8211"/>
                  <a:gd name="T15" fmla="*/ 4092 h 10595"/>
                  <a:gd name="T16" fmla="*/ 44 w 8211"/>
                  <a:gd name="T17" fmla="*/ 8191 h 10595"/>
                  <a:gd name="T18" fmla="*/ 22 w 8211"/>
                  <a:gd name="T19" fmla="*/ 8446 h 10595"/>
                  <a:gd name="T20" fmla="*/ 8 w 8211"/>
                  <a:gd name="T21" fmla="*/ 8618 h 10595"/>
                  <a:gd name="T22" fmla="*/ 8 w 8211"/>
                  <a:gd name="T23" fmla="*/ 8847 h 10595"/>
                  <a:gd name="T24" fmla="*/ 98 w 8211"/>
                  <a:gd name="T25" fmla="*/ 9382 h 10595"/>
                  <a:gd name="T26" fmla="*/ 414 w 8211"/>
                  <a:gd name="T27" fmla="*/ 9953 h 10595"/>
                  <a:gd name="T28" fmla="*/ 909 w 8211"/>
                  <a:gd name="T29" fmla="*/ 10351 h 10595"/>
                  <a:gd name="T30" fmla="*/ 1387 w 8211"/>
                  <a:gd name="T31" fmla="*/ 10527 h 10595"/>
                  <a:gd name="T32" fmla="*/ 2005 w 8211"/>
                  <a:gd name="T33" fmla="*/ 10594 h 10595"/>
                  <a:gd name="T34" fmla="*/ 2162 w 8211"/>
                  <a:gd name="T35" fmla="*/ 10591 h 10595"/>
                  <a:gd name="T36" fmla="*/ 3375 w 8211"/>
                  <a:gd name="T37" fmla="*/ 10384 h 10595"/>
                  <a:gd name="T38" fmla="*/ 4430 w 8211"/>
                  <a:gd name="T39" fmla="*/ 10031 h 10595"/>
                  <a:gd name="T40" fmla="*/ 8210 w 8211"/>
                  <a:gd name="T41" fmla="*/ 8093 h 10595"/>
                  <a:gd name="T42" fmla="*/ 7679 w 8211"/>
                  <a:gd name="T43" fmla="*/ 7078 h 10595"/>
                  <a:gd name="T44" fmla="*/ 5787 w 8211"/>
                  <a:gd name="T45" fmla="*/ 7774 h 10595"/>
                  <a:gd name="T46" fmla="*/ 3888 w 8211"/>
                  <a:gd name="T47" fmla="*/ 8356 h 10595"/>
                  <a:gd name="T48" fmla="*/ 2962 w 8211"/>
                  <a:gd name="T49" fmla="*/ 8560 h 10595"/>
                  <a:gd name="T50" fmla="*/ 2233 w 8211"/>
                  <a:gd name="T51" fmla="*/ 8634 h 10595"/>
                  <a:gd name="T52" fmla="*/ 2137 w 8211"/>
                  <a:gd name="T53" fmla="*/ 8632 h 10595"/>
                  <a:gd name="T54" fmla="*/ 2112 w 8211"/>
                  <a:gd name="T55" fmla="*/ 8630 h 10595"/>
                  <a:gd name="T56" fmla="*/ 2112 w 8211"/>
                  <a:gd name="T57" fmla="*/ 8630 h 10595"/>
                  <a:gd name="T58" fmla="*/ 2140 w 8211"/>
                  <a:gd name="T59" fmla="*/ 8431 h 10595"/>
                  <a:gd name="T60" fmla="*/ 2697 w 8211"/>
                  <a:gd name="T61" fmla="*/ 4350 h 10595"/>
                  <a:gd name="T62" fmla="*/ 3178 w 8211"/>
                  <a:gd name="T63" fmla="*/ 262 h 10595"/>
                  <a:gd name="T64" fmla="*/ 877 w 8211"/>
                  <a:gd name="T65" fmla="*/ 0 h 10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11" h="10595" extrusionOk="0">
                    <a:moveTo>
                      <a:pt x="1882" y="8579"/>
                    </a:moveTo>
                    <a:cubicBezTo>
                      <a:pt x="1885" y="8579"/>
                      <a:pt x="1888" y="8580"/>
                      <a:pt x="1892" y="8582"/>
                    </a:cubicBezTo>
                    <a:cubicBezTo>
                      <a:pt x="1905" y="8585"/>
                      <a:pt x="1922" y="8593"/>
                      <a:pt x="1940" y="8605"/>
                    </a:cubicBezTo>
                    <a:cubicBezTo>
                      <a:pt x="1919" y="8600"/>
                      <a:pt x="1902" y="8594"/>
                      <a:pt x="1892" y="8589"/>
                    </a:cubicBezTo>
                    <a:cubicBezTo>
                      <a:pt x="1877" y="8584"/>
                      <a:pt x="1877" y="8579"/>
                      <a:pt x="1882" y="8579"/>
                    </a:cubicBezTo>
                    <a:close/>
                    <a:moveTo>
                      <a:pt x="877" y="0"/>
                    </a:moveTo>
                    <a:cubicBezTo>
                      <a:pt x="701" y="1360"/>
                      <a:pt x="554" y="2724"/>
                      <a:pt x="421" y="4092"/>
                    </a:cubicBezTo>
                    <a:cubicBezTo>
                      <a:pt x="277" y="5455"/>
                      <a:pt x="156" y="6823"/>
                      <a:pt x="44" y="8191"/>
                    </a:cubicBezTo>
                    <a:lnTo>
                      <a:pt x="22" y="8446"/>
                    </a:lnTo>
                    <a:lnTo>
                      <a:pt x="8" y="8618"/>
                    </a:lnTo>
                    <a:cubicBezTo>
                      <a:pt x="5" y="8686"/>
                      <a:pt x="1" y="8765"/>
                      <a:pt x="8" y="8847"/>
                    </a:cubicBezTo>
                    <a:cubicBezTo>
                      <a:pt x="12" y="9005"/>
                      <a:pt x="37" y="9192"/>
                      <a:pt x="98" y="9382"/>
                    </a:cubicBezTo>
                    <a:cubicBezTo>
                      <a:pt x="163" y="9576"/>
                      <a:pt x="267" y="9781"/>
                      <a:pt x="414" y="9953"/>
                    </a:cubicBezTo>
                    <a:cubicBezTo>
                      <a:pt x="561" y="10125"/>
                      <a:pt x="737" y="10258"/>
                      <a:pt x="909" y="10351"/>
                    </a:cubicBezTo>
                    <a:cubicBezTo>
                      <a:pt x="1074" y="10434"/>
                      <a:pt x="1243" y="10495"/>
                      <a:pt x="1387" y="10527"/>
                    </a:cubicBezTo>
                    <a:cubicBezTo>
                      <a:pt x="1621" y="10580"/>
                      <a:pt x="1820" y="10594"/>
                      <a:pt x="2005" y="10594"/>
                    </a:cubicBezTo>
                    <a:cubicBezTo>
                      <a:pt x="2058" y="10594"/>
                      <a:pt x="2110" y="10593"/>
                      <a:pt x="2162" y="10591"/>
                    </a:cubicBezTo>
                    <a:cubicBezTo>
                      <a:pt x="2618" y="10566"/>
                      <a:pt x="3005" y="10484"/>
                      <a:pt x="3375" y="10384"/>
                    </a:cubicBezTo>
                    <a:cubicBezTo>
                      <a:pt x="3741" y="10280"/>
                      <a:pt x="4089" y="10161"/>
                      <a:pt x="4430" y="10031"/>
                    </a:cubicBezTo>
                    <a:cubicBezTo>
                      <a:pt x="5780" y="9493"/>
                      <a:pt x="7011" y="8851"/>
                      <a:pt x="8210" y="8093"/>
                    </a:cubicBezTo>
                    <a:lnTo>
                      <a:pt x="7679" y="7078"/>
                    </a:lnTo>
                    <a:cubicBezTo>
                      <a:pt x="7057" y="7314"/>
                      <a:pt x="6418" y="7555"/>
                      <a:pt x="5787" y="7774"/>
                    </a:cubicBezTo>
                    <a:cubicBezTo>
                      <a:pt x="5155" y="7997"/>
                      <a:pt x="4516" y="8197"/>
                      <a:pt x="3888" y="8356"/>
                    </a:cubicBezTo>
                    <a:cubicBezTo>
                      <a:pt x="3576" y="8438"/>
                      <a:pt x="3264" y="8510"/>
                      <a:pt x="2962" y="8560"/>
                    </a:cubicBezTo>
                    <a:cubicBezTo>
                      <a:pt x="2704" y="8603"/>
                      <a:pt x="2448" y="8634"/>
                      <a:pt x="2233" y="8634"/>
                    </a:cubicBezTo>
                    <a:cubicBezTo>
                      <a:pt x="2200" y="8634"/>
                      <a:pt x="2168" y="8633"/>
                      <a:pt x="2137" y="8632"/>
                    </a:cubicBezTo>
                    <a:cubicBezTo>
                      <a:pt x="2129" y="8631"/>
                      <a:pt x="2120" y="8630"/>
                      <a:pt x="2112" y="8630"/>
                    </a:cubicBezTo>
                    <a:lnTo>
                      <a:pt x="2140" y="8431"/>
                    </a:lnTo>
                    <a:cubicBezTo>
                      <a:pt x="2338" y="7074"/>
                      <a:pt x="2528" y="5714"/>
                      <a:pt x="2697" y="4350"/>
                    </a:cubicBezTo>
                    <a:cubicBezTo>
                      <a:pt x="2873" y="2989"/>
                      <a:pt x="3037" y="1626"/>
                      <a:pt x="3178" y="262"/>
                    </a:cubicBezTo>
                    <a:lnTo>
                      <a:pt x="877" y="0"/>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8" name="Google Shape;503;p28">
                <a:extLst>
                  <a:ext uri="{FF2B5EF4-FFF2-40B4-BE49-F238E27FC236}">
                    <a16:creationId xmlns:a16="http://schemas.microsoft.com/office/drawing/2014/main" xmlns="" id="{34AA65C4-95E3-BE4F-E502-5560AF69F53A}"/>
                  </a:ext>
                </a:extLst>
              </p:cNvPr>
              <p:cNvSpPr>
                <a:spLocks/>
              </p:cNvSpPr>
              <p:nvPr/>
            </p:nvSpPr>
            <p:spPr bwMode="auto">
              <a:xfrm>
                <a:off x="2356851" y="2359775"/>
                <a:ext cx="170931" cy="212176"/>
              </a:xfrm>
              <a:custGeom>
                <a:avLst/>
                <a:gdLst>
                  <a:gd name="T0" fmla="*/ 2366 w 4882"/>
                  <a:gd name="T1" fmla="*/ 0 h 6060"/>
                  <a:gd name="T2" fmla="*/ 2029 w 4882"/>
                  <a:gd name="T3" fmla="*/ 51 h 6060"/>
                  <a:gd name="T4" fmla="*/ 1 w 4882"/>
                  <a:gd name="T5" fmla="*/ 3503 h 6060"/>
                  <a:gd name="T6" fmla="*/ 3576 w 4882"/>
                  <a:gd name="T7" fmla="*/ 6059 h 6060"/>
                  <a:gd name="T8" fmla="*/ 4494 w 4882"/>
                  <a:gd name="T9" fmla="*/ 2219 h 6060"/>
                  <a:gd name="T10" fmla="*/ 2366 w 4882"/>
                  <a:gd name="T11" fmla="*/ 0 h 6060"/>
                </a:gdLst>
                <a:ahLst/>
                <a:cxnLst>
                  <a:cxn ang="0">
                    <a:pos x="T0" y="T1"/>
                  </a:cxn>
                  <a:cxn ang="0">
                    <a:pos x="T2" y="T3"/>
                  </a:cxn>
                  <a:cxn ang="0">
                    <a:pos x="T4" y="T5"/>
                  </a:cxn>
                  <a:cxn ang="0">
                    <a:pos x="T6" y="T7"/>
                  </a:cxn>
                  <a:cxn ang="0">
                    <a:pos x="T8" y="T9"/>
                  </a:cxn>
                  <a:cxn ang="0">
                    <a:pos x="T10" y="T11"/>
                  </a:cxn>
                </a:cxnLst>
                <a:rect l="0" t="0" r="r" b="b"/>
                <a:pathLst>
                  <a:path w="4882" h="6060" extrusionOk="0">
                    <a:moveTo>
                      <a:pt x="2366" y="0"/>
                    </a:moveTo>
                    <a:cubicBezTo>
                      <a:pt x="2255" y="0"/>
                      <a:pt x="2142" y="16"/>
                      <a:pt x="2029" y="51"/>
                    </a:cubicBezTo>
                    <a:cubicBezTo>
                      <a:pt x="1109" y="331"/>
                      <a:pt x="1" y="3503"/>
                      <a:pt x="1" y="3503"/>
                    </a:cubicBezTo>
                    <a:lnTo>
                      <a:pt x="3576" y="6059"/>
                    </a:lnTo>
                    <a:cubicBezTo>
                      <a:pt x="3576" y="6059"/>
                      <a:pt x="4882" y="3410"/>
                      <a:pt x="4494" y="2219"/>
                    </a:cubicBezTo>
                    <a:cubicBezTo>
                      <a:pt x="4136" y="1114"/>
                      <a:pt x="3291" y="0"/>
                      <a:pt x="236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39" name="Google Shape;504;p28">
                <a:extLst>
                  <a:ext uri="{FF2B5EF4-FFF2-40B4-BE49-F238E27FC236}">
                    <a16:creationId xmlns:a16="http://schemas.microsoft.com/office/drawing/2014/main" xmlns="" id="{B0B95A05-E632-8AF4-1ECE-C09F3E852EEF}"/>
                  </a:ext>
                </a:extLst>
              </p:cNvPr>
              <p:cNvSpPr>
                <a:spLocks/>
              </p:cNvSpPr>
              <p:nvPr/>
            </p:nvSpPr>
            <p:spPr bwMode="auto">
              <a:xfrm>
                <a:off x="2348168" y="2472376"/>
                <a:ext cx="146702" cy="110640"/>
              </a:xfrm>
              <a:custGeom>
                <a:avLst/>
                <a:gdLst>
                  <a:gd name="T0" fmla="*/ 83 w 4190"/>
                  <a:gd name="T1" fmla="*/ 1 h 3160"/>
                  <a:gd name="T2" fmla="*/ 1 w 4190"/>
                  <a:gd name="T3" fmla="*/ 370 h 3160"/>
                  <a:gd name="T4" fmla="*/ 3856 w 4190"/>
                  <a:gd name="T5" fmla="*/ 3160 h 3160"/>
                  <a:gd name="T6" fmla="*/ 4190 w 4190"/>
                  <a:gd name="T7" fmla="*/ 2786 h 3160"/>
                  <a:gd name="T8" fmla="*/ 83 w 4190"/>
                  <a:gd name="T9" fmla="*/ 1 h 3160"/>
                </a:gdLst>
                <a:ahLst/>
                <a:cxnLst>
                  <a:cxn ang="0">
                    <a:pos x="T0" y="T1"/>
                  </a:cxn>
                  <a:cxn ang="0">
                    <a:pos x="T2" y="T3"/>
                  </a:cxn>
                  <a:cxn ang="0">
                    <a:pos x="T4" y="T5"/>
                  </a:cxn>
                  <a:cxn ang="0">
                    <a:pos x="T6" y="T7"/>
                  </a:cxn>
                  <a:cxn ang="0">
                    <a:pos x="T8" y="T9"/>
                  </a:cxn>
                </a:cxnLst>
                <a:rect l="0" t="0" r="r" b="b"/>
                <a:pathLst>
                  <a:path w="4190" h="3160" extrusionOk="0">
                    <a:moveTo>
                      <a:pt x="83" y="1"/>
                    </a:moveTo>
                    <a:lnTo>
                      <a:pt x="1" y="370"/>
                    </a:lnTo>
                    <a:lnTo>
                      <a:pt x="3856" y="3160"/>
                    </a:lnTo>
                    <a:lnTo>
                      <a:pt x="4190" y="2786"/>
                    </a:lnTo>
                    <a:lnTo>
                      <a:pt x="83" y="1"/>
                    </a:ln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sp>
            <p:nvSpPr>
              <p:cNvPr id="140" name="Google Shape;505;p28">
                <a:extLst>
                  <a:ext uri="{FF2B5EF4-FFF2-40B4-BE49-F238E27FC236}">
                    <a16:creationId xmlns:a16="http://schemas.microsoft.com/office/drawing/2014/main" xmlns="" id="{5255490C-482A-696B-CD1C-5EEC1906A410}"/>
                  </a:ext>
                </a:extLst>
              </p:cNvPr>
              <p:cNvSpPr>
                <a:spLocks/>
              </p:cNvSpPr>
              <p:nvPr/>
            </p:nvSpPr>
            <p:spPr bwMode="auto">
              <a:xfrm>
                <a:off x="2661112" y="2623946"/>
                <a:ext cx="78953" cy="98700"/>
              </a:xfrm>
              <a:custGeom>
                <a:avLst/>
                <a:gdLst>
                  <a:gd name="T0" fmla="*/ 1802 w 2255"/>
                  <a:gd name="T1" fmla="*/ 0 h 2819"/>
                  <a:gd name="T2" fmla="*/ 0 w 2255"/>
                  <a:gd name="T3" fmla="*/ 610 h 2819"/>
                  <a:gd name="T4" fmla="*/ 657 w 2255"/>
                  <a:gd name="T5" fmla="*/ 2818 h 2819"/>
                  <a:gd name="T6" fmla="*/ 2254 w 2255"/>
                  <a:gd name="T7" fmla="*/ 1881 h 2819"/>
                  <a:gd name="T8" fmla="*/ 1802 w 2255"/>
                  <a:gd name="T9" fmla="*/ 0 h 2819"/>
                </a:gdLst>
                <a:ahLst/>
                <a:cxnLst>
                  <a:cxn ang="0">
                    <a:pos x="T0" y="T1"/>
                  </a:cxn>
                  <a:cxn ang="0">
                    <a:pos x="T2" y="T3"/>
                  </a:cxn>
                  <a:cxn ang="0">
                    <a:pos x="T4" y="T5"/>
                  </a:cxn>
                  <a:cxn ang="0">
                    <a:pos x="T6" y="T7"/>
                  </a:cxn>
                  <a:cxn ang="0">
                    <a:pos x="T8" y="T9"/>
                  </a:cxn>
                </a:cxnLst>
                <a:rect l="0" t="0" r="r" b="b"/>
                <a:pathLst>
                  <a:path w="2255" h="2819" extrusionOk="0">
                    <a:moveTo>
                      <a:pt x="1802" y="0"/>
                    </a:moveTo>
                    <a:lnTo>
                      <a:pt x="0" y="610"/>
                    </a:lnTo>
                    <a:lnTo>
                      <a:pt x="657" y="2818"/>
                    </a:lnTo>
                    <a:lnTo>
                      <a:pt x="2254" y="1881"/>
                    </a:lnTo>
                    <a:lnTo>
                      <a:pt x="1802" y="0"/>
                    </a:lnTo>
                    <a:close/>
                  </a:path>
                </a:pathLst>
              </a:custGeom>
              <a:solidFill>
                <a:srgbClr val="FFB5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EFEF"/>
                  </a:solidFill>
                  <a:effectLst/>
                  <a:uLnTx/>
                  <a:uFillTx/>
                  <a:cs typeface="Arial"/>
                </a:endParaRPr>
              </a:p>
            </p:txBody>
          </p:sp>
        </p:grpSp>
      </p:grpSp>
      <p:sp>
        <p:nvSpPr>
          <p:cNvPr id="149" name="TextBox 148">
            <a:extLst>
              <a:ext uri="{FF2B5EF4-FFF2-40B4-BE49-F238E27FC236}">
                <a16:creationId xmlns:a16="http://schemas.microsoft.com/office/drawing/2014/main" xmlns="" id="{7D02D56D-CC68-9D4C-CA72-633AB344223F}"/>
              </a:ext>
            </a:extLst>
          </p:cNvPr>
          <p:cNvSpPr txBox="1"/>
          <p:nvPr/>
        </p:nvSpPr>
        <p:spPr>
          <a:xfrm>
            <a:off x="305915" y="4833265"/>
            <a:ext cx="6302326" cy="492443"/>
          </a:xfrm>
          <a:prstGeom prst="rect">
            <a:avLst/>
          </a:prstGeom>
          <a:noFill/>
        </p:spPr>
        <p:txBody>
          <a:bodyPr wrap="square">
            <a:spAutoFit/>
          </a:bodyPr>
          <a:lstStyle/>
          <a:p>
            <a:r>
              <a:rPr kumimoji="0" lang="vi-VN" sz="2500" b="1" u="none" strike="no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mn-ea"/>
                <a:cs typeface="+mn-cs"/>
              </a:rPr>
              <a:t>NHẬN XÉT </a:t>
            </a:r>
            <a:endParaRPr lang="en-US" sz="2500" b="1" dirty="0">
              <a:solidFill>
                <a:srgbClr val="FF0000"/>
              </a:solidFill>
            </a:endParaRPr>
          </a:p>
        </p:txBody>
      </p:sp>
      <p:sp>
        <p:nvSpPr>
          <p:cNvPr id="151" name="TextBox 150">
            <a:extLst>
              <a:ext uri="{FF2B5EF4-FFF2-40B4-BE49-F238E27FC236}">
                <a16:creationId xmlns:a16="http://schemas.microsoft.com/office/drawing/2014/main" xmlns="" id="{037BDB53-DD8A-9B3F-7329-7C13C1E41564}"/>
              </a:ext>
            </a:extLst>
          </p:cNvPr>
          <p:cNvSpPr txBox="1"/>
          <p:nvPr/>
        </p:nvSpPr>
        <p:spPr>
          <a:xfrm>
            <a:off x="3492049" y="5258434"/>
            <a:ext cx="8619475" cy="1631216"/>
          </a:xfrm>
          <a:prstGeom prst="rect">
            <a:avLst/>
          </a:prstGeom>
          <a:noFill/>
        </p:spPr>
        <p:txBody>
          <a:bodyPr wrap="square">
            <a:spAutoFit/>
          </a:bodyPr>
          <a:lstStyle/>
          <a:p>
            <a:pPr algn="just"/>
            <a:r>
              <a:rPr lang="vi-VN" sz="2500" b="1" dirty="0">
                <a:solidFill>
                  <a:srgbClr val="FF0000"/>
                </a:solidFill>
                <a:effectLst/>
                <a:highlight>
                  <a:srgbClr val="FFFFFF"/>
                </a:highlight>
                <a:latin typeface="+mj-lt"/>
              </a:rPr>
              <a:t>Ông V </a:t>
            </a:r>
            <a:r>
              <a:rPr lang="vi-VN" sz="2500" b="0" i="1" dirty="0">
                <a:solidFill>
                  <a:srgbClr val="FF0000"/>
                </a:solidFill>
                <a:effectLst/>
                <a:highlight>
                  <a:srgbClr val="FFFFFF"/>
                </a:highlight>
                <a:latin typeface="+mj-lt"/>
              </a:rPr>
              <a:t>đã có hành động đúng đắn khi tố cáo hành vi sai trái của anh N đến cơ quan có thẩm quyền</a:t>
            </a:r>
            <a:r>
              <a:rPr lang="en-US" sz="2500" i="1" dirty="0">
                <a:solidFill>
                  <a:srgbClr val="FF0000"/>
                </a:solidFill>
                <a:highlight>
                  <a:srgbClr val="FFFFFF"/>
                </a:highlight>
                <a:latin typeface="+mj-lt"/>
              </a:rPr>
              <a:t> </a:t>
            </a:r>
            <a:r>
              <a:rPr lang="en-US" sz="2500" i="1" dirty="0">
                <a:solidFill>
                  <a:srgbClr val="FF0000"/>
                </a:solidFill>
                <a:highlight>
                  <a:srgbClr val="FFFFFF"/>
                </a:highlight>
                <a:latin typeface="+mj-lt"/>
                <a:sym typeface="Wingdings" panose="05000000000000000000" pitchFamily="2" charset="2"/>
              </a:rPr>
              <a:t> </a:t>
            </a:r>
            <a:r>
              <a:rPr lang="en-US" sz="2500" i="1" dirty="0">
                <a:solidFill>
                  <a:srgbClr val="FF0000"/>
                </a:solidFill>
                <a:highlight>
                  <a:srgbClr val="FFFFFF"/>
                </a:highlight>
                <a:latin typeface="Times New Roman" panose="02020603050405020304" pitchFamily="18" charset="0"/>
                <a:cs typeface="Times New Roman" panose="02020603050405020304" pitchFamily="18" charset="0"/>
                <a:sym typeface="Wingdings" panose="05000000000000000000" pitchFamily="2" charset="2"/>
              </a:rPr>
              <a:t>B</a:t>
            </a:r>
            <a:r>
              <a:rPr lang="vi-VN" sz="2500" b="0" i="1" dirty="0">
                <a:solidFill>
                  <a:srgbClr val="FF0000"/>
                </a:solidFill>
                <a:effectLst/>
                <a:highlight>
                  <a:srgbClr val="FFFFFF"/>
                </a:highlight>
                <a:latin typeface="Times New Roman" panose="02020603050405020304" pitchFamily="18" charset="0"/>
                <a:cs typeface="Times New Roman" panose="02020603050405020304" pitchFamily="18" charset="0"/>
              </a:rPr>
              <a:t>iểu </a:t>
            </a:r>
            <a:r>
              <a:rPr lang="vi-VN" sz="2500" b="0" i="1" dirty="0">
                <a:solidFill>
                  <a:srgbClr val="FF0000"/>
                </a:solidFill>
                <a:effectLst/>
                <a:highlight>
                  <a:srgbClr val="FFFFFF"/>
                </a:highlight>
                <a:latin typeface="+mj-lt"/>
              </a:rPr>
              <a:t>hiện của ý thức công dân tốt, không ngần ngại đứng lên bảo vệ quyền lợi của cộng đồng.</a:t>
            </a:r>
            <a:endParaRPr lang="en-US" sz="2500" i="1" dirty="0">
              <a:solidFill>
                <a:srgbClr val="FF0000"/>
              </a:solidFill>
              <a:latin typeface="+mj-lt"/>
            </a:endParaRPr>
          </a:p>
        </p:txBody>
      </p:sp>
      <p:sp>
        <p:nvSpPr>
          <p:cNvPr id="153" name="TextBox 152">
            <a:extLst>
              <a:ext uri="{FF2B5EF4-FFF2-40B4-BE49-F238E27FC236}">
                <a16:creationId xmlns:a16="http://schemas.microsoft.com/office/drawing/2014/main" xmlns="" id="{CF93EF0A-09B6-E263-F964-7ECA193E7A3E}"/>
              </a:ext>
            </a:extLst>
          </p:cNvPr>
          <p:cNvSpPr txBox="1"/>
          <p:nvPr/>
        </p:nvSpPr>
        <p:spPr>
          <a:xfrm>
            <a:off x="293284" y="4846026"/>
            <a:ext cx="2896382" cy="861774"/>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a:spAutoFit/>
          </a:bodyPr>
          <a:lstStyle/>
          <a:p>
            <a:r>
              <a:rPr kumimoji="0" lang="en-US" sz="2500" b="1" u="none" strike="no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mn-ea"/>
                <a:cs typeface="+mn-cs"/>
              </a:rPr>
              <a:t>TÁC</a:t>
            </a:r>
            <a:r>
              <a:rPr kumimoji="0" lang="en-US" sz="2500" b="1" u="none" strike="noStrike" kern="1200" cap="none" spc="0" normalizeH="0" noProof="0" dirty="0">
                <a:ln>
                  <a:noFill/>
                </a:ln>
                <a:solidFill>
                  <a:srgbClr val="FF0000"/>
                </a:solidFill>
                <a:effectLst/>
                <a:highlight>
                  <a:srgbClr val="FFFFFF"/>
                </a:highlight>
                <a:uLnTx/>
                <a:uFillTx/>
                <a:latin typeface="Times New Roman" panose="02020603050405020304" pitchFamily="18" charset="0"/>
                <a:ea typeface="+mn-ea"/>
                <a:cs typeface="+mn-cs"/>
              </a:rPr>
              <a:t> HẠI, </a:t>
            </a:r>
          </a:p>
          <a:p>
            <a:r>
              <a:rPr kumimoji="0" lang="en-US" sz="2500" b="1" u="none" strike="noStrike" kern="1200" cap="none" spc="0" normalizeH="0" noProof="0" dirty="0">
                <a:ln>
                  <a:noFill/>
                </a:ln>
                <a:solidFill>
                  <a:srgbClr val="FF0000"/>
                </a:solidFill>
                <a:effectLst/>
                <a:highlight>
                  <a:srgbClr val="FFFFFF"/>
                </a:highlight>
                <a:uLnTx/>
                <a:uFillTx/>
                <a:latin typeface="Times New Roman" panose="02020603050405020304" pitchFamily="18" charset="0"/>
                <a:ea typeface="+mn-ea"/>
                <a:cs typeface="+mn-cs"/>
              </a:rPr>
              <a:t>HẬU QUẢ</a:t>
            </a:r>
            <a:endParaRPr lang="en-US" sz="2500" b="1" dirty="0">
              <a:solidFill>
                <a:srgbClr val="FF0000"/>
              </a:solidFill>
            </a:endParaRPr>
          </a:p>
        </p:txBody>
      </p:sp>
      <p:sp>
        <p:nvSpPr>
          <p:cNvPr id="154" name="Rectangle 153">
            <a:extLst>
              <a:ext uri="{FF2B5EF4-FFF2-40B4-BE49-F238E27FC236}">
                <a16:creationId xmlns:a16="http://schemas.microsoft.com/office/drawing/2014/main" xmlns="" id="{F63A40A2-EBD1-6885-88EF-7FEF49B73914}"/>
              </a:ext>
            </a:extLst>
          </p:cNvPr>
          <p:cNvSpPr/>
          <p:nvPr/>
        </p:nvSpPr>
        <p:spPr>
          <a:xfrm>
            <a:off x="3224713" y="3637670"/>
            <a:ext cx="8994160" cy="32203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6" name="TextBox 155">
            <a:extLst>
              <a:ext uri="{FF2B5EF4-FFF2-40B4-BE49-F238E27FC236}">
                <a16:creationId xmlns:a16="http://schemas.microsoft.com/office/drawing/2014/main" xmlns="" id="{6B40F828-CBAA-CDA1-C296-192DCFADD9B3}"/>
              </a:ext>
            </a:extLst>
          </p:cNvPr>
          <p:cNvSpPr txBox="1"/>
          <p:nvPr/>
        </p:nvSpPr>
        <p:spPr>
          <a:xfrm>
            <a:off x="3263674" y="3709155"/>
            <a:ext cx="8896246" cy="3554819"/>
          </a:xfrm>
          <a:prstGeom prst="rect">
            <a:avLst/>
          </a:prstGeom>
          <a:noFill/>
        </p:spPr>
        <p:txBody>
          <a:bodyPr wrap="square">
            <a:spAutoFit/>
          </a:bodyPr>
          <a:lstStyle/>
          <a:p>
            <a:pPr marL="342900" indent="-342900" algn="just">
              <a:buFontTx/>
              <a:buChar char="-"/>
            </a:pPr>
            <a:r>
              <a:rPr lang="vi-VN" sz="2500" b="0" i="0" dirty="0">
                <a:solidFill>
                  <a:schemeClr val="tx1">
                    <a:lumMod val="10000"/>
                  </a:schemeClr>
                </a:solidFill>
                <a:effectLst/>
                <a:highlight>
                  <a:srgbClr val="FFFFFF"/>
                </a:highlight>
                <a:latin typeface="+mj-lt"/>
              </a:rPr>
              <a:t>Người dân trong vùng bị ảnh hưởng bởi bão sẽ không nhận đủ sự hỗ trợ cần thiết từ chính quyền và các tổ chức xã hội, gây khó khăn cho việc ổn định cuộc sống sau thảm họa.</a:t>
            </a:r>
            <a:endParaRPr lang="en-US" sz="2500" b="0" i="0" dirty="0">
              <a:solidFill>
                <a:schemeClr val="tx1">
                  <a:lumMod val="10000"/>
                </a:schemeClr>
              </a:solidFill>
              <a:effectLst/>
              <a:highlight>
                <a:srgbClr val="FFFFFF"/>
              </a:highlight>
              <a:latin typeface="+mj-lt"/>
            </a:endParaRPr>
          </a:p>
          <a:p>
            <a:pPr marL="342900" indent="-342900" algn="just">
              <a:buFontTx/>
              <a:buChar char="-"/>
            </a:pPr>
            <a:r>
              <a:rPr lang="en-US" sz="2500" dirty="0">
                <a:solidFill>
                  <a:schemeClr val="tx1">
                    <a:lumMod val="10000"/>
                  </a:schemeClr>
                </a:solidFill>
                <a:highlight>
                  <a:srgbClr val="FFFFFF"/>
                </a:highlight>
                <a:latin typeface="+mj-lt"/>
                <a:cs typeface="Times New Roman" panose="02020603050405020304" pitchFamily="18" charset="0"/>
              </a:rPr>
              <a:t>M</a:t>
            </a:r>
            <a:r>
              <a:rPr lang="vi-VN" sz="2500" dirty="0">
                <a:solidFill>
                  <a:schemeClr val="tx1">
                    <a:lumMod val="10000"/>
                  </a:schemeClr>
                </a:solidFill>
                <a:highlight>
                  <a:srgbClr val="FFFFFF"/>
                </a:highlight>
                <a:latin typeface="+mj-lt"/>
                <a:cs typeface="Times New Roman" panose="02020603050405020304" pitchFamily="18" charset="0"/>
              </a:rPr>
              <a:t>ất </a:t>
            </a:r>
            <a:r>
              <a:rPr lang="vi-VN" sz="2500" dirty="0">
                <a:solidFill>
                  <a:schemeClr val="tx1">
                    <a:lumMod val="10000"/>
                  </a:schemeClr>
                </a:solidFill>
                <a:highlight>
                  <a:srgbClr val="FFFFFF"/>
                </a:highlight>
                <a:latin typeface="+mj-lt"/>
              </a:rPr>
              <a:t>niềm tin của người dân vào chính quyền địa phương, gây ảnh hưởng tiêu cực đến mối quan hệ giữa người dân và chính quyền.</a:t>
            </a:r>
            <a:endParaRPr lang="en-US" sz="2500" dirty="0">
              <a:solidFill>
                <a:schemeClr val="tx1">
                  <a:lumMod val="10000"/>
                </a:schemeClr>
              </a:solidFill>
              <a:highlight>
                <a:srgbClr val="FFFFFF"/>
              </a:highlight>
              <a:latin typeface="+mj-lt"/>
            </a:endParaRPr>
          </a:p>
          <a:p>
            <a:pPr marL="342900" indent="-342900" algn="just">
              <a:buFontTx/>
              <a:buChar char="-"/>
            </a:pPr>
            <a:r>
              <a:rPr lang="vi-VN" sz="2500" dirty="0">
                <a:solidFill>
                  <a:schemeClr val="tx1">
                    <a:lumMod val="10000"/>
                  </a:schemeClr>
                </a:solidFill>
                <a:latin typeface="+mj-lt"/>
              </a:rPr>
              <a:t>N cũng sẽ phải đối mặt với hậu quả từ phía pháp luật, có thể là mất chức vụ hoặc phải chịu trách nhiệm trước pháp luật về hành vi của mình.</a:t>
            </a:r>
            <a:endParaRPr lang="en-US" sz="2500" dirty="0">
              <a:solidFill>
                <a:schemeClr val="tx1">
                  <a:lumMod val="10000"/>
                </a:schemeClr>
              </a:solidFill>
              <a:latin typeface="+mj-lt"/>
            </a:endParaRPr>
          </a:p>
          <a:p>
            <a:pPr marL="342900" indent="-342900" algn="just">
              <a:buFontTx/>
              <a:buChar char="-"/>
            </a:pPr>
            <a:endParaRPr lang="en-US" sz="2500" dirty="0">
              <a:solidFill>
                <a:schemeClr val="tx1">
                  <a:lumMod val="10000"/>
                </a:schemeClr>
              </a:solidFill>
              <a:latin typeface="+mj-lt"/>
            </a:endParaRPr>
          </a:p>
        </p:txBody>
      </p:sp>
    </p:spTree>
    <p:extLst>
      <p:ext uri="{BB962C8B-B14F-4D97-AF65-F5344CB8AC3E}">
        <p14:creationId xmlns:p14="http://schemas.microsoft.com/office/powerpoint/2010/main" val="3842029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1000"/>
                                        <p:tgtEl>
                                          <p:spTgt spid="149"/>
                                        </p:tgtEl>
                                      </p:cBhvr>
                                    </p:animEffect>
                                    <p:anim calcmode="lin" valueType="num">
                                      <p:cBhvr>
                                        <p:cTn id="15" dur="1000" fill="hold"/>
                                        <p:tgtEl>
                                          <p:spTgt spid="149"/>
                                        </p:tgtEl>
                                        <p:attrNameLst>
                                          <p:attrName>ppt_x</p:attrName>
                                        </p:attrNameLst>
                                      </p:cBhvr>
                                      <p:tavLst>
                                        <p:tav tm="0">
                                          <p:val>
                                            <p:strVal val="#ppt_x"/>
                                          </p:val>
                                        </p:tav>
                                        <p:tav tm="100000">
                                          <p:val>
                                            <p:strVal val="#ppt_x"/>
                                          </p:val>
                                        </p:tav>
                                      </p:tavLst>
                                    </p:anim>
                                    <p:anim calcmode="lin" valueType="num">
                                      <p:cBhvr>
                                        <p:cTn id="16" dur="1000" fill="hold"/>
                                        <p:tgtEl>
                                          <p:spTgt spid="14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1000"/>
                                        <p:tgtEl>
                                          <p:spTgt spid="81"/>
                                        </p:tgtEl>
                                      </p:cBhvr>
                                    </p:animEffect>
                                    <p:anim calcmode="lin" valueType="num">
                                      <p:cBhvr>
                                        <p:cTn id="20" dur="1000" fill="hold"/>
                                        <p:tgtEl>
                                          <p:spTgt spid="81"/>
                                        </p:tgtEl>
                                        <p:attrNameLst>
                                          <p:attrName>ppt_x</p:attrName>
                                        </p:attrNameLst>
                                      </p:cBhvr>
                                      <p:tavLst>
                                        <p:tav tm="0">
                                          <p:val>
                                            <p:strVal val="#ppt_x"/>
                                          </p:val>
                                        </p:tav>
                                        <p:tav tm="100000">
                                          <p:val>
                                            <p:strVal val="#ppt_x"/>
                                          </p:val>
                                        </p:tav>
                                      </p:tavLst>
                                    </p:anim>
                                    <p:anim calcmode="lin" valueType="num">
                                      <p:cBhvr>
                                        <p:cTn id="21"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additive="base">
                                        <p:cTn id="26" dur="500" fill="hold"/>
                                        <p:tgtEl>
                                          <p:spTgt spid="80"/>
                                        </p:tgtEl>
                                        <p:attrNameLst>
                                          <p:attrName>ppt_x</p:attrName>
                                        </p:attrNameLst>
                                      </p:cBhvr>
                                      <p:tavLst>
                                        <p:tav tm="0">
                                          <p:val>
                                            <p:strVal val="#ppt_x"/>
                                          </p:val>
                                        </p:tav>
                                        <p:tav tm="100000">
                                          <p:val>
                                            <p:strVal val="#ppt_x"/>
                                          </p:val>
                                        </p:tav>
                                      </p:tavLst>
                                    </p:anim>
                                    <p:anim calcmode="lin" valueType="num">
                                      <p:cBhvr additive="base">
                                        <p:cTn id="27"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1"/>
                                        </p:tgtEl>
                                        <p:attrNameLst>
                                          <p:attrName>style.visibility</p:attrName>
                                        </p:attrNameLst>
                                      </p:cBhvr>
                                      <p:to>
                                        <p:strVal val="visible"/>
                                      </p:to>
                                    </p:set>
                                    <p:animEffect transition="in" filter="fade">
                                      <p:cBhvr>
                                        <p:cTn id="32" dur="1000"/>
                                        <p:tgtEl>
                                          <p:spTgt spid="151"/>
                                        </p:tgtEl>
                                      </p:cBhvr>
                                    </p:animEffect>
                                    <p:anim calcmode="lin" valueType="num">
                                      <p:cBhvr>
                                        <p:cTn id="33" dur="1000" fill="hold"/>
                                        <p:tgtEl>
                                          <p:spTgt spid="151"/>
                                        </p:tgtEl>
                                        <p:attrNameLst>
                                          <p:attrName>ppt_x</p:attrName>
                                        </p:attrNameLst>
                                      </p:cBhvr>
                                      <p:tavLst>
                                        <p:tav tm="0">
                                          <p:val>
                                            <p:strVal val="#ppt_x"/>
                                          </p:val>
                                        </p:tav>
                                        <p:tav tm="100000">
                                          <p:val>
                                            <p:strVal val="#ppt_x"/>
                                          </p:val>
                                        </p:tav>
                                      </p:tavLst>
                                    </p:anim>
                                    <p:anim calcmode="lin" valueType="num">
                                      <p:cBhvr>
                                        <p:cTn id="34"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barn(inVertical)">
                                      <p:cBhvr>
                                        <p:cTn id="39" dur="500"/>
                                        <p:tgtEl>
                                          <p:spTgt spid="15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4"/>
                                        </p:tgtEl>
                                        <p:attrNameLst>
                                          <p:attrName>style.visibility</p:attrName>
                                        </p:attrNameLst>
                                      </p:cBhvr>
                                      <p:to>
                                        <p:strVal val="visible"/>
                                      </p:to>
                                    </p:set>
                                    <p:animEffect transition="in" filter="fade">
                                      <p:cBhvr>
                                        <p:cTn id="44" dur="1000"/>
                                        <p:tgtEl>
                                          <p:spTgt spid="154"/>
                                        </p:tgtEl>
                                      </p:cBhvr>
                                    </p:animEffect>
                                    <p:anim calcmode="lin" valueType="num">
                                      <p:cBhvr>
                                        <p:cTn id="45" dur="1000" fill="hold"/>
                                        <p:tgtEl>
                                          <p:spTgt spid="154"/>
                                        </p:tgtEl>
                                        <p:attrNameLst>
                                          <p:attrName>ppt_x</p:attrName>
                                        </p:attrNameLst>
                                      </p:cBhvr>
                                      <p:tavLst>
                                        <p:tav tm="0">
                                          <p:val>
                                            <p:strVal val="#ppt_x"/>
                                          </p:val>
                                        </p:tav>
                                        <p:tav tm="100000">
                                          <p:val>
                                            <p:strVal val="#ppt_x"/>
                                          </p:val>
                                        </p:tav>
                                      </p:tavLst>
                                    </p:anim>
                                    <p:anim calcmode="lin" valueType="num">
                                      <p:cBhvr>
                                        <p:cTn id="46"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6"/>
                                        </p:tgtEl>
                                        <p:attrNameLst>
                                          <p:attrName>style.visibility</p:attrName>
                                        </p:attrNameLst>
                                      </p:cBhvr>
                                      <p:to>
                                        <p:strVal val="visible"/>
                                      </p:to>
                                    </p:set>
                                    <p:anim calcmode="lin" valueType="num">
                                      <p:cBhvr additive="base">
                                        <p:cTn id="51" dur="500" fill="hold"/>
                                        <p:tgtEl>
                                          <p:spTgt spid="156"/>
                                        </p:tgtEl>
                                        <p:attrNameLst>
                                          <p:attrName>ppt_x</p:attrName>
                                        </p:attrNameLst>
                                      </p:cBhvr>
                                      <p:tavLst>
                                        <p:tav tm="0">
                                          <p:val>
                                            <p:strVal val="#ppt_x"/>
                                          </p:val>
                                        </p:tav>
                                        <p:tav tm="100000">
                                          <p:val>
                                            <p:strVal val="#ppt_x"/>
                                          </p:val>
                                        </p:tav>
                                      </p:tavLst>
                                    </p:anim>
                                    <p:anim calcmode="lin" valueType="num">
                                      <p:cBhvr additive="base">
                                        <p:cTn id="52"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0" grpId="0"/>
      <p:bldP spid="149" grpId="0"/>
      <p:bldP spid="151" grpId="0"/>
      <p:bldP spid="153" grpId="0" animBg="1"/>
      <p:bldP spid="154" grpId="0" animBg="1"/>
      <p:bldP spid="1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6DBA7-9B76-CB5E-98C3-570150C9C1E3}"/>
              </a:ext>
            </a:extLst>
          </p:cNvPr>
          <p:cNvSpPr>
            <a:spLocks noGrp="1"/>
          </p:cNvSpPr>
          <p:nvPr>
            <p:ph type="ctrTitle"/>
          </p:nvPr>
        </p:nvSpPr>
        <p:spPr/>
        <p:txBody>
          <a:bodyPr/>
          <a:lstStyle/>
          <a:p>
            <a:endParaRPr lang="en-US"/>
          </a:p>
        </p:txBody>
      </p:sp>
      <p:sp>
        <p:nvSpPr>
          <p:cNvPr id="3" name="Title 2">
            <a:extLst>
              <a:ext uri="{FF2B5EF4-FFF2-40B4-BE49-F238E27FC236}">
                <a16:creationId xmlns:a16="http://schemas.microsoft.com/office/drawing/2014/main" xmlns="" id="{6F052DE2-CCF2-044F-2400-95C6F2AC64C4}"/>
              </a:ext>
            </a:extLst>
          </p:cNvPr>
          <p:cNvSpPr>
            <a:spLocks noGrp="1"/>
          </p:cNvSpPr>
          <p:nvPr>
            <p:ph type="ctrTitle" idx="2"/>
          </p:nvPr>
        </p:nvSpPr>
        <p:spPr/>
        <p:txBody>
          <a:bodyPr/>
          <a:lstStyle/>
          <a:p>
            <a:endParaRPr lang="en-US"/>
          </a:p>
        </p:txBody>
      </p:sp>
      <p:sp>
        <p:nvSpPr>
          <p:cNvPr id="4" name="Title 3">
            <a:extLst>
              <a:ext uri="{FF2B5EF4-FFF2-40B4-BE49-F238E27FC236}">
                <a16:creationId xmlns:a16="http://schemas.microsoft.com/office/drawing/2014/main" xmlns="" id="{6BE6FE96-C0F1-5693-ECCA-D2930DEC3F30}"/>
              </a:ext>
            </a:extLst>
          </p:cNvPr>
          <p:cNvSpPr>
            <a:spLocks noGrp="1"/>
          </p:cNvSpPr>
          <p:nvPr>
            <p:ph type="ctrTitle" idx="3"/>
          </p:nvPr>
        </p:nvSpPr>
        <p:spPr/>
        <p:txBody>
          <a:bodyPr/>
          <a:lstStyle/>
          <a:p>
            <a:endParaRPr lang="en-US"/>
          </a:p>
        </p:txBody>
      </p:sp>
      <p:sp>
        <p:nvSpPr>
          <p:cNvPr id="5" name="Title 4">
            <a:extLst>
              <a:ext uri="{FF2B5EF4-FFF2-40B4-BE49-F238E27FC236}">
                <a16:creationId xmlns:a16="http://schemas.microsoft.com/office/drawing/2014/main" xmlns="" id="{9BAF2B44-E4B5-9722-E0EA-175B331669B9}"/>
              </a:ext>
            </a:extLst>
          </p:cNvPr>
          <p:cNvSpPr>
            <a:spLocks noGrp="1"/>
          </p:cNvSpPr>
          <p:nvPr>
            <p:ph type="ctrTitle" idx="4"/>
          </p:nvPr>
        </p:nvSpPr>
        <p:spPr/>
        <p:txBody>
          <a:bodyPr/>
          <a:lstStyle/>
          <a:p>
            <a:endParaRPr lang="en-US"/>
          </a:p>
        </p:txBody>
      </p:sp>
      <p:sp>
        <p:nvSpPr>
          <p:cNvPr id="6" name="Subtitle 5">
            <a:extLst>
              <a:ext uri="{FF2B5EF4-FFF2-40B4-BE49-F238E27FC236}">
                <a16:creationId xmlns:a16="http://schemas.microsoft.com/office/drawing/2014/main" xmlns="" id="{E91BBCB1-6E10-CDD9-89AC-78712A2FCB26}"/>
              </a:ext>
            </a:extLst>
          </p:cNvPr>
          <p:cNvSpPr>
            <a:spLocks noGrp="1"/>
          </p:cNvSpPr>
          <p:nvPr>
            <p:ph type="subTitle" idx="1"/>
          </p:nvPr>
        </p:nvSpPr>
        <p:spPr/>
        <p:txBody>
          <a:bodyPr/>
          <a:lstStyle/>
          <a:p>
            <a:endParaRPr lang="en-US"/>
          </a:p>
        </p:txBody>
      </p:sp>
      <p:sp>
        <p:nvSpPr>
          <p:cNvPr id="7" name="Subtitle 6">
            <a:extLst>
              <a:ext uri="{FF2B5EF4-FFF2-40B4-BE49-F238E27FC236}">
                <a16:creationId xmlns:a16="http://schemas.microsoft.com/office/drawing/2014/main" xmlns="" id="{0B0FD8BF-9BC8-BC15-69D4-F336D2AF8408}"/>
              </a:ext>
            </a:extLst>
          </p:cNvPr>
          <p:cNvSpPr>
            <a:spLocks noGrp="1"/>
          </p:cNvSpPr>
          <p:nvPr>
            <p:ph type="subTitle" idx="5"/>
          </p:nvPr>
        </p:nvSpPr>
        <p:spPr/>
        <p:txBody>
          <a:bodyPr/>
          <a:lstStyle/>
          <a:p>
            <a:endParaRPr lang="en-US"/>
          </a:p>
        </p:txBody>
      </p:sp>
      <p:sp>
        <p:nvSpPr>
          <p:cNvPr id="8" name="Subtitle 7">
            <a:extLst>
              <a:ext uri="{FF2B5EF4-FFF2-40B4-BE49-F238E27FC236}">
                <a16:creationId xmlns:a16="http://schemas.microsoft.com/office/drawing/2014/main" xmlns="" id="{54BF7975-79B2-0003-9D87-54D3B8BD8AC7}"/>
              </a:ext>
            </a:extLst>
          </p:cNvPr>
          <p:cNvSpPr>
            <a:spLocks noGrp="1"/>
          </p:cNvSpPr>
          <p:nvPr>
            <p:ph type="subTitle" idx="6"/>
          </p:nvPr>
        </p:nvSpPr>
        <p:spPr/>
        <p:txBody>
          <a:bodyPr/>
          <a:lstStyle/>
          <a:p>
            <a:endParaRPr lang="en-US"/>
          </a:p>
        </p:txBody>
      </p:sp>
      <p:sp>
        <p:nvSpPr>
          <p:cNvPr id="9" name="Subtitle 8">
            <a:extLst>
              <a:ext uri="{FF2B5EF4-FFF2-40B4-BE49-F238E27FC236}">
                <a16:creationId xmlns:a16="http://schemas.microsoft.com/office/drawing/2014/main" xmlns="" id="{42D86C99-07DA-FFF2-3E8F-C4755BA9607F}"/>
              </a:ext>
            </a:extLst>
          </p:cNvPr>
          <p:cNvSpPr>
            <a:spLocks noGrp="1"/>
          </p:cNvSpPr>
          <p:nvPr>
            <p:ph type="subTitle" idx="7"/>
          </p:nvPr>
        </p:nvSpPr>
        <p:spPr/>
        <p:txBody>
          <a:bodyPr/>
          <a:lstStyle/>
          <a:p>
            <a:endParaRPr lang="en-US"/>
          </a:p>
        </p:txBody>
      </p:sp>
      <p:pic>
        <p:nvPicPr>
          <p:cNvPr id="10" name="Picture 9">
            <a:extLst>
              <a:ext uri="{FF2B5EF4-FFF2-40B4-BE49-F238E27FC236}">
                <a16:creationId xmlns:a16="http://schemas.microsoft.com/office/drawing/2014/main" xmlns="" id="{A701903F-7DCC-CF67-F3DE-B9E396D56025}"/>
              </a:ext>
            </a:extLst>
          </p:cNvPr>
          <p:cNvPicPr>
            <a:picLocks noChangeAspect="1"/>
          </p:cNvPicPr>
          <p:nvPr/>
        </p:nvPicPr>
        <p:blipFill>
          <a:blip r:embed="rId2"/>
          <a:stretch>
            <a:fillRect/>
          </a:stretch>
        </p:blipFill>
        <p:spPr>
          <a:xfrm>
            <a:off x="9816500" y="2347924"/>
            <a:ext cx="2761727" cy="4590686"/>
          </a:xfrm>
          <a:prstGeom prst="rect">
            <a:avLst/>
          </a:prstGeom>
        </p:spPr>
      </p:pic>
      <p:sp>
        <p:nvSpPr>
          <p:cNvPr id="12" name="TextBox 11">
            <a:extLst>
              <a:ext uri="{FF2B5EF4-FFF2-40B4-BE49-F238E27FC236}">
                <a16:creationId xmlns:a16="http://schemas.microsoft.com/office/drawing/2014/main" xmlns="" id="{C3393EEE-CBF5-6C11-AFB2-E1ADFF971EB0}"/>
              </a:ext>
            </a:extLst>
          </p:cNvPr>
          <p:cNvSpPr txBox="1"/>
          <p:nvPr/>
        </p:nvSpPr>
        <p:spPr>
          <a:xfrm>
            <a:off x="205726" y="292492"/>
            <a:ext cx="11611135" cy="2492990"/>
          </a:xfrm>
          <a:prstGeom prst="rect">
            <a:avLst/>
          </a:prstGeom>
          <a:noFill/>
        </p:spPr>
        <p:txBody>
          <a:bodyPr wrap="square">
            <a:spAutoFit/>
          </a:bodyPr>
          <a:lstStyle/>
          <a:p>
            <a:pPr algn="just"/>
            <a:r>
              <a:rPr lang="vi-VN" sz="2600" b="1" i="0" dirty="0">
                <a:solidFill>
                  <a:srgbClr val="000000"/>
                </a:solidFill>
                <a:effectLst/>
                <a:highlight>
                  <a:srgbClr val="FFFFFF"/>
                </a:highlight>
                <a:latin typeface="+mj-lt"/>
              </a:rPr>
              <a:t>Câu 4: </a:t>
            </a:r>
            <a:r>
              <a:rPr lang="vi-VN" sz="2600" b="0" i="0" dirty="0">
                <a:solidFill>
                  <a:srgbClr val="000000"/>
                </a:solidFill>
                <a:effectLst/>
                <a:highlight>
                  <a:srgbClr val="FFFFFF"/>
                </a:highlight>
                <a:latin typeface="+mj-lt"/>
              </a:rPr>
              <a:t>Ông T là bệnh nhân đang điều trị tại bệnh viện H. Trong quá trình điều trị, ông nhận thấy một số bác sĩ còn chưa hoà nhã với người bệnh, thậm chí quá trình sơ cứu, cấp cứu cũng chưa kịp thời. Vì vậy, ông T gửi thư đóng góp ý kiến cho phòng chăm sóc khách hàng của bệnh viện nhưng một số bệnh nhân khác lại phản đối vì sợ bác sĩ sẽ không điều trị tiếp cho mình.</a:t>
            </a:r>
          </a:p>
          <a:p>
            <a:pPr algn="just"/>
            <a:r>
              <a:rPr lang="vi-VN" sz="2600" b="0" i="1" dirty="0">
                <a:solidFill>
                  <a:srgbClr val="000000"/>
                </a:solidFill>
                <a:effectLst/>
                <a:highlight>
                  <a:srgbClr val="FFFFFF"/>
                </a:highlight>
                <a:latin typeface="+mj-lt"/>
              </a:rPr>
              <a:t>Em có đồng tình với việc làm của ông T không? Vì sao?</a:t>
            </a:r>
            <a:endParaRPr lang="vi-VN" sz="2600" b="0" i="0" dirty="0">
              <a:solidFill>
                <a:srgbClr val="000000"/>
              </a:solidFill>
              <a:effectLst/>
              <a:highlight>
                <a:srgbClr val="FFFFFF"/>
              </a:highlight>
              <a:latin typeface="+mj-lt"/>
            </a:endParaRPr>
          </a:p>
        </p:txBody>
      </p:sp>
      <p:sp>
        <p:nvSpPr>
          <p:cNvPr id="14" name="TextBox 13">
            <a:extLst>
              <a:ext uri="{FF2B5EF4-FFF2-40B4-BE49-F238E27FC236}">
                <a16:creationId xmlns:a16="http://schemas.microsoft.com/office/drawing/2014/main" xmlns="" id="{2B00907D-A2A0-B832-9B85-8BF4C5147E8F}"/>
              </a:ext>
            </a:extLst>
          </p:cNvPr>
          <p:cNvSpPr txBox="1"/>
          <p:nvPr/>
        </p:nvSpPr>
        <p:spPr>
          <a:xfrm>
            <a:off x="1934461" y="3433174"/>
            <a:ext cx="7035256" cy="2893100"/>
          </a:xfrm>
          <a:prstGeom prst="rect">
            <a:avLst/>
          </a:prstGeom>
          <a:noFill/>
        </p:spPr>
        <p:txBody>
          <a:bodyPr wrap="square">
            <a:spAutoFit/>
          </a:bodyPr>
          <a:lstStyle/>
          <a:p>
            <a:pPr algn="just"/>
            <a:r>
              <a:rPr lang="en-US" sz="2600" b="1" dirty="0" err="1">
                <a:solidFill>
                  <a:srgbClr val="FF0000"/>
                </a:solidFill>
                <a:highlight>
                  <a:srgbClr val="FFFFFF"/>
                </a:highlight>
                <a:latin typeface="Times New Roman" panose="02020603050405020304" pitchFamily="18" charset="0"/>
                <a:cs typeface="Times New Roman" panose="02020603050405020304" pitchFamily="18" charset="0"/>
              </a:rPr>
              <a:t>Đồng</a:t>
            </a:r>
            <a:r>
              <a:rPr lang="en-US" sz="2600" b="1" dirty="0">
                <a:solidFill>
                  <a:srgbClr val="FF0000"/>
                </a:solidFill>
                <a:highlight>
                  <a:srgbClr val="FFFFFF"/>
                </a:highlight>
                <a:latin typeface="Times New Roman" panose="02020603050405020304" pitchFamily="18" charset="0"/>
                <a:cs typeface="Times New Roman" panose="02020603050405020304" pitchFamily="18" charset="0"/>
              </a:rPr>
              <a:t> ý </a:t>
            </a:r>
            <a:r>
              <a:rPr lang="en-US" sz="2600" dirty="0" err="1">
                <a:solidFill>
                  <a:srgbClr val="FF0000"/>
                </a:solidFill>
                <a:highlight>
                  <a:srgbClr val="FFFFFF"/>
                </a:highlight>
                <a:latin typeface="Times New Roman" panose="02020603050405020304" pitchFamily="18" charset="0"/>
                <a:cs typeface="Times New Roman" panose="02020603050405020304" pitchFamily="18" charset="0"/>
              </a:rPr>
              <a:t>vì</a:t>
            </a:r>
            <a:r>
              <a:rPr lang="en-US" sz="26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2600" b="0" i="0" dirty="0">
                <a:solidFill>
                  <a:srgbClr val="FF0000"/>
                </a:solidFill>
                <a:effectLst/>
                <a:highlight>
                  <a:srgbClr val="FFFFFF"/>
                </a:highlight>
                <a:latin typeface="Times New Roman" panose="02020603050405020304" pitchFamily="18" charset="0"/>
                <a:cs typeface="Times New Roman" panose="02020603050405020304" pitchFamily="18" charset="0"/>
              </a:rPr>
              <a:t>mỗi bệnh nhân đều có quyền được bảo vệ và chăm sóc sức khỏe và ông T đã thể hiện quyền của mình trong việc đảm bảo chất lượng dịch vụ y tế mà ông nhận được. Khi phát hiện ra sự cố trong quá trình điều trị, ông đã lựa chọn không im lặng mà đứng lên để bảo vệ quyền lợi của mình, điều này là hoàn toàn hợp lý.</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15" name="Arrow: Right 14">
            <a:extLst>
              <a:ext uri="{FF2B5EF4-FFF2-40B4-BE49-F238E27FC236}">
                <a16:creationId xmlns:a16="http://schemas.microsoft.com/office/drawing/2014/main" xmlns="" id="{42A2A7FF-EC5D-B2FF-369B-4CC1669E374F}"/>
              </a:ext>
            </a:extLst>
          </p:cNvPr>
          <p:cNvSpPr/>
          <p:nvPr/>
        </p:nvSpPr>
        <p:spPr>
          <a:xfrm>
            <a:off x="407963" y="3629465"/>
            <a:ext cx="1069145" cy="7455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3418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D1F4621-1B10-F1FA-4398-97B7873DCDA7}"/>
              </a:ext>
            </a:extLst>
          </p:cNvPr>
          <p:cNvSpPr txBox="1">
            <a:spLocks noChangeArrowheads="1"/>
          </p:cNvSpPr>
          <p:nvPr/>
        </p:nvSpPr>
        <p:spPr bwMode="auto">
          <a:xfrm>
            <a:off x="3800289" y="398687"/>
            <a:ext cx="3458633" cy="66402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000" tIns="48000" rIns="96000" bIns="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4000" b="1">
                <a:solidFill>
                  <a:schemeClr val="tx1"/>
                </a:solidFill>
              </a:rPr>
              <a:t>V</a:t>
            </a:r>
            <a:r>
              <a:rPr lang="vi-VN" altLang="en-US" sz="4000" b="1">
                <a:solidFill>
                  <a:schemeClr val="tx1"/>
                </a:solidFill>
              </a:rPr>
              <a:t>ẬN DỤNG</a:t>
            </a:r>
          </a:p>
        </p:txBody>
      </p:sp>
      <p:sp>
        <p:nvSpPr>
          <p:cNvPr id="103429" name="Rectangle 5">
            <a:extLst>
              <a:ext uri="{FF2B5EF4-FFF2-40B4-BE49-F238E27FC236}">
                <a16:creationId xmlns:a16="http://schemas.microsoft.com/office/drawing/2014/main" xmlns="" id="{CC57684A-8283-4A3C-6F99-EA06366250D3}"/>
              </a:ext>
            </a:extLst>
          </p:cNvPr>
          <p:cNvSpPr>
            <a:spLocks noChangeArrowheads="1"/>
          </p:cNvSpPr>
          <p:nvPr/>
        </p:nvSpPr>
        <p:spPr bwMode="auto">
          <a:xfrm>
            <a:off x="1596571" y="1719576"/>
            <a:ext cx="8702071" cy="159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20000"/>
              </a:lnSpc>
              <a:spcAft>
                <a:spcPts val="1067"/>
              </a:spcAft>
            </a:pP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Em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vụ</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công</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bảo</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vệ</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sóc</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bảo</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an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xã</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fr-FR" sz="28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3431" name="AutoShape 7" descr="Bản tin 14] Tuổi trẻ vào cuộc tuyên truyền bầu cử">
            <a:extLst>
              <a:ext uri="{FF2B5EF4-FFF2-40B4-BE49-F238E27FC236}">
                <a16:creationId xmlns:a16="http://schemas.microsoft.com/office/drawing/2014/main" xmlns="" id="{E3E55080-1595-F73D-BF70-1DECDDEE7288}"/>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2400"/>
          </a:p>
        </p:txBody>
      </p:sp>
      <p:pic>
        <p:nvPicPr>
          <p:cNvPr id="2" name="Picture 1">
            <a:extLst>
              <a:ext uri="{FF2B5EF4-FFF2-40B4-BE49-F238E27FC236}">
                <a16:creationId xmlns:a16="http://schemas.microsoft.com/office/drawing/2014/main" xmlns="" id="{665CF91D-812A-3B14-519B-DD5AE33EAFD2}"/>
              </a:ext>
            </a:extLst>
          </p:cNvPr>
          <p:cNvPicPr>
            <a:picLocks noChangeAspect="1"/>
          </p:cNvPicPr>
          <p:nvPr/>
        </p:nvPicPr>
        <p:blipFill rotWithShape="1">
          <a:blip r:embed="rId2"/>
          <a:srcRect l="925" t="26651" b="1"/>
          <a:stretch/>
        </p:blipFill>
        <p:spPr>
          <a:xfrm>
            <a:off x="2510833" y="3786464"/>
            <a:ext cx="6563883" cy="307153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1820" y="196403"/>
            <a:ext cx="5775459" cy="6487732"/>
          </a:xfrm>
        </p:spPr>
        <p:txBody>
          <a:bodyPr/>
          <a:lstStyle/>
          <a:p>
            <a:r>
              <a:rPr lang="en-US" sz="1600" b="1" dirty="0" err="1" smtClean="0"/>
              <a:t>QUYỀN</a:t>
            </a:r>
            <a:r>
              <a:rPr lang="en-US" sz="1600" b="1" dirty="0" smtClean="0"/>
              <a:t> CON </a:t>
            </a:r>
            <a:r>
              <a:rPr lang="en-US" sz="1600" b="1" dirty="0" err="1" smtClean="0"/>
              <a:t>NGƯỜI</a:t>
            </a:r>
            <a:r>
              <a:rPr lang="en-US" sz="1600" b="1" dirty="0" smtClean="0"/>
              <a:t> </a:t>
            </a:r>
          </a:p>
          <a:p>
            <a:r>
              <a:rPr lang="en-US" sz="1600" b="1" dirty="0" smtClean="0"/>
              <a:t>1</a:t>
            </a:r>
            <a:r>
              <a:rPr lang="en-US" sz="1600" b="1" dirty="0"/>
              <a:t>. </a:t>
            </a:r>
            <a:r>
              <a:rPr lang="en-US" sz="1600" b="1" dirty="0" err="1"/>
              <a:t>Quyền</a:t>
            </a:r>
            <a:r>
              <a:rPr lang="en-US" sz="1600" b="1" dirty="0"/>
              <a:t> </a:t>
            </a:r>
            <a:r>
              <a:rPr lang="en-US" sz="1600" b="1" dirty="0" err="1"/>
              <a:t>tự</a:t>
            </a:r>
            <a:r>
              <a:rPr lang="en-US" sz="1600" b="1" dirty="0"/>
              <a:t> do </a:t>
            </a:r>
            <a:r>
              <a:rPr lang="en-US" sz="1600" b="1" dirty="0" err="1"/>
              <a:t>cá</a:t>
            </a:r>
            <a:r>
              <a:rPr lang="en-US" sz="1600" b="1" dirty="0"/>
              <a:t> </a:t>
            </a:r>
            <a:r>
              <a:rPr lang="en-US" sz="1600" b="1" dirty="0" err="1"/>
              <a:t>nhân</a:t>
            </a:r>
            <a:endParaRPr lang="en-US" sz="1600" dirty="0"/>
          </a:p>
          <a:p>
            <a:r>
              <a:rPr lang="en-US" sz="1600" b="1" dirty="0" smtClean="0"/>
              <a:t>2</a:t>
            </a:r>
            <a:r>
              <a:rPr lang="en-US" sz="1600" b="1" dirty="0"/>
              <a:t>. </a:t>
            </a:r>
            <a:r>
              <a:rPr lang="en-US" sz="1600" b="1" dirty="0" err="1"/>
              <a:t>Quyền</a:t>
            </a:r>
            <a:r>
              <a:rPr lang="en-US" sz="1600" b="1" dirty="0"/>
              <a:t> </a:t>
            </a:r>
            <a:r>
              <a:rPr lang="en-US" sz="1600" b="1" dirty="0" err="1"/>
              <a:t>dân</a:t>
            </a:r>
            <a:r>
              <a:rPr lang="en-US" sz="1600" b="1" dirty="0"/>
              <a:t> </a:t>
            </a:r>
            <a:r>
              <a:rPr lang="en-US" sz="1600" b="1" dirty="0" err="1"/>
              <a:t>sự</a:t>
            </a:r>
            <a:r>
              <a:rPr lang="en-US" sz="1600" b="1" dirty="0"/>
              <a:t> </a:t>
            </a:r>
            <a:r>
              <a:rPr lang="en-US" sz="1600" b="1" dirty="0" err="1"/>
              <a:t>và</a:t>
            </a:r>
            <a:r>
              <a:rPr lang="en-US" sz="1600" b="1" dirty="0"/>
              <a:t> </a:t>
            </a:r>
            <a:r>
              <a:rPr lang="en-US" sz="1600" b="1" dirty="0" err="1"/>
              <a:t>chính</a:t>
            </a:r>
            <a:r>
              <a:rPr lang="en-US" sz="1600" b="1" dirty="0"/>
              <a:t> </a:t>
            </a:r>
            <a:r>
              <a:rPr lang="en-US" sz="1600" b="1" dirty="0" err="1"/>
              <a:t>trị</a:t>
            </a:r>
            <a:endParaRPr lang="en-US" sz="1600" dirty="0"/>
          </a:p>
          <a:p>
            <a:r>
              <a:rPr lang="en-US" sz="1600" b="1" dirty="0" smtClean="0"/>
              <a:t>3</a:t>
            </a:r>
            <a:r>
              <a:rPr lang="en-US" sz="1600" b="1" dirty="0"/>
              <a:t>. </a:t>
            </a:r>
            <a:r>
              <a:rPr lang="en-US" sz="1600" b="1" dirty="0" err="1"/>
              <a:t>Quyền</a:t>
            </a:r>
            <a:r>
              <a:rPr lang="en-US" sz="1600" b="1" dirty="0"/>
              <a:t> </a:t>
            </a:r>
            <a:r>
              <a:rPr lang="en-US" sz="1600" b="1" dirty="0" err="1"/>
              <a:t>kinh</a:t>
            </a:r>
            <a:r>
              <a:rPr lang="en-US" sz="1600" b="1" dirty="0"/>
              <a:t> </a:t>
            </a:r>
            <a:r>
              <a:rPr lang="en-US" sz="1600" b="1" dirty="0" err="1"/>
              <a:t>tế</a:t>
            </a:r>
            <a:r>
              <a:rPr lang="en-US" sz="1600" b="1" dirty="0"/>
              <a:t>, </a:t>
            </a:r>
            <a:r>
              <a:rPr lang="en-US" sz="1600" b="1" dirty="0" err="1"/>
              <a:t>xã</a:t>
            </a:r>
            <a:r>
              <a:rPr lang="en-US" sz="1600" b="1" dirty="0"/>
              <a:t> </a:t>
            </a:r>
            <a:r>
              <a:rPr lang="en-US" sz="1600" b="1" dirty="0" err="1"/>
              <a:t>hội</a:t>
            </a:r>
            <a:r>
              <a:rPr lang="en-US" sz="1600" b="1" dirty="0"/>
              <a:t> </a:t>
            </a:r>
            <a:r>
              <a:rPr lang="en-US" sz="1600" b="1" dirty="0" err="1"/>
              <a:t>và</a:t>
            </a:r>
            <a:r>
              <a:rPr lang="en-US" sz="1600" b="1" dirty="0"/>
              <a:t> </a:t>
            </a:r>
            <a:r>
              <a:rPr lang="en-US" sz="1600" b="1" dirty="0" err="1"/>
              <a:t>văn</a:t>
            </a:r>
            <a:r>
              <a:rPr lang="en-US" sz="1600" b="1" dirty="0"/>
              <a:t> </a:t>
            </a:r>
            <a:r>
              <a:rPr lang="en-US" sz="1600" b="1" dirty="0" err="1"/>
              <a:t>hóa</a:t>
            </a:r>
            <a:endParaRPr lang="en-US" sz="1600" dirty="0"/>
          </a:p>
          <a:p>
            <a:pPr lvl="0"/>
            <a:r>
              <a:rPr lang="en-US" sz="1600" dirty="0" err="1"/>
              <a:t>Quyền</a:t>
            </a:r>
            <a:r>
              <a:rPr lang="en-US" sz="1600" dirty="0"/>
              <a:t> </a:t>
            </a:r>
            <a:r>
              <a:rPr lang="en-US" sz="1600" dirty="0" err="1"/>
              <a:t>làm</a:t>
            </a:r>
            <a:r>
              <a:rPr lang="en-US" sz="1600" dirty="0"/>
              <a:t> </a:t>
            </a:r>
            <a:r>
              <a:rPr lang="en-US" sz="1600" dirty="0" err="1"/>
              <a:t>việc</a:t>
            </a:r>
            <a:r>
              <a:rPr lang="en-US" sz="1600" dirty="0"/>
              <a:t>, </a:t>
            </a:r>
            <a:r>
              <a:rPr lang="en-US" sz="1600" dirty="0" err="1"/>
              <a:t>lựa</a:t>
            </a:r>
            <a:r>
              <a:rPr lang="en-US" sz="1600" dirty="0"/>
              <a:t> </a:t>
            </a:r>
            <a:r>
              <a:rPr lang="en-US" sz="1600" dirty="0" err="1"/>
              <a:t>chọn</a:t>
            </a:r>
            <a:r>
              <a:rPr lang="en-US" sz="1600" dirty="0"/>
              <a:t> </a:t>
            </a:r>
            <a:r>
              <a:rPr lang="en-US" sz="1600" dirty="0" err="1"/>
              <a:t>nghề</a:t>
            </a:r>
            <a:r>
              <a:rPr lang="en-US" sz="1600" dirty="0"/>
              <a:t> </a:t>
            </a:r>
            <a:r>
              <a:rPr lang="en-US" sz="1600" dirty="0" err="1"/>
              <a:t>nghiệp</a:t>
            </a:r>
            <a:r>
              <a:rPr lang="en-US" sz="1600" dirty="0"/>
              <a:t> </a:t>
            </a:r>
            <a:r>
              <a:rPr lang="en-US" sz="1600" dirty="0" err="1"/>
              <a:t>và</a:t>
            </a:r>
            <a:r>
              <a:rPr lang="en-US" sz="1600" dirty="0"/>
              <a:t> </a:t>
            </a:r>
            <a:r>
              <a:rPr lang="en-US" sz="1600" dirty="0" err="1"/>
              <a:t>được</a:t>
            </a:r>
            <a:r>
              <a:rPr lang="en-US" sz="1600" dirty="0"/>
              <a:t> </a:t>
            </a:r>
            <a:r>
              <a:rPr lang="en-US" sz="1600" dirty="0" err="1"/>
              <a:t>hưởng</a:t>
            </a:r>
            <a:r>
              <a:rPr lang="en-US" sz="1600" dirty="0"/>
              <a:t> </a:t>
            </a:r>
            <a:r>
              <a:rPr lang="en-US" sz="1600" dirty="0" err="1"/>
              <a:t>điều</a:t>
            </a:r>
            <a:r>
              <a:rPr lang="en-US" sz="1600" dirty="0"/>
              <a:t> </a:t>
            </a:r>
            <a:r>
              <a:rPr lang="en-US" sz="1600" dirty="0" err="1"/>
              <a:t>kiện</a:t>
            </a:r>
            <a:r>
              <a:rPr lang="en-US" sz="1600" dirty="0"/>
              <a:t> </a:t>
            </a:r>
            <a:r>
              <a:rPr lang="en-US" sz="1600" dirty="0" err="1"/>
              <a:t>lao</a:t>
            </a:r>
            <a:r>
              <a:rPr lang="en-US" sz="1600" dirty="0"/>
              <a:t> </a:t>
            </a:r>
            <a:r>
              <a:rPr lang="en-US" sz="1600" dirty="0" err="1"/>
              <a:t>động</a:t>
            </a:r>
            <a:r>
              <a:rPr lang="en-US" sz="1600" dirty="0"/>
              <a:t> </a:t>
            </a:r>
            <a:r>
              <a:rPr lang="en-US" sz="1600" dirty="0" err="1"/>
              <a:t>công</a:t>
            </a:r>
            <a:r>
              <a:rPr lang="en-US" sz="1600" dirty="0"/>
              <a:t> </a:t>
            </a:r>
            <a:r>
              <a:rPr lang="en-US" sz="1600" dirty="0" err="1"/>
              <a:t>bằng</a:t>
            </a:r>
            <a:r>
              <a:rPr lang="en-US" sz="1600" dirty="0"/>
              <a:t>.</a:t>
            </a:r>
          </a:p>
          <a:p>
            <a:pPr lvl="0"/>
            <a:r>
              <a:rPr lang="en-US" sz="1600" dirty="0" err="1"/>
              <a:t>Quyền</a:t>
            </a:r>
            <a:r>
              <a:rPr lang="en-US" sz="1600" dirty="0"/>
              <a:t> </a:t>
            </a:r>
            <a:r>
              <a:rPr lang="en-US" sz="1600" dirty="0" err="1"/>
              <a:t>sở</a:t>
            </a:r>
            <a:r>
              <a:rPr lang="en-US" sz="1600" dirty="0"/>
              <a:t> </a:t>
            </a:r>
            <a:r>
              <a:rPr lang="en-US" sz="1600" dirty="0" err="1"/>
              <a:t>hữu</a:t>
            </a:r>
            <a:r>
              <a:rPr lang="en-US" sz="1600" dirty="0"/>
              <a:t> </a:t>
            </a:r>
            <a:r>
              <a:rPr lang="en-US" sz="1600" dirty="0" err="1"/>
              <a:t>tài</a:t>
            </a:r>
            <a:r>
              <a:rPr lang="en-US" sz="1600" dirty="0"/>
              <a:t> </a:t>
            </a:r>
            <a:r>
              <a:rPr lang="en-US" sz="1600" dirty="0" err="1"/>
              <a:t>sản</a:t>
            </a:r>
            <a:r>
              <a:rPr lang="en-US" sz="1600" dirty="0"/>
              <a:t> </a:t>
            </a:r>
            <a:r>
              <a:rPr lang="en-US" sz="1600" dirty="0" err="1"/>
              <a:t>hợp</a:t>
            </a:r>
            <a:r>
              <a:rPr lang="en-US" sz="1600" dirty="0"/>
              <a:t> </a:t>
            </a:r>
            <a:r>
              <a:rPr lang="en-US" sz="1600" dirty="0" err="1"/>
              <a:t>pháp</a:t>
            </a:r>
            <a:r>
              <a:rPr lang="en-US" sz="1600" dirty="0"/>
              <a:t>.</a:t>
            </a:r>
          </a:p>
          <a:p>
            <a:pPr lvl="0"/>
            <a:r>
              <a:rPr lang="en-US" sz="1600" dirty="0" err="1"/>
              <a:t>Quyền</a:t>
            </a:r>
            <a:r>
              <a:rPr lang="en-US" sz="1600" dirty="0"/>
              <a:t> </a:t>
            </a:r>
            <a:r>
              <a:rPr lang="en-US" sz="1600" dirty="0" err="1"/>
              <a:t>được</a:t>
            </a:r>
            <a:r>
              <a:rPr lang="en-US" sz="1600" dirty="0"/>
              <a:t> </a:t>
            </a:r>
            <a:r>
              <a:rPr lang="en-US" sz="1600" dirty="0" err="1"/>
              <a:t>giáo</a:t>
            </a:r>
            <a:r>
              <a:rPr lang="en-US" sz="1600" dirty="0"/>
              <a:t> </a:t>
            </a:r>
            <a:r>
              <a:rPr lang="en-US" sz="1600" dirty="0" err="1"/>
              <a:t>dục</a:t>
            </a:r>
            <a:r>
              <a:rPr lang="en-US" sz="1600" dirty="0"/>
              <a:t>, </a:t>
            </a:r>
            <a:r>
              <a:rPr lang="en-US" sz="1600" dirty="0" err="1"/>
              <a:t>tiếp</a:t>
            </a:r>
            <a:r>
              <a:rPr lang="en-US" sz="1600" dirty="0"/>
              <a:t> </a:t>
            </a:r>
            <a:r>
              <a:rPr lang="en-US" sz="1600" dirty="0" err="1"/>
              <a:t>cận</a:t>
            </a:r>
            <a:r>
              <a:rPr lang="en-US" sz="1600" dirty="0"/>
              <a:t> </a:t>
            </a:r>
            <a:r>
              <a:rPr lang="en-US" sz="1600" dirty="0" err="1"/>
              <a:t>thông</a:t>
            </a:r>
            <a:r>
              <a:rPr lang="en-US" sz="1600" dirty="0"/>
              <a:t> tin.</a:t>
            </a:r>
          </a:p>
          <a:p>
            <a:pPr lvl="0"/>
            <a:r>
              <a:rPr lang="en-US" sz="1600" dirty="0" err="1"/>
              <a:t>Quyền</a:t>
            </a:r>
            <a:r>
              <a:rPr lang="en-US" sz="1600" dirty="0"/>
              <a:t> </a:t>
            </a:r>
            <a:r>
              <a:rPr lang="en-US" sz="1600" dirty="0" err="1"/>
              <a:t>hưởng</a:t>
            </a:r>
            <a:r>
              <a:rPr lang="en-US" sz="1600" dirty="0"/>
              <a:t> </a:t>
            </a:r>
            <a:r>
              <a:rPr lang="en-US" sz="1600" b="1" dirty="0"/>
              <a:t>an </a:t>
            </a:r>
            <a:r>
              <a:rPr lang="en-US" sz="1600" b="1" dirty="0" err="1"/>
              <a:t>sinh</a:t>
            </a:r>
            <a:r>
              <a:rPr lang="en-US" sz="1600" b="1" dirty="0"/>
              <a:t> </a:t>
            </a:r>
            <a:r>
              <a:rPr lang="en-US" sz="1600" b="1" dirty="0" err="1"/>
              <a:t>xã</a:t>
            </a:r>
            <a:r>
              <a:rPr lang="en-US" sz="1600" b="1" dirty="0"/>
              <a:t> </a:t>
            </a:r>
            <a:r>
              <a:rPr lang="en-US" sz="1600" b="1" dirty="0" err="1"/>
              <a:t>hội</a:t>
            </a:r>
            <a:r>
              <a:rPr lang="en-US" sz="1600" b="1" dirty="0"/>
              <a:t>, </a:t>
            </a:r>
            <a:r>
              <a:rPr lang="en-US" sz="1600" b="1" dirty="0" err="1"/>
              <a:t>chăm</a:t>
            </a:r>
            <a:r>
              <a:rPr lang="en-US" sz="1600" b="1" dirty="0"/>
              <a:t> </a:t>
            </a:r>
            <a:r>
              <a:rPr lang="en-US" sz="1600" b="1" dirty="0" err="1"/>
              <a:t>sóc</a:t>
            </a:r>
            <a:r>
              <a:rPr lang="en-US" sz="1600" b="1" dirty="0"/>
              <a:t> </a:t>
            </a:r>
            <a:r>
              <a:rPr lang="en-US" sz="1600" b="1" dirty="0" err="1"/>
              <a:t>sức</a:t>
            </a:r>
            <a:r>
              <a:rPr lang="en-US" sz="1600" b="1" dirty="0"/>
              <a:t> </a:t>
            </a:r>
            <a:r>
              <a:rPr lang="en-US" sz="1600" b="1" dirty="0" err="1"/>
              <a:t>khỏe</a:t>
            </a:r>
            <a:r>
              <a:rPr lang="en-US" sz="1600" b="1" dirty="0"/>
              <a:t>.</a:t>
            </a:r>
            <a:endParaRPr lang="en-US" sz="1600" dirty="0"/>
          </a:p>
          <a:p>
            <a:pPr lvl="0"/>
            <a:r>
              <a:rPr lang="en-US" sz="1600" dirty="0" err="1"/>
              <a:t>Quyền</a:t>
            </a:r>
            <a:r>
              <a:rPr lang="en-US" sz="1600" dirty="0"/>
              <a:t> </a:t>
            </a:r>
            <a:r>
              <a:rPr lang="en-US" sz="1600" dirty="0" err="1"/>
              <a:t>được</a:t>
            </a:r>
            <a:r>
              <a:rPr lang="en-US" sz="1600" dirty="0"/>
              <a:t> </a:t>
            </a:r>
            <a:r>
              <a:rPr lang="en-US" sz="1600" dirty="0" err="1"/>
              <a:t>tham</a:t>
            </a:r>
            <a:r>
              <a:rPr lang="en-US" sz="1600" dirty="0"/>
              <a:t> </a:t>
            </a:r>
            <a:r>
              <a:rPr lang="en-US" sz="1600" dirty="0" err="1"/>
              <a:t>gia</a:t>
            </a:r>
            <a:r>
              <a:rPr lang="en-US" sz="1600" dirty="0"/>
              <a:t> </a:t>
            </a:r>
            <a:r>
              <a:rPr lang="en-US" sz="1600" dirty="0" err="1"/>
              <a:t>vào</a:t>
            </a:r>
            <a:r>
              <a:rPr lang="en-US" sz="1600" dirty="0"/>
              <a:t> </a:t>
            </a:r>
            <a:r>
              <a:rPr lang="en-US" sz="1600" dirty="0" err="1"/>
              <a:t>đời</a:t>
            </a:r>
            <a:r>
              <a:rPr lang="en-US" sz="1600" dirty="0"/>
              <a:t> </a:t>
            </a:r>
            <a:r>
              <a:rPr lang="en-US" sz="1600" dirty="0" err="1"/>
              <a:t>sống</a:t>
            </a:r>
            <a:r>
              <a:rPr lang="en-US" sz="1600" dirty="0"/>
              <a:t> </a:t>
            </a:r>
            <a:r>
              <a:rPr lang="en-US" sz="1600" dirty="0" err="1"/>
              <a:t>văn</a:t>
            </a:r>
            <a:r>
              <a:rPr lang="en-US" sz="1600" dirty="0"/>
              <a:t> </a:t>
            </a:r>
            <a:r>
              <a:rPr lang="en-US" sz="1600" dirty="0" err="1"/>
              <a:t>hóa</a:t>
            </a:r>
            <a:r>
              <a:rPr lang="en-US" sz="1600" dirty="0"/>
              <a:t>, </a:t>
            </a:r>
            <a:r>
              <a:rPr lang="en-US" sz="1600" dirty="0" err="1"/>
              <a:t>khoa</a:t>
            </a:r>
            <a:r>
              <a:rPr lang="en-US" sz="1600" dirty="0"/>
              <a:t> </a:t>
            </a:r>
            <a:r>
              <a:rPr lang="en-US" sz="1600" dirty="0" err="1"/>
              <a:t>học</a:t>
            </a:r>
            <a:r>
              <a:rPr lang="en-US" sz="1600" dirty="0"/>
              <a:t> </a:t>
            </a:r>
            <a:r>
              <a:rPr lang="en-US" sz="1600" dirty="0" err="1"/>
              <a:t>và</a:t>
            </a:r>
            <a:r>
              <a:rPr lang="en-US" sz="1600" dirty="0"/>
              <a:t> </a:t>
            </a:r>
            <a:r>
              <a:rPr lang="en-US" sz="1600" dirty="0" err="1"/>
              <a:t>sáng</a:t>
            </a:r>
            <a:r>
              <a:rPr lang="en-US" sz="1600" dirty="0"/>
              <a:t> </a:t>
            </a:r>
            <a:r>
              <a:rPr lang="en-US" sz="1600" dirty="0" err="1"/>
              <a:t>tạo</a:t>
            </a:r>
            <a:r>
              <a:rPr lang="en-US" sz="1600" dirty="0"/>
              <a:t> </a:t>
            </a:r>
            <a:r>
              <a:rPr lang="en-US" sz="1600" dirty="0" err="1"/>
              <a:t>nghệ</a:t>
            </a:r>
            <a:r>
              <a:rPr lang="en-US" sz="1600" dirty="0"/>
              <a:t> </a:t>
            </a:r>
            <a:r>
              <a:rPr lang="en-US" sz="1600" dirty="0" err="1"/>
              <a:t>thuật</a:t>
            </a:r>
            <a:r>
              <a:rPr lang="en-US" sz="1600" dirty="0"/>
              <a:t>.</a:t>
            </a:r>
          </a:p>
          <a:p>
            <a:r>
              <a:rPr lang="en-US" sz="1600" b="1" dirty="0"/>
              <a:t>4. </a:t>
            </a:r>
            <a:r>
              <a:rPr lang="en-US" sz="1600" b="1" dirty="0" err="1"/>
              <a:t>Quyền</a:t>
            </a:r>
            <a:r>
              <a:rPr lang="en-US" sz="1600" b="1" dirty="0"/>
              <a:t> </a:t>
            </a:r>
            <a:r>
              <a:rPr lang="en-US" sz="1600" b="1" dirty="0" err="1"/>
              <a:t>bình</a:t>
            </a:r>
            <a:r>
              <a:rPr lang="en-US" sz="1600" b="1" dirty="0"/>
              <a:t> </a:t>
            </a:r>
            <a:r>
              <a:rPr lang="en-US" sz="1600" b="1" dirty="0" err="1"/>
              <a:t>đẳng</a:t>
            </a:r>
            <a:r>
              <a:rPr lang="en-US" sz="1600" b="1" dirty="0"/>
              <a:t> </a:t>
            </a:r>
            <a:r>
              <a:rPr lang="en-US" sz="1600" b="1" dirty="0" err="1"/>
              <a:t>và</a:t>
            </a:r>
            <a:r>
              <a:rPr lang="en-US" sz="1600" b="1" dirty="0"/>
              <a:t> </a:t>
            </a:r>
            <a:r>
              <a:rPr lang="en-US" sz="1600" b="1" dirty="0" err="1"/>
              <a:t>không</a:t>
            </a:r>
            <a:r>
              <a:rPr lang="en-US" sz="1600" b="1" dirty="0"/>
              <a:t> </a:t>
            </a:r>
            <a:r>
              <a:rPr lang="en-US" sz="1600" b="1" dirty="0" err="1"/>
              <a:t>bị</a:t>
            </a:r>
            <a:r>
              <a:rPr lang="en-US" sz="1600" b="1" dirty="0"/>
              <a:t> </a:t>
            </a:r>
            <a:r>
              <a:rPr lang="en-US" sz="1600" b="1" dirty="0" err="1"/>
              <a:t>phân</a:t>
            </a:r>
            <a:r>
              <a:rPr lang="en-US" sz="1600" b="1" dirty="0"/>
              <a:t> </a:t>
            </a:r>
            <a:r>
              <a:rPr lang="en-US" sz="1600" b="1" dirty="0" err="1"/>
              <a:t>biệt</a:t>
            </a:r>
            <a:r>
              <a:rPr lang="en-US" sz="1600" b="1" dirty="0"/>
              <a:t> </a:t>
            </a:r>
            <a:r>
              <a:rPr lang="en-US" sz="1600" b="1" dirty="0" err="1"/>
              <a:t>đối</a:t>
            </a:r>
            <a:r>
              <a:rPr lang="en-US" sz="1600" b="1" dirty="0"/>
              <a:t> </a:t>
            </a:r>
            <a:r>
              <a:rPr lang="en-US" sz="1600" b="1" dirty="0" err="1" smtClean="0"/>
              <a:t>xử</a:t>
            </a:r>
            <a:endParaRPr lang="en-US" sz="1600" dirty="0"/>
          </a:p>
          <a:p>
            <a:r>
              <a:rPr lang="en-US" sz="1600" b="1" dirty="0"/>
              <a:t>5. </a:t>
            </a:r>
            <a:r>
              <a:rPr lang="en-US" sz="1600" b="1" dirty="0" err="1"/>
              <a:t>Quyền</a:t>
            </a:r>
            <a:r>
              <a:rPr lang="en-US" sz="1600" b="1" dirty="0"/>
              <a:t> </a:t>
            </a:r>
            <a:r>
              <a:rPr lang="en-US" sz="1600" b="1" dirty="0" err="1"/>
              <a:t>của</a:t>
            </a:r>
            <a:r>
              <a:rPr lang="en-US" sz="1600" b="1" dirty="0"/>
              <a:t> </a:t>
            </a:r>
            <a:r>
              <a:rPr lang="en-US" sz="1600" b="1" dirty="0" err="1"/>
              <a:t>nhóm</a:t>
            </a:r>
            <a:r>
              <a:rPr lang="en-US" sz="1600" b="1" dirty="0"/>
              <a:t> </a:t>
            </a:r>
            <a:r>
              <a:rPr lang="en-US" sz="1600" b="1" dirty="0" err="1"/>
              <a:t>yếu</a:t>
            </a:r>
            <a:r>
              <a:rPr lang="en-US" sz="1600" b="1" dirty="0"/>
              <a:t> </a:t>
            </a:r>
            <a:r>
              <a:rPr lang="en-US" sz="1600" b="1" dirty="0" err="1"/>
              <a:t>thế</a:t>
            </a:r>
            <a:r>
              <a:rPr lang="en-US" sz="1600" b="1" dirty="0"/>
              <a:t> </a:t>
            </a:r>
            <a:r>
              <a:rPr lang="en-US" sz="1600" b="1" dirty="0" err="1"/>
              <a:t>trong</a:t>
            </a:r>
            <a:r>
              <a:rPr lang="en-US" sz="1600" b="1" dirty="0"/>
              <a:t> </a:t>
            </a:r>
            <a:r>
              <a:rPr lang="en-US" sz="1600" b="1" dirty="0" err="1"/>
              <a:t>xã</a:t>
            </a:r>
            <a:r>
              <a:rPr lang="en-US" sz="1600" b="1" dirty="0"/>
              <a:t> </a:t>
            </a:r>
            <a:r>
              <a:rPr lang="en-US" sz="1600" b="1" dirty="0" err="1"/>
              <a:t>hội</a:t>
            </a:r>
            <a:endParaRPr lang="en-US" sz="1600" dirty="0"/>
          </a:p>
          <a:p>
            <a:pPr lvl="0"/>
            <a:r>
              <a:rPr lang="en-US" sz="1600" dirty="0" err="1"/>
              <a:t>Quyền</a:t>
            </a:r>
            <a:r>
              <a:rPr lang="en-US" sz="1600" dirty="0"/>
              <a:t> </a:t>
            </a:r>
            <a:r>
              <a:rPr lang="en-US" sz="1600" dirty="0" err="1"/>
              <a:t>của</a:t>
            </a:r>
            <a:r>
              <a:rPr lang="en-US" sz="1600" dirty="0"/>
              <a:t> </a:t>
            </a:r>
            <a:r>
              <a:rPr lang="en-US" sz="1600" dirty="0" err="1"/>
              <a:t>trẻ</a:t>
            </a:r>
            <a:r>
              <a:rPr lang="en-US" sz="1600" dirty="0"/>
              <a:t> </a:t>
            </a:r>
            <a:r>
              <a:rPr lang="en-US" sz="1600" dirty="0" err="1"/>
              <a:t>em</a:t>
            </a:r>
            <a:r>
              <a:rPr lang="en-US" sz="1600" dirty="0"/>
              <a:t>: </a:t>
            </a:r>
            <a:r>
              <a:rPr lang="en-US" sz="1600" dirty="0" err="1"/>
              <a:t>được</a:t>
            </a:r>
            <a:r>
              <a:rPr lang="en-US" sz="1600" dirty="0"/>
              <a:t> </a:t>
            </a:r>
            <a:r>
              <a:rPr lang="en-US" sz="1600" dirty="0" err="1"/>
              <a:t>bảo</a:t>
            </a:r>
            <a:r>
              <a:rPr lang="en-US" sz="1600" dirty="0"/>
              <a:t> </a:t>
            </a:r>
            <a:r>
              <a:rPr lang="en-US" sz="1600" dirty="0" err="1"/>
              <a:t>vệ</a:t>
            </a:r>
            <a:r>
              <a:rPr lang="en-US" sz="1600" dirty="0"/>
              <a:t>, </a:t>
            </a:r>
            <a:r>
              <a:rPr lang="en-US" sz="1600" dirty="0" err="1"/>
              <a:t>chăm</a:t>
            </a:r>
            <a:r>
              <a:rPr lang="en-US" sz="1600" dirty="0"/>
              <a:t> </a:t>
            </a:r>
            <a:r>
              <a:rPr lang="en-US" sz="1600" dirty="0" err="1"/>
              <a:t>sóc</a:t>
            </a:r>
            <a:r>
              <a:rPr lang="en-US" sz="1600" dirty="0"/>
              <a:t>, </a:t>
            </a:r>
            <a:r>
              <a:rPr lang="en-US" sz="1600" dirty="0" err="1"/>
              <a:t>giáo</a:t>
            </a:r>
            <a:r>
              <a:rPr lang="en-US" sz="1600" dirty="0"/>
              <a:t> </a:t>
            </a:r>
            <a:r>
              <a:rPr lang="en-US" sz="1600" dirty="0" err="1"/>
              <a:t>dục</a:t>
            </a:r>
            <a:r>
              <a:rPr lang="en-US" sz="1600" dirty="0"/>
              <a:t>.</a:t>
            </a:r>
          </a:p>
          <a:p>
            <a:pPr lvl="0"/>
            <a:r>
              <a:rPr lang="en-US" sz="1600" dirty="0" err="1"/>
              <a:t>Quyền</a:t>
            </a:r>
            <a:r>
              <a:rPr lang="en-US" sz="1600" dirty="0"/>
              <a:t> </a:t>
            </a:r>
            <a:r>
              <a:rPr lang="en-US" sz="1600" dirty="0" err="1"/>
              <a:t>của</a:t>
            </a:r>
            <a:r>
              <a:rPr lang="en-US" sz="1600" dirty="0"/>
              <a:t> </a:t>
            </a:r>
            <a:r>
              <a:rPr lang="en-US" sz="1600" dirty="0" err="1"/>
              <a:t>người</a:t>
            </a:r>
            <a:r>
              <a:rPr lang="en-US" sz="1600" dirty="0"/>
              <a:t> </a:t>
            </a:r>
            <a:r>
              <a:rPr lang="en-US" sz="1600" dirty="0" err="1"/>
              <a:t>khuyết</a:t>
            </a:r>
            <a:r>
              <a:rPr lang="en-US" sz="1600" dirty="0"/>
              <a:t> </a:t>
            </a:r>
            <a:r>
              <a:rPr lang="en-US" sz="1600" dirty="0" err="1"/>
              <a:t>tật</a:t>
            </a:r>
            <a:r>
              <a:rPr lang="en-US" sz="1600" dirty="0"/>
              <a:t>: </a:t>
            </a:r>
            <a:r>
              <a:rPr lang="en-US" sz="1600" dirty="0" err="1"/>
              <a:t>được</a:t>
            </a:r>
            <a:r>
              <a:rPr lang="en-US" sz="1600" dirty="0"/>
              <a:t> </a:t>
            </a:r>
            <a:r>
              <a:rPr lang="en-US" sz="1600" dirty="0" err="1"/>
              <a:t>hỗ</a:t>
            </a:r>
            <a:r>
              <a:rPr lang="en-US" sz="1600" dirty="0"/>
              <a:t> </a:t>
            </a:r>
            <a:r>
              <a:rPr lang="en-US" sz="1600" dirty="0" err="1"/>
              <a:t>trợ</a:t>
            </a:r>
            <a:r>
              <a:rPr lang="en-US" sz="1600" dirty="0"/>
              <a:t>, </a:t>
            </a:r>
            <a:r>
              <a:rPr lang="en-US" sz="1600" dirty="0" err="1"/>
              <a:t>tạo</a:t>
            </a:r>
            <a:r>
              <a:rPr lang="en-US" sz="1600" dirty="0"/>
              <a:t> </a:t>
            </a:r>
            <a:r>
              <a:rPr lang="en-US" sz="1600" dirty="0" err="1"/>
              <a:t>điều</a:t>
            </a:r>
            <a:r>
              <a:rPr lang="en-US" sz="1600" dirty="0"/>
              <a:t> </a:t>
            </a:r>
            <a:r>
              <a:rPr lang="en-US" sz="1600" dirty="0" err="1"/>
              <a:t>kiện</a:t>
            </a:r>
            <a:r>
              <a:rPr lang="en-US" sz="1600" dirty="0"/>
              <a:t> </a:t>
            </a:r>
            <a:r>
              <a:rPr lang="en-US" sz="1600" dirty="0" err="1"/>
              <a:t>hòa</a:t>
            </a:r>
            <a:r>
              <a:rPr lang="en-US" sz="1600" dirty="0"/>
              <a:t> </a:t>
            </a:r>
            <a:r>
              <a:rPr lang="en-US" sz="1600" dirty="0" err="1"/>
              <a:t>nhập</a:t>
            </a:r>
            <a:r>
              <a:rPr lang="en-US" sz="1600" dirty="0"/>
              <a:t> </a:t>
            </a:r>
            <a:r>
              <a:rPr lang="en-US" sz="1600" dirty="0" err="1"/>
              <a:t>cộng</a:t>
            </a:r>
            <a:r>
              <a:rPr lang="en-US" sz="1600" dirty="0"/>
              <a:t> </a:t>
            </a:r>
            <a:r>
              <a:rPr lang="en-US" sz="1600" dirty="0" err="1"/>
              <a:t>đồng</a:t>
            </a:r>
            <a:r>
              <a:rPr lang="en-US" sz="1600" dirty="0"/>
              <a:t>.</a:t>
            </a:r>
          </a:p>
          <a:p>
            <a:pPr lvl="0"/>
            <a:r>
              <a:rPr lang="en-US" sz="1600" dirty="0" err="1"/>
              <a:t>Quyền</a:t>
            </a:r>
            <a:r>
              <a:rPr lang="en-US" sz="1600" dirty="0"/>
              <a:t> </a:t>
            </a:r>
            <a:r>
              <a:rPr lang="en-US" sz="1600" dirty="0" err="1"/>
              <a:t>của</a:t>
            </a:r>
            <a:r>
              <a:rPr lang="en-US" sz="1600" dirty="0"/>
              <a:t> </a:t>
            </a:r>
            <a:r>
              <a:rPr lang="en-US" sz="1600" dirty="0" err="1"/>
              <a:t>người</a:t>
            </a:r>
            <a:r>
              <a:rPr lang="en-US" sz="1600" dirty="0"/>
              <a:t> </a:t>
            </a:r>
            <a:r>
              <a:rPr lang="en-US" sz="1600" dirty="0" err="1"/>
              <a:t>cao</a:t>
            </a:r>
            <a:r>
              <a:rPr lang="en-US" sz="1600" dirty="0"/>
              <a:t> </a:t>
            </a:r>
            <a:r>
              <a:rPr lang="en-US" sz="1600" dirty="0" err="1"/>
              <a:t>tuổi</a:t>
            </a:r>
            <a:r>
              <a:rPr lang="en-US" sz="1600" dirty="0"/>
              <a:t>: </a:t>
            </a:r>
            <a:r>
              <a:rPr lang="en-US" sz="1600" b="1" dirty="0" err="1"/>
              <a:t>được</a:t>
            </a:r>
            <a:r>
              <a:rPr lang="en-US" sz="1600" b="1" dirty="0"/>
              <a:t> </a:t>
            </a:r>
            <a:r>
              <a:rPr lang="en-US" sz="1600" b="1" dirty="0" err="1"/>
              <a:t>chăm</a:t>
            </a:r>
            <a:r>
              <a:rPr lang="en-US" sz="1600" b="1" dirty="0"/>
              <a:t> </a:t>
            </a:r>
            <a:r>
              <a:rPr lang="en-US" sz="1600" b="1" dirty="0" err="1"/>
              <a:t>sóc</a:t>
            </a:r>
            <a:r>
              <a:rPr lang="en-US" sz="1600" b="1" dirty="0"/>
              <a:t> </a:t>
            </a:r>
            <a:r>
              <a:rPr lang="en-US" sz="1600" b="1" dirty="0" err="1"/>
              <a:t>sức</a:t>
            </a:r>
            <a:r>
              <a:rPr lang="en-US" sz="1600" b="1" dirty="0"/>
              <a:t> </a:t>
            </a:r>
            <a:r>
              <a:rPr lang="en-US" sz="1600" b="1" dirty="0" err="1"/>
              <a:t>khỏe</a:t>
            </a:r>
            <a:r>
              <a:rPr lang="en-US" sz="1600" b="1" dirty="0"/>
              <a:t>, </a:t>
            </a:r>
            <a:r>
              <a:rPr lang="en-US" sz="1600" b="1" dirty="0" err="1"/>
              <a:t>bảo</a:t>
            </a:r>
            <a:r>
              <a:rPr lang="en-US" sz="1600" b="1" dirty="0"/>
              <a:t> </a:t>
            </a:r>
            <a:r>
              <a:rPr lang="en-US" sz="1600" b="1" dirty="0" err="1"/>
              <a:t>trợ</a:t>
            </a:r>
            <a:r>
              <a:rPr lang="en-US" sz="1600" b="1" dirty="0"/>
              <a:t> </a:t>
            </a:r>
            <a:r>
              <a:rPr lang="en-US" sz="1600" b="1" dirty="0" err="1"/>
              <a:t>xã</a:t>
            </a:r>
            <a:r>
              <a:rPr lang="en-US" sz="1600" b="1" dirty="0"/>
              <a:t> </a:t>
            </a:r>
            <a:r>
              <a:rPr lang="en-US" sz="1600" b="1" dirty="0" err="1"/>
              <a:t>hộ</a:t>
            </a:r>
            <a:r>
              <a:rPr lang="en-US" sz="1200" b="1" dirty="0" err="1"/>
              <a:t>i</a:t>
            </a:r>
            <a:r>
              <a:rPr lang="en-US" sz="1200" dirty="0"/>
              <a:t>.</a:t>
            </a:r>
          </a:p>
          <a:p>
            <a:pPr marL="0" indent="0">
              <a:buNone/>
            </a:pPr>
            <a:endParaRPr lang="en-US" dirty="0"/>
          </a:p>
        </p:txBody>
      </p:sp>
      <p:sp>
        <p:nvSpPr>
          <p:cNvPr id="4" name="Content Placeholder 3"/>
          <p:cNvSpPr>
            <a:spLocks noGrp="1"/>
          </p:cNvSpPr>
          <p:nvPr>
            <p:ph sz="half" idx="2"/>
          </p:nvPr>
        </p:nvSpPr>
        <p:spPr>
          <a:xfrm>
            <a:off x="6055931" y="235039"/>
            <a:ext cx="5844147" cy="6449095"/>
          </a:xfrm>
        </p:spPr>
        <p:txBody>
          <a:bodyPr/>
          <a:lstStyle/>
          <a:p>
            <a:pPr marL="0" indent="0">
              <a:buNone/>
            </a:pPr>
            <a:r>
              <a:rPr lang="en-US" sz="1400" b="1" dirty="0" err="1" smtClean="0"/>
              <a:t>QUYỀN</a:t>
            </a:r>
            <a:r>
              <a:rPr lang="en-US" sz="1400" b="1" dirty="0" smtClean="0"/>
              <a:t> </a:t>
            </a:r>
            <a:r>
              <a:rPr lang="en-US" sz="1400" b="1" dirty="0" err="1" smtClean="0"/>
              <a:t>CÔNG</a:t>
            </a:r>
            <a:r>
              <a:rPr lang="en-US" sz="1400" b="1" dirty="0" smtClean="0"/>
              <a:t>  </a:t>
            </a:r>
            <a:r>
              <a:rPr lang="en-US" sz="1400" b="1" dirty="0" err="1" smtClean="0"/>
              <a:t>DÂN</a:t>
            </a:r>
            <a:endParaRPr lang="en-US" sz="1400" b="1" dirty="0" smtClean="0"/>
          </a:p>
          <a:p>
            <a:r>
              <a:rPr lang="en-US" sz="1600" b="1" dirty="0"/>
              <a:t>1. </a:t>
            </a:r>
            <a:r>
              <a:rPr lang="en-US" sz="1600" b="1" dirty="0" err="1"/>
              <a:t>Quyền</a:t>
            </a:r>
            <a:r>
              <a:rPr lang="en-US" sz="1600" b="1" dirty="0"/>
              <a:t> </a:t>
            </a:r>
            <a:r>
              <a:rPr lang="en-US" sz="1600" b="1" dirty="0" err="1"/>
              <a:t>dân</a:t>
            </a:r>
            <a:r>
              <a:rPr lang="en-US" sz="1600" b="1" dirty="0"/>
              <a:t> </a:t>
            </a:r>
            <a:r>
              <a:rPr lang="en-US" sz="1600" b="1" dirty="0" err="1"/>
              <a:t>sự</a:t>
            </a:r>
            <a:r>
              <a:rPr lang="en-US" sz="1600" b="1" dirty="0"/>
              <a:t> </a:t>
            </a:r>
            <a:r>
              <a:rPr lang="en-US" sz="1600" b="1" dirty="0" err="1"/>
              <a:t>và</a:t>
            </a:r>
            <a:r>
              <a:rPr lang="en-US" sz="1600" b="1" dirty="0"/>
              <a:t> </a:t>
            </a:r>
            <a:r>
              <a:rPr lang="en-US" sz="1600" b="1" dirty="0" err="1"/>
              <a:t>chính</a:t>
            </a:r>
            <a:r>
              <a:rPr lang="en-US" sz="1600" b="1" dirty="0"/>
              <a:t> </a:t>
            </a:r>
            <a:r>
              <a:rPr lang="en-US" sz="1600" b="1" dirty="0" err="1"/>
              <a:t>trị</a:t>
            </a:r>
            <a:endParaRPr lang="en-US" sz="1600" dirty="0"/>
          </a:p>
          <a:p>
            <a:pPr lvl="0"/>
            <a:r>
              <a:rPr lang="en-US" sz="1600" dirty="0" err="1"/>
              <a:t>Quyền</a:t>
            </a:r>
            <a:r>
              <a:rPr lang="en-US" sz="1600" dirty="0"/>
              <a:t> </a:t>
            </a:r>
            <a:r>
              <a:rPr lang="en-US" sz="1600" dirty="0" err="1"/>
              <a:t>được</a:t>
            </a:r>
            <a:r>
              <a:rPr lang="en-US" sz="1600" dirty="0"/>
              <a:t> </a:t>
            </a:r>
            <a:r>
              <a:rPr lang="en-US" sz="1600" dirty="0" err="1"/>
              <a:t>bảo</a:t>
            </a:r>
            <a:r>
              <a:rPr lang="en-US" sz="1600" dirty="0"/>
              <a:t> </a:t>
            </a:r>
            <a:r>
              <a:rPr lang="en-US" sz="1600" dirty="0" err="1"/>
              <a:t>đảm</a:t>
            </a:r>
            <a:r>
              <a:rPr lang="en-US" sz="1600" dirty="0"/>
              <a:t> </a:t>
            </a:r>
            <a:r>
              <a:rPr lang="en-US" sz="1600" dirty="0" err="1"/>
              <a:t>về</a:t>
            </a:r>
            <a:r>
              <a:rPr lang="en-US" sz="1600" dirty="0"/>
              <a:t> </a:t>
            </a:r>
            <a:r>
              <a:rPr lang="en-US" sz="1600" dirty="0" err="1"/>
              <a:t>tính</a:t>
            </a:r>
            <a:r>
              <a:rPr lang="en-US" sz="1600" dirty="0"/>
              <a:t> </a:t>
            </a:r>
            <a:r>
              <a:rPr lang="en-US" sz="1600" dirty="0" err="1"/>
              <a:t>mạng</a:t>
            </a:r>
            <a:r>
              <a:rPr lang="en-US" sz="1600" dirty="0"/>
              <a:t>, </a:t>
            </a:r>
            <a:r>
              <a:rPr lang="en-US" sz="1600" dirty="0" err="1"/>
              <a:t>sức</a:t>
            </a:r>
            <a:r>
              <a:rPr lang="en-US" sz="1600" dirty="0"/>
              <a:t> </a:t>
            </a:r>
            <a:r>
              <a:rPr lang="en-US" sz="1600" dirty="0" err="1"/>
              <a:t>khỏe</a:t>
            </a:r>
            <a:r>
              <a:rPr lang="en-US" sz="1600" dirty="0"/>
              <a:t>, </a:t>
            </a:r>
            <a:r>
              <a:rPr lang="en-US" sz="1600" dirty="0" err="1"/>
              <a:t>danh</a:t>
            </a:r>
            <a:r>
              <a:rPr lang="en-US" sz="1600" dirty="0"/>
              <a:t> </a:t>
            </a:r>
            <a:r>
              <a:rPr lang="en-US" sz="1600" dirty="0" err="1"/>
              <a:t>dự</a:t>
            </a:r>
            <a:r>
              <a:rPr lang="en-US" sz="1600" dirty="0"/>
              <a:t> </a:t>
            </a:r>
            <a:r>
              <a:rPr lang="en-US" sz="1600" dirty="0" err="1"/>
              <a:t>và</a:t>
            </a:r>
            <a:r>
              <a:rPr lang="en-US" sz="1600" dirty="0"/>
              <a:t> </a:t>
            </a:r>
            <a:r>
              <a:rPr lang="en-US" sz="1600" dirty="0" err="1"/>
              <a:t>nhân</a:t>
            </a:r>
            <a:r>
              <a:rPr lang="en-US" sz="1600" dirty="0"/>
              <a:t> </a:t>
            </a:r>
            <a:r>
              <a:rPr lang="en-US" sz="1600" dirty="0" err="1"/>
              <a:t>phẩm</a:t>
            </a:r>
            <a:r>
              <a:rPr lang="en-US" sz="1600" dirty="0"/>
              <a:t>.</a:t>
            </a:r>
          </a:p>
          <a:p>
            <a:pPr lvl="0"/>
            <a:r>
              <a:rPr lang="en-US" sz="1600" dirty="0" err="1"/>
              <a:t>Quyền</a:t>
            </a:r>
            <a:r>
              <a:rPr lang="en-US" sz="1600" dirty="0"/>
              <a:t> </a:t>
            </a:r>
            <a:r>
              <a:rPr lang="en-US" sz="1600" dirty="0" err="1"/>
              <a:t>bình</a:t>
            </a:r>
            <a:r>
              <a:rPr lang="en-US" sz="1600" dirty="0"/>
              <a:t> </a:t>
            </a:r>
            <a:r>
              <a:rPr lang="en-US" sz="1600" dirty="0" err="1"/>
              <a:t>đẳng</a:t>
            </a:r>
            <a:r>
              <a:rPr lang="en-US" sz="1600" dirty="0"/>
              <a:t> </a:t>
            </a:r>
            <a:r>
              <a:rPr lang="en-US" sz="1600" dirty="0" err="1"/>
              <a:t>trước</a:t>
            </a:r>
            <a:r>
              <a:rPr lang="en-US" sz="1600" dirty="0"/>
              <a:t> </a:t>
            </a:r>
            <a:r>
              <a:rPr lang="en-US" sz="1600" dirty="0" err="1"/>
              <a:t>pháp</a:t>
            </a:r>
            <a:r>
              <a:rPr lang="en-US" sz="1600" dirty="0"/>
              <a:t> </a:t>
            </a:r>
            <a:r>
              <a:rPr lang="en-US" sz="1600" dirty="0" err="1"/>
              <a:t>luật</a:t>
            </a:r>
            <a:r>
              <a:rPr lang="en-US" sz="1600" dirty="0"/>
              <a:t>, </a:t>
            </a:r>
            <a:r>
              <a:rPr lang="en-US" sz="1600" dirty="0" err="1"/>
              <a:t>không</a:t>
            </a:r>
            <a:r>
              <a:rPr lang="en-US" sz="1600" dirty="0"/>
              <a:t> </a:t>
            </a:r>
            <a:r>
              <a:rPr lang="en-US" sz="1600" dirty="0" err="1"/>
              <a:t>bị</a:t>
            </a:r>
            <a:r>
              <a:rPr lang="en-US" sz="1600" dirty="0"/>
              <a:t> </a:t>
            </a:r>
            <a:r>
              <a:rPr lang="en-US" sz="1600" dirty="0" err="1"/>
              <a:t>phân</a:t>
            </a:r>
            <a:r>
              <a:rPr lang="en-US" sz="1600" dirty="0"/>
              <a:t> </a:t>
            </a:r>
            <a:r>
              <a:rPr lang="en-US" sz="1600" dirty="0" err="1"/>
              <a:t>biệt</a:t>
            </a:r>
            <a:r>
              <a:rPr lang="en-US" sz="1600" dirty="0"/>
              <a:t> </a:t>
            </a:r>
            <a:r>
              <a:rPr lang="en-US" sz="1600" dirty="0" err="1"/>
              <a:t>đối</a:t>
            </a:r>
            <a:r>
              <a:rPr lang="en-US" sz="1600" dirty="0"/>
              <a:t> </a:t>
            </a:r>
            <a:r>
              <a:rPr lang="en-US" sz="1600" dirty="0" err="1"/>
              <a:t>xử</a:t>
            </a:r>
            <a:r>
              <a:rPr lang="en-US" sz="1600" dirty="0"/>
              <a:t>.</a:t>
            </a:r>
          </a:p>
          <a:p>
            <a:pPr lvl="0"/>
            <a:r>
              <a:rPr lang="en-US" sz="1600" dirty="0" err="1"/>
              <a:t>Quyền</a:t>
            </a:r>
            <a:r>
              <a:rPr lang="en-US" sz="1600" dirty="0"/>
              <a:t> </a:t>
            </a:r>
            <a:r>
              <a:rPr lang="en-US" sz="1600" dirty="0" err="1"/>
              <a:t>tự</a:t>
            </a:r>
            <a:r>
              <a:rPr lang="en-US" sz="1600" dirty="0"/>
              <a:t> do </a:t>
            </a:r>
            <a:r>
              <a:rPr lang="en-US" sz="1600" dirty="0" err="1"/>
              <a:t>ngôn</a:t>
            </a:r>
            <a:r>
              <a:rPr lang="en-US" sz="1600" dirty="0"/>
              <a:t> </a:t>
            </a:r>
            <a:r>
              <a:rPr lang="en-US" sz="1600" dirty="0" err="1"/>
              <a:t>luận</a:t>
            </a:r>
            <a:r>
              <a:rPr lang="en-US" sz="1600" dirty="0"/>
              <a:t>, </a:t>
            </a:r>
            <a:r>
              <a:rPr lang="en-US" sz="1600" dirty="0" err="1"/>
              <a:t>báo</a:t>
            </a:r>
            <a:r>
              <a:rPr lang="en-US" sz="1600" dirty="0"/>
              <a:t> </a:t>
            </a:r>
            <a:r>
              <a:rPr lang="en-US" sz="1600" dirty="0" err="1"/>
              <a:t>chí</a:t>
            </a:r>
            <a:r>
              <a:rPr lang="en-US" sz="1600" dirty="0"/>
              <a:t>, </a:t>
            </a:r>
            <a:r>
              <a:rPr lang="en-US" sz="1600" dirty="0" err="1"/>
              <a:t>tiếp</a:t>
            </a:r>
            <a:r>
              <a:rPr lang="en-US" sz="1600" dirty="0"/>
              <a:t> </a:t>
            </a:r>
            <a:r>
              <a:rPr lang="en-US" sz="1600" dirty="0" err="1"/>
              <a:t>cận</a:t>
            </a:r>
            <a:r>
              <a:rPr lang="en-US" sz="1600" dirty="0"/>
              <a:t> </a:t>
            </a:r>
            <a:r>
              <a:rPr lang="en-US" sz="1600" dirty="0" err="1"/>
              <a:t>thông</a:t>
            </a:r>
            <a:r>
              <a:rPr lang="en-US" sz="1600" dirty="0"/>
              <a:t> tin.</a:t>
            </a:r>
          </a:p>
          <a:p>
            <a:pPr lvl="0"/>
            <a:r>
              <a:rPr lang="en-US" sz="1600" dirty="0" err="1"/>
              <a:t>Quyền</a:t>
            </a:r>
            <a:r>
              <a:rPr lang="en-US" sz="1600" dirty="0"/>
              <a:t> </a:t>
            </a:r>
            <a:r>
              <a:rPr lang="en-US" sz="1600" dirty="0" err="1"/>
              <a:t>bầu</a:t>
            </a:r>
            <a:r>
              <a:rPr lang="en-US" sz="1600" dirty="0"/>
              <a:t> </a:t>
            </a:r>
            <a:r>
              <a:rPr lang="en-US" sz="1600" dirty="0" err="1"/>
              <a:t>cử</a:t>
            </a:r>
            <a:r>
              <a:rPr lang="en-US" sz="1600" dirty="0"/>
              <a:t>, </a:t>
            </a:r>
            <a:r>
              <a:rPr lang="en-US" sz="1600" dirty="0" err="1"/>
              <a:t>ứng</a:t>
            </a:r>
            <a:r>
              <a:rPr lang="en-US" sz="1600" dirty="0"/>
              <a:t> </a:t>
            </a:r>
            <a:r>
              <a:rPr lang="en-US" sz="1600" dirty="0" err="1"/>
              <a:t>cử</a:t>
            </a:r>
            <a:r>
              <a:rPr lang="en-US" sz="1600" dirty="0"/>
              <a:t> </a:t>
            </a:r>
            <a:r>
              <a:rPr lang="en-US" sz="1600" dirty="0" smtClean="0"/>
              <a:t>,. </a:t>
            </a:r>
            <a:r>
              <a:rPr lang="en-US" sz="1600" dirty="0" err="1"/>
              <a:t>tín</a:t>
            </a:r>
            <a:r>
              <a:rPr lang="en-US" sz="1600" dirty="0"/>
              <a:t> </a:t>
            </a:r>
            <a:r>
              <a:rPr lang="en-US" sz="1600" dirty="0" err="1"/>
              <a:t>ngưỡng</a:t>
            </a:r>
            <a:r>
              <a:rPr lang="en-US" sz="1600" dirty="0"/>
              <a:t>, </a:t>
            </a:r>
            <a:r>
              <a:rPr lang="en-US" sz="1600" dirty="0" err="1"/>
              <a:t>tôn</a:t>
            </a:r>
            <a:r>
              <a:rPr lang="en-US" sz="1600" dirty="0"/>
              <a:t> </a:t>
            </a:r>
            <a:r>
              <a:rPr lang="en-US" sz="1600" dirty="0" err="1"/>
              <a:t>giáo</a:t>
            </a:r>
            <a:r>
              <a:rPr lang="en-US" sz="1600" dirty="0" smtClean="0"/>
              <a:t>.  </a:t>
            </a:r>
            <a:r>
              <a:rPr lang="en-US" sz="1600" dirty="0" err="1"/>
              <a:t>hội</a:t>
            </a:r>
            <a:r>
              <a:rPr lang="en-US" sz="1600" dirty="0"/>
              <a:t> </a:t>
            </a:r>
            <a:r>
              <a:rPr lang="en-US" sz="1600" dirty="0" err="1"/>
              <a:t>họp</a:t>
            </a:r>
            <a:r>
              <a:rPr lang="en-US" sz="1600" dirty="0"/>
              <a:t>, </a:t>
            </a:r>
            <a:r>
              <a:rPr lang="en-US" sz="1600" dirty="0" err="1"/>
              <a:t>lập</a:t>
            </a:r>
            <a:r>
              <a:rPr lang="en-US" sz="1600" dirty="0"/>
              <a:t> </a:t>
            </a:r>
            <a:r>
              <a:rPr lang="en-US" sz="1600" dirty="0" err="1"/>
              <a:t>hội</a:t>
            </a:r>
            <a:r>
              <a:rPr lang="en-US" sz="1600" dirty="0"/>
              <a:t>.</a:t>
            </a:r>
          </a:p>
          <a:p>
            <a:r>
              <a:rPr lang="en-US" sz="1600" b="1" dirty="0"/>
              <a:t>2. </a:t>
            </a:r>
            <a:r>
              <a:rPr lang="en-US" sz="1600" b="1" dirty="0" err="1"/>
              <a:t>Quyền</a:t>
            </a:r>
            <a:r>
              <a:rPr lang="en-US" sz="1600" b="1" dirty="0"/>
              <a:t> </a:t>
            </a:r>
            <a:r>
              <a:rPr lang="en-US" sz="1600" b="1" dirty="0" err="1"/>
              <a:t>kinh</a:t>
            </a:r>
            <a:r>
              <a:rPr lang="en-US" sz="1600" b="1" dirty="0"/>
              <a:t> </a:t>
            </a:r>
            <a:r>
              <a:rPr lang="en-US" sz="1600" b="1" dirty="0" err="1"/>
              <a:t>tế</a:t>
            </a:r>
            <a:r>
              <a:rPr lang="en-US" sz="1600" b="1" dirty="0"/>
              <a:t>, </a:t>
            </a:r>
            <a:r>
              <a:rPr lang="en-US" sz="1600" b="1" dirty="0" err="1"/>
              <a:t>lao</a:t>
            </a:r>
            <a:r>
              <a:rPr lang="en-US" sz="1600" b="1" dirty="0"/>
              <a:t> </a:t>
            </a:r>
            <a:r>
              <a:rPr lang="en-US" sz="1600" b="1" dirty="0" err="1"/>
              <a:t>động</a:t>
            </a:r>
            <a:endParaRPr lang="en-US" sz="1600" dirty="0"/>
          </a:p>
          <a:p>
            <a:pPr lvl="0"/>
            <a:r>
              <a:rPr lang="en-US" sz="1600" dirty="0" err="1"/>
              <a:t>Quyền</a:t>
            </a:r>
            <a:r>
              <a:rPr lang="en-US" sz="1600" dirty="0"/>
              <a:t> </a:t>
            </a:r>
            <a:r>
              <a:rPr lang="en-US" sz="1600" dirty="0" err="1"/>
              <a:t>sở</a:t>
            </a:r>
            <a:r>
              <a:rPr lang="en-US" sz="1600" dirty="0"/>
              <a:t> </a:t>
            </a:r>
            <a:r>
              <a:rPr lang="en-US" sz="1600" dirty="0" err="1"/>
              <a:t>hữu</a:t>
            </a:r>
            <a:r>
              <a:rPr lang="en-US" sz="1600" dirty="0"/>
              <a:t> </a:t>
            </a:r>
            <a:r>
              <a:rPr lang="en-US" sz="1600" dirty="0" err="1"/>
              <a:t>tài</a:t>
            </a:r>
            <a:r>
              <a:rPr lang="en-US" sz="1600" dirty="0"/>
              <a:t> </a:t>
            </a:r>
            <a:r>
              <a:rPr lang="en-US" sz="1600" dirty="0" err="1"/>
              <a:t>sản</a:t>
            </a:r>
            <a:r>
              <a:rPr lang="en-US" sz="1600" dirty="0"/>
              <a:t> </a:t>
            </a:r>
            <a:r>
              <a:rPr lang="en-US" sz="1600" dirty="0" err="1"/>
              <a:t>hợp</a:t>
            </a:r>
            <a:r>
              <a:rPr lang="en-US" sz="1600" dirty="0"/>
              <a:t> </a:t>
            </a:r>
            <a:r>
              <a:rPr lang="en-US" sz="1600" dirty="0" err="1"/>
              <a:t>pháp</a:t>
            </a:r>
            <a:r>
              <a:rPr lang="en-US" sz="1600" dirty="0"/>
              <a:t>.</a:t>
            </a:r>
          </a:p>
          <a:p>
            <a:pPr lvl="0"/>
            <a:r>
              <a:rPr lang="en-US" sz="1600" dirty="0" err="1"/>
              <a:t>Quyền</a:t>
            </a:r>
            <a:r>
              <a:rPr lang="en-US" sz="1600" dirty="0"/>
              <a:t> </a:t>
            </a:r>
            <a:r>
              <a:rPr lang="en-US" sz="1600" dirty="0" err="1"/>
              <a:t>tự</a:t>
            </a:r>
            <a:r>
              <a:rPr lang="en-US" sz="1600" dirty="0"/>
              <a:t> do </a:t>
            </a:r>
            <a:r>
              <a:rPr lang="en-US" sz="1600" dirty="0" err="1"/>
              <a:t>kinh</a:t>
            </a:r>
            <a:r>
              <a:rPr lang="en-US" sz="1600" dirty="0"/>
              <a:t> </a:t>
            </a:r>
            <a:r>
              <a:rPr lang="en-US" sz="1600" dirty="0" err="1"/>
              <a:t>doanh</a:t>
            </a:r>
            <a:r>
              <a:rPr lang="en-US" sz="1600" dirty="0"/>
              <a:t> </a:t>
            </a:r>
            <a:r>
              <a:rPr lang="en-US" sz="1600" dirty="0" err="1"/>
              <a:t>theo</a:t>
            </a:r>
            <a:r>
              <a:rPr lang="en-US" sz="1600" dirty="0"/>
              <a:t> </a:t>
            </a:r>
            <a:r>
              <a:rPr lang="en-US" sz="1600" dirty="0" err="1"/>
              <a:t>quy</a:t>
            </a:r>
            <a:r>
              <a:rPr lang="en-US" sz="1600" dirty="0"/>
              <a:t> </a:t>
            </a:r>
            <a:r>
              <a:rPr lang="en-US" sz="1600" dirty="0" err="1"/>
              <a:t>định</a:t>
            </a:r>
            <a:r>
              <a:rPr lang="en-US" sz="1600" dirty="0"/>
              <a:t> </a:t>
            </a:r>
            <a:r>
              <a:rPr lang="en-US" sz="1600" dirty="0" err="1"/>
              <a:t>của</a:t>
            </a:r>
            <a:r>
              <a:rPr lang="en-US" sz="1600" dirty="0"/>
              <a:t> </a:t>
            </a:r>
            <a:r>
              <a:rPr lang="en-US" sz="1600" dirty="0" err="1"/>
              <a:t>pháp</a:t>
            </a:r>
            <a:r>
              <a:rPr lang="en-US" sz="1600" dirty="0"/>
              <a:t> </a:t>
            </a:r>
            <a:r>
              <a:rPr lang="en-US" sz="1600" dirty="0" err="1"/>
              <a:t>luật</a:t>
            </a:r>
            <a:r>
              <a:rPr lang="en-US" sz="1600" dirty="0"/>
              <a:t>.</a:t>
            </a:r>
          </a:p>
          <a:p>
            <a:r>
              <a:rPr lang="en-US" sz="1600" b="1" dirty="0" smtClean="0"/>
              <a:t>3</a:t>
            </a:r>
            <a:r>
              <a:rPr lang="en-US" sz="1600" b="1" dirty="0"/>
              <a:t>. </a:t>
            </a:r>
            <a:r>
              <a:rPr lang="en-US" sz="1600" b="1" dirty="0" err="1"/>
              <a:t>Quyền</a:t>
            </a:r>
            <a:r>
              <a:rPr lang="en-US" sz="1600" b="1" dirty="0"/>
              <a:t> </a:t>
            </a:r>
            <a:r>
              <a:rPr lang="en-US" sz="1600" b="1" dirty="0" err="1"/>
              <a:t>văn</a:t>
            </a:r>
            <a:r>
              <a:rPr lang="en-US" sz="1600" b="1" dirty="0"/>
              <a:t> </a:t>
            </a:r>
            <a:r>
              <a:rPr lang="en-US" sz="1600" b="1" dirty="0" err="1"/>
              <a:t>hóa</a:t>
            </a:r>
            <a:r>
              <a:rPr lang="en-US" sz="1600" b="1" dirty="0"/>
              <a:t>, </a:t>
            </a:r>
            <a:r>
              <a:rPr lang="en-US" sz="1600" b="1" dirty="0" err="1"/>
              <a:t>giáo</a:t>
            </a:r>
            <a:r>
              <a:rPr lang="en-US" sz="1600" b="1" dirty="0"/>
              <a:t> </a:t>
            </a:r>
            <a:r>
              <a:rPr lang="en-US" sz="1600" b="1" dirty="0" err="1"/>
              <a:t>dục</a:t>
            </a:r>
            <a:r>
              <a:rPr lang="en-US" sz="1600" b="1" dirty="0"/>
              <a:t> </a:t>
            </a:r>
            <a:r>
              <a:rPr lang="en-US" sz="1600" b="1" dirty="0" err="1"/>
              <a:t>và</a:t>
            </a:r>
            <a:r>
              <a:rPr lang="en-US" sz="1600" b="1" dirty="0"/>
              <a:t> </a:t>
            </a:r>
            <a:r>
              <a:rPr lang="en-US" sz="1600" b="1" dirty="0" err="1"/>
              <a:t>xã</a:t>
            </a:r>
            <a:r>
              <a:rPr lang="en-US" sz="1600" b="1" dirty="0"/>
              <a:t> </a:t>
            </a:r>
            <a:r>
              <a:rPr lang="en-US" sz="1600" b="1" dirty="0" err="1"/>
              <a:t>hội</a:t>
            </a:r>
            <a:endParaRPr lang="en-US" sz="1600" dirty="0"/>
          </a:p>
          <a:p>
            <a:pPr lvl="0"/>
            <a:r>
              <a:rPr lang="en-US" sz="1600" dirty="0" err="1"/>
              <a:t>Quyền</a:t>
            </a:r>
            <a:r>
              <a:rPr lang="en-US" sz="1600" dirty="0"/>
              <a:t> </a:t>
            </a:r>
            <a:r>
              <a:rPr lang="en-US" sz="1600" dirty="0" err="1"/>
              <a:t>được</a:t>
            </a:r>
            <a:r>
              <a:rPr lang="en-US" sz="1600" dirty="0"/>
              <a:t> </a:t>
            </a:r>
            <a:r>
              <a:rPr lang="en-US" sz="1600" dirty="0" err="1"/>
              <a:t>học</a:t>
            </a:r>
            <a:r>
              <a:rPr lang="en-US" sz="1600" dirty="0"/>
              <a:t> </a:t>
            </a:r>
            <a:r>
              <a:rPr lang="en-US" sz="1600" dirty="0" err="1"/>
              <a:t>tập</a:t>
            </a:r>
            <a:r>
              <a:rPr lang="en-US" sz="1600" dirty="0"/>
              <a:t>, </a:t>
            </a:r>
            <a:r>
              <a:rPr lang="en-US" sz="1600" dirty="0" err="1"/>
              <a:t>giáo</a:t>
            </a:r>
            <a:r>
              <a:rPr lang="en-US" sz="1600" dirty="0"/>
              <a:t> </a:t>
            </a:r>
            <a:r>
              <a:rPr lang="en-US" sz="1600" dirty="0" err="1"/>
              <a:t>dục</a:t>
            </a:r>
            <a:r>
              <a:rPr lang="en-US" sz="1600" dirty="0"/>
              <a:t>.</a:t>
            </a:r>
          </a:p>
          <a:p>
            <a:pPr lvl="0"/>
            <a:r>
              <a:rPr lang="en-US" sz="1600" dirty="0" err="1"/>
              <a:t>Quyền</a:t>
            </a:r>
            <a:r>
              <a:rPr lang="en-US" sz="1600" dirty="0"/>
              <a:t> </a:t>
            </a:r>
            <a:r>
              <a:rPr lang="en-US" sz="1600" dirty="0" err="1"/>
              <a:t>tiếp</a:t>
            </a:r>
            <a:r>
              <a:rPr lang="en-US" sz="1600" dirty="0"/>
              <a:t> </a:t>
            </a:r>
            <a:r>
              <a:rPr lang="en-US" sz="1600" dirty="0" err="1"/>
              <a:t>cận</a:t>
            </a:r>
            <a:r>
              <a:rPr lang="en-US" sz="1600" dirty="0"/>
              <a:t> </a:t>
            </a:r>
            <a:r>
              <a:rPr lang="en-US" sz="1600" dirty="0" err="1"/>
              <a:t>thông</a:t>
            </a:r>
            <a:r>
              <a:rPr lang="en-US" sz="1600" dirty="0"/>
              <a:t> tin </a:t>
            </a:r>
            <a:r>
              <a:rPr lang="en-US" sz="1600" dirty="0" err="1"/>
              <a:t>khoa</a:t>
            </a:r>
            <a:r>
              <a:rPr lang="en-US" sz="1600" dirty="0"/>
              <a:t> </a:t>
            </a:r>
            <a:r>
              <a:rPr lang="en-US" sz="1600" dirty="0" err="1"/>
              <a:t>học</a:t>
            </a:r>
            <a:r>
              <a:rPr lang="en-US" sz="1600" dirty="0"/>
              <a:t>, </a:t>
            </a:r>
            <a:r>
              <a:rPr lang="en-US" sz="1600" dirty="0" err="1"/>
              <a:t>công</a:t>
            </a:r>
            <a:r>
              <a:rPr lang="en-US" sz="1600" dirty="0"/>
              <a:t> </a:t>
            </a:r>
            <a:r>
              <a:rPr lang="en-US" sz="1600" dirty="0" err="1"/>
              <a:t>nghệ</a:t>
            </a:r>
            <a:r>
              <a:rPr lang="en-US" sz="1600" dirty="0"/>
              <a:t>, </a:t>
            </a:r>
            <a:r>
              <a:rPr lang="en-US" sz="1600" dirty="0" err="1"/>
              <a:t>sáng</a:t>
            </a:r>
            <a:r>
              <a:rPr lang="en-US" sz="1600" dirty="0"/>
              <a:t> </a:t>
            </a:r>
            <a:r>
              <a:rPr lang="en-US" sz="1600" dirty="0" err="1"/>
              <a:t>tạo</a:t>
            </a:r>
            <a:r>
              <a:rPr lang="en-US" sz="1600" dirty="0"/>
              <a:t> </a:t>
            </a:r>
            <a:r>
              <a:rPr lang="en-US" sz="1600" dirty="0" err="1"/>
              <a:t>nghệ</a:t>
            </a:r>
            <a:r>
              <a:rPr lang="en-US" sz="1600" dirty="0"/>
              <a:t> </a:t>
            </a:r>
            <a:r>
              <a:rPr lang="en-US" sz="1600" dirty="0" err="1"/>
              <a:t>thuật</a:t>
            </a:r>
            <a:r>
              <a:rPr lang="en-US" sz="1600" dirty="0"/>
              <a:t>.</a:t>
            </a:r>
          </a:p>
          <a:p>
            <a:pPr lvl="0"/>
            <a:r>
              <a:rPr lang="en-US" sz="1600" dirty="0" err="1"/>
              <a:t>Quyền</a:t>
            </a:r>
            <a:r>
              <a:rPr lang="en-US" sz="1600" dirty="0"/>
              <a:t> </a:t>
            </a:r>
            <a:r>
              <a:rPr lang="en-US" sz="1600" dirty="0" err="1"/>
              <a:t>tham</a:t>
            </a:r>
            <a:r>
              <a:rPr lang="en-US" sz="1600" dirty="0"/>
              <a:t> </a:t>
            </a:r>
            <a:r>
              <a:rPr lang="en-US" sz="1600" dirty="0" err="1"/>
              <a:t>gia</a:t>
            </a:r>
            <a:r>
              <a:rPr lang="en-US" sz="1600" dirty="0"/>
              <a:t> </a:t>
            </a:r>
            <a:r>
              <a:rPr lang="en-US" sz="1600" dirty="0" err="1"/>
              <a:t>vào</a:t>
            </a:r>
            <a:r>
              <a:rPr lang="en-US" sz="1600" dirty="0"/>
              <a:t> </a:t>
            </a:r>
            <a:r>
              <a:rPr lang="en-US" sz="1600" dirty="0" err="1"/>
              <a:t>đời</a:t>
            </a:r>
            <a:r>
              <a:rPr lang="en-US" sz="1600" dirty="0"/>
              <a:t> </a:t>
            </a:r>
            <a:r>
              <a:rPr lang="en-US" sz="1600" dirty="0" err="1"/>
              <a:t>sống</a:t>
            </a:r>
            <a:r>
              <a:rPr lang="en-US" sz="1600" dirty="0"/>
              <a:t> </a:t>
            </a:r>
            <a:r>
              <a:rPr lang="en-US" sz="1600" dirty="0" err="1"/>
              <a:t>văn</a:t>
            </a:r>
            <a:r>
              <a:rPr lang="en-US" sz="1600" dirty="0"/>
              <a:t> </a:t>
            </a:r>
            <a:r>
              <a:rPr lang="en-US" sz="1600" dirty="0" err="1"/>
              <a:t>hóa</a:t>
            </a:r>
            <a:r>
              <a:rPr lang="en-US" sz="1600" dirty="0"/>
              <a:t>, </a:t>
            </a:r>
            <a:r>
              <a:rPr lang="en-US" sz="1600" dirty="0" err="1"/>
              <a:t>xã</a:t>
            </a:r>
            <a:r>
              <a:rPr lang="en-US" sz="1600" dirty="0"/>
              <a:t> </a:t>
            </a:r>
            <a:r>
              <a:rPr lang="en-US" sz="1600" dirty="0" err="1"/>
              <a:t>hội</a:t>
            </a:r>
            <a:r>
              <a:rPr lang="en-US" sz="1600" dirty="0"/>
              <a:t>.</a:t>
            </a:r>
          </a:p>
          <a:p>
            <a:pPr lvl="0"/>
            <a:r>
              <a:rPr lang="en-US" sz="1600" b="1" dirty="0" err="1"/>
              <a:t>Quyền</a:t>
            </a:r>
            <a:r>
              <a:rPr lang="en-US" sz="1600" b="1" dirty="0"/>
              <a:t> </a:t>
            </a:r>
            <a:r>
              <a:rPr lang="en-US" sz="1600" b="1" dirty="0" err="1"/>
              <a:t>được</a:t>
            </a:r>
            <a:r>
              <a:rPr lang="en-US" sz="1600" b="1" dirty="0"/>
              <a:t> </a:t>
            </a:r>
            <a:r>
              <a:rPr lang="en-US" sz="1600" b="1" dirty="0" err="1"/>
              <a:t>chăm</a:t>
            </a:r>
            <a:r>
              <a:rPr lang="en-US" sz="1600" b="1" dirty="0"/>
              <a:t> </a:t>
            </a:r>
            <a:r>
              <a:rPr lang="en-US" sz="1600" b="1" dirty="0" err="1"/>
              <a:t>sóc</a:t>
            </a:r>
            <a:r>
              <a:rPr lang="en-US" sz="1600" b="1" dirty="0"/>
              <a:t> </a:t>
            </a:r>
            <a:r>
              <a:rPr lang="en-US" sz="1600" b="1" dirty="0" err="1"/>
              <a:t>sức</a:t>
            </a:r>
            <a:r>
              <a:rPr lang="en-US" sz="1600" b="1" dirty="0"/>
              <a:t> </a:t>
            </a:r>
            <a:r>
              <a:rPr lang="en-US" sz="1600" b="1" dirty="0" err="1"/>
              <a:t>khỏe</a:t>
            </a:r>
            <a:r>
              <a:rPr lang="en-US" sz="1600" b="1" dirty="0"/>
              <a:t>, </a:t>
            </a:r>
            <a:r>
              <a:rPr lang="en-US" sz="1600" b="1" dirty="0" err="1"/>
              <a:t>hưởng</a:t>
            </a:r>
            <a:r>
              <a:rPr lang="en-US" sz="1600" b="1" dirty="0"/>
              <a:t> </a:t>
            </a:r>
            <a:r>
              <a:rPr lang="en-US" sz="1600" b="1" dirty="0" err="1"/>
              <a:t>bảo</a:t>
            </a:r>
            <a:r>
              <a:rPr lang="en-US" sz="1600" b="1" dirty="0"/>
              <a:t> </a:t>
            </a:r>
            <a:r>
              <a:rPr lang="en-US" sz="1600" b="1" dirty="0" err="1"/>
              <a:t>hiểm</a:t>
            </a:r>
            <a:r>
              <a:rPr lang="en-US" sz="1600" b="1" dirty="0"/>
              <a:t> y </a:t>
            </a:r>
            <a:r>
              <a:rPr lang="en-US" sz="1600" b="1" dirty="0" err="1"/>
              <a:t>tế</a:t>
            </a:r>
            <a:r>
              <a:rPr lang="en-US" sz="1600" b="1" dirty="0"/>
              <a:t>.</a:t>
            </a:r>
            <a:endParaRPr lang="en-US" sz="1600" dirty="0"/>
          </a:p>
          <a:p>
            <a:r>
              <a:rPr lang="en-US" sz="1600" b="1" dirty="0"/>
              <a:t>4. </a:t>
            </a:r>
            <a:r>
              <a:rPr lang="en-US" sz="1600" b="1" dirty="0" err="1"/>
              <a:t>Quyền</a:t>
            </a:r>
            <a:r>
              <a:rPr lang="en-US" sz="1600" b="1" dirty="0"/>
              <a:t> </a:t>
            </a:r>
            <a:r>
              <a:rPr lang="en-US" sz="1600" b="1" dirty="0" err="1"/>
              <a:t>của</a:t>
            </a:r>
            <a:r>
              <a:rPr lang="en-US" sz="1600" b="1" dirty="0"/>
              <a:t> </a:t>
            </a:r>
            <a:r>
              <a:rPr lang="en-US" sz="1600" b="1" dirty="0" err="1"/>
              <a:t>nhóm</a:t>
            </a:r>
            <a:r>
              <a:rPr lang="en-US" sz="1600" b="1" dirty="0"/>
              <a:t> </a:t>
            </a:r>
            <a:r>
              <a:rPr lang="en-US" sz="1600" b="1" dirty="0" err="1"/>
              <a:t>yếu</a:t>
            </a:r>
            <a:r>
              <a:rPr lang="en-US" sz="1600" b="1" dirty="0"/>
              <a:t> </a:t>
            </a:r>
            <a:r>
              <a:rPr lang="en-US" sz="1600" b="1" dirty="0" err="1"/>
              <a:t>thế</a:t>
            </a:r>
            <a:r>
              <a:rPr lang="en-US" sz="1600" b="1" dirty="0"/>
              <a:t> </a:t>
            </a:r>
            <a:r>
              <a:rPr lang="en-US" sz="1600" b="1" dirty="0" err="1"/>
              <a:t>trong</a:t>
            </a:r>
            <a:r>
              <a:rPr lang="en-US" sz="1600" b="1" dirty="0"/>
              <a:t> </a:t>
            </a:r>
            <a:r>
              <a:rPr lang="en-US" sz="1600" b="1" dirty="0" err="1"/>
              <a:t>xã</a:t>
            </a:r>
            <a:r>
              <a:rPr lang="en-US" sz="1600" b="1" dirty="0"/>
              <a:t> </a:t>
            </a:r>
            <a:r>
              <a:rPr lang="en-US" sz="1600" b="1" dirty="0" err="1"/>
              <a:t>hội</a:t>
            </a:r>
            <a:endParaRPr lang="en-US" sz="1600" dirty="0"/>
          </a:p>
          <a:p>
            <a:pPr lvl="0"/>
            <a:r>
              <a:rPr lang="en-US" sz="1600" dirty="0" err="1"/>
              <a:t>Quyền</a:t>
            </a:r>
            <a:r>
              <a:rPr lang="en-US" sz="1600" dirty="0"/>
              <a:t> </a:t>
            </a:r>
            <a:r>
              <a:rPr lang="en-US" sz="1600" dirty="0" err="1"/>
              <a:t>của</a:t>
            </a:r>
            <a:r>
              <a:rPr lang="en-US" sz="1600" dirty="0"/>
              <a:t> </a:t>
            </a:r>
            <a:r>
              <a:rPr lang="en-US" sz="1600" dirty="0" err="1"/>
              <a:t>trẻ</a:t>
            </a:r>
            <a:r>
              <a:rPr lang="en-US" sz="1600" dirty="0"/>
              <a:t> </a:t>
            </a:r>
            <a:r>
              <a:rPr lang="en-US" sz="1600" dirty="0" err="1"/>
              <a:t>em</a:t>
            </a:r>
            <a:r>
              <a:rPr lang="en-US" sz="1600" dirty="0"/>
              <a:t>: </a:t>
            </a:r>
            <a:r>
              <a:rPr lang="en-US" sz="1600" dirty="0" err="1"/>
              <a:t>được</a:t>
            </a:r>
            <a:r>
              <a:rPr lang="en-US" sz="1600" dirty="0"/>
              <a:t> </a:t>
            </a:r>
            <a:r>
              <a:rPr lang="en-US" sz="1600" dirty="0" err="1"/>
              <a:t>bảo</a:t>
            </a:r>
            <a:r>
              <a:rPr lang="en-US" sz="1600" dirty="0"/>
              <a:t> </a:t>
            </a:r>
            <a:r>
              <a:rPr lang="en-US" sz="1600" dirty="0" err="1"/>
              <a:t>vệ</a:t>
            </a:r>
            <a:r>
              <a:rPr lang="en-US" sz="1600" dirty="0"/>
              <a:t>, </a:t>
            </a:r>
            <a:r>
              <a:rPr lang="en-US" sz="1600" dirty="0" err="1"/>
              <a:t>chăm</a:t>
            </a:r>
            <a:r>
              <a:rPr lang="en-US" sz="1600" dirty="0"/>
              <a:t> </a:t>
            </a:r>
            <a:r>
              <a:rPr lang="en-US" sz="1600" dirty="0" err="1"/>
              <a:t>sóc</a:t>
            </a:r>
            <a:r>
              <a:rPr lang="en-US" sz="1600" dirty="0"/>
              <a:t>, </a:t>
            </a:r>
            <a:r>
              <a:rPr lang="en-US" sz="1600" dirty="0" err="1"/>
              <a:t>giáo</a:t>
            </a:r>
            <a:r>
              <a:rPr lang="en-US" sz="1600" dirty="0"/>
              <a:t> </a:t>
            </a:r>
            <a:r>
              <a:rPr lang="en-US" sz="1600" dirty="0" err="1"/>
              <a:t>dục</a:t>
            </a:r>
            <a:r>
              <a:rPr lang="en-US" sz="1600" dirty="0"/>
              <a:t>.</a:t>
            </a:r>
          </a:p>
          <a:p>
            <a:pPr lvl="0"/>
            <a:r>
              <a:rPr lang="en-US" sz="1600" dirty="0" err="1"/>
              <a:t>Quyền</a:t>
            </a:r>
            <a:r>
              <a:rPr lang="en-US" sz="1600" dirty="0"/>
              <a:t> </a:t>
            </a:r>
            <a:r>
              <a:rPr lang="en-US" sz="1600" dirty="0" err="1"/>
              <a:t>của</a:t>
            </a:r>
            <a:r>
              <a:rPr lang="en-US" sz="1600" dirty="0"/>
              <a:t> </a:t>
            </a:r>
            <a:r>
              <a:rPr lang="en-US" sz="1600" dirty="0" err="1"/>
              <a:t>người</a:t>
            </a:r>
            <a:r>
              <a:rPr lang="en-US" sz="1600" dirty="0"/>
              <a:t> </a:t>
            </a:r>
            <a:r>
              <a:rPr lang="en-US" sz="1600" dirty="0" err="1"/>
              <a:t>cao</a:t>
            </a:r>
            <a:r>
              <a:rPr lang="en-US" sz="1600" dirty="0"/>
              <a:t> </a:t>
            </a:r>
            <a:r>
              <a:rPr lang="en-US" sz="1600" dirty="0" err="1"/>
              <a:t>tuổi</a:t>
            </a:r>
            <a:r>
              <a:rPr lang="en-US" sz="1600" dirty="0"/>
              <a:t>, </a:t>
            </a:r>
            <a:r>
              <a:rPr lang="en-US" sz="1600" dirty="0" err="1"/>
              <a:t>người</a:t>
            </a:r>
            <a:r>
              <a:rPr lang="en-US" sz="1600" dirty="0"/>
              <a:t> </a:t>
            </a:r>
            <a:r>
              <a:rPr lang="en-US" sz="1600" dirty="0" err="1"/>
              <a:t>khuyết</a:t>
            </a:r>
            <a:r>
              <a:rPr lang="en-US" sz="1600" dirty="0"/>
              <a:t> </a:t>
            </a:r>
            <a:r>
              <a:rPr lang="en-US" sz="1600" dirty="0" err="1"/>
              <a:t>tật</a:t>
            </a:r>
            <a:r>
              <a:rPr lang="en-US" sz="1600" b="1" dirty="0"/>
              <a:t>:</a:t>
            </a:r>
            <a:r>
              <a:rPr lang="en-US" sz="1600" dirty="0"/>
              <a:t> </a:t>
            </a:r>
            <a:r>
              <a:rPr lang="en-US" sz="1600" b="1" dirty="0" err="1"/>
              <a:t>được</a:t>
            </a:r>
            <a:r>
              <a:rPr lang="en-US" sz="1600" b="1" dirty="0"/>
              <a:t> </a:t>
            </a:r>
            <a:r>
              <a:rPr lang="en-US" sz="1600" b="1" dirty="0" err="1"/>
              <a:t>hỗ</a:t>
            </a:r>
            <a:r>
              <a:rPr lang="en-US" sz="1600" b="1" dirty="0"/>
              <a:t> </a:t>
            </a:r>
            <a:r>
              <a:rPr lang="en-US" sz="1600" b="1" dirty="0" err="1"/>
              <a:t>trợ</a:t>
            </a:r>
            <a:r>
              <a:rPr lang="en-US" sz="1600" b="1" dirty="0"/>
              <a:t>, </a:t>
            </a:r>
            <a:r>
              <a:rPr lang="en-US" sz="1600" b="1" dirty="0" err="1"/>
              <a:t>bảo</a:t>
            </a:r>
            <a:r>
              <a:rPr lang="en-US" sz="1600" b="1" dirty="0"/>
              <a:t> </a:t>
            </a:r>
            <a:r>
              <a:rPr lang="en-US" sz="1600" b="1" dirty="0" err="1"/>
              <a:t>trợ</a:t>
            </a:r>
            <a:r>
              <a:rPr lang="en-US" sz="1600" b="1" dirty="0"/>
              <a:t> </a:t>
            </a:r>
            <a:r>
              <a:rPr lang="en-US" sz="1600" b="1" dirty="0" err="1"/>
              <a:t>xã</a:t>
            </a:r>
            <a:r>
              <a:rPr lang="en-US" sz="1600" b="1" dirty="0"/>
              <a:t> </a:t>
            </a:r>
            <a:r>
              <a:rPr lang="en-US" sz="1600" b="1" dirty="0" err="1"/>
              <a:t>hội</a:t>
            </a:r>
            <a:r>
              <a:rPr lang="en-US" sz="1600" dirty="0"/>
              <a:t>.</a:t>
            </a:r>
          </a:p>
          <a:p>
            <a:pPr marL="0" indent="0">
              <a:buNone/>
            </a:pPr>
            <a:endParaRPr lang="en-US" sz="1400" dirty="0"/>
          </a:p>
        </p:txBody>
      </p:sp>
    </p:spTree>
    <p:extLst>
      <p:ext uri="{BB962C8B-B14F-4D97-AF65-F5344CB8AC3E}">
        <p14:creationId xmlns:p14="http://schemas.microsoft.com/office/powerpoint/2010/main" val="1758782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a:extLst>
              <a:ext uri="{FF2B5EF4-FFF2-40B4-BE49-F238E27FC236}">
                <a16:creationId xmlns:a16="http://schemas.microsoft.com/office/drawing/2014/main" xmlns="" id="{3AE8D72D-4B65-0535-0A49-C5A35F00ABC4}"/>
              </a:ext>
            </a:extLst>
          </p:cNvPr>
          <p:cNvGrpSpPr>
            <a:grpSpLocks/>
          </p:cNvGrpSpPr>
          <p:nvPr/>
        </p:nvGrpSpPr>
        <p:grpSpPr bwMode="auto">
          <a:xfrm>
            <a:off x="6644217" y="2023534"/>
            <a:ext cx="5535083" cy="4461933"/>
            <a:chOff x="4237331" y="915866"/>
            <a:chExt cx="4897732" cy="3947635"/>
          </a:xfrm>
        </p:grpSpPr>
        <p:grpSp>
          <p:nvGrpSpPr>
            <p:cNvPr id="105476" name="Google Shape;2531;p46">
              <a:extLst>
                <a:ext uri="{FF2B5EF4-FFF2-40B4-BE49-F238E27FC236}">
                  <a16:creationId xmlns:a16="http://schemas.microsoft.com/office/drawing/2014/main" xmlns="" id="{08EE8967-1663-A05D-46FB-B6B55175C840}"/>
                </a:ext>
              </a:extLst>
            </p:cNvPr>
            <p:cNvGrpSpPr>
              <a:grpSpLocks/>
            </p:cNvGrpSpPr>
            <p:nvPr/>
          </p:nvGrpSpPr>
          <p:grpSpPr bwMode="auto">
            <a:xfrm>
              <a:off x="4237331" y="1731885"/>
              <a:ext cx="1090502" cy="1018186"/>
              <a:chOff x="4694531" y="2250235"/>
              <a:chExt cx="1090502" cy="1018186"/>
            </a:xfrm>
          </p:grpSpPr>
          <p:sp>
            <p:nvSpPr>
              <p:cNvPr id="105750" name="Google Shape;2532;p46">
                <a:extLst>
                  <a:ext uri="{FF2B5EF4-FFF2-40B4-BE49-F238E27FC236}">
                    <a16:creationId xmlns:a16="http://schemas.microsoft.com/office/drawing/2014/main" xmlns="" id="{E11277A5-D684-E834-E306-E9C216B35FB5}"/>
                  </a:ext>
                </a:extLst>
              </p:cNvPr>
              <p:cNvSpPr>
                <a:spLocks/>
              </p:cNvSpPr>
              <p:nvPr/>
            </p:nvSpPr>
            <p:spPr bwMode="auto">
              <a:xfrm>
                <a:off x="4694531" y="2250235"/>
                <a:ext cx="1090502" cy="1018186"/>
              </a:xfrm>
              <a:custGeom>
                <a:avLst/>
                <a:gdLst>
                  <a:gd name="T0" fmla="*/ 12304 w 24565"/>
                  <a:gd name="T1" fmla="*/ 1 h 22936"/>
                  <a:gd name="T2" fmla="*/ 10635 w 24565"/>
                  <a:gd name="T3" fmla="*/ 122 h 22936"/>
                  <a:gd name="T4" fmla="*/ 912 w 24565"/>
                  <a:gd name="T5" fmla="*/ 13122 h 22936"/>
                  <a:gd name="T6" fmla="*/ 12259 w 24565"/>
                  <a:gd name="T7" fmla="*/ 22935 h 22936"/>
                  <a:gd name="T8" fmla="*/ 13934 w 24565"/>
                  <a:gd name="T9" fmla="*/ 22813 h 22936"/>
                  <a:gd name="T10" fmla="*/ 23657 w 24565"/>
                  <a:gd name="T11" fmla="*/ 9816 h 22936"/>
                  <a:gd name="T12" fmla="*/ 12304 w 24565"/>
                  <a:gd name="T13" fmla="*/ 1 h 22936"/>
                </a:gdLst>
                <a:ahLst/>
                <a:cxnLst>
                  <a:cxn ang="0">
                    <a:pos x="T0" y="T1"/>
                  </a:cxn>
                  <a:cxn ang="0">
                    <a:pos x="T2" y="T3"/>
                  </a:cxn>
                  <a:cxn ang="0">
                    <a:pos x="T4" y="T5"/>
                  </a:cxn>
                  <a:cxn ang="0">
                    <a:pos x="T6" y="T7"/>
                  </a:cxn>
                  <a:cxn ang="0">
                    <a:pos x="T8" y="T9"/>
                  </a:cxn>
                  <a:cxn ang="0">
                    <a:pos x="T10" y="T11"/>
                  </a:cxn>
                  <a:cxn ang="0">
                    <a:pos x="T12" y="T13"/>
                  </a:cxn>
                </a:cxnLst>
                <a:rect l="0" t="0"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51" name="Google Shape;2533;p46">
                <a:extLst>
                  <a:ext uri="{FF2B5EF4-FFF2-40B4-BE49-F238E27FC236}">
                    <a16:creationId xmlns:a16="http://schemas.microsoft.com/office/drawing/2014/main" xmlns="" id="{BC5D8E25-F740-442A-1EDE-811A3C8DF54E}"/>
                  </a:ext>
                </a:extLst>
              </p:cNvPr>
              <p:cNvSpPr>
                <a:spLocks/>
              </p:cNvSpPr>
              <p:nvPr/>
            </p:nvSpPr>
            <p:spPr bwMode="auto">
              <a:xfrm>
                <a:off x="4824199" y="2371334"/>
                <a:ext cx="831161" cy="775937"/>
              </a:xfrm>
              <a:custGeom>
                <a:avLst/>
                <a:gdLst>
                  <a:gd name="T0" fmla="*/ 9375 w 18723"/>
                  <a:gd name="T1" fmla="*/ 1 h 17479"/>
                  <a:gd name="T2" fmla="*/ 8106 w 18723"/>
                  <a:gd name="T3" fmla="*/ 92 h 17479"/>
                  <a:gd name="T4" fmla="*/ 697 w 18723"/>
                  <a:gd name="T5" fmla="*/ 9999 h 17479"/>
                  <a:gd name="T6" fmla="*/ 9342 w 18723"/>
                  <a:gd name="T7" fmla="*/ 17478 h 17479"/>
                  <a:gd name="T8" fmla="*/ 10617 w 18723"/>
                  <a:gd name="T9" fmla="*/ 17386 h 17479"/>
                  <a:gd name="T10" fmla="*/ 18029 w 18723"/>
                  <a:gd name="T11" fmla="*/ 7479 h 17479"/>
                  <a:gd name="T12" fmla="*/ 9375 w 18723"/>
                  <a:gd name="T13" fmla="*/ 1 h 17479"/>
                </a:gdLst>
                <a:ahLst/>
                <a:cxnLst>
                  <a:cxn ang="0">
                    <a:pos x="T0" y="T1"/>
                  </a:cxn>
                  <a:cxn ang="0">
                    <a:pos x="T2" y="T3"/>
                  </a:cxn>
                  <a:cxn ang="0">
                    <a:pos x="T4" y="T5"/>
                  </a:cxn>
                  <a:cxn ang="0">
                    <a:pos x="T6" y="T7"/>
                  </a:cxn>
                  <a:cxn ang="0">
                    <a:pos x="T8" y="T9"/>
                  </a:cxn>
                  <a:cxn ang="0">
                    <a:pos x="T10" y="T11"/>
                  </a:cxn>
                  <a:cxn ang="0">
                    <a:pos x="T12" y="T13"/>
                  </a:cxn>
                </a:cxnLst>
                <a:rect l="0" t="0"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52" name="Google Shape;2534;p46">
                <a:extLst>
                  <a:ext uri="{FF2B5EF4-FFF2-40B4-BE49-F238E27FC236}">
                    <a16:creationId xmlns:a16="http://schemas.microsoft.com/office/drawing/2014/main" xmlns="" id="{32961CAC-A560-A112-10C0-D8E20656C2A2}"/>
                  </a:ext>
                </a:extLst>
              </p:cNvPr>
              <p:cNvSpPr>
                <a:spLocks/>
              </p:cNvSpPr>
              <p:nvPr/>
            </p:nvSpPr>
            <p:spPr bwMode="auto">
              <a:xfrm>
                <a:off x="4841911" y="2356596"/>
                <a:ext cx="782507" cy="470782"/>
              </a:xfrm>
              <a:custGeom>
                <a:avLst/>
                <a:gdLst>
                  <a:gd name="T0" fmla="*/ 8959 w 17627"/>
                  <a:gd name="T1" fmla="*/ 0 h 10605"/>
                  <a:gd name="T2" fmla="*/ 8830 w 17627"/>
                  <a:gd name="T3" fmla="*/ 1 h 10605"/>
                  <a:gd name="T4" fmla="*/ 7379 w 17627"/>
                  <a:gd name="T5" fmla="*/ 141 h 10605"/>
                  <a:gd name="T6" fmla="*/ 5969 w 17627"/>
                  <a:gd name="T7" fmla="*/ 511 h 10605"/>
                  <a:gd name="T8" fmla="*/ 4673 w 17627"/>
                  <a:gd name="T9" fmla="*/ 1085 h 10605"/>
                  <a:gd name="T10" fmla="*/ 3524 w 17627"/>
                  <a:gd name="T11" fmla="*/ 1824 h 10605"/>
                  <a:gd name="T12" fmla="*/ 2545 w 17627"/>
                  <a:gd name="T13" fmla="*/ 2689 h 10605"/>
                  <a:gd name="T14" fmla="*/ 1112 w 17627"/>
                  <a:gd name="T15" fmla="*/ 4620 h 10605"/>
                  <a:gd name="T16" fmla="*/ 334 w 17627"/>
                  <a:gd name="T17" fmla="*/ 6559 h 10605"/>
                  <a:gd name="T18" fmla="*/ 90 w 17627"/>
                  <a:gd name="T19" fmla="*/ 9538 h 10605"/>
                  <a:gd name="T20" fmla="*/ 340 w 17627"/>
                  <a:gd name="T21" fmla="*/ 10604 h 10605"/>
                  <a:gd name="T22" fmla="*/ 341 w 17627"/>
                  <a:gd name="T23" fmla="*/ 10604 h 10605"/>
                  <a:gd name="T24" fmla="*/ 352 w 17627"/>
                  <a:gd name="T25" fmla="*/ 9524 h 10605"/>
                  <a:gd name="T26" fmla="*/ 786 w 17627"/>
                  <a:gd name="T27" fmla="*/ 6691 h 10605"/>
                  <a:gd name="T28" fmla="*/ 1594 w 17627"/>
                  <a:gd name="T29" fmla="*/ 4894 h 10605"/>
                  <a:gd name="T30" fmla="*/ 2982 w 17627"/>
                  <a:gd name="T31" fmla="*/ 3124 h 10605"/>
                  <a:gd name="T32" fmla="*/ 3908 w 17627"/>
                  <a:gd name="T33" fmla="*/ 2338 h 10605"/>
                  <a:gd name="T34" fmla="*/ 4985 w 17627"/>
                  <a:gd name="T35" fmla="*/ 1663 h 10605"/>
                  <a:gd name="T36" fmla="*/ 6188 w 17627"/>
                  <a:gd name="T37" fmla="*/ 1139 h 10605"/>
                  <a:gd name="T38" fmla="*/ 7495 w 17627"/>
                  <a:gd name="T39" fmla="*/ 798 h 10605"/>
                  <a:gd name="T40" fmla="*/ 8840 w 17627"/>
                  <a:gd name="T41" fmla="*/ 669 h 10605"/>
                  <a:gd name="T42" fmla="*/ 9016 w 17627"/>
                  <a:gd name="T43" fmla="*/ 667 h 10605"/>
                  <a:gd name="T44" fmla="*/ 10150 w 17627"/>
                  <a:gd name="T45" fmla="*/ 744 h 10605"/>
                  <a:gd name="T46" fmla="*/ 11393 w 17627"/>
                  <a:gd name="T47" fmla="*/ 1009 h 10605"/>
                  <a:gd name="T48" fmla="*/ 12531 w 17627"/>
                  <a:gd name="T49" fmla="*/ 1430 h 10605"/>
                  <a:gd name="T50" fmla="*/ 14447 w 17627"/>
                  <a:gd name="T51" fmla="*/ 2614 h 10605"/>
                  <a:gd name="T52" fmla="*/ 15821 w 17627"/>
                  <a:gd name="T53" fmla="*/ 4021 h 10605"/>
                  <a:gd name="T54" fmla="*/ 17207 w 17627"/>
                  <a:gd name="T55" fmla="*/ 6534 h 10605"/>
                  <a:gd name="T56" fmla="*/ 17586 w 17627"/>
                  <a:gd name="T57" fmla="*/ 7543 h 10605"/>
                  <a:gd name="T58" fmla="*/ 17587 w 17627"/>
                  <a:gd name="T59" fmla="*/ 7542 h 10605"/>
                  <a:gd name="T60" fmla="*/ 17458 w 17627"/>
                  <a:gd name="T61" fmla="*/ 6454 h 10605"/>
                  <a:gd name="T62" fmla="*/ 16205 w 17627"/>
                  <a:gd name="T63" fmla="*/ 3741 h 10605"/>
                  <a:gd name="T64" fmla="*/ 14806 w 17627"/>
                  <a:gd name="T65" fmla="*/ 2190 h 10605"/>
                  <a:gd name="T66" fmla="*/ 12792 w 17627"/>
                  <a:gd name="T67" fmla="*/ 870 h 10605"/>
                  <a:gd name="T68" fmla="*/ 11575 w 17627"/>
                  <a:gd name="T69" fmla="*/ 396 h 10605"/>
                  <a:gd name="T70" fmla="*/ 10243 w 17627"/>
                  <a:gd name="T71" fmla="*/ 95 h 10605"/>
                  <a:gd name="T72" fmla="*/ 8959 w 17627"/>
                  <a:gd name="T73" fmla="*/ 0 h 10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53" name="Google Shape;2535;p46">
                <a:extLst>
                  <a:ext uri="{FF2B5EF4-FFF2-40B4-BE49-F238E27FC236}">
                    <a16:creationId xmlns:a16="http://schemas.microsoft.com/office/drawing/2014/main" xmlns="" id="{1F8B74B9-C8DE-9FD6-A5B9-AE5738C34017}"/>
                  </a:ext>
                </a:extLst>
              </p:cNvPr>
              <p:cNvSpPr>
                <a:spLocks/>
              </p:cNvSpPr>
              <p:nvPr/>
            </p:nvSpPr>
            <p:spPr bwMode="auto">
              <a:xfrm>
                <a:off x="5058586" y="2488083"/>
                <a:ext cx="386747" cy="570799"/>
              </a:xfrm>
              <a:custGeom>
                <a:avLst/>
                <a:gdLst>
                  <a:gd name="T0" fmla="*/ 3209 w 8712"/>
                  <a:gd name="T1" fmla="*/ 3500 h 12858"/>
                  <a:gd name="T2" fmla="*/ 3518 w 8712"/>
                  <a:gd name="T3" fmla="*/ 5409 h 12858"/>
                  <a:gd name="T4" fmla="*/ 2377 w 8712"/>
                  <a:gd name="T5" fmla="*/ 4652 h 12858"/>
                  <a:gd name="T6" fmla="*/ 3209 w 8712"/>
                  <a:gd name="T7" fmla="*/ 3500 h 12858"/>
                  <a:gd name="T8" fmla="*/ 5233 w 8712"/>
                  <a:gd name="T9" fmla="*/ 7506 h 12858"/>
                  <a:gd name="T10" fmla="*/ 6350 w 8712"/>
                  <a:gd name="T11" fmla="*/ 8277 h 12858"/>
                  <a:gd name="T12" fmla="*/ 5528 w 8712"/>
                  <a:gd name="T13" fmla="*/ 9361 h 12858"/>
                  <a:gd name="T14" fmla="*/ 5233 w 8712"/>
                  <a:gd name="T15" fmla="*/ 7506 h 12858"/>
                  <a:gd name="T16" fmla="*/ 4032 w 8712"/>
                  <a:gd name="T17" fmla="*/ 0 h 12858"/>
                  <a:gd name="T18" fmla="*/ 2685 w 8712"/>
                  <a:gd name="T19" fmla="*/ 216 h 12858"/>
                  <a:gd name="T20" fmla="*/ 2925 w 8712"/>
                  <a:gd name="T21" fmla="*/ 1708 h 12858"/>
                  <a:gd name="T22" fmla="*/ 227 w 8712"/>
                  <a:gd name="T23" fmla="*/ 5108 h 12858"/>
                  <a:gd name="T24" fmla="*/ 3833 w 8712"/>
                  <a:gd name="T25" fmla="*/ 7384 h 12858"/>
                  <a:gd name="T26" fmla="*/ 4193 w 8712"/>
                  <a:gd name="T27" fmla="*/ 9630 h 12858"/>
                  <a:gd name="T28" fmla="*/ 3850 w 8712"/>
                  <a:gd name="T29" fmla="*/ 9641 h 12858"/>
                  <a:gd name="T30" fmla="*/ 1433 w 8712"/>
                  <a:gd name="T31" fmla="*/ 9092 h 12858"/>
                  <a:gd name="T32" fmla="*/ 955 w 8712"/>
                  <a:gd name="T33" fmla="*/ 10854 h 12858"/>
                  <a:gd name="T34" fmla="*/ 3681 w 8712"/>
                  <a:gd name="T35" fmla="*/ 11432 h 12858"/>
                  <a:gd name="T36" fmla="*/ 4476 w 8712"/>
                  <a:gd name="T37" fmla="*/ 11393 h 12858"/>
                  <a:gd name="T38" fmla="*/ 4709 w 8712"/>
                  <a:gd name="T39" fmla="*/ 12857 h 12858"/>
                  <a:gd name="T40" fmla="*/ 6056 w 8712"/>
                  <a:gd name="T41" fmla="*/ 12642 h 12858"/>
                  <a:gd name="T42" fmla="*/ 5815 w 8712"/>
                  <a:gd name="T43" fmla="*/ 11138 h 12858"/>
                  <a:gd name="T44" fmla="*/ 8489 w 8712"/>
                  <a:gd name="T45" fmla="*/ 7771 h 12858"/>
                  <a:gd name="T46" fmla="*/ 4915 w 8712"/>
                  <a:gd name="T47" fmla="*/ 5528 h 12858"/>
                  <a:gd name="T48" fmla="*/ 4548 w 8712"/>
                  <a:gd name="T49" fmla="*/ 3242 h 12858"/>
                  <a:gd name="T50" fmla="*/ 4736 w 8712"/>
                  <a:gd name="T51" fmla="*/ 3238 h 12858"/>
                  <a:gd name="T52" fmla="*/ 6719 w 8712"/>
                  <a:gd name="T53" fmla="*/ 3611 h 12858"/>
                  <a:gd name="T54" fmla="*/ 7125 w 8712"/>
                  <a:gd name="T55" fmla="*/ 1849 h 12858"/>
                  <a:gd name="T56" fmla="*/ 4899 w 8712"/>
                  <a:gd name="T57" fmla="*/ 1442 h 12858"/>
                  <a:gd name="T58" fmla="*/ 4264 w 8712"/>
                  <a:gd name="T59" fmla="*/ 1468 h 12858"/>
                  <a:gd name="T60" fmla="*/ 4032 w 8712"/>
                  <a:gd name="T61" fmla="*/ 0 h 1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77" name="Google Shape;2538;p46">
              <a:extLst>
                <a:ext uri="{FF2B5EF4-FFF2-40B4-BE49-F238E27FC236}">
                  <a16:creationId xmlns:a16="http://schemas.microsoft.com/office/drawing/2014/main" xmlns="" id="{0DEA5A5F-6881-EDAF-C119-7554C9F02082}"/>
                </a:ext>
              </a:extLst>
            </p:cNvPr>
            <p:cNvGrpSpPr>
              <a:grpSpLocks/>
            </p:cNvGrpSpPr>
            <p:nvPr/>
          </p:nvGrpSpPr>
          <p:grpSpPr bwMode="auto">
            <a:xfrm rot="756199">
              <a:off x="8106510" y="1734345"/>
              <a:ext cx="502396" cy="423275"/>
              <a:chOff x="2681574" y="1237063"/>
              <a:chExt cx="340338" cy="314998"/>
            </a:xfrm>
          </p:grpSpPr>
          <p:sp>
            <p:nvSpPr>
              <p:cNvPr id="105746" name="Google Shape;2539;p46">
                <a:extLst>
                  <a:ext uri="{FF2B5EF4-FFF2-40B4-BE49-F238E27FC236}">
                    <a16:creationId xmlns:a16="http://schemas.microsoft.com/office/drawing/2014/main" xmlns="" id="{94130861-1CA7-BFF5-D729-AE0DA7ADE239}"/>
                  </a:ext>
                </a:extLst>
              </p:cNvPr>
              <p:cNvSpPr>
                <a:spLocks/>
              </p:cNvSpPr>
              <p:nvPr/>
            </p:nvSpPr>
            <p:spPr bwMode="auto">
              <a:xfrm>
                <a:off x="2681574" y="1237063"/>
                <a:ext cx="340338" cy="314998"/>
              </a:xfrm>
              <a:custGeom>
                <a:avLst/>
                <a:gdLst>
                  <a:gd name="T0" fmla="*/ 6425 w 9227"/>
                  <a:gd name="T1" fmla="*/ 0 h 8540"/>
                  <a:gd name="T2" fmla="*/ 3964 w 9227"/>
                  <a:gd name="T3" fmla="*/ 2884 h 8540"/>
                  <a:gd name="T4" fmla="*/ 254 w 9227"/>
                  <a:gd name="T5" fmla="*/ 5974 h 8540"/>
                  <a:gd name="T6" fmla="*/ 2369 w 9227"/>
                  <a:gd name="T7" fmla="*/ 8540 h 8540"/>
                  <a:gd name="T8" fmla="*/ 5677 w 9227"/>
                  <a:gd name="T9" fmla="*/ 6442 h 8540"/>
                  <a:gd name="T10" fmla="*/ 9226 w 9227"/>
                  <a:gd name="T11" fmla="*/ 3160 h 8540"/>
                  <a:gd name="T12" fmla="*/ 6425 w 9227"/>
                  <a:gd name="T13" fmla="*/ 0 h 8540"/>
                </a:gdLst>
                <a:ahLst/>
                <a:cxnLst>
                  <a:cxn ang="0">
                    <a:pos x="T0" y="T1"/>
                  </a:cxn>
                  <a:cxn ang="0">
                    <a:pos x="T2" y="T3"/>
                  </a:cxn>
                  <a:cxn ang="0">
                    <a:pos x="T4" y="T5"/>
                  </a:cxn>
                  <a:cxn ang="0">
                    <a:pos x="T6" y="T7"/>
                  </a:cxn>
                  <a:cxn ang="0">
                    <a:pos x="T8" y="T9"/>
                  </a:cxn>
                  <a:cxn ang="0">
                    <a:pos x="T10" y="T11"/>
                  </a:cxn>
                  <a:cxn ang="0">
                    <a:pos x="T12" y="T13"/>
                  </a:cxn>
                </a:cxnLst>
                <a:rect l="0" t="0"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7" name="Google Shape;2540;p46">
                <a:extLst>
                  <a:ext uri="{FF2B5EF4-FFF2-40B4-BE49-F238E27FC236}">
                    <a16:creationId xmlns:a16="http://schemas.microsoft.com/office/drawing/2014/main" xmlns="" id="{117FB1FB-EE81-E87B-3063-C8948E0A8E00}"/>
                  </a:ext>
                </a:extLst>
              </p:cNvPr>
              <p:cNvSpPr>
                <a:spLocks/>
              </p:cNvSpPr>
              <p:nvPr/>
            </p:nvSpPr>
            <p:spPr bwMode="auto">
              <a:xfrm>
                <a:off x="2798758" y="1347238"/>
                <a:ext cx="136733" cy="114897"/>
              </a:xfrm>
              <a:custGeom>
                <a:avLst/>
                <a:gdLst>
                  <a:gd name="T0" fmla="*/ 2035 w 3707"/>
                  <a:gd name="T1" fmla="*/ 1 h 3115"/>
                  <a:gd name="T2" fmla="*/ 1608 w 3707"/>
                  <a:gd name="T3" fmla="*/ 63 h 3115"/>
                  <a:gd name="T4" fmla="*/ 232 w 3707"/>
                  <a:gd name="T5" fmla="*/ 2035 h 3115"/>
                  <a:gd name="T6" fmla="*/ 1736 w 3707"/>
                  <a:gd name="T7" fmla="*/ 3114 h 3115"/>
                  <a:gd name="T8" fmla="*/ 2461 w 3707"/>
                  <a:gd name="T9" fmla="*/ 2939 h 3115"/>
                  <a:gd name="T10" fmla="*/ 3470 w 3707"/>
                  <a:gd name="T11" fmla="*/ 1077 h 3115"/>
                  <a:gd name="T12" fmla="*/ 2035 w 3707"/>
                  <a:gd name="T13" fmla="*/ 1 h 3115"/>
                </a:gdLst>
                <a:ahLst/>
                <a:cxnLst>
                  <a:cxn ang="0">
                    <a:pos x="T0" y="T1"/>
                  </a:cxn>
                  <a:cxn ang="0">
                    <a:pos x="T2" y="T3"/>
                  </a:cxn>
                  <a:cxn ang="0">
                    <a:pos x="T4" y="T5"/>
                  </a:cxn>
                  <a:cxn ang="0">
                    <a:pos x="T6" y="T7"/>
                  </a:cxn>
                  <a:cxn ang="0">
                    <a:pos x="T8" y="T9"/>
                  </a:cxn>
                  <a:cxn ang="0">
                    <a:pos x="T10" y="T11"/>
                  </a:cxn>
                  <a:cxn ang="0">
                    <a:pos x="T12" y="T13"/>
                  </a:cxn>
                </a:cxnLst>
                <a:rect l="0" t="0"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8" name="Google Shape;2541;p46">
                <a:extLst>
                  <a:ext uri="{FF2B5EF4-FFF2-40B4-BE49-F238E27FC236}">
                    <a16:creationId xmlns:a16="http://schemas.microsoft.com/office/drawing/2014/main" xmlns="" id="{469661E8-D216-47C0-0022-3F4A717C4462}"/>
                  </a:ext>
                </a:extLst>
              </p:cNvPr>
              <p:cNvSpPr>
                <a:spLocks/>
              </p:cNvSpPr>
              <p:nvPr/>
            </p:nvSpPr>
            <p:spPr bwMode="auto">
              <a:xfrm>
                <a:off x="2831807" y="1370734"/>
                <a:ext cx="68385" cy="74950"/>
              </a:xfrm>
              <a:custGeom>
                <a:avLst/>
                <a:gdLst>
                  <a:gd name="T0" fmla="*/ 827 w 1854"/>
                  <a:gd name="T1" fmla="*/ 825 h 2032"/>
                  <a:gd name="T2" fmla="*/ 433 w 1854"/>
                  <a:gd name="T3" fmla="*/ 523 h 2032"/>
                  <a:gd name="T4" fmla="*/ 529 w 1854"/>
                  <a:gd name="T5" fmla="*/ 422 h 2032"/>
                  <a:gd name="T6" fmla="*/ 587 w 1854"/>
                  <a:gd name="T7" fmla="*/ 952 h 2032"/>
                  <a:gd name="T8" fmla="*/ 476 w 1854"/>
                  <a:gd name="T9" fmla="*/ 978 h 2032"/>
                  <a:gd name="T10" fmla="*/ 359 w 1854"/>
                  <a:gd name="T11" fmla="*/ 908 h 2032"/>
                  <a:gd name="T12" fmla="*/ 363 w 1854"/>
                  <a:gd name="T13" fmla="*/ 642 h 2032"/>
                  <a:gd name="T14" fmla="*/ 1311 w 1854"/>
                  <a:gd name="T15" fmla="*/ 1031 h 2032"/>
                  <a:gd name="T16" fmla="*/ 1486 w 1854"/>
                  <a:gd name="T17" fmla="*/ 1384 h 2032"/>
                  <a:gd name="T18" fmla="*/ 1286 w 1854"/>
                  <a:gd name="T19" fmla="*/ 1027 h 2032"/>
                  <a:gd name="T20" fmla="*/ 1408 w 1854"/>
                  <a:gd name="T21" fmla="*/ 1524 h 2032"/>
                  <a:gd name="T22" fmla="*/ 1333 w 1854"/>
                  <a:gd name="T23" fmla="*/ 1638 h 2032"/>
                  <a:gd name="T24" fmla="*/ 1037 w 1854"/>
                  <a:gd name="T25" fmla="*/ 1114 h 2032"/>
                  <a:gd name="T26" fmla="*/ 290 w 1854"/>
                  <a:gd name="T27" fmla="*/ 1 h 2032"/>
                  <a:gd name="T28" fmla="*/ 403 w 1854"/>
                  <a:gd name="T29" fmla="*/ 235 h 2032"/>
                  <a:gd name="T30" fmla="*/ 250 w 1854"/>
                  <a:gd name="T31" fmla="*/ 340 h 2032"/>
                  <a:gd name="T32" fmla="*/ 171 w 1854"/>
                  <a:gd name="T33" fmla="*/ 297 h 2032"/>
                  <a:gd name="T34" fmla="*/ 49 w 1854"/>
                  <a:gd name="T35" fmla="*/ 602 h 2032"/>
                  <a:gd name="T36" fmla="*/ 79 w 1854"/>
                  <a:gd name="T37" fmla="*/ 1092 h 2032"/>
                  <a:gd name="T38" fmla="*/ 446 w 1854"/>
                  <a:gd name="T39" fmla="*/ 1323 h 2032"/>
                  <a:gd name="T40" fmla="*/ 595 w 1854"/>
                  <a:gd name="T41" fmla="*/ 1319 h 2032"/>
                  <a:gd name="T42" fmla="*/ 1228 w 1854"/>
                  <a:gd name="T43" fmla="*/ 1729 h 2032"/>
                  <a:gd name="T44" fmla="*/ 892 w 1854"/>
                  <a:gd name="T45" fmla="*/ 2009 h 2032"/>
                  <a:gd name="T46" fmla="*/ 1075 w 1854"/>
                  <a:gd name="T47" fmla="*/ 2014 h 2032"/>
                  <a:gd name="T48" fmla="*/ 1538 w 1854"/>
                  <a:gd name="T49" fmla="*/ 2015 h 2032"/>
                  <a:gd name="T50" fmla="*/ 1464 w 1854"/>
                  <a:gd name="T51" fmla="*/ 1838 h 2032"/>
                  <a:gd name="T52" fmla="*/ 1596 w 1854"/>
                  <a:gd name="T53" fmla="*/ 1729 h 2032"/>
                  <a:gd name="T54" fmla="*/ 1793 w 1854"/>
                  <a:gd name="T55" fmla="*/ 1891 h 2032"/>
                  <a:gd name="T56" fmla="*/ 1753 w 1854"/>
                  <a:gd name="T57" fmla="*/ 1520 h 2032"/>
                  <a:gd name="T58" fmla="*/ 1390 w 1854"/>
                  <a:gd name="T59" fmla="*/ 690 h 2032"/>
                  <a:gd name="T60" fmla="*/ 1093 w 1854"/>
                  <a:gd name="T61" fmla="*/ 698 h 2032"/>
                  <a:gd name="T62" fmla="*/ 639 w 1854"/>
                  <a:gd name="T63" fmla="*/ 331 h 2032"/>
                  <a:gd name="T64" fmla="*/ 905 w 1854"/>
                  <a:gd name="T65" fmla="*/ 99 h 2032"/>
                  <a:gd name="T66" fmla="*/ 726 w 1854"/>
                  <a:gd name="T67" fmla="*/ 99 h 2032"/>
                  <a:gd name="T68" fmla="*/ 498 w 1854"/>
                  <a:gd name="T69" fmla="*/ 182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9" name="Google Shape;2542;p46">
                <a:extLst>
                  <a:ext uri="{FF2B5EF4-FFF2-40B4-BE49-F238E27FC236}">
                    <a16:creationId xmlns:a16="http://schemas.microsoft.com/office/drawing/2014/main" xmlns="" id="{52E6A866-CAD3-BFC8-154F-D1E081782B1A}"/>
                  </a:ext>
                </a:extLst>
              </p:cNvPr>
              <p:cNvSpPr>
                <a:spLocks/>
              </p:cNvSpPr>
              <p:nvPr/>
            </p:nvSpPr>
            <p:spPr bwMode="auto">
              <a:xfrm>
                <a:off x="2700128" y="1258825"/>
                <a:ext cx="302900" cy="276785"/>
              </a:xfrm>
              <a:custGeom>
                <a:avLst/>
                <a:gdLst>
                  <a:gd name="T0" fmla="*/ 6123 w 8212"/>
                  <a:gd name="T1" fmla="*/ 179 h 7504"/>
                  <a:gd name="T2" fmla="*/ 8090 w 8212"/>
                  <a:gd name="T3" fmla="*/ 2504 h 7504"/>
                  <a:gd name="T4" fmla="*/ 4379 w 8212"/>
                  <a:gd name="T5" fmla="*/ 5673 h 7504"/>
                  <a:gd name="T6" fmla="*/ 1923 w 8212"/>
                  <a:gd name="T7" fmla="*/ 7347 h 7504"/>
                  <a:gd name="T8" fmla="*/ 123 w 8212"/>
                  <a:gd name="T9" fmla="*/ 5144 h 7504"/>
                  <a:gd name="T10" fmla="*/ 3942 w 8212"/>
                  <a:gd name="T11" fmla="*/ 2508 h 7504"/>
                  <a:gd name="T12" fmla="*/ 4580 w 8212"/>
                  <a:gd name="T13" fmla="*/ 2238 h 7504"/>
                  <a:gd name="T14" fmla="*/ 5157 w 8212"/>
                  <a:gd name="T15" fmla="*/ 1875 h 7504"/>
                  <a:gd name="T16" fmla="*/ 6053 w 8212"/>
                  <a:gd name="T17" fmla="*/ 477 h 7504"/>
                  <a:gd name="T18" fmla="*/ 6123 w 8212"/>
                  <a:gd name="T19" fmla="*/ 179 h 7504"/>
                  <a:gd name="T20" fmla="*/ 6105 w 8212"/>
                  <a:gd name="T21" fmla="*/ 1 h 7504"/>
                  <a:gd name="T22" fmla="*/ 6018 w 8212"/>
                  <a:gd name="T23" fmla="*/ 57 h 7504"/>
                  <a:gd name="T24" fmla="*/ 4536 w 8212"/>
                  <a:gd name="T25" fmla="*/ 2141 h 7504"/>
                  <a:gd name="T26" fmla="*/ 3903 w 8212"/>
                  <a:gd name="T27" fmla="*/ 2408 h 7504"/>
                  <a:gd name="T28" fmla="*/ 857 w 8212"/>
                  <a:gd name="T29" fmla="*/ 4043 h 7504"/>
                  <a:gd name="T30" fmla="*/ 14 w 8212"/>
                  <a:gd name="T31" fmla="*/ 5135 h 7504"/>
                  <a:gd name="T32" fmla="*/ 0 w 8212"/>
                  <a:gd name="T33" fmla="*/ 5166 h 7504"/>
                  <a:gd name="T34" fmla="*/ 1914 w 8212"/>
                  <a:gd name="T35" fmla="*/ 7504 h 7504"/>
                  <a:gd name="T36" fmla="*/ 1958 w 8212"/>
                  <a:gd name="T37" fmla="*/ 7460 h 7504"/>
                  <a:gd name="T38" fmla="*/ 4409 w 8212"/>
                  <a:gd name="T39" fmla="*/ 5778 h 7504"/>
                  <a:gd name="T40" fmla="*/ 8199 w 8212"/>
                  <a:gd name="T41" fmla="*/ 2518 h 7504"/>
                  <a:gd name="T42" fmla="*/ 8211 w 8212"/>
                  <a:gd name="T43" fmla="*/ 2486 h 7504"/>
                  <a:gd name="T44" fmla="*/ 6105 w 8212"/>
                  <a:gd name="T45" fmla="*/ 1 h 7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78" name="Google Shape;2543;p46">
              <a:extLst>
                <a:ext uri="{FF2B5EF4-FFF2-40B4-BE49-F238E27FC236}">
                  <a16:creationId xmlns:a16="http://schemas.microsoft.com/office/drawing/2014/main" xmlns="" id="{04A61ADF-0745-9980-014E-A08D47BA086F}"/>
                </a:ext>
              </a:extLst>
            </p:cNvPr>
            <p:cNvGrpSpPr>
              <a:grpSpLocks/>
            </p:cNvGrpSpPr>
            <p:nvPr/>
          </p:nvGrpSpPr>
          <p:grpSpPr bwMode="auto">
            <a:xfrm>
              <a:off x="6472501" y="1281478"/>
              <a:ext cx="1000385" cy="883233"/>
              <a:chOff x="6472501" y="1326053"/>
              <a:chExt cx="1000385" cy="883233"/>
            </a:xfrm>
          </p:grpSpPr>
          <p:sp>
            <p:nvSpPr>
              <p:cNvPr id="105742" name="Google Shape;2544;p46">
                <a:extLst>
                  <a:ext uri="{FF2B5EF4-FFF2-40B4-BE49-F238E27FC236}">
                    <a16:creationId xmlns:a16="http://schemas.microsoft.com/office/drawing/2014/main" xmlns="" id="{47087307-D33E-0F03-F42A-8F071F3E6F05}"/>
                  </a:ext>
                </a:extLst>
              </p:cNvPr>
              <p:cNvSpPr>
                <a:spLocks/>
              </p:cNvSpPr>
              <p:nvPr/>
            </p:nvSpPr>
            <p:spPr bwMode="auto">
              <a:xfrm>
                <a:off x="6472501" y="1326053"/>
                <a:ext cx="1000385" cy="883233"/>
              </a:xfrm>
              <a:custGeom>
                <a:avLst/>
                <a:gdLst>
                  <a:gd name="T0" fmla="*/ 11255 w 22535"/>
                  <a:gd name="T1" fmla="*/ 0 h 19896"/>
                  <a:gd name="T2" fmla="*/ 3289 w 22535"/>
                  <a:gd name="T3" fmla="*/ 3985 h 19896"/>
                  <a:gd name="T4" fmla="*/ 5316 w 22535"/>
                  <a:gd name="T5" fmla="*/ 17907 h 19896"/>
                  <a:gd name="T6" fmla="*/ 11284 w 22535"/>
                  <a:gd name="T7" fmla="*/ 19895 h 19896"/>
                  <a:gd name="T8" fmla="*/ 19247 w 22535"/>
                  <a:gd name="T9" fmla="*/ 15912 h 19896"/>
                  <a:gd name="T10" fmla="*/ 17219 w 22535"/>
                  <a:gd name="T11" fmla="*/ 1986 h 19896"/>
                  <a:gd name="T12" fmla="*/ 11255 w 22535"/>
                  <a:gd name="T13" fmla="*/ 0 h 19896"/>
                </a:gdLst>
                <a:ahLst/>
                <a:cxnLst>
                  <a:cxn ang="0">
                    <a:pos x="T0" y="T1"/>
                  </a:cxn>
                  <a:cxn ang="0">
                    <a:pos x="T2" y="T3"/>
                  </a:cxn>
                  <a:cxn ang="0">
                    <a:pos x="T4" y="T5"/>
                  </a:cxn>
                  <a:cxn ang="0">
                    <a:pos x="T6" y="T7"/>
                  </a:cxn>
                  <a:cxn ang="0">
                    <a:pos x="T8" y="T9"/>
                  </a:cxn>
                  <a:cxn ang="0">
                    <a:pos x="T10" y="T11"/>
                  </a:cxn>
                  <a:cxn ang="0">
                    <a:pos x="T12" y="T13"/>
                  </a:cxn>
                </a:cxnLst>
                <a:rect l="0" t="0"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3" name="Google Shape;2545;p46">
                <a:extLst>
                  <a:ext uri="{FF2B5EF4-FFF2-40B4-BE49-F238E27FC236}">
                    <a16:creationId xmlns:a16="http://schemas.microsoft.com/office/drawing/2014/main" xmlns="" id="{72D58516-5665-C2C6-2D06-50217EC57E13}"/>
                  </a:ext>
                </a:extLst>
              </p:cNvPr>
              <p:cNvSpPr>
                <a:spLocks/>
              </p:cNvSpPr>
              <p:nvPr/>
            </p:nvSpPr>
            <p:spPr bwMode="auto">
              <a:xfrm>
                <a:off x="6591559" y="1431083"/>
                <a:ext cx="762308" cy="673123"/>
              </a:xfrm>
              <a:custGeom>
                <a:avLst/>
                <a:gdLst>
                  <a:gd name="T0" fmla="*/ 8574 w 17172"/>
                  <a:gd name="T1" fmla="*/ 0 h 15163"/>
                  <a:gd name="T2" fmla="*/ 2505 w 17172"/>
                  <a:gd name="T3" fmla="*/ 3036 h 15163"/>
                  <a:gd name="T4" fmla="*/ 4052 w 17172"/>
                  <a:gd name="T5" fmla="*/ 13646 h 15163"/>
                  <a:gd name="T6" fmla="*/ 8596 w 17172"/>
                  <a:gd name="T7" fmla="*/ 15162 h 15163"/>
                  <a:gd name="T8" fmla="*/ 14666 w 17172"/>
                  <a:gd name="T9" fmla="*/ 12124 h 15163"/>
                  <a:gd name="T10" fmla="*/ 13119 w 17172"/>
                  <a:gd name="T11" fmla="*/ 1515 h 15163"/>
                  <a:gd name="T12" fmla="*/ 8574 w 17172"/>
                  <a:gd name="T13" fmla="*/ 0 h 15163"/>
                </a:gdLst>
                <a:ahLst/>
                <a:cxnLst>
                  <a:cxn ang="0">
                    <a:pos x="T0" y="T1"/>
                  </a:cxn>
                  <a:cxn ang="0">
                    <a:pos x="T2" y="T3"/>
                  </a:cxn>
                  <a:cxn ang="0">
                    <a:pos x="T4" y="T5"/>
                  </a:cxn>
                  <a:cxn ang="0">
                    <a:pos x="T6" y="T7"/>
                  </a:cxn>
                  <a:cxn ang="0">
                    <a:pos x="T8" y="T9"/>
                  </a:cxn>
                  <a:cxn ang="0">
                    <a:pos x="T10" y="T11"/>
                  </a:cxn>
                  <a:cxn ang="0">
                    <a:pos x="T12" y="T13"/>
                  </a:cxn>
                </a:cxnLst>
                <a:rect l="0" t="0"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4" name="Google Shape;2546;p46">
                <a:extLst>
                  <a:ext uri="{FF2B5EF4-FFF2-40B4-BE49-F238E27FC236}">
                    <a16:creationId xmlns:a16="http://schemas.microsoft.com/office/drawing/2014/main" xmlns="" id="{36E14680-1DEC-F3ED-5758-02C02E16ED9A}"/>
                  </a:ext>
                </a:extLst>
              </p:cNvPr>
              <p:cNvSpPr>
                <a:spLocks/>
              </p:cNvSpPr>
              <p:nvPr/>
            </p:nvSpPr>
            <p:spPr bwMode="auto">
              <a:xfrm>
                <a:off x="6695435" y="1419230"/>
                <a:ext cx="625446" cy="541722"/>
              </a:xfrm>
              <a:custGeom>
                <a:avLst/>
                <a:gdLst>
                  <a:gd name="T0" fmla="*/ 6307 w 14089"/>
                  <a:gd name="T1" fmla="*/ 1 h 12203"/>
                  <a:gd name="T2" fmla="*/ 6231 w 14089"/>
                  <a:gd name="T3" fmla="*/ 1 h 12203"/>
                  <a:gd name="T4" fmla="*/ 4167 w 14089"/>
                  <a:gd name="T5" fmla="*/ 306 h 12203"/>
                  <a:gd name="T6" fmla="*/ 2502 w 14089"/>
                  <a:gd name="T7" fmla="*/ 1013 h 12203"/>
                  <a:gd name="T8" fmla="*/ 528 w 14089"/>
                  <a:gd name="T9" fmla="*/ 2690 h 12203"/>
                  <a:gd name="T10" fmla="*/ 29 w 14089"/>
                  <a:gd name="T11" fmla="*/ 3497 h 12203"/>
                  <a:gd name="T12" fmla="*/ 35 w 14089"/>
                  <a:gd name="T13" fmla="*/ 3499 h 12203"/>
                  <a:gd name="T14" fmla="*/ 693 w 14089"/>
                  <a:gd name="T15" fmla="*/ 2844 h 12203"/>
                  <a:gd name="T16" fmla="*/ 2700 w 14089"/>
                  <a:gd name="T17" fmla="*/ 1376 h 12203"/>
                  <a:gd name="T18" fmla="*/ 4297 w 14089"/>
                  <a:gd name="T19" fmla="*/ 770 h 12203"/>
                  <a:gd name="T20" fmla="*/ 6128 w 14089"/>
                  <a:gd name="T21" fmla="*/ 539 h 12203"/>
                  <a:gd name="T22" fmla="*/ 6231 w 14089"/>
                  <a:gd name="T23" fmla="*/ 540 h 12203"/>
                  <a:gd name="T24" fmla="*/ 7283 w 14089"/>
                  <a:gd name="T25" fmla="*/ 622 h 12203"/>
                  <a:gd name="T26" fmla="*/ 8357 w 14089"/>
                  <a:gd name="T27" fmla="*/ 869 h 12203"/>
                  <a:gd name="T28" fmla="*/ 9412 w 14089"/>
                  <a:gd name="T29" fmla="*/ 1286 h 12203"/>
                  <a:gd name="T30" fmla="*/ 10424 w 14089"/>
                  <a:gd name="T31" fmla="*/ 1882 h 12203"/>
                  <a:gd name="T32" fmla="*/ 11324 w 14089"/>
                  <a:gd name="T33" fmla="*/ 2625 h 12203"/>
                  <a:gd name="T34" fmla="*/ 12082 w 14089"/>
                  <a:gd name="T35" fmla="*/ 3475 h 12203"/>
                  <a:gd name="T36" fmla="*/ 12678 w 14089"/>
                  <a:gd name="T37" fmla="*/ 4398 h 12203"/>
                  <a:gd name="T38" fmla="*/ 13120 w 14089"/>
                  <a:gd name="T39" fmla="*/ 5357 h 12203"/>
                  <a:gd name="T40" fmla="*/ 13564 w 14089"/>
                  <a:gd name="T41" fmla="*/ 7255 h 12203"/>
                  <a:gd name="T42" fmla="*/ 13547 w 14089"/>
                  <a:gd name="T43" fmla="*/ 8960 h 12203"/>
                  <a:gd name="T44" fmla="*/ 12853 w 14089"/>
                  <a:gd name="T45" fmla="*/ 11351 h 12203"/>
                  <a:gd name="T46" fmla="*/ 12466 w 14089"/>
                  <a:gd name="T47" fmla="*/ 12202 h 12203"/>
                  <a:gd name="T48" fmla="*/ 12469 w 14089"/>
                  <a:gd name="T49" fmla="*/ 12202 h 12203"/>
                  <a:gd name="T50" fmla="*/ 13055 w 14089"/>
                  <a:gd name="T51" fmla="*/ 11455 h 12203"/>
                  <a:gd name="T52" fmla="*/ 13952 w 14089"/>
                  <a:gd name="T53" fmla="*/ 9025 h 12203"/>
                  <a:gd name="T54" fmla="*/ 14046 w 14089"/>
                  <a:gd name="T55" fmla="*/ 7216 h 12203"/>
                  <a:gd name="T56" fmla="*/ 13622 w 14089"/>
                  <a:gd name="T57" fmla="*/ 5173 h 12203"/>
                  <a:gd name="T58" fmla="*/ 13169 w 14089"/>
                  <a:gd name="T59" fmla="*/ 4136 h 12203"/>
                  <a:gd name="T60" fmla="*/ 12538 w 14089"/>
                  <a:gd name="T61" fmla="*/ 3135 h 12203"/>
                  <a:gd name="T62" fmla="*/ 11730 w 14089"/>
                  <a:gd name="T63" fmla="*/ 2212 h 12203"/>
                  <a:gd name="T64" fmla="*/ 10754 w 14089"/>
                  <a:gd name="T65" fmla="*/ 1404 h 12203"/>
                  <a:gd name="T66" fmla="*/ 9663 w 14089"/>
                  <a:gd name="T67" fmla="*/ 766 h 12203"/>
                  <a:gd name="T68" fmla="*/ 8518 w 14089"/>
                  <a:gd name="T69" fmla="*/ 324 h 12203"/>
                  <a:gd name="T70" fmla="*/ 7362 w 14089"/>
                  <a:gd name="T71" fmla="*/ 73 h 12203"/>
                  <a:gd name="T72" fmla="*/ 6307 w 14089"/>
                  <a:gd name="T73" fmla="*/ 1 h 1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5" name="Google Shape;2547;p46">
                <a:extLst>
                  <a:ext uri="{FF2B5EF4-FFF2-40B4-BE49-F238E27FC236}">
                    <a16:creationId xmlns:a16="http://schemas.microsoft.com/office/drawing/2014/main" xmlns="" id="{AF84629F-4CE2-1A9A-046B-AB6C2217B0A9}"/>
                  </a:ext>
                </a:extLst>
              </p:cNvPr>
              <p:cNvSpPr>
                <a:spLocks/>
              </p:cNvSpPr>
              <p:nvPr/>
            </p:nvSpPr>
            <p:spPr bwMode="auto">
              <a:xfrm>
                <a:off x="6758560" y="1569362"/>
                <a:ext cx="413028" cy="429586"/>
              </a:xfrm>
              <a:custGeom>
                <a:avLst/>
                <a:gdLst>
                  <a:gd name="T0" fmla="*/ 5325 w 9304"/>
                  <a:gd name="T1" fmla="*/ 2199 h 9677"/>
                  <a:gd name="T2" fmla="*/ 5893 w 9304"/>
                  <a:gd name="T3" fmla="*/ 2333 h 9677"/>
                  <a:gd name="T4" fmla="*/ 4910 w 9304"/>
                  <a:gd name="T5" fmla="*/ 3690 h 9677"/>
                  <a:gd name="T6" fmla="*/ 4673 w 9304"/>
                  <a:gd name="T7" fmla="*/ 2527 h 9677"/>
                  <a:gd name="T8" fmla="*/ 5325 w 9304"/>
                  <a:gd name="T9" fmla="*/ 2199 h 9677"/>
                  <a:gd name="T10" fmla="*/ 4673 w 9304"/>
                  <a:gd name="T11" fmla="*/ 6027 h 9677"/>
                  <a:gd name="T12" fmla="*/ 4881 w 9304"/>
                  <a:gd name="T13" fmla="*/ 7186 h 9677"/>
                  <a:gd name="T14" fmla="*/ 4286 w 9304"/>
                  <a:gd name="T15" fmla="*/ 7482 h 9677"/>
                  <a:gd name="T16" fmla="*/ 3715 w 9304"/>
                  <a:gd name="T17" fmla="*/ 7344 h 9677"/>
                  <a:gd name="T18" fmla="*/ 4673 w 9304"/>
                  <a:gd name="T19" fmla="*/ 6027 h 9677"/>
                  <a:gd name="T20" fmla="*/ 7584 w 9304"/>
                  <a:gd name="T21" fmla="*/ 0 h 9677"/>
                  <a:gd name="T22" fmla="*/ 6816 w 9304"/>
                  <a:gd name="T23" fmla="*/ 1059 h 9677"/>
                  <a:gd name="T24" fmla="*/ 4989 w 9304"/>
                  <a:gd name="T25" fmla="*/ 519 h 9677"/>
                  <a:gd name="T26" fmla="*/ 3080 w 9304"/>
                  <a:gd name="T27" fmla="*/ 1486 h 9677"/>
                  <a:gd name="T28" fmla="*/ 3890 w 9304"/>
                  <a:gd name="T29" fmla="*/ 5094 h 9677"/>
                  <a:gd name="T30" fmla="*/ 2731 w 9304"/>
                  <a:gd name="T31" fmla="*/ 6691 h 9677"/>
                  <a:gd name="T32" fmla="*/ 1371 w 9304"/>
                  <a:gd name="T33" fmla="*/ 4667 h 9677"/>
                  <a:gd name="T34" fmla="*/ 0 w 9304"/>
                  <a:gd name="T35" fmla="*/ 5452 h 9677"/>
                  <a:gd name="T36" fmla="*/ 1823 w 9304"/>
                  <a:gd name="T37" fmla="*/ 7944 h 9677"/>
                  <a:gd name="T38" fmla="*/ 1069 w 9304"/>
                  <a:gd name="T39" fmla="*/ 8984 h 9677"/>
                  <a:gd name="T40" fmla="*/ 2024 w 9304"/>
                  <a:gd name="T41" fmla="*/ 9677 h 9677"/>
                  <a:gd name="T42" fmla="*/ 2800 w 9304"/>
                  <a:gd name="T43" fmla="*/ 8608 h 9677"/>
                  <a:gd name="T44" fmla="*/ 4614 w 9304"/>
                  <a:gd name="T45" fmla="*/ 9136 h 9677"/>
                  <a:gd name="T46" fmla="*/ 6504 w 9304"/>
                  <a:gd name="T47" fmla="*/ 8187 h 9677"/>
                  <a:gd name="T48" fmla="*/ 5692 w 9304"/>
                  <a:gd name="T49" fmla="*/ 4620 h 9677"/>
                  <a:gd name="T50" fmla="*/ 6870 w 9304"/>
                  <a:gd name="T51" fmla="*/ 2997 h 9677"/>
                  <a:gd name="T52" fmla="*/ 7972 w 9304"/>
                  <a:gd name="T53" fmla="*/ 4556 h 9677"/>
                  <a:gd name="T54" fmla="*/ 9304 w 9304"/>
                  <a:gd name="T55" fmla="*/ 3726 h 9677"/>
                  <a:gd name="T56" fmla="*/ 7785 w 9304"/>
                  <a:gd name="T57" fmla="*/ 1734 h 9677"/>
                  <a:gd name="T58" fmla="*/ 8539 w 9304"/>
                  <a:gd name="T59" fmla="*/ 693 h 9677"/>
                  <a:gd name="T60" fmla="*/ 7584 w 9304"/>
                  <a:gd name="T61" fmla="*/ 0 h 9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79" name="Google Shape;2548;p46">
              <a:extLst>
                <a:ext uri="{FF2B5EF4-FFF2-40B4-BE49-F238E27FC236}">
                  <a16:creationId xmlns:a16="http://schemas.microsoft.com/office/drawing/2014/main" xmlns="" id="{323D68CA-FE6E-ECB4-CACF-C5A975B3E026}"/>
                </a:ext>
              </a:extLst>
            </p:cNvPr>
            <p:cNvGrpSpPr>
              <a:grpSpLocks/>
            </p:cNvGrpSpPr>
            <p:nvPr/>
          </p:nvGrpSpPr>
          <p:grpSpPr bwMode="auto">
            <a:xfrm>
              <a:off x="6256625" y="936264"/>
              <a:ext cx="546250" cy="503056"/>
              <a:chOff x="6256625" y="616414"/>
              <a:chExt cx="546250" cy="503056"/>
            </a:xfrm>
          </p:grpSpPr>
          <p:sp>
            <p:nvSpPr>
              <p:cNvPr id="105738" name="Google Shape;2549;p46">
                <a:extLst>
                  <a:ext uri="{FF2B5EF4-FFF2-40B4-BE49-F238E27FC236}">
                    <a16:creationId xmlns:a16="http://schemas.microsoft.com/office/drawing/2014/main" xmlns="" id="{115B574B-8ABB-834F-7AE3-8E0993393952}"/>
                  </a:ext>
                </a:extLst>
              </p:cNvPr>
              <p:cNvSpPr>
                <a:spLocks/>
              </p:cNvSpPr>
              <p:nvPr/>
            </p:nvSpPr>
            <p:spPr bwMode="auto">
              <a:xfrm>
                <a:off x="6256625" y="616414"/>
                <a:ext cx="546250" cy="503056"/>
              </a:xfrm>
              <a:custGeom>
                <a:avLst/>
                <a:gdLst>
                  <a:gd name="T0" fmla="*/ 6142 w 12305"/>
                  <a:gd name="T1" fmla="*/ 0 h 11332"/>
                  <a:gd name="T2" fmla="*/ 571 w 12305"/>
                  <a:gd name="T3" fmla="*/ 4630 h 11332"/>
                  <a:gd name="T4" fmla="*/ 5119 w 12305"/>
                  <a:gd name="T5" fmla="*/ 11234 h 11332"/>
                  <a:gd name="T6" fmla="*/ 6167 w 12305"/>
                  <a:gd name="T7" fmla="*/ 11332 h 11332"/>
                  <a:gd name="T8" fmla="*/ 11733 w 12305"/>
                  <a:gd name="T9" fmla="*/ 6705 h 11332"/>
                  <a:gd name="T10" fmla="*/ 7186 w 12305"/>
                  <a:gd name="T11" fmla="*/ 97 h 11332"/>
                  <a:gd name="T12" fmla="*/ 6142 w 12305"/>
                  <a:gd name="T13" fmla="*/ 0 h 11332"/>
                </a:gdLst>
                <a:ahLst/>
                <a:cxnLst>
                  <a:cxn ang="0">
                    <a:pos x="T0" y="T1"/>
                  </a:cxn>
                  <a:cxn ang="0">
                    <a:pos x="T2" y="T3"/>
                  </a:cxn>
                  <a:cxn ang="0">
                    <a:pos x="T4" y="T5"/>
                  </a:cxn>
                  <a:cxn ang="0">
                    <a:pos x="T6" y="T7"/>
                  </a:cxn>
                  <a:cxn ang="0">
                    <a:pos x="T8" y="T9"/>
                  </a:cxn>
                  <a:cxn ang="0">
                    <a:pos x="T10" y="T11"/>
                  </a:cxn>
                  <a:cxn ang="0">
                    <a:pos x="T12" y="T13"/>
                  </a:cxn>
                </a:cxnLst>
                <a:rect l="0" t="0" r="r" b="b"/>
                <a:pathLst>
                  <a:path w="12305" h="11332" extrusionOk="0">
                    <a:moveTo>
                      <a:pt x="6142" y="0"/>
                    </a:moveTo>
                    <a:cubicBezTo>
                      <a:pt x="3460" y="0"/>
                      <a:pt x="1077" y="1903"/>
                      <a:pt x="571" y="4630"/>
                    </a:cubicBezTo>
                    <a:cubicBezTo>
                      <a:pt x="1" y="7706"/>
                      <a:pt x="2035" y="10663"/>
                      <a:pt x="5119" y="11234"/>
                    </a:cubicBezTo>
                    <a:cubicBezTo>
                      <a:pt x="5471" y="11300"/>
                      <a:pt x="5822" y="11332"/>
                      <a:pt x="6167" y="11332"/>
                    </a:cubicBezTo>
                    <a:cubicBezTo>
                      <a:pt x="8847" y="11332"/>
                      <a:pt x="11228" y="9429"/>
                      <a:pt x="11733" y="6705"/>
                    </a:cubicBezTo>
                    <a:cubicBezTo>
                      <a:pt x="12305" y="3629"/>
                      <a:pt x="10269" y="671"/>
                      <a:pt x="7186" y="97"/>
                    </a:cubicBezTo>
                    <a:cubicBezTo>
                      <a:pt x="6835" y="32"/>
                      <a:pt x="6486" y="0"/>
                      <a:pt x="6142" y="0"/>
                    </a:cubicBez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39" name="Google Shape;2550;p46">
                <a:extLst>
                  <a:ext uri="{FF2B5EF4-FFF2-40B4-BE49-F238E27FC236}">
                    <a16:creationId xmlns:a16="http://schemas.microsoft.com/office/drawing/2014/main" xmlns="" id="{DDEB518E-B29F-2A8D-B598-58E60C577BDC}"/>
                  </a:ext>
                </a:extLst>
              </p:cNvPr>
              <p:cNvSpPr>
                <a:spLocks/>
              </p:cNvSpPr>
              <p:nvPr/>
            </p:nvSpPr>
            <p:spPr bwMode="auto">
              <a:xfrm>
                <a:off x="6321659" y="676342"/>
                <a:ext cx="416224" cy="383285"/>
              </a:xfrm>
              <a:custGeom>
                <a:avLst/>
                <a:gdLst>
                  <a:gd name="T0" fmla="*/ 4678 w 9376"/>
                  <a:gd name="T1" fmla="*/ 0 h 8634"/>
                  <a:gd name="T2" fmla="*/ 434 w 9376"/>
                  <a:gd name="T3" fmla="*/ 3528 h 8634"/>
                  <a:gd name="T4" fmla="*/ 3898 w 9376"/>
                  <a:gd name="T5" fmla="*/ 8559 h 8634"/>
                  <a:gd name="T6" fmla="*/ 4698 w 9376"/>
                  <a:gd name="T7" fmla="*/ 8634 h 8634"/>
                  <a:gd name="T8" fmla="*/ 8941 w 9376"/>
                  <a:gd name="T9" fmla="*/ 5107 h 8634"/>
                  <a:gd name="T10" fmla="*/ 5477 w 9376"/>
                  <a:gd name="T11" fmla="*/ 74 h 8634"/>
                  <a:gd name="T12" fmla="*/ 4678 w 9376"/>
                  <a:gd name="T13" fmla="*/ 0 h 8634"/>
                </a:gdLst>
                <a:ahLst/>
                <a:cxnLst>
                  <a:cxn ang="0">
                    <a:pos x="T0" y="T1"/>
                  </a:cxn>
                  <a:cxn ang="0">
                    <a:pos x="T2" y="T3"/>
                  </a:cxn>
                  <a:cxn ang="0">
                    <a:pos x="T4" y="T5"/>
                  </a:cxn>
                  <a:cxn ang="0">
                    <a:pos x="T6" y="T7"/>
                  </a:cxn>
                  <a:cxn ang="0">
                    <a:pos x="T8" y="T9"/>
                  </a:cxn>
                  <a:cxn ang="0">
                    <a:pos x="T10" y="T11"/>
                  </a:cxn>
                  <a:cxn ang="0">
                    <a:pos x="T12" y="T13"/>
                  </a:cxn>
                </a:cxnLst>
                <a:rect l="0" t="0" r="r" b="b"/>
                <a:pathLst>
                  <a:path w="9376" h="8634" extrusionOk="0">
                    <a:moveTo>
                      <a:pt x="4678" y="0"/>
                    </a:moveTo>
                    <a:cubicBezTo>
                      <a:pt x="2635" y="0"/>
                      <a:pt x="819" y="1451"/>
                      <a:pt x="434" y="3528"/>
                    </a:cubicBezTo>
                    <a:cubicBezTo>
                      <a:pt x="0" y="5872"/>
                      <a:pt x="1551" y="8125"/>
                      <a:pt x="3898" y="8559"/>
                    </a:cubicBezTo>
                    <a:cubicBezTo>
                      <a:pt x="4167" y="8610"/>
                      <a:pt x="4434" y="8634"/>
                      <a:pt x="4698" y="8634"/>
                    </a:cubicBezTo>
                    <a:cubicBezTo>
                      <a:pt x="6741" y="8634"/>
                      <a:pt x="8556" y="7183"/>
                      <a:pt x="8941" y="5107"/>
                    </a:cubicBezTo>
                    <a:cubicBezTo>
                      <a:pt x="9375" y="2763"/>
                      <a:pt x="7825" y="509"/>
                      <a:pt x="5477" y="74"/>
                    </a:cubicBezTo>
                    <a:cubicBezTo>
                      <a:pt x="5209" y="24"/>
                      <a:pt x="4942" y="0"/>
                      <a:pt x="4678" y="0"/>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0" name="Google Shape;2551;p46">
                <a:extLst>
                  <a:ext uri="{FF2B5EF4-FFF2-40B4-BE49-F238E27FC236}">
                    <a16:creationId xmlns:a16="http://schemas.microsoft.com/office/drawing/2014/main" xmlns="" id="{65E420BD-3151-7AE9-74F7-9D22FDA7944E}"/>
                  </a:ext>
                </a:extLst>
              </p:cNvPr>
              <p:cNvSpPr>
                <a:spLocks/>
              </p:cNvSpPr>
              <p:nvPr/>
            </p:nvSpPr>
            <p:spPr bwMode="auto">
              <a:xfrm>
                <a:off x="6339016" y="668929"/>
                <a:ext cx="386881" cy="228266"/>
              </a:xfrm>
              <a:custGeom>
                <a:avLst/>
                <a:gdLst>
                  <a:gd name="T0" fmla="*/ 4257 w 8715"/>
                  <a:gd name="T1" fmla="*/ 1 h 5142"/>
                  <a:gd name="T2" fmla="*/ 3561 w 8715"/>
                  <a:gd name="T3" fmla="*/ 66 h 5142"/>
                  <a:gd name="T4" fmla="*/ 2908 w 8715"/>
                  <a:gd name="T5" fmla="*/ 227 h 5142"/>
                  <a:gd name="T6" fmla="*/ 2312 w 8715"/>
                  <a:gd name="T7" fmla="*/ 478 h 5142"/>
                  <a:gd name="T8" fmla="*/ 1332 w 8715"/>
                  <a:gd name="T9" fmla="*/ 1154 h 5142"/>
                  <a:gd name="T10" fmla="*/ 660 w 8715"/>
                  <a:gd name="T11" fmla="*/ 1936 h 5142"/>
                  <a:gd name="T12" fmla="*/ 72 w 8715"/>
                  <a:gd name="T13" fmla="*/ 3289 h 5142"/>
                  <a:gd name="T14" fmla="*/ 22 w 8715"/>
                  <a:gd name="T15" fmla="*/ 3827 h 5142"/>
                  <a:gd name="T16" fmla="*/ 23 w 8715"/>
                  <a:gd name="T17" fmla="*/ 3827 h 5142"/>
                  <a:gd name="T18" fmla="*/ 198 w 8715"/>
                  <a:gd name="T19" fmla="*/ 3325 h 5142"/>
                  <a:gd name="T20" fmla="*/ 851 w 8715"/>
                  <a:gd name="T21" fmla="*/ 2068 h 5142"/>
                  <a:gd name="T22" fmla="*/ 1515 w 8715"/>
                  <a:gd name="T23" fmla="*/ 1358 h 5142"/>
                  <a:gd name="T24" fmla="*/ 2448 w 8715"/>
                  <a:gd name="T25" fmla="*/ 751 h 5142"/>
                  <a:gd name="T26" fmla="*/ 3004 w 8715"/>
                  <a:gd name="T27" fmla="*/ 529 h 5142"/>
                  <a:gd name="T28" fmla="*/ 3615 w 8715"/>
                  <a:gd name="T29" fmla="*/ 385 h 5142"/>
                  <a:gd name="T30" fmla="*/ 4261 w 8715"/>
                  <a:gd name="T31" fmla="*/ 332 h 5142"/>
                  <a:gd name="T32" fmla="*/ 4929 w 8715"/>
                  <a:gd name="T33" fmla="*/ 382 h 5142"/>
                  <a:gd name="T34" fmla="*/ 5578 w 8715"/>
                  <a:gd name="T35" fmla="*/ 532 h 5142"/>
                  <a:gd name="T36" fmla="*/ 6178 w 8715"/>
                  <a:gd name="T37" fmla="*/ 780 h 5142"/>
                  <a:gd name="T38" fmla="*/ 6716 w 8715"/>
                  <a:gd name="T39" fmla="*/ 1099 h 5142"/>
                  <a:gd name="T40" fmla="*/ 7182 w 8715"/>
                  <a:gd name="T41" fmla="*/ 1477 h 5142"/>
                  <a:gd name="T42" fmla="*/ 7889 w 8715"/>
                  <a:gd name="T43" fmla="*/ 2335 h 5142"/>
                  <a:gd name="T44" fmla="*/ 8310 w 8715"/>
                  <a:gd name="T45" fmla="*/ 3213 h 5142"/>
                  <a:gd name="T46" fmla="*/ 8557 w 8715"/>
                  <a:gd name="T47" fmla="*/ 4606 h 5142"/>
                  <a:gd name="T48" fmla="*/ 8575 w 8715"/>
                  <a:gd name="T49" fmla="*/ 5141 h 5142"/>
                  <a:gd name="T50" fmla="*/ 8576 w 8715"/>
                  <a:gd name="T51" fmla="*/ 5141 h 5142"/>
                  <a:gd name="T52" fmla="*/ 8686 w 8715"/>
                  <a:gd name="T53" fmla="*/ 4613 h 5142"/>
                  <a:gd name="T54" fmla="*/ 8532 w 8715"/>
                  <a:gd name="T55" fmla="*/ 3142 h 5142"/>
                  <a:gd name="T56" fmla="*/ 8123 w 8715"/>
                  <a:gd name="T57" fmla="*/ 2194 h 5142"/>
                  <a:gd name="T58" fmla="*/ 7394 w 8715"/>
                  <a:gd name="T59" fmla="*/ 1258 h 5142"/>
                  <a:gd name="T60" fmla="*/ 6899 w 8715"/>
                  <a:gd name="T61" fmla="*/ 841 h 5142"/>
                  <a:gd name="T62" fmla="*/ 6324 w 8715"/>
                  <a:gd name="T63" fmla="*/ 489 h 5142"/>
                  <a:gd name="T64" fmla="*/ 5678 w 8715"/>
                  <a:gd name="T65" fmla="*/ 220 h 5142"/>
                  <a:gd name="T66" fmla="*/ 4979 w 8715"/>
                  <a:gd name="T67" fmla="*/ 55 h 5142"/>
                  <a:gd name="T68" fmla="*/ 4257 w 8715"/>
                  <a:gd name="T69" fmla="*/ 1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15" h="5142" extrusionOk="0">
                    <a:moveTo>
                      <a:pt x="4257" y="1"/>
                    </a:moveTo>
                    <a:cubicBezTo>
                      <a:pt x="4020" y="4"/>
                      <a:pt x="3787" y="26"/>
                      <a:pt x="3561" y="66"/>
                    </a:cubicBezTo>
                    <a:cubicBezTo>
                      <a:pt x="3335" y="102"/>
                      <a:pt x="3115" y="159"/>
                      <a:pt x="2908" y="227"/>
                    </a:cubicBezTo>
                    <a:cubicBezTo>
                      <a:pt x="2696" y="296"/>
                      <a:pt x="2498" y="382"/>
                      <a:pt x="2312" y="478"/>
                    </a:cubicBezTo>
                    <a:cubicBezTo>
                      <a:pt x="1935" y="665"/>
                      <a:pt x="1608" y="902"/>
                      <a:pt x="1332" y="1154"/>
                    </a:cubicBezTo>
                    <a:cubicBezTo>
                      <a:pt x="1059" y="1404"/>
                      <a:pt x="837" y="1674"/>
                      <a:pt x="660" y="1936"/>
                    </a:cubicBezTo>
                    <a:cubicBezTo>
                      <a:pt x="309" y="2459"/>
                      <a:pt x="148" y="2951"/>
                      <a:pt x="72" y="3289"/>
                    </a:cubicBezTo>
                    <a:cubicBezTo>
                      <a:pt x="0" y="3630"/>
                      <a:pt x="0" y="3824"/>
                      <a:pt x="22" y="3827"/>
                    </a:cubicBezTo>
                    <a:cubicBezTo>
                      <a:pt x="22" y="3827"/>
                      <a:pt x="22" y="3827"/>
                      <a:pt x="23" y="3827"/>
                    </a:cubicBezTo>
                    <a:cubicBezTo>
                      <a:pt x="48" y="3827"/>
                      <a:pt x="91" y="3641"/>
                      <a:pt x="198" y="3325"/>
                    </a:cubicBezTo>
                    <a:cubicBezTo>
                      <a:pt x="309" y="3006"/>
                      <a:pt x="496" y="2550"/>
                      <a:pt x="851" y="2068"/>
                    </a:cubicBezTo>
                    <a:cubicBezTo>
                      <a:pt x="1031" y="1828"/>
                      <a:pt x="1249" y="1584"/>
                      <a:pt x="1515" y="1358"/>
                    </a:cubicBezTo>
                    <a:cubicBezTo>
                      <a:pt x="1780" y="1132"/>
                      <a:pt x="2093" y="920"/>
                      <a:pt x="2448" y="751"/>
                    </a:cubicBezTo>
                    <a:cubicBezTo>
                      <a:pt x="2624" y="665"/>
                      <a:pt x="2810" y="590"/>
                      <a:pt x="3004" y="529"/>
                    </a:cubicBezTo>
                    <a:cubicBezTo>
                      <a:pt x="3201" y="468"/>
                      <a:pt x="3403" y="418"/>
                      <a:pt x="3615" y="385"/>
                    </a:cubicBezTo>
                    <a:cubicBezTo>
                      <a:pt x="3826" y="353"/>
                      <a:pt x="4041" y="332"/>
                      <a:pt x="4261" y="332"/>
                    </a:cubicBezTo>
                    <a:cubicBezTo>
                      <a:pt x="4480" y="332"/>
                      <a:pt x="4702" y="349"/>
                      <a:pt x="4929" y="382"/>
                    </a:cubicBezTo>
                    <a:cubicBezTo>
                      <a:pt x="5151" y="418"/>
                      <a:pt x="5366" y="468"/>
                      <a:pt x="5578" y="532"/>
                    </a:cubicBezTo>
                    <a:cubicBezTo>
                      <a:pt x="5786" y="600"/>
                      <a:pt x="5987" y="683"/>
                      <a:pt x="6178" y="780"/>
                    </a:cubicBezTo>
                    <a:cubicBezTo>
                      <a:pt x="6367" y="870"/>
                      <a:pt x="6547" y="981"/>
                      <a:pt x="6716" y="1099"/>
                    </a:cubicBezTo>
                    <a:cubicBezTo>
                      <a:pt x="6884" y="1215"/>
                      <a:pt x="7039" y="1344"/>
                      <a:pt x="7182" y="1477"/>
                    </a:cubicBezTo>
                    <a:cubicBezTo>
                      <a:pt x="7470" y="1745"/>
                      <a:pt x="7699" y="2040"/>
                      <a:pt x="7889" y="2335"/>
                    </a:cubicBezTo>
                    <a:cubicBezTo>
                      <a:pt x="8073" y="2632"/>
                      <a:pt x="8209" y="2930"/>
                      <a:pt x="8310" y="3213"/>
                    </a:cubicBezTo>
                    <a:cubicBezTo>
                      <a:pt x="8504" y="3777"/>
                      <a:pt x="8547" y="4273"/>
                      <a:pt x="8557" y="4606"/>
                    </a:cubicBezTo>
                    <a:cubicBezTo>
                      <a:pt x="8564" y="4947"/>
                      <a:pt x="8547" y="5138"/>
                      <a:pt x="8575" y="5141"/>
                    </a:cubicBezTo>
                    <a:cubicBezTo>
                      <a:pt x="8575" y="5141"/>
                      <a:pt x="8575" y="5141"/>
                      <a:pt x="8576" y="5141"/>
                    </a:cubicBezTo>
                    <a:cubicBezTo>
                      <a:pt x="8594" y="5141"/>
                      <a:pt x="8655" y="4954"/>
                      <a:pt x="8686" y="4613"/>
                    </a:cubicBezTo>
                    <a:cubicBezTo>
                      <a:pt x="8715" y="4265"/>
                      <a:pt x="8708" y="3748"/>
                      <a:pt x="8532" y="3142"/>
                    </a:cubicBezTo>
                    <a:cubicBezTo>
                      <a:pt x="8442" y="2840"/>
                      <a:pt x="8310" y="2517"/>
                      <a:pt x="8123" y="2194"/>
                    </a:cubicBezTo>
                    <a:cubicBezTo>
                      <a:pt x="7936" y="1875"/>
                      <a:pt x="7695" y="1552"/>
                      <a:pt x="7394" y="1258"/>
                    </a:cubicBezTo>
                    <a:cubicBezTo>
                      <a:pt x="7243" y="1110"/>
                      <a:pt x="7078" y="970"/>
                      <a:pt x="6899" y="841"/>
                    </a:cubicBezTo>
                    <a:cubicBezTo>
                      <a:pt x="6719" y="712"/>
                      <a:pt x="6529" y="594"/>
                      <a:pt x="6324" y="489"/>
                    </a:cubicBezTo>
                    <a:cubicBezTo>
                      <a:pt x="6120" y="385"/>
                      <a:pt x="5905" y="292"/>
                      <a:pt x="5678" y="220"/>
                    </a:cubicBezTo>
                    <a:cubicBezTo>
                      <a:pt x="5452" y="148"/>
                      <a:pt x="5219" y="91"/>
                      <a:pt x="4979" y="55"/>
                    </a:cubicBezTo>
                    <a:cubicBezTo>
                      <a:pt x="4735" y="19"/>
                      <a:pt x="4494" y="1"/>
                      <a:pt x="4257" y="1"/>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41" name="Google Shape;2552;p46">
                <a:extLst>
                  <a:ext uri="{FF2B5EF4-FFF2-40B4-BE49-F238E27FC236}">
                    <a16:creationId xmlns:a16="http://schemas.microsoft.com/office/drawing/2014/main" xmlns="" id="{570C0A9C-F093-D563-7CAF-5CC776C49A67}"/>
                  </a:ext>
                </a:extLst>
              </p:cNvPr>
              <p:cNvSpPr>
                <a:spLocks/>
              </p:cNvSpPr>
              <p:nvPr/>
            </p:nvSpPr>
            <p:spPr bwMode="auto">
              <a:xfrm>
                <a:off x="6431261" y="735693"/>
                <a:ext cx="191864" cy="281937"/>
              </a:xfrm>
              <a:custGeom>
                <a:avLst/>
                <a:gdLst>
                  <a:gd name="T0" fmla="*/ 2226 w 4322"/>
                  <a:gd name="T1" fmla="*/ 1620 h 6351"/>
                  <a:gd name="T2" fmla="*/ 2064 w 4322"/>
                  <a:gd name="T3" fmla="*/ 2560 h 6351"/>
                  <a:gd name="T4" fmla="*/ 1651 w 4322"/>
                  <a:gd name="T5" fmla="*/ 2025 h 6351"/>
                  <a:gd name="T6" fmla="*/ 2226 w 4322"/>
                  <a:gd name="T7" fmla="*/ 1620 h 6351"/>
                  <a:gd name="T8" fmla="*/ 2534 w 4322"/>
                  <a:gd name="T9" fmla="*/ 3816 h 6351"/>
                  <a:gd name="T10" fmla="*/ 2932 w 4322"/>
                  <a:gd name="T11" fmla="*/ 4355 h 6351"/>
                  <a:gd name="T12" fmla="*/ 2377 w 4322"/>
                  <a:gd name="T13" fmla="*/ 4732 h 6351"/>
                  <a:gd name="T14" fmla="*/ 2534 w 4322"/>
                  <a:gd name="T15" fmla="*/ 3816 h 6351"/>
                  <a:gd name="T16" fmla="*/ 2502 w 4322"/>
                  <a:gd name="T17" fmla="*/ 1 h 6351"/>
                  <a:gd name="T18" fmla="*/ 2377 w 4322"/>
                  <a:gd name="T19" fmla="*/ 737 h 6351"/>
                  <a:gd name="T20" fmla="*/ 2218 w 4322"/>
                  <a:gd name="T21" fmla="*/ 732 h 6351"/>
                  <a:gd name="T22" fmla="*/ 575 w 4322"/>
                  <a:gd name="T23" fmla="*/ 1896 h 6351"/>
                  <a:gd name="T24" fmla="*/ 1899 w 4322"/>
                  <a:gd name="T25" fmla="*/ 3536 h 6351"/>
                  <a:gd name="T26" fmla="*/ 1709 w 4322"/>
                  <a:gd name="T27" fmla="*/ 4646 h 6351"/>
                  <a:gd name="T28" fmla="*/ 503 w 4322"/>
                  <a:gd name="T29" fmla="*/ 3953 h 6351"/>
                  <a:gd name="T30" fmla="*/ 0 w 4322"/>
                  <a:gd name="T31" fmla="*/ 4699 h 6351"/>
                  <a:gd name="T32" fmla="*/ 1562 w 4322"/>
                  <a:gd name="T33" fmla="*/ 5514 h 6351"/>
                  <a:gd name="T34" fmla="*/ 1440 w 4322"/>
                  <a:gd name="T35" fmla="*/ 6236 h 6351"/>
                  <a:gd name="T36" fmla="*/ 2100 w 4322"/>
                  <a:gd name="T37" fmla="*/ 6351 h 6351"/>
                  <a:gd name="T38" fmla="*/ 2229 w 4322"/>
                  <a:gd name="T39" fmla="*/ 5607 h 6351"/>
                  <a:gd name="T40" fmla="*/ 2373 w 4322"/>
                  <a:gd name="T41" fmla="*/ 5611 h 6351"/>
                  <a:gd name="T42" fmla="*/ 4017 w 4322"/>
                  <a:gd name="T43" fmla="*/ 4459 h 6351"/>
                  <a:gd name="T44" fmla="*/ 2700 w 4322"/>
                  <a:gd name="T45" fmla="*/ 2840 h 6351"/>
                  <a:gd name="T46" fmla="*/ 2894 w 4322"/>
                  <a:gd name="T47" fmla="*/ 1714 h 6351"/>
                  <a:gd name="T48" fmla="*/ 3848 w 4322"/>
                  <a:gd name="T49" fmla="*/ 2230 h 6351"/>
                  <a:gd name="T50" fmla="*/ 4322 w 4322"/>
                  <a:gd name="T51" fmla="*/ 1472 h 6351"/>
                  <a:gd name="T52" fmla="*/ 3044 w 4322"/>
                  <a:gd name="T53" fmla="*/ 837 h 6351"/>
                  <a:gd name="T54" fmla="*/ 3166 w 4322"/>
                  <a:gd name="T55" fmla="*/ 116 h 6351"/>
                  <a:gd name="T56" fmla="*/ 2502 w 4322"/>
                  <a:gd name="T57" fmla="*/ 1 h 6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2" h="6351" extrusionOk="0">
                    <a:moveTo>
                      <a:pt x="2226" y="1620"/>
                    </a:moveTo>
                    <a:lnTo>
                      <a:pt x="2064" y="2560"/>
                    </a:lnTo>
                    <a:cubicBezTo>
                      <a:pt x="1791" y="2420"/>
                      <a:pt x="1612" y="2259"/>
                      <a:pt x="1651" y="2025"/>
                    </a:cubicBezTo>
                    <a:cubicBezTo>
                      <a:pt x="1691" y="1807"/>
                      <a:pt x="1863" y="1638"/>
                      <a:pt x="2226" y="1620"/>
                    </a:cubicBezTo>
                    <a:close/>
                    <a:moveTo>
                      <a:pt x="2534" y="3816"/>
                    </a:moveTo>
                    <a:cubicBezTo>
                      <a:pt x="2803" y="3964"/>
                      <a:pt x="2972" y="4121"/>
                      <a:pt x="2932" y="4355"/>
                    </a:cubicBezTo>
                    <a:cubicBezTo>
                      <a:pt x="2897" y="4567"/>
                      <a:pt x="2721" y="4714"/>
                      <a:pt x="2377" y="4732"/>
                    </a:cubicBezTo>
                    <a:lnTo>
                      <a:pt x="2534" y="3816"/>
                    </a:lnTo>
                    <a:close/>
                    <a:moveTo>
                      <a:pt x="2502" y="1"/>
                    </a:moveTo>
                    <a:lnTo>
                      <a:pt x="2377" y="737"/>
                    </a:lnTo>
                    <a:cubicBezTo>
                      <a:pt x="2323" y="734"/>
                      <a:pt x="2270" y="732"/>
                      <a:pt x="2218" y="732"/>
                    </a:cubicBezTo>
                    <a:cubicBezTo>
                      <a:pt x="1249" y="732"/>
                      <a:pt x="691" y="1228"/>
                      <a:pt x="575" y="1896"/>
                    </a:cubicBezTo>
                    <a:cubicBezTo>
                      <a:pt x="413" y="2847"/>
                      <a:pt x="1192" y="3231"/>
                      <a:pt x="1899" y="3536"/>
                    </a:cubicBezTo>
                    <a:lnTo>
                      <a:pt x="1709" y="4646"/>
                    </a:lnTo>
                    <a:cubicBezTo>
                      <a:pt x="1239" y="4517"/>
                      <a:pt x="793" y="4255"/>
                      <a:pt x="503" y="3953"/>
                    </a:cubicBezTo>
                    <a:lnTo>
                      <a:pt x="0" y="4699"/>
                    </a:lnTo>
                    <a:cubicBezTo>
                      <a:pt x="316" y="5047"/>
                      <a:pt x="912" y="5360"/>
                      <a:pt x="1562" y="5514"/>
                    </a:cubicBezTo>
                    <a:lnTo>
                      <a:pt x="1440" y="6236"/>
                    </a:lnTo>
                    <a:lnTo>
                      <a:pt x="2100" y="6351"/>
                    </a:lnTo>
                    <a:lnTo>
                      <a:pt x="2229" y="5607"/>
                    </a:lnTo>
                    <a:cubicBezTo>
                      <a:pt x="2278" y="5610"/>
                      <a:pt x="2326" y="5611"/>
                      <a:pt x="2373" y="5611"/>
                    </a:cubicBezTo>
                    <a:cubicBezTo>
                      <a:pt x="3346" y="5611"/>
                      <a:pt x="3904" y="5116"/>
                      <a:pt x="4017" y="4459"/>
                    </a:cubicBezTo>
                    <a:cubicBezTo>
                      <a:pt x="4175" y="3523"/>
                      <a:pt x="3406" y="3138"/>
                      <a:pt x="2700" y="2840"/>
                    </a:cubicBezTo>
                    <a:lnTo>
                      <a:pt x="2894" y="1714"/>
                    </a:lnTo>
                    <a:cubicBezTo>
                      <a:pt x="3220" y="1810"/>
                      <a:pt x="3543" y="1982"/>
                      <a:pt x="3848" y="2230"/>
                    </a:cubicBezTo>
                    <a:lnTo>
                      <a:pt x="4322" y="1472"/>
                    </a:lnTo>
                    <a:cubicBezTo>
                      <a:pt x="3995" y="1179"/>
                      <a:pt x="3532" y="963"/>
                      <a:pt x="3044" y="837"/>
                    </a:cubicBezTo>
                    <a:lnTo>
                      <a:pt x="3166" y="116"/>
                    </a:lnTo>
                    <a:lnTo>
                      <a:pt x="2502"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80" name="Google Shape;2553;p46">
              <a:extLst>
                <a:ext uri="{FF2B5EF4-FFF2-40B4-BE49-F238E27FC236}">
                  <a16:creationId xmlns:a16="http://schemas.microsoft.com/office/drawing/2014/main" xmlns="" id="{082D5F5D-BB29-8BE7-2330-DD4B4BEBB8D4}"/>
                </a:ext>
              </a:extLst>
            </p:cNvPr>
            <p:cNvGrpSpPr>
              <a:grpSpLocks/>
            </p:cNvGrpSpPr>
            <p:nvPr/>
          </p:nvGrpSpPr>
          <p:grpSpPr bwMode="auto">
            <a:xfrm flipH="1">
              <a:off x="7934272" y="3156168"/>
              <a:ext cx="921144" cy="1561106"/>
              <a:chOff x="4321997" y="3141168"/>
              <a:chExt cx="921144" cy="1561106"/>
            </a:xfrm>
          </p:grpSpPr>
          <p:sp>
            <p:nvSpPr>
              <p:cNvPr id="105732" name="Google Shape;2554;p46">
                <a:extLst>
                  <a:ext uri="{FF2B5EF4-FFF2-40B4-BE49-F238E27FC236}">
                    <a16:creationId xmlns:a16="http://schemas.microsoft.com/office/drawing/2014/main" xmlns="" id="{E06CB74D-ED35-93E6-2702-6CD7FBA4669F}"/>
                  </a:ext>
                </a:extLst>
              </p:cNvPr>
              <p:cNvSpPr>
                <a:spLocks/>
              </p:cNvSpPr>
              <p:nvPr/>
            </p:nvSpPr>
            <p:spPr bwMode="auto">
              <a:xfrm>
                <a:off x="4321997" y="3141168"/>
                <a:ext cx="921144" cy="1187366"/>
              </a:xfrm>
              <a:custGeom>
                <a:avLst/>
                <a:gdLst>
                  <a:gd name="T0" fmla="*/ 2574 w 20750"/>
                  <a:gd name="T1" fmla="*/ 0 h 26747"/>
                  <a:gd name="T2" fmla="*/ 269 w 20750"/>
                  <a:gd name="T3" fmla="*/ 1627 h 26747"/>
                  <a:gd name="T4" fmla="*/ 1264 w 20750"/>
                  <a:gd name="T5" fmla="*/ 4552 h 26747"/>
                  <a:gd name="T6" fmla="*/ 4680 w 20750"/>
                  <a:gd name="T7" fmla="*/ 7811 h 26747"/>
                  <a:gd name="T8" fmla="*/ 5251 w 20750"/>
                  <a:gd name="T9" fmla="*/ 8425 h 26747"/>
                  <a:gd name="T10" fmla="*/ 4461 w 20750"/>
                  <a:gd name="T11" fmla="*/ 9563 h 26747"/>
                  <a:gd name="T12" fmla="*/ 2745 w 20750"/>
                  <a:gd name="T13" fmla="*/ 9756 h 26747"/>
                  <a:gd name="T14" fmla="*/ 1335 w 20750"/>
                  <a:gd name="T15" fmla="*/ 10618 h 26747"/>
                  <a:gd name="T16" fmla="*/ 2283 w 20750"/>
                  <a:gd name="T17" fmla="*/ 12672 h 26747"/>
                  <a:gd name="T18" fmla="*/ 6443 w 20750"/>
                  <a:gd name="T19" fmla="*/ 15072 h 26747"/>
                  <a:gd name="T20" fmla="*/ 7986 w 20750"/>
                  <a:gd name="T21" fmla="*/ 15826 h 26747"/>
                  <a:gd name="T22" fmla="*/ 8424 w 20750"/>
                  <a:gd name="T23" fmla="*/ 17384 h 26747"/>
                  <a:gd name="T24" fmla="*/ 7244 w 20750"/>
                  <a:gd name="T25" fmla="*/ 17991 h 26747"/>
                  <a:gd name="T26" fmla="*/ 6917 w 20750"/>
                  <a:gd name="T27" fmla="*/ 17962 h 26747"/>
                  <a:gd name="T28" fmla="*/ 5305 w 20750"/>
                  <a:gd name="T29" fmla="*/ 17348 h 26747"/>
                  <a:gd name="T30" fmla="*/ 4111 w 20750"/>
                  <a:gd name="T31" fmla="*/ 17126 h 26747"/>
                  <a:gd name="T32" fmla="*/ 2344 w 20750"/>
                  <a:gd name="T33" fmla="*/ 17908 h 26747"/>
                  <a:gd name="T34" fmla="*/ 2096 w 20750"/>
                  <a:gd name="T35" fmla="*/ 19964 h 26747"/>
                  <a:gd name="T36" fmla="*/ 3209 w 20750"/>
                  <a:gd name="T37" fmla="*/ 21781 h 26747"/>
                  <a:gd name="T38" fmla="*/ 9246 w 20750"/>
                  <a:gd name="T39" fmla="*/ 26024 h 26747"/>
                  <a:gd name="T40" fmla="*/ 13072 w 20750"/>
                  <a:gd name="T41" fmla="*/ 26747 h 26747"/>
                  <a:gd name="T42" fmla="*/ 16087 w 20750"/>
                  <a:gd name="T43" fmla="*/ 26203 h 26747"/>
                  <a:gd name="T44" fmla="*/ 20599 w 20750"/>
                  <a:gd name="T45" fmla="*/ 14196 h 26747"/>
                  <a:gd name="T46" fmla="*/ 20301 w 20750"/>
                  <a:gd name="T47" fmla="*/ 12029 h 26747"/>
                  <a:gd name="T48" fmla="*/ 18933 w 20750"/>
                  <a:gd name="T49" fmla="*/ 11148 h 26747"/>
                  <a:gd name="T50" fmla="*/ 18471 w 20750"/>
                  <a:gd name="T51" fmla="*/ 11250 h 26747"/>
                  <a:gd name="T52" fmla="*/ 17373 w 20750"/>
                  <a:gd name="T53" fmla="*/ 12675 h 26747"/>
                  <a:gd name="T54" fmla="*/ 15639 w 20750"/>
                  <a:gd name="T55" fmla="*/ 14330 h 26747"/>
                  <a:gd name="T56" fmla="*/ 14672 w 20750"/>
                  <a:gd name="T57" fmla="*/ 14601 h 26747"/>
                  <a:gd name="T58" fmla="*/ 14124 w 20750"/>
                  <a:gd name="T59" fmla="*/ 14466 h 26747"/>
                  <a:gd name="T60" fmla="*/ 13413 w 20750"/>
                  <a:gd name="T61" fmla="*/ 12499 h 26747"/>
                  <a:gd name="T62" fmla="*/ 13442 w 20750"/>
                  <a:gd name="T63" fmla="*/ 8389 h 26747"/>
                  <a:gd name="T64" fmla="*/ 13220 w 20750"/>
                  <a:gd name="T65" fmla="*/ 6206 h 26747"/>
                  <a:gd name="T66" fmla="*/ 11784 w 20750"/>
                  <a:gd name="T67" fmla="*/ 4664 h 26747"/>
                  <a:gd name="T68" fmla="*/ 11419 w 20750"/>
                  <a:gd name="T69" fmla="*/ 4615 h 26747"/>
                  <a:gd name="T70" fmla="*/ 10075 w 20750"/>
                  <a:gd name="T71" fmla="*/ 5590 h 26747"/>
                  <a:gd name="T72" fmla="*/ 10054 w 20750"/>
                  <a:gd name="T73" fmla="*/ 6505 h 26747"/>
                  <a:gd name="T74" fmla="*/ 9602 w 20750"/>
                  <a:gd name="T75" fmla="*/ 7233 h 26747"/>
                  <a:gd name="T76" fmla="*/ 9462 w 20750"/>
                  <a:gd name="T77" fmla="*/ 7253 h 26747"/>
                  <a:gd name="T78" fmla="*/ 8794 w 20750"/>
                  <a:gd name="T79" fmla="*/ 6896 h 26747"/>
                  <a:gd name="T80" fmla="*/ 7039 w 20750"/>
                  <a:gd name="T81" fmla="*/ 4247 h 26747"/>
                  <a:gd name="T82" fmla="*/ 5402 w 20750"/>
                  <a:gd name="T83" fmla="*/ 1516 h 26747"/>
                  <a:gd name="T84" fmla="*/ 2710 w 20750"/>
                  <a:gd name="T85" fmla="*/ 4 h 26747"/>
                  <a:gd name="T86" fmla="*/ 2574 w 20750"/>
                  <a:gd name="T87" fmla="*/ 0 h 26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750" h="26747" extrusionOk="0">
                    <a:moveTo>
                      <a:pt x="2574" y="0"/>
                    </a:moveTo>
                    <a:cubicBezTo>
                      <a:pt x="1560" y="0"/>
                      <a:pt x="524" y="638"/>
                      <a:pt x="269" y="1627"/>
                    </a:cubicBezTo>
                    <a:cubicBezTo>
                      <a:pt x="0" y="2664"/>
                      <a:pt x="607" y="3716"/>
                      <a:pt x="1264" y="4552"/>
                    </a:cubicBezTo>
                    <a:cubicBezTo>
                      <a:pt x="2240" y="5797"/>
                      <a:pt x="3396" y="6900"/>
                      <a:pt x="4680" y="7811"/>
                    </a:cubicBezTo>
                    <a:cubicBezTo>
                      <a:pt x="4910" y="7977"/>
                      <a:pt x="5162" y="8152"/>
                      <a:pt x="5251" y="8425"/>
                    </a:cubicBezTo>
                    <a:cubicBezTo>
                      <a:pt x="5412" y="8913"/>
                      <a:pt x="4946" y="9402"/>
                      <a:pt x="4461" y="9563"/>
                    </a:cubicBezTo>
                    <a:cubicBezTo>
                      <a:pt x="3916" y="9746"/>
                      <a:pt x="3320" y="9688"/>
                      <a:pt x="2745" y="9756"/>
                    </a:cubicBezTo>
                    <a:cubicBezTo>
                      <a:pt x="2175" y="9824"/>
                      <a:pt x="1554" y="10076"/>
                      <a:pt x="1335" y="10618"/>
                    </a:cubicBezTo>
                    <a:cubicBezTo>
                      <a:pt x="1034" y="11368"/>
                      <a:pt x="1662" y="12158"/>
                      <a:pt x="2283" y="12672"/>
                    </a:cubicBezTo>
                    <a:cubicBezTo>
                      <a:pt x="3521" y="13705"/>
                      <a:pt x="4935" y="14519"/>
                      <a:pt x="6443" y="15072"/>
                    </a:cubicBezTo>
                    <a:cubicBezTo>
                      <a:pt x="6981" y="15270"/>
                      <a:pt x="7552" y="15445"/>
                      <a:pt x="7986" y="15826"/>
                    </a:cubicBezTo>
                    <a:cubicBezTo>
                      <a:pt x="8424" y="16207"/>
                      <a:pt x="8686" y="16867"/>
                      <a:pt x="8424" y="17384"/>
                    </a:cubicBezTo>
                    <a:cubicBezTo>
                      <a:pt x="8209" y="17803"/>
                      <a:pt x="7723" y="17991"/>
                      <a:pt x="7244" y="17991"/>
                    </a:cubicBezTo>
                    <a:cubicBezTo>
                      <a:pt x="7133" y="17991"/>
                      <a:pt x="7023" y="17981"/>
                      <a:pt x="6917" y="17962"/>
                    </a:cubicBezTo>
                    <a:cubicBezTo>
                      <a:pt x="6350" y="17857"/>
                      <a:pt x="5843" y="17549"/>
                      <a:pt x="5305" y="17348"/>
                    </a:cubicBezTo>
                    <a:cubicBezTo>
                      <a:pt x="4931" y="17206"/>
                      <a:pt x="4517" y="17126"/>
                      <a:pt x="4111" y="17126"/>
                    </a:cubicBezTo>
                    <a:cubicBezTo>
                      <a:pt x="3419" y="17126"/>
                      <a:pt x="2751" y="17358"/>
                      <a:pt x="2344" y="17908"/>
                    </a:cubicBezTo>
                    <a:cubicBezTo>
                      <a:pt x="1917" y="18482"/>
                      <a:pt x="1881" y="19279"/>
                      <a:pt x="2096" y="19964"/>
                    </a:cubicBezTo>
                    <a:cubicBezTo>
                      <a:pt x="2308" y="20650"/>
                      <a:pt x="2745" y="21238"/>
                      <a:pt x="3209" y="21781"/>
                    </a:cubicBezTo>
                    <a:cubicBezTo>
                      <a:pt x="4828" y="23680"/>
                      <a:pt x="6902" y="25209"/>
                      <a:pt x="9246" y="26024"/>
                    </a:cubicBezTo>
                    <a:cubicBezTo>
                      <a:pt x="10555" y="26477"/>
                      <a:pt x="11811" y="26747"/>
                      <a:pt x="13072" y="26747"/>
                    </a:cubicBezTo>
                    <a:cubicBezTo>
                      <a:pt x="14065" y="26747"/>
                      <a:pt x="15061" y="26579"/>
                      <a:pt x="16087" y="26203"/>
                    </a:cubicBezTo>
                    <a:cubicBezTo>
                      <a:pt x="19885" y="23551"/>
                      <a:pt x="20749" y="18626"/>
                      <a:pt x="20599" y="14196"/>
                    </a:cubicBezTo>
                    <a:cubicBezTo>
                      <a:pt x="20574" y="13457"/>
                      <a:pt x="20653" y="12678"/>
                      <a:pt x="20301" y="12029"/>
                    </a:cubicBezTo>
                    <a:cubicBezTo>
                      <a:pt x="20028" y="11528"/>
                      <a:pt x="19475" y="11148"/>
                      <a:pt x="18933" y="11148"/>
                    </a:cubicBezTo>
                    <a:cubicBezTo>
                      <a:pt x="18776" y="11148"/>
                      <a:pt x="18619" y="11180"/>
                      <a:pt x="18471" y="11250"/>
                    </a:cubicBezTo>
                    <a:cubicBezTo>
                      <a:pt x="17921" y="11509"/>
                      <a:pt x="17681" y="12147"/>
                      <a:pt x="17373" y="12675"/>
                    </a:cubicBezTo>
                    <a:cubicBezTo>
                      <a:pt x="16967" y="13378"/>
                      <a:pt x="16356" y="13959"/>
                      <a:pt x="15639" y="14330"/>
                    </a:cubicBezTo>
                    <a:cubicBezTo>
                      <a:pt x="15341" y="14484"/>
                      <a:pt x="15000" y="14601"/>
                      <a:pt x="14672" y="14601"/>
                    </a:cubicBezTo>
                    <a:cubicBezTo>
                      <a:pt x="14481" y="14601"/>
                      <a:pt x="14294" y="14561"/>
                      <a:pt x="14124" y="14466"/>
                    </a:cubicBezTo>
                    <a:cubicBezTo>
                      <a:pt x="13485" y="14114"/>
                      <a:pt x="13410" y="13235"/>
                      <a:pt x="13413" y="12499"/>
                    </a:cubicBezTo>
                    <a:cubicBezTo>
                      <a:pt x="13424" y="11128"/>
                      <a:pt x="13432" y="9760"/>
                      <a:pt x="13442" y="8389"/>
                    </a:cubicBezTo>
                    <a:cubicBezTo>
                      <a:pt x="13445" y="7654"/>
                      <a:pt x="13445" y="6903"/>
                      <a:pt x="13220" y="6206"/>
                    </a:cubicBezTo>
                    <a:cubicBezTo>
                      <a:pt x="12990" y="5507"/>
                      <a:pt x="12484" y="4861"/>
                      <a:pt x="11784" y="4664"/>
                    </a:cubicBezTo>
                    <a:cubicBezTo>
                      <a:pt x="11666" y="4631"/>
                      <a:pt x="11543" y="4615"/>
                      <a:pt x="11419" y="4615"/>
                    </a:cubicBezTo>
                    <a:cubicBezTo>
                      <a:pt x="10815" y="4615"/>
                      <a:pt x="10198" y="4993"/>
                      <a:pt x="10075" y="5590"/>
                    </a:cubicBezTo>
                    <a:cubicBezTo>
                      <a:pt x="10011" y="5891"/>
                      <a:pt x="10072" y="6203"/>
                      <a:pt x="10054" y="6505"/>
                    </a:cubicBezTo>
                    <a:cubicBezTo>
                      <a:pt x="10032" y="6814"/>
                      <a:pt x="9888" y="7151"/>
                      <a:pt x="9602" y="7233"/>
                    </a:cubicBezTo>
                    <a:cubicBezTo>
                      <a:pt x="9555" y="7247"/>
                      <a:pt x="9508" y="7253"/>
                      <a:pt x="9462" y="7253"/>
                    </a:cubicBezTo>
                    <a:cubicBezTo>
                      <a:pt x="9216" y="7253"/>
                      <a:pt x="8978" y="7077"/>
                      <a:pt x="8794" y="6896"/>
                    </a:cubicBezTo>
                    <a:cubicBezTo>
                      <a:pt x="8033" y="6156"/>
                      <a:pt x="7520" y="5199"/>
                      <a:pt x="7039" y="4247"/>
                    </a:cubicBezTo>
                    <a:cubicBezTo>
                      <a:pt x="6557" y="3296"/>
                      <a:pt x="6091" y="2323"/>
                      <a:pt x="5402" y="1516"/>
                    </a:cubicBezTo>
                    <a:cubicBezTo>
                      <a:pt x="4713" y="704"/>
                      <a:pt x="3762" y="62"/>
                      <a:pt x="2710" y="4"/>
                    </a:cubicBezTo>
                    <a:cubicBezTo>
                      <a:pt x="2665" y="2"/>
                      <a:pt x="2619" y="0"/>
                      <a:pt x="2574" y="0"/>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33" name="Google Shape;2555;p46">
                <a:extLst>
                  <a:ext uri="{FF2B5EF4-FFF2-40B4-BE49-F238E27FC236}">
                    <a16:creationId xmlns:a16="http://schemas.microsoft.com/office/drawing/2014/main" xmlns="" id="{0DE78439-E8B0-0E2E-2BC9-7C8093E70505}"/>
                  </a:ext>
                </a:extLst>
              </p:cNvPr>
              <p:cNvSpPr>
                <a:spLocks/>
              </p:cNvSpPr>
              <p:nvPr/>
            </p:nvSpPr>
            <p:spPr bwMode="auto">
              <a:xfrm>
                <a:off x="4380949" y="3168602"/>
                <a:ext cx="665088" cy="1533672"/>
              </a:xfrm>
              <a:custGeom>
                <a:avLst/>
                <a:gdLst>
                  <a:gd name="T0" fmla="*/ 0 w 14982"/>
                  <a:gd name="T1" fmla="*/ 0 h 34548"/>
                  <a:gd name="T2" fmla="*/ 72 w 14982"/>
                  <a:gd name="T3" fmla="*/ 72 h 34548"/>
                  <a:gd name="T4" fmla="*/ 291 w 14982"/>
                  <a:gd name="T5" fmla="*/ 266 h 34548"/>
                  <a:gd name="T6" fmla="*/ 1124 w 14982"/>
                  <a:gd name="T7" fmla="*/ 1019 h 34548"/>
                  <a:gd name="T8" fmla="*/ 3934 w 14982"/>
                  <a:gd name="T9" fmla="*/ 4049 h 34548"/>
                  <a:gd name="T10" fmla="*/ 5643 w 14982"/>
                  <a:gd name="T11" fmla="*/ 6342 h 34548"/>
                  <a:gd name="T12" fmla="*/ 7491 w 14982"/>
                  <a:gd name="T13" fmla="*/ 9056 h 34548"/>
                  <a:gd name="T14" fmla="*/ 9304 w 14982"/>
                  <a:gd name="T15" fmla="*/ 12200 h 34548"/>
                  <a:gd name="T16" fmla="*/ 10096 w 14982"/>
                  <a:gd name="T17" fmla="*/ 13949 h 34548"/>
                  <a:gd name="T18" fmla="*/ 10879 w 14982"/>
                  <a:gd name="T19" fmla="*/ 15771 h 34548"/>
                  <a:gd name="T20" fmla="*/ 13499 w 14982"/>
                  <a:gd name="T21" fmla="*/ 22846 h 34548"/>
                  <a:gd name="T22" fmla="*/ 14723 w 14982"/>
                  <a:gd name="T23" fmla="*/ 28876 h 34548"/>
                  <a:gd name="T24" fmla="*/ 14791 w 14982"/>
                  <a:gd name="T25" fmla="*/ 33029 h 34548"/>
                  <a:gd name="T26" fmla="*/ 14680 w 14982"/>
                  <a:gd name="T27" fmla="*/ 34156 h 34548"/>
                  <a:gd name="T28" fmla="*/ 14648 w 14982"/>
                  <a:gd name="T29" fmla="*/ 34447 h 34548"/>
                  <a:gd name="T30" fmla="*/ 14640 w 14982"/>
                  <a:gd name="T31" fmla="*/ 34547 h 34548"/>
                  <a:gd name="T32" fmla="*/ 14662 w 14982"/>
                  <a:gd name="T33" fmla="*/ 34451 h 34548"/>
                  <a:gd name="T34" fmla="*/ 14709 w 14982"/>
                  <a:gd name="T35" fmla="*/ 34160 h 34548"/>
                  <a:gd name="T36" fmla="*/ 14845 w 14982"/>
                  <a:gd name="T37" fmla="*/ 33033 h 34548"/>
                  <a:gd name="T38" fmla="*/ 14817 w 14982"/>
                  <a:gd name="T39" fmla="*/ 28869 h 34548"/>
                  <a:gd name="T40" fmla="*/ 13618 w 14982"/>
                  <a:gd name="T41" fmla="*/ 22810 h 34548"/>
                  <a:gd name="T42" fmla="*/ 11001 w 14982"/>
                  <a:gd name="T43" fmla="*/ 15718 h 34548"/>
                  <a:gd name="T44" fmla="*/ 10222 w 14982"/>
                  <a:gd name="T45" fmla="*/ 13894 h 34548"/>
                  <a:gd name="T46" fmla="*/ 9422 w 14982"/>
                  <a:gd name="T47" fmla="*/ 12140 h 34548"/>
                  <a:gd name="T48" fmla="*/ 7595 w 14982"/>
                  <a:gd name="T49" fmla="*/ 8988 h 34548"/>
                  <a:gd name="T50" fmla="*/ 5732 w 14982"/>
                  <a:gd name="T51" fmla="*/ 6274 h 34548"/>
                  <a:gd name="T52" fmla="*/ 4006 w 14982"/>
                  <a:gd name="T53" fmla="*/ 3988 h 34548"/>
                  <a:gd name="T54" fmla="*/ 1159 w 14982"/>
                  <a:gd name="T55" fmla="*/ 980 h 34548"/>
                  <a:gd name="T56" fmla="*/ 309 w 14982"/>
                  <a:gd name="T57" fmla="*/ 244 h 34548"/>
                  <a:gd name="T58" fmla="*/ 82 w 14982"/>
                  <a:gd name="T59" fmla="*/ 61 h 34548"/>
                  <a:gd name="T60" fmla="*/ 0 w 14982"/>
                  <a:gd name="T61" fmla="*/ 0 h 3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82" h="34548" extrusionOk="0">
                    <a:moveTo>
                      <a:pt x="0" y="0"/>
                    </a:moveTo>
                    <a:cubicBezTo>
                      <a:pt x="0" y="4"/>
                      <a:pt x="25" y="25"/>
                      <a:pt x="72" y="72"/>
                    </a:cubicBezTo>
                    <a:cubicBezTo>
                      <a:pt x="125" y="118"/>
                      <a:pt x="201" y="183"/>
                      <a:pt x="291" y="266"/>
                    </a:cubicBezTo>
                    <a:cubicBezTo>
                      <a:pt x="485" y="434"/>
                      <a:pt x="768" y="686"/>
                      <a:pt x="1124" y="1019"/>
                    </a:cubicBezTo>
                    <a:cubicBezTo>
                      <a:pt x="1838" y="1684"/>
                      <a:pt x="2843" y="2681"/>
                      <a:pt x="3934" y="4049"/>
                    </a:cubicBezTo>
                    <a:cubicBezTo>
                      <a:pt x="4480" y="4731"/>
                      <a:pt x="5047" y="5502"/>
                      <a:pt x="5643" y="6342"/>
                    </a:cubicBezTo>
                    <a:cubicBezTo>
                      <a:pt x="6238" y="7182"/>
                      <a:pt x="6866" y="8083"/>
                      <a:pt x="7491" y="9056"/>
                    </a:cubicBezTo>
                    <a:cubicBezTo>
                      <a:pt x="8115" y="10029"/>
                      <a:pt x="8744" y="11073"/>
                      <a:pt x="9304" y="12200"/>
                    </a:cubicBezTo>
                    <a:cubicBezTo>
                      <a:pt x="9587" y="12760"/>
                      <a:pt x="9842" y="13349"/>
                      <a:pt x="10096" y="13949"/>
                    </a:cubicBezTo>
                    <a:cubicBezTo>
                      <a:pt x="10355" y="14547"/>
                      <a:pt x="10613" y="15158"/>
                      <a:pt x="10879" y="15771"/>
                    </a:cubicBezTo>
                    <a:cubicBezTo>
                      <a:pt x="11924" y="18238"/>
                      <a:pt x="12843" y="20620"/>
                      <a:pt x="13499" y="22846"/>
                    </a:cubicBezTo>
                    <a:cubicBezTo>
                      <a:pt x="14160" y="25072"/>
                      <a:pt x="14551" y="27132"/>
                      <a:pt x="14723" y="28876"/>
                    </a:cubicBezTo>
                    <a:cubicBezTo>
                      <a:pt x="14899" y="30624"/>
                      <a:pt x="14864" y="32053"/>
                      <a:pt x="14791" y="33029"/>
                    </a:cubicBezTo>
                    <a:cubicBezTo>
                      <a:pt x="14752" y="33517"/>
                      <a:pt x="14716" y="33898"/>
                      <a:pt x="14680" y="34156"/>
                    </a:cubicBezTo>
                    <a:cubicBezTo>
                      <a:pt x="14666" y="34279"/>
                      <a:pt x="14655" y="34375"/>
                      <a:pt x="14648" y="34447"/>
                    </a:cubicBezTo>
                    <a:cubicBezTo>
                      <a:pt x="14640" y="34515"/>
                      <a:pt x="14637" y="34547"/>
                      <a:pt x="14640" y="34547"/>
                    </a:cubicBezTo>
                    <a:cubicBezTo>
                      <a:pt x="14645" y="34547"/>
                      <a:pt x="14652" y="34515"/>
                      <a:pt x="14662" y="34451"/>
                    </a:cubicBezTo>
                    <a:cubicBezTo>
                      <a:pt x="14673" y="34378"/>
                      <a:pt x="14688" y="34282"/>
                      <a:pt x="14709" y="34160"/>
                    </a:cubicBezTo>
                    <a:cubicBezTo>
                      <a:pt x="14752" y="33905"/>
                      <a:pt x="14799" y="33525"/>
                      <a:pt x="14845" y="33033"/>
                    </a:cubicBezTo>
                    <a:cubicBezTo>
                      <a:pt x="14932" y="32053"/>
                      <a:pt x="14982" y="30624"/>
                      <a:pt x="14817" y="28869"/>
                    </a:cubicBezTo>
                    <a:cubicBezTo>
                      <a:pt x="14659" y="27114"/>
                      <a:pt x="14274" y="25043"/>
                      <a:pt x="13618" y="22810"/>
                    </a:cubicBezTo>
                    <a:cubicBezTo>
                      <a:pt x="12965" y="20574"/>
                      <a:pt x="12049" y="18183"/>
                      <a:pt x="11001" y="15718"/>
                    </a:cubicBezTo>
                    <a:cubicBezTo>
                      <a:pt x="10739" y="15104"/>
                      <a:pt x="10477" y="14494"/>
                      <a:pt x="10222" y="13894"/>
                    </a:cubicBezTo>
                    <a:cubicBezTo>
                      <a:pt x="9964" y="13295"/>
                      <a:pt x="9709" y="12703"/>
                      <a:pt x="9422" y="12140"/>
                    </a:cubicBezTo>
                    <a:cubicBezTo>
                      <a:pt x="8855" y="11009"/>
                      <a:pt x="8227" y="9960"/>
                      <a:pt x="7595" y="8988"/>
                    </a:cubicBezTo>
                    <a:cubicBezTo>
                      <a:pt x="6967" y="8015"/>
                      <a:pt x="6332" y="7114"/>
                      <a:pt x="5732" y="6274"/>
                    </a:cubicBezTo>
                    <a:cubicBezTo>
                      <a:pt x="5133" y="5438"/>
                      <a:pt x="4558" y="4670"/>
                      <a:pt x="4006" y="3988"/>
                    </a:cubicBezTo>
                    <a:cubicBezTo>
                      <a:pt x="2903" y="2624"/>
                      <a:pt x="1884" y="1634"/>
                      <a:pt x="1159" y="980"/>
                    </a:cubicBezTo>
                    <a:cubicBezTo>
                      <a:pt x="797" y="653"/>
                      <a:pt x="506" y="406"/>
                      <a:pt x="309" y="244"/>
                    </a:cubicBezTo>
                    <a:cubicBezTo>
                      <a:pt x="211" y="166"/>
                      <a:pt x="140" y="105"/>
                      <a:pt x="82" y="61"/>
                    </a:cubicBezTo>
                    <a:cubicBezTo>
                      <a:pt x="29" y="18"/>
                      <a:pt x="4" y="0"/>
                      <a:pt x="0" y="0"/>
                    </a:cubicBezTo>
                    <a:close/>
                  </a:path>
                </a:pathLst>
              </a:custGeom>
              <a:solidFill>
                <a:srgbClr val="434343"/>
              </a:solidFill>
              <a:ln w="9525" cap="flat" cmpd="sng">
                <a:solidFill>
                  <a:srgbClr val="434343"/>
                </a:solidFill>
                <a:prstDash val="solid"/>
                <a:round/>
                <a:headEnd type="none" w="sm" len="sm"/>
                <a:tailEnd type="none" w="sm" len="sm"/>
              </a:ln>
            </p:spPr>
            <p:txBody>
              <a:bodyPr lIns="121900" tIns="121900" rIns="121900" bIns="121900" anchor="ctr"/>
              <a:lstStyle/>
              <a:p>
                <a:endParaRPr lang="en-US" sz="2400"/>
              </a:p>
            </p:txBody>
          </p:sp>
          <p:sp>
            <p:nvSpPr>
              <p:cNvPr id="105734" name="Google Shape;2556;p46">
                <a:extLst>
                  <a:ext uri="{FF2B5EF4-FFF2-40B4-BE49-F238E27FC236}">
                    <a16:creationId xmlns:a16="http://schemas.microsoft.com/office/drawing/2014/main" xmlns="" id="{269A3CD7-52B4-254B-3FCF-DF1F70FB636D}"/>
                  </a:ext>
                </a:extLst>
              </p:cNvPr>
              <p:cNvSpPr>
                <a:spLocks/>
              </p:cNvSpPr>
              <p:nvPr/>
            </p:nvSpPr>
            <p:spPr bwMode="auto">
              <a:xfrm>
                <a:off x="4797120" y="3348164"/>
                <a:ext cx="48477" cy="359002"/>
              </a:xfrm>
              <a:custGeom>
                <a:avLst/>
                <a:gdLst>
                  <a:gd name="T0" fmla="*/ 1081 w 1092"/>
                  <a:gd name="T1" fmla="*/ 1 h 8087"/>
                  <a:gd name="T2" fmla="*/ 1081 w 1092"/>
                  <a:gd name="T3" fmla="*/ 1 h 8087"/>
                  <a:gd name="T4" fmla="*/ 991 w 1092"/>
                  <a:gd name="T5" fmla="*/ 309 h 8087"/>
                  <a:gd name="T6" fmla="*/ 808 w 1092"/>
                  <a:gd name="T7" fmla="*/ 1167 h 8087"/>
                  <a:gd name="T8" fmla="*/ 413 w 1092"/>
                  <a:gd name="T9" fmla="*/ 4028 h 8087"/>
                  <a:gd name="T10" fmla="*/ 123 w 1092"/>
                  <a:gd name="T11" fmla="*/ 6899 h 8087"/>
                  <a:gd name="T12" fmla="*/ 29 w 1092"/>
                  <a:gd name="T13" fmla="*/ 7767 h 8087"/>
                  <a:gd name="T14" fmla="*/ 7 w 1092"/>
                  <a:gd name="T15" fmla="*/ 8087 h 8087"/>
                  <a:gd name="T16" fmla="*/ 8 w 1092"/>
                  <a:gd name="T17" fmla="*/ 8087 h 8087"/>
                  <a:gd name="T18" fmla="*/ 80 w 1092"/>
                  <a:gd name="T19" fmla="*/ 7775 h 8087"/>
                  <a:gd name="T20" fmla="*/ 216 w 1092"/>
                  <a:gd name="T21" fmla="*/ 6910 h 8087"/>
                  <a:gd name="T22" fmla="*/ 546 w 1092"/>
                  <a:gd name="T23" fmla="*/ 4042 h 8087"/>
                  <a:gd name="T24" fmla="*/ 901 w 1092"/>
                  <a:gd name="T25" fmla="*/ 1182 h 8087"/>
                  <a:gd name="T26" fmla="*/ 1041 w 1092"/>
                  <a:gd name="T27" fmla="*/ 320 h 8087"/>
                  <a:gd name="T28" fmla="*/ 1081 w 1092"/>
                  <a:gd name="T29" fmla="*/ 1 h 8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8087" extrusionOk="0">
                    <a:moveTo>
                      <a:pt x="1081" y="1"/>
                    </a:moveTo>
                    <a:lnTo>
                      <a:pt x="1081" y="1"/>
                    </a:lnTo>
                    <a:cubicBezTo>
                      <a:pt x="1074" y="1"/>
                      <a:pt x="1041" y="108"/>
                      <a:pt x="991" y="309"/>
                    </a:cubicBezTo>
                    <a:cubicBezTo>
                      <a:pt x="937" y="510"/>
                      <a:pt x="876" y="801"/>
                      <a:pt x="808" y="1167"/>
                    </a:cubicBezTo>
                    <a:cubicBezTo>
                      <a:pt x="668" y="1892"/>
                      <a:pt x="528" y="2908"/>
                      <a:pt x="413" y="4028"/>
                    </a:cubicBezTo>
                    <a:cubicBezTo>
                      <a:pt x="302" y="5133"/>
                      <a:pt x="198" y="6135"/>
                      <a:pt x="123" y="6899"/>
                    </a:cubicBezTo>
                    <a:cubicBezTo>
                      <a:pt x="87" y="7244"/>
                      <a:pt x="54" y="7535"/>
                      <a:pt x="29" y="7767"/>
                    </a:cubicBezTo>
                    <a:cubicBezTo>
                      <a:pt x="7" y="7972"/>
                      <a:pt x="0" y="8087"/>
                      <a:pt x="7" y="8087"/>
                    </a:cubicBezTo>
                    <a:cubicBezTo>
                      <a:pt x="7" y="8087"/>
                      <a:pt x="8" y="8087"/>
                      <a:pt x="8" y="8087"/>
                    </a:cubicBezTo>
                    <a:cubicBezTo>
                      <a:pt x="19" y="8087"/>
                      <a:pt x="44" y="7976"/>
                      <a:pt x="80" y="7775"/>
                    </a:cubicBezTo>
                    <a:cubicBezTo>
                      <a:pt x="118" y="7570"/>
                      <a:pt x="166" y="7276"/>
                      <a:pt x="216" y="6910"/>
                    </a:cubicBezTo>
                    <a:cubicBezTo>
                      <a:pt x="320" y="6178"/>
                      <a:pt x="431" y="5161"/>
                      <a:pt x="546" y="4042"/>
                    </a:cubicBezTo>
                    <a:cubicBezTo>
                      <a:pt x="661" y="2922"/>
                      <a:pt x="786" y="1910"/>
                      <a:pt x="901" y="1182"/>
                    </a:cubicBezTo>
                    <a:cubicBezTo>
                      <a:pt x="955" y="819"/>
                      <a:pt x="1006" y="524"/>
                      <a:pt x="1041" y="320"/>
                    </a:cubicBezTo>
                    <a:cubicBezTo>
                      <a:pt x="1077" y="119"/>
                      <a:pt x="1092" y="4"/>
                      <a:pt x="1081" y="1"/>
                    </a:cubicBezTo>
                    <a:close/>
                  </a:path>
                </a:pathLst>
              </a:custGeom>
              <a:solidFill>
                <a:srgbClr val="434343"/>
              </a:solidFill>
              <a:ln w="9525" cap="flat" cmpd="sng">
                <a:solidFill>
                  <a:srgbClr val="434343"/>
                </a:solidFill>
                <a:prstDash val="solid"/>
                <a:round/>
                <a:headEnd type="none" w="sm" len="sm"/>
                <a:tailEnd type="none" w="sm" len="sm"/>
              </a:ln>
            </p:spPr>
            <p:txBody>
              <a:bodyPr lIns="121900" tIns="121900" rIns="121900" bIns="121900" anchor="ctr"/>
              <a:lstStyle/>
              <a:p>
                <a:endParaRPr lang="en-US" sz="2400"/>
              </a:p>
            </p:txBody>
          </p:sp>
          <p:sp>
            <p:nvSpPr>
              <p:cNvPr id="105735" name="Google Shape;2557;p46">
                <a:extLst>
                  <a:ext uri="{FF2B5EF4-FFF2-40B4-BE49-F238E27FC236}">
                    <a16:creationId xmlns:a16="http://schemas.microsoft.com/office/drawing/2014/main" xmlns="" id="{8467A39C-B369-41C3-1DA7-F00DEEA5BDE6}"/>
                  </a:ext>
                </a:extLst>
              </p:cNvPr>
              <p:cNvSpPr>
                <a:spLocks/>
              </p:cNvSpPr>
              <p:nvPr/>
            </p:nvSpPr>
            <p:spPr bwMode="auto">
              <a:xfrm>
                <a:off x="4377886" y="3628362"/>
                <a:ext cx="419731" cy="78930"/>
              </a:xfrm>
              <a:custGeom>
                <a:avLst/>
                <a:gdLst>
                  <a:gd name="T0" fmla="*/ 209 w 9455"/>
                  <a:gd name="T1" fmla="*/ 1 h 1778"/>
                  <a:gd name="T2" fmla="*/ 0 w 9455"/>
                  <a:gd name="T3" fmla="*/ 9 h 1778"/>
                  <a:gd name="T4" fmla="*/ 378 w 9455"/>
                  <a:gd name="T5" fmla="*/ 55 h 1778"/>
                  <a:gd name="T6" fmla="*/ 1405 w 9455"/>
                  <a:gd name="T7" fmla="*/ 156 h 1778"/>
                  <a:gd name="T8" fmla="*/ 4768 w 9455"/>
                  <a:gd name="T9" fmla="*/ 666 h 1778"/>
                  <a:gd name="T10" fmla="*/ 8088 w 9455"/>
                  <a:gd name="T11" fmla="*/ 1417 h 1778"/>
                  <a:gd name="T12" fmla="*/ 9085 w 9455"/>
                  <a:gd name="T13" fmla="*/ 1685 h 1778"/>
                  <a:gd name="T14" fmla="*/ 9445 w 9455"/>
                  <a:gd name="T15" fmla="*/ 1777 h 1778"/>
                  <a:gd name="T16" fmla="*/ 9451 w 9455"/>
                  <a:gd name="T17" fmla="*/ 1775 h 1778"/>
                  <a:gd name="T18" fmla="*/ 9100 w 9455"/>
                  <a:gd name="T19" fmla="*/ 1635 h 1778"/>
                  <a:gd name="T20" fmla="*/ 8113 w 9455"/>
                  <a:gd name="T21" fmla="*/ 1319 h 1778"/>
                  <a:gd name="T22" fmla="*/ 4793 w 9455"/>
                  <a:gd name="T23" fmla="*/ 534 h 1778"/>
                  <a:gd name="T24" fmla="*/ 1415 w 9455"/>
                  <a:gd name="T25" fmla="*/ 60 h 1778"/>
                  <a:gd name="T26" fmla="*/ 381 w 9455"/>
                  <a:gd name="T27" fmla="*/ 2 h 1778"/>
                  <a:gd name="T28" fmla="*/ 209 w 9455"/>
                  <a:gd name="T29" fmla="*/ 1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55" h="1778" extrusionOk="0">
                    <a:moveTo>
                      <a:pt x="209" y="1"/>
                    </a:moveTo>
                    <a:cubicBezTo>
                      <a:pt x="74" y="1"/>
                      <a:pt x="0" y="4"/>
                      <a:pt x="0" y="9"/>
                    </a:cubicBezTo>
                    <a:cubicBezTo>
                      <a:pt x="0" y="20"/>
                      <a:pt x="137" y="34"/>
                      <a:pt x="378" y="55"/>
                    </a:cubicBezTo>
                    <a:cubicBezTo>
                      <a:pt x="622" y="77"/>
                      <a:pt x="974" y="106"/>
                      <a:pt x="1405" y="156"/>
                    </a:cubicBezTo>
                    <a:cubicBezTo>
                      <a:pt x="2270" y="249"/>
                      <a:pt x="3461" y="422"/>
                      <a:pt x="4768" y="666"/>
                    </a:cubicBezTo>
                    <a:cubicBezTo>
                      <a:pt x="6074" y="917"/>
                      <a:pt x="7248" y="1190"/>
                      <a:pt x="8088" y="1417"/>
                    </a:cubicBezTo>
                    <a:cubicBezTo>
                      <a:pt x="8511" y="1524"/>
                      <a:pt x="8848" y="1621"/>
                      <a:pt x="9085" y="1685"/>
                    </a:cubicBezTo>
                    <a:cubicBezTo>
                      <a:pt x="9288" y="1745"/>
                      <a:pt x="9415" y="1777"/>
                      <a:pt x="9445" y="1777"/>
                    </a:cubicBezTo>
                    <a:cubicBezTo>
                      <a:pt x="9449" y="1777"/>
                      <a:pt x="9451" y="1776"/>
                      <a:pt x="9451" y="1775"/>
                    </a:cubicBezTo>
                    <a:cubicBezTo>
                      <a:pt x="9455" y="1768"/>
                      <a:pt x="9330" y="1718"/>
                      <a:pt x="9100" y="1635"/>
                    </a:cubicBezTo>
                    <a:cubicBezTo>
                      <a:pt x="8870" y="1553"/>
                      <a:pt x="8533" y="1442"/>
                      <a:pt x="8113" y="1319"/>
                    </a:cubicBezTo>
                    <a:cubicBezTo>
                      <a:pt x="7276" y="1072"/>
                      <a:pt x="6103" y="781"/>
                      <a:pt x="4793" y="534"/>
                    </a:cubicBezTo>
                    <a:cubicBezTo>
                      <a:pt x="3482" y="285"/>
                      <a:pt x="2283" y="128"/>
                      <a:pt x="1415" y="60"/>
                    </a:cubicBezTo>
                    <a:cubicBezTo>
                      <a:pt x="981" y="24"/>
                      <a:pt x="625" y="9"/>
                      <a:pt x="381" y="2"/>
                    </a:cubicBezTo>
                    <a:cubicBezTo>
                      <a:pt x="316" y="1"/>
                      <a:pt x="258" y="1"/>
                      <a:pt x="209" y="1"/>
                    </a:cubicBezTo>
                    <a:close/>
                  </a:path>
                </a:pathLst>
              </a:custGeom>
              <a:solidFill>
                <a:srgbClr val="434343"/>
              </a:solidFill>
              <a:ln w="9525" cap="flat" cmpd="sng">
                <a:solidFill>
                  <a:srgbClr val="434343"/>
                </a:solidFill>
                <a:prstDash val="solid"/>
                <a:round/>
                <a:headEnd type="none" w="sm" len="sm"/>
                <a:tailEnd type="none" w="sm" len="sm"/>
              </a:ln>
            </p:spPr>
            <p:txBody>
              <a:bodyPr lIns="121900" tIns="121900" rIns="121900" bIns="121900" anchor="ctr"/>
              <a:lstStyle/>
              <a:p>
                <a:endParaRPr lang="en-US" sz="2400"/>
              </a:p>
            </p:txBody>
          </p:sp>
          <p:sp>
            <p:nvSpPr>
              <p:cNvPr id="105736" name="Google Shape;2558;p46">
                <a:extLst>
                  <a:ext uri="{FF2B5EF4-FFF2-40B4-BE49-F238E27FC236}">
                    <a16:creationId xmlns:a16="http://schemas.microsoft.com/office/drawing/2014/main" xmlns="" id="{FBD9B61E-71FB-2A98-D148-969F566473B5}"/>
                  </a:ext>
                </a:extLst>
              </p:cNvPr>
              <p:cNvSpPr>
                <a:spLocks/>
              </p:cNvSpPr>
              <p:nvPr/>
            </p:nvSpPr>
            <p:spPr bwMode="auto">
              <a:xfrm>
                <a:off x="4980013" y="3637507"/>
                <a:ext cx="211663" cy="535906"/>
              </a:xfrm>
              <a:custGeom>
                <a:avLst/>
                <a:gdLst>
                  <a:gd name="T0" fmla="*/ 4764 w 4768"/>
                  <a:gd name="T1" fmla="*/ 0 h 12072"/>
                  <a:gd name="T2" fmla="*/ 4764 w 4768"/>
                  <a:gd name="T3" fmla="*/ 0 h 12072"/>
                  <a:gd name="T4" fmla="*/ 4699 w 4768"/>
                  <a:gd name="T5" fmla="*/ 119 h 12072"/>
                  <a:gd name="T6" fmla="*/ 4538 w 4768"/>
                  <a:gd name="T7" fmla="*/ 460 h 12072"/>
                  <a:gd name="T8" fmla="*/ 3981 w 4768"/>
                  <a:gd name="T9" fmla="*/ 1734 h 12072"/>
                  <a:gd name="T10" fmla="*/ 2323 w 4768"/>
                  <a:gd name="T11" fmla="*/ 6013 h 12072"/>
                  <a:gd name="T12" fmla="*/ 701 w 4768"/>
                  <a:gd name="T13" fmla="*/ 10306 h 12072"/>
                  <a:gd name="T14" fmla="*/ 184 w 4768"/>
                  <a:gd name="T15" fmla="*/ 11594 h 12072"/>
                  <a:gd name="T16" fmla="*/ 47 w 4768"/>
                  <a:gd name="T17" fmla="*/ 11946 h 12072"/>
                  <a:gd name="T18" fmla="*/ 4 w 4768"/>
                  <a:gd name="T19" fmla="*/ 12072 h 12072"/>
                  <a:gd name="T20" fmla="*/ 5 w 4768"/>
                  <a:gd name="T21" fmla="*/ 12072 h 12072"/>
                  <a:gd name="T22" fmla="*/ 69 w 4768"/>
                  <a:gd name="T23" fmla="*/ 11957 h 12072"/>
                  <a:gd name="T24" fmla="*/ 231 w 4768"/>
                  <a:gd name="T25" fmla="*/ 11616 h 12072"/>
                  <a:gd name="T26" fmla="*/ 791 w 4768"/>
                  <a:gd name="T27" fmla="*/ 10342 h 12072"/>
                  <a:gd name="T28" fmla="*/ 2449 w 4768"/>
                  <a:gd name="T29" fmla="*/ 6063 h 12072"/>
                  <a:gd name="T30" fmla="*/ 4071 w 4768"/>
                  <a:gd name="T31" fmla="*/ 1770 h 12072"/>
                  <a:gd name="T32" fmla="*/ 4584 w 4768"/>
                  <a:gd name="T33" fmla="*/ 482 h 12072"/>
                  <a:gd name="T34" fmla="*/ 4725 w 4768"/>
                  <a:gd name="T35" fmla="*/ 129 h 12072"/>
                  <a:gd name="T36" fmla="*/ 4764 w 4768"/>
                  <a:gd name="T37" fmla="*/ 0 h 1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68" h="12072" extrusionOk="0">
                    <a:moveTo>
                      <a:pt x="4764" y="0"/>
                    </a:moveTo>
                    <a:lnTo>
                      <a:pt x="4764" y="0"/>
                    </a:lnTo>
                    <a:cubicBezTo>
                      <a:pt x="4760" y="0"/>
                      <a:pt x="4739" y="40"/>
                      <a:pt x="4699" y="119"/>
                    </a:cubicBezTo>
                    <a:cubicBezTo>
                      <a:pt x="4656" y="209"/>
                      <a:pt x="4602" y="323"/>
                      <a:pt x="4538" y="460"/>
                    </a:cubicBezTo>
                    <a:cubicBezTo>
                      <a:pt x="4397" y="758"/>
                      <a:pt x="4208" y="1192"/>
                      <a:pt x="3981" y="1734"/>
                    </a:cubicBezTo>
                    <a:cubicBezTo>
                      <a:pt x="3526" y="2818"/>
                      <a:pt x="2944" y="4333"/>
                      <a:pt x="2323" y="6013"/>
                    </a:cubicBezTo>
                    <a:cubicBezTo>
                      <a:pt x="1702" y="7696"/>
                      <a:pt x="1132" y="9214"/>
                      <a:pt x="701" y="10306"/>
                    </a:cubicBezTo>
                    <a:cubicBezTo>
                      <a:pt x="489" y="10833"/>
                      <a:pt x="313" y="11271"/>
                      <a:pt x="184" y="11594"/>
                    </a:cubicBezTo>
                    <a:cubicBezTo>
                      <a:pt x="130" y="11734"/>
                      <a:pt x="83" y="11853"/>
                      <a:pt x="47" y="11946"/>
                    </a:cubicBezTo>
                    <a:cubicBezTo>
                      <a:pt x="15" y="12028"/>
                      <a:pt x="1" y="12072"/>
                      <a:pt x="4" y="12072"/>
                    </a:cubicBezTo>
                    <a:cubicBezTo>
                      <a:pt x="4" y="12072"/>
                      <a:pt x="5" y="12072"/>
                      <a:pt x="5" y="12072"/>
                    </a:cubicBezTo>
                    <a:cubicBezTo>
                      <a:pt x="14" y="12072"/>
                      <a:pt x="35" y="12032"/>
                      <a:pt x="69" y="11957"/>
                    </a:cubicBezTo>
                    <a:cubicBezTo>
                      <a:pt x="116" y="11866"/>
                      <a:pt x="169" y="11752"/>
                      <a:pt x="231" y="11616"/>
                    </a:cubicBezTo>
                    <a:cubicBezTo>
                      <a:pt x="370" y="11318"/>
                      <a:pt x="561" y="10884"/>
                      <a:pt x="791" y="10342"/>
                    </a:cubicBezTo>
                    <a:cubicBezTo>
                      <a:pt x="1246" y="9257"/>
                      <a:pt x="1828" y="7743"/>
                      <a:pt x="2449" y="6063"/>
                    </a:cubicBezTo>
                    <a:cubicBezTo>
                      <a:pt x="3070" y="4380"/>
                      <a:pt x="3637" y="2861"/>
                      <a:pt x="4071" y="1770"/>
                    </a:cubicBezTo>
                    <a:cubicBezTo>
                      <a:pt x="4283" y="1242"/>
                      <a:pt x="4455" y="805"/>
                      <a:pt x="4584" y="482"/>
                    </a:cubicBezTo>
                    <a:cubicBezTo>
                      <a:pt x="4642" y="341"/>
                      <a:pt x="4689" y="223"/>
                      <a:pt x="4725" y="129"/>
                    </a:cubicBezTo>
                    <a:cubicBezTo>
                      <a:pt x="4753" y="48"/>
                      <a:pt x="4768" y="5"/>
                      <a:pt x="4764" y="0"/>
                    </a:cubicBezTo>
                    <a:close/>
                  </a:path>
                </a:pathLst>
              </a:custGeom>
              <a:solidFill>
                <a:srgbClr val="434343"/>
              </a:solidFill>
              <a:ln w="9525" cap="flat" cmpd="sng">
                <a:solidFill>
                  <a:srgbClr val="434343"/>
                </a:solidFill>
                <a:prstDash val="solid"/>
                <a:round/>
                <a:headEnd type="none" w="sm" len="sm"/>
                <a:tailEnd type="none" w="sm" len="sm"/>
              </a:ln>
            </p:spPr>
            <p:txBody>
              <a:bodyPr lIns="121900" tIns="121900" rIns="121900" bIns="121900" anchor="ctr"/>
              <a:lstStyle/>
              <a:p>
                <a:endParaRPr lang="en-US" sz="2400"/>
              </a:p>
            </p:txBody>
          </p:sp>
          <p:sp>
            <p:nvSpPr>
              <p:cNvPr id="105737" name="Google Shape;2559;p46">
                <a:extLst>
                  <a:ext uri="{FF2B5EF4-FFF2-40B4-BE49-F238E27FC236}">
                    <a16:creationId xmlns:a16="http://schemas.microsoft.com/office/drawing/2014/main" xmlns="" id="{5291E21B-0CBC-0767-D6CB-A77914E71A24}"/>
                  </a:ext>
                </a:extLst>
              </p:cNvPr>
              <p:cNvSpPr>
                <a:spLocks/>
              </p:cNvSpPr>
              <p:nvPr/>
            </p:nvSpPr>
            <p:spPr bwMode="auto">
              <a:xfrm>
                <a:off x="4422677" y="3993702"/>
                <a:ext cx="557747" cy="179790"/>
              </a:xfrm>
              <a:custGeom>
                <a:avLst/>
                <a:gdLst>
                  <a:gd name="T0" fmla="*/ 8 w 12564"/>
                  <a:gd name="T1" fmla="*/ 0 h 4050"/>
                  <a:gd name="T2" fmla="*/ 0 w 12564"/>
                  <a:gd name="T3" fmla="*/ 2 h 4050"/>
                  <a:gd name="T4" fmla="*/ 126 w 12564"/>
                  <a:gd name="T5" fmla="*/ 52 h 4050"/>
                  <a:gd name="T6" fmla="*/ 492 w 12564"/>
                  <a:gd name="T7" fmla="*/ 175 h 4050"/>
                  <a:gd name="T8" fmla="*/ 1834 w 12564"/>
                  <a:gd name="T9" fmla="*/ 612 h 4050"/>
                  <a:gd name="T10" fmla="*/ 6260 w 12564"/>
                  <a:gd name="T11" fmla="*/ 2091 h 4050"/>
                  <a:gd name="T12" fmla="*/ 10700 w 12564"/>
                  <a:gd name="T13" fmla="*/ 3531 h 4050"/>
                  <a:gd name="T14" fmla="*/ 12057 w 12564"/>
                  <a:gd name="T15" fmla="*/ 3925 h 4050"/>
                  <a:gd name="T16" fmla="*/ 12430 w 12564"/>
                  <a:gd name="T17" fmla="*/ 4026 h 4050"/>
                  <a:gd name="T18" fmla="*/ 12553 w 12564"/>
                  <a:gd name="T19" fmla="*/ 4050 h 4050"/>
                  <a:gd name="T20" fmla="*/ 12559 w 12564"/>
                  <a:gd name="T21" fmla="*/ 4048 h 4050"/>
                  <a:gd name="T22" fmla="*/ 12438 w 12564"/>
                  <a:gd name="T23" fmla="*/ 3998 h 4050"/>
                  <a:gd name="T24" fmla="*/ 12072 w 12564"/>
                  <a:gd name="T25" fmla="*/ 3875 h 4050"/>
                  <a:gd name="T26" fmla="*/ 10725 w 12564"/>
                  <a:gd name="T27" fmla="*/ 3441 h 4050"/>
                  <a:gd name="T28" fmla="*/ 6303 w 12564"/>
                  <a:gd name="T29" fmla="*/ 1962 h 4050"/>
                  <a:gd name="T30" fmla="*/ 1864 w 12564"/>
                  <a:gd name="T31" fmla="*/ 519 h 4050"/>
                  <a:gd name="T32" fmla="*/ 507 w 12564"/>
                  <a:gd name="T33" fmla="*/ 125 h 4050"/>
                  <a:gd name="T34" fmla="*/ 133 w 12564"/>
                  <a:gd name="T35" fmla="*/ 27 h 4050"/>
                  <a:gd name="T36" fmla="*/ 8 w 12564"/>
                  <a:gd name="T3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4" h="4050" extrusionOk="0">
                    <a:moveTo>
                      <a:pt x="8" y="0"/>
                    </a:moveTo>
                    <a:cubicBezTo>
                      <a:pt x="3" y="0"/>
                      <a:pt x="1" y="1"/>
                      <a:pt x="0" y="2"/>
                    </a:cubicBezTo>
                    <a:cubicBezTo>
                      <a:pt x="0" y="6"/>
                      <a:pt x="43" y="24"/>
                      <a:pt x="126" y="52"/>
                    </a:cubicBezTo>
                    <a:cubicBezTo>
                      <a:pt x="227" y="85"/>
                      <a:pt x="345" y="125"/>
                      <a:pt x="492" y="175"/>
                    </a:cubicBezTo>
                    <a:cubicBezTo>
                      <a:pt x="830" y="286"/>
                      <a:pt x="1282" y="433"/>
                      <a:pt x="1834" y="612"/>
                    </a:cubicBezTo>
                    <a:cubicBezTo>
                      <a:pt x="2972" y="978"/>
                      <a:pt x="4534" y="1506"/>
                      <a:pt x="6260" y="2091"/>
                    </a:cubicBezTo>
                    <a:cubicBezTo>
                      <a:pt x="7987" y="2676"/>
                      <a:pt x="9555" y="3186"/>
                      <a:pt x="10700" y="3531"/>
                    </a:cubicBezTo>
                    <a:cubicBezTo>
                      <a:pt x="11271" y="3706"/>
                      <a:pt x="11734" y="3839"/>
                      <a:pt x="12057" y="3925"/>
                    </a:cubicBezTo>
                    <a:cubicBezTo>
                      <a:pt x="12204" y="3965"/>
                      <a:pt x="12330" y="3998"/>
                      <a:pt x="12430" y="4026"/>
                    </a:cubicBezTo>
                    <a:cubicBezTo>
                      <a:pt x="12495" y="4040"/>
                      <a:pt x="12538" y="4050"/>
                      <a:pt x="12553" y="4050"/>
                    </a:cubicBezTo>
                    <a:cubicBezTo>
                      <a:pt x="12557" y="4050"/>
                      <a:pt x="12559" y="4049"/>
                      <a:pt x="12559" y="4048"/>
                    </a:cubicBezTo>
                    <a:cubicBezTo>
                      <a:pt x="12563" y="4044"/>
                      <a:pt x="12520" y="4026"/>
                      <a:pt x="12438" y="3998"/>
                    </a:cubicBezTo>
                    <a:cubicBezTo>
                      <a:pt x="12337" y="3965"/>
                      <a:pt x="12219" y="3925"/>
                      <a:pt x="12072" y="3875"/>
                    </a:cubicBezTo>
                    <a:cubicBezTo>
                      <a:pt x="11734" y="3768"/>
                      <a:pt x="11282" y="3620"/>
                      <a:pt x="10725" y="3441"/>
                    </a:cubicBezTo>
                    <a:cubicBezTo>
                      <a:pt x="9591" y="3072"/>
                      <a:pt x="8030" y="2543"/>
                      <a:pt x="6303" y="1962"/>
                    </a:cubicBezTo>
                    <a:cubicBezTo>
                      <a:pt x="4577" y="1377"/>
                      <a:pt x="3008" y="864"/>
                      <a:pt x="1864" y="519"/>
                    </a:cubicBezTo>
                    <a:cubicBezTo>
                      <a:pt x="1292" y="347"/>
                      <a:pt x="830" y="211"/>
                      <a:pt x="507" y="125"/>
                    </a:cubicBezTo>
                    <a:cubicBezTo>
                      <a:pt x="356" y="85"/>
                      <a:pt x="234" y="52"/>
                      <a:pt x="133" y="27"/>
                    </a:cubicBezTo>
                    <a:cubicBezTo>
                      <a:pt x="65" y="10"/>
                      <a:pt x="23" y="0"/>
                      <a:pt x="8" y="0"/>
                    </a:cubicBezTo>
                    <a:close/>
                  </a:path>
                </a:pathLst>
              </a:custGeom>
              <a:solidFill>
                <a:srgbClr val="434343"/>
              </a:solidFill>
              <a:ln w="9525" cap="flat" cmpd="sng">
                <a:solidFill>
                  <a:srgbClr val="434343"/>
                </a:solidFill>
                <a:prstDash val="solid"/>
                <a:round/>
                <a:headEnd type="none" w="sm" len="sm"/>
                <a:tailEnd type="none" w="sm" len="sm"/>
              </a:ln>
            </p:spPr>
            <p:txBody>
              <a:bodyPr lIns="121900" tIns="121900" rIns="121900" bIns="121900" anchor="ctr"/>
              <a:lstStyle/>
              <a:p>
                <a:endParaRPr lang="en-US" sz="2400"/>
              </a:p>
            </p:txBody>
          </p:sp>
        </p:grpSp>
        <p:grpSp>
          <p:nvGrpSpPr>
            <p:cNvPr id="105481" name="Google Shape;2560;p46">
              <a:extLst>
                <a:ext uri="{FF2B5EF4-FFF2-40B4-BE49-F238E27FC236}">
                  <a16:creationId xmlns:a16="http://schemas.microsoft.com/office/drawing/2014/main" xmlns="" id="{1C05442B-FF16-24AD-CEC8-42CE116C9A2B}"/>
                </a:ext>
              </a:extLst>
            </p:cNvPr>
            <p:cNvGrpSpPr>
              <a:grpSpLocks/>
            </p:cNvGrpSpPr>
            <p:nvPr/>
          </p:nvGrpSpPr>
          <p:grpSpPr bwMode="auto">
            <a:xfrm>
              <a:off x="4980432" y="915866"/>
              <a:ext cx="773384" cy="715644"/>
              <a:chOff x="2681574" y="1237063"/>
              <a:chExt cx="340338" cy="314998"/>
            </a:xfrm>
          </p:grpSpPr>
          <p:sp>
            <p:nvSpPr>
              <p:cNvPr id="105728" name="Google Shape;2561;p46">
                <a:extLst>
                  <a:ext uri="{FF2B5EF4-FFF2-40B4-BE49-F238E27FC236}">
                    <a16:creationId xmlns:a16="http://schemas.microsoft.com/office/drawing/2014/main" xmlns="" id="{6908FC9D-F5C7-A31A-C093-9DBAAD966CCB}"/>
                  </a:ext>
                </a:extLst>
              </p:cNvPr>
              <p:cNvSpPr>
                <a:spLocks/>
              </p:cNvSpPr>
              <p:nvPr/>
            </p:nvSpPr>
            <p:spPr bwMode="auto">
              <a:xfrm>
                <a:off x="2681574" y="1237063"/>
                <a:ext cx="340338" cy="314998"/>
              </a:xfrm>
              <a:custGeom>
                <a:avLst/>
                <a:gdLst>
                  <a:gd name="T0" fmla="*/ 6425 w 9227"/>
                  <a:gd name="T1" fmla="*/ 0 h 8540"/>
                  <a:gd name="T2" fmla="*/ 3964 w 9227"/>
                  <a:gd name="T3" fmla="*/ 2884 h 8540"/>
                  <a:gd name="T4" fmla="*/ 254 w 9227"/>
                  <a:gd name="T5" fmla="*/ 5974 h 8540"/>
                  <a:gd name="T6" fmla="*/ 2369 w 9227"/>
                  <a:gd name="T7" fmla="*/ 8540 h 8540"/>
                  <a:gd name="T8" fmla="*/ 5677 w 9227"/>
                  <a:gd name="T9" fmla="*/ 6442 h 8540"/>
                  <a:gd name="T10" fmla="*/ 9226 w 9227"/>
                  <a:gd name="T11" fmla="*/ 3160 h 8540"/>
                  <a:gd name="T12" fmla="*/ 6425 w 9227"/>
                  <a:gd name="T13" fmla="*/ 0 h 8540"/>
                </a:gdLst>
                <a:ahLst/>
                <a:cxnLst>
                  <a:cxn ang="0">
                    <a:pos x="T0" y="T1"/>
                  </a:cxn>
                  <a:cxn ang="0">
                    <a:pos x="T2" y="T3"/>
                  </a:cxn>
                  <a:cxn ang="0">
                    <a:pos x="T4" y="T5"/>
                  </a:cxn>
                  <a:cxn ang="0">
                    <a:pos x="T6" y="T7"/>
                  </a:cxn>
                  <a:cxn ang="0">
                    <a:pos x="T8" y="T9"/>
                  </a:cxn>
                  <a:cxn ang="0">
                    <a:pos x="T10" y="T11"/>
                  </a:cxn>
                  <a:cxn ang="0">
                    <a:pos x="T12" y="T13"/>
                  </a:cxn>
                </a:cxnLst>
                <a:rect l="0" t="0"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29" name="Google Shape;2562;p46">
                <a:extLst>
                  <a:ext uri="{FF2B5EF4-FFF2-40B4-BE49-F238E27FC236}">
                    <a16:creationId xmlns:a16="http://schemas.microsoft.com/office/drawing/2014/main" xmlns="" id="{AFBA8E81-B75A-9A0B-9C1A-13DC47D1C754}"/>
                  </a:ext>
                </a:extLst>
              </p:cNvPr>
              <p:cNvSpPr>
                <a:spLocks/>
              </p:cNvSpPr>
              <p:nvPr/>
            </p:nvSpPr>
            <p:spPr bwMode="auto">
              <a:xfrm>
                <a:off x="2798758" y="1347238"/>
                <a:ext cx="136733" cy="114897"/>
              </a:xfrm>
              <a:custGeom>
                <a:avLst/>
                <a:gdLst>
                  <a:gd name="T0" fmla="*/ 2035 w 3707"/>
                  <a:gd name="T1" fmla="*/ 1 h 3115"/>
                  <a:gd name="T2" fmla="*/ 1608 w 3707"/>
                  <a:gd name="T3" fmla="*/ 63 h 3115"/>
                  <a:gd name="T4" fmla="*/ 232 w 3707"/>
                  <a:gd name="T5" fmla="*/ 2035 h 3115"/>
                  <a:gd name="T6" fmla="*/ 1736 w 3707"/>
                  <a:gd name="T7" fmla="*/ 3114 h 3115"/>
                  <a:gd name="T8" fmla="*/ 2461 w 3707"/>
                  <a:gd name="T9" fmla="*/ 2939 h 3115"/>
                  <a:gd name="T10" fmla="*/ 3470 w 3707"/>
                  <a:gd name="T11" fmla="*/ 1077 h 3115"/>
                  <a:gd name="T12" fmla="*/ 2035 w 3707"/>
                  <a:gd name="T13" fmla="*/ 1 h 3115"/>
                </a:gdLst>
                <a:ahLst/>
                <a:cxnLst>
                  <a:cxn ang="0">
                    <a:pos x="T0" y="T1"/>
                  </a:cxn>
                  <a:cxn ang="0">
                    <a:pos x="T2" y="T3"/>
                  </a:cxn>
                  <a:cxn ang="0">
                    <a:pos x="T4" y="T5"/>
                  </a:cxn>
                  <a:cxn ang="0">
                    <a:pos x="T6" y="T7"/>
                  </a:cxn>
                  <a:cxn ang="0">
                    <a:pos x="T8" y="T9"/>
                  </a:cxn>
                  <a:cxn ang="0">
                    <a:pos x="T10" y="T11"/>
                  </a:cxn>
                  <a:cxn ang="0">
                    <a:pos x="T12" y="T13"/>
                  </a:cxn>
                </a:cxnLst>
                <a:rect l="0" t="0"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30" name="Google Shape;2563;p46">
                <a:extLst>
                  <a:ext uri="{FF2B5EF4-FFF2-40B4-BE49-F238E27FC236}">
                    <a16:creationId xmlns:a16="http://schemas.microsoft.com/office/drawing/2014/main" xmlns="" id="{994168C1-4AE1-BDB7-BB06-A98D44B1A28A}"/>
                  </a:ext>
                </a:extLst>
              </p:cNvPr>
              <p:cNvSpPr>
                <a:spLocks/>
              </p:cNvSpPr>
              <p:nvPr/>
            </p:nvSpPr>
            <p:spPr bwMode="auto">
              <a:xfrm>
                <a:off x="2831807" y="1370734"/>
                <a:ext cx="68385" cy="74950"/>
              </a:xfrm>
              <a:custGeom>
                <a:avLst/>
                <a:gdLst>
                  <a:gd name="T0" fmla="*/ 827 w 1854"/>
                  <a:gd name="T1" fmla="*/ 825 h 2032"/>
                  <a:gd name="T2" fmla="*/ 433 w 1854"/>
                  <a:gd name="T3" fmla="*/ 523 h 2032"/>
                  <a:gd name="T4" fmla="*/ 529 w 1854"/>
                  <a:gd name="T5" fmla="*/ 422 h 2032"/>
                  <a:gd name="T6" fmla="*/ 587 w 1854"/>
                  <a:gd name="T7" fmla="*/ 952 h 2032"/>
                  <a:gd name="T8" fmla="*/ 476 w 1854"/>
                  <a:gd name="T9" fmla="*/ 978 h 2032"/>
                  <a:gd name="T10" fmla="*/ 359 w 1854"/>
                  <a:gd name="T11" fmla="*/ 908 h 2032"/>
                  <a:gd name="T12" fmla="*/ 363 w 1854"/>
                  <a:gd name="T13" fmla="*/ 642 h 2032"/>
                  <a:gd name="T14" fmla="*/ 1311 w 1854"/>
                  <a:gd name="T15" fmla="*/ 1031 h 2032"/>
                  <a:gd name="T16" fmla="*/ 1486 w 1854"/>
                  <a:gd name="T17" fmla="*/ 1384 h 2032"/>
                  <a:gd name="T18" fmla="*/ 1286 w 1854"/>
                  <a:gd name="T19" fmla="*/ 1027 h 2032"/>
                  <a:gd name="T20" fmla="*/ 1408 w 1854"/>
                  <a:gd name="T21" fmla="*/ 1524 h 2032"/>
                  <a:gd name="T22" fmla="*/ 1333 w 1854"/>
                  <a:gd name="T23" fmla="*/ 1638 h 2032"/>
                  <a:gd name="T24" fmla="*/ 1037 w 1854"/>
                  <a:gd name="T25" fmla="*/ 1114 h 2032"/>
                  <a:gd name="T26" fmla="*/ 290 w 1854"/>
                  <a:gd name="T27" fmla="*/ 1 h 2032"/>
                  <a:gd name="T28" fmla="*/ 403 w 1854"/>
                  <a:gd name="T29" fmla="*/ 235 h 2032"/>
                  <a:gd name="T30" fmla="*/ 250 w 1854"/>
                  <a:gd name="T31" fmla="*/ 340 h 2032"/>
                  <a:gd name="T32" fmla="*/ 171 w 1854"/>
                  <a:gd name="T33" fmla="*/ 297 h 2032"/>
                  <a:gd name="T34" fmla="*/ 49 w 1854"/>
                  <a:gd name="T35" fmla="*/ 602 h 2032"/>
                  <a:gd name="T36" fmla="*/ 79 w 1854"/>
                  <a:gd name="T37" fmla="*/ 1092 h 2032"/>
                  <a:gd name="T38" fmla="*/ 446 w 1854"/>
                  <a:gd name="T39" fmla="*/ 1323 h 2032"/>
                  <a:gd name="T40" fmla="*/ 595 w 1854"/>
                  <a:gd name="T41" fmla="*/ 1319 h 2032"/>
                  <a:gd name="T42" fmla="*/ 1228 w 1854"/>
                  <a:gd name="T43" fmla="*/ 1729 h 2032"/>
                  <a:gd name="T44" fmla="*/ 892 w 1854"/>
                  <a:gd name="T45" fmla="*/ 2009 h 2032"/>
                  <a:gd name="T46" fmla="*/ 1075 w 1854"/>
                  <a:gd name="T47" fmla="*/ 2014 h 2032"/>
                  <a:gd name="T48" fmla="*/ 1538 w 1854"/>
                  <a:gd name="T49" fmla="*/ 2015 h 2032"/>
                  <a:gd name="T50" fmla="*/ 1464 w 1854"/>
                  <a:gd name="T51" fmla="*/ 1838 h 2032"/>
                  <a:gd name="T52" fmla="*/ 1596 w 1854"/>
                  <a:gd name="T53" fmla="*/ 1729 h 2032"/>
                  <a:gd name="T54" fmla="*/ 1793 w 1854"/>
                  <a:gd name="T55" fmla="*/ 1891 h 2032"/>
                  <a:gd name="T56" fmla="*/ 1753 w 1854"/>
                  <a:gd name="T57" fmla="*/ 1520 h 2032"/>
                  <a:gd name="T58" fmla="*/ 1390 w 1854"/>
                  <a:gd name="T59" fmla="*/ 690 h 2032"/>
                  <a:gd name="T60" fmla="*/ 1093 w 1854"/>
                  <a:gd name="T61" fmla="*/ 698 h 2032"/>
                  <a:gd name="T62" fmla="*/ 639 w 1854"/>
                  <a:gd name="T63" fmla="*/ 331 h 2032"/>
                  <a:gd name="T64" fmla="*/ 905 w 1854"/>
                  <a:gd name="T65" fmla="*/ 99 h 2032"/>
                  <a:gd name="T66" fmla="*/ 726 w 1854"/>
                  <a:gd name="T67" fmla="*/ 99 h 2032"/>
                  <a:gd name="T68" fmla="*/ 498 w 1854"/>
                  <a:gd name="T69" fmla="*/ 182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31" name="Google Shape;2564;p46">
                <a:extLst>
                  <a:ext uri="{FF2B5EF4-FFF2-40B4-BE49-F238E27FC236}">
                    <a16:creationId xmlns:a16="http://schemas.microsoft.com/office/drawing/2014/main" xmlns="" id="{4962F5DD-E5F0-A54B-E4B9-F01296C72F15}"/>
                  </a:ext>
                </a:extLst>
              </p:cNvPr>
              <p:cNvSpPr>
                <a:spLocks/>
              </p:cNvSpPr>
              <p:nvPr/>
            </p:nvSpPr>
            <p:spPr bwMode="auto">
              <a:xfrm>
                <a:off x="2700128" y="1258825"/>
                <a:ext cx="302900" cy="276785"/>
              </a:xfrm>
              <a:custGeom>
                <a:avLst/>
                <a:gdLst>
                  <a:gd name="T0" fmla="*/ 6123 w 8212"/>
                  <a:gd name="T1" fmla="*/ 179 h 7504"/>
                  <a:gd name="T2" fmla="*/ 8090 w 8212"/>
                  <a:gd name="T3" fmla="*/ 2504 h 7504"/>
                  <a:gd name="T4" fmla="*/ 4379 w 8212"/>
                  <a:gd name="T5" fmla="*/ 5673 h 7504"/>
                  <a:gd name="T6" fmla="*/ 1923 w 8212"/>
                  <a:gd name="T7" fmla="*/ 7347 h 7504"/>
                  <a:gd name="T8" fmla="*/ 123 w 8212"/>
                  <a:gd name="T9" fmla="*/ 5144 h 7504"/>
                  <a:gd name="T10" fmla="*/ 3942 w 8212"/>
                  <a:gd name="T11" fmla="*/ 2508 h 7504"/>
                  <a:gd name="T12" fmla="*/ 4580 w 8212"/>
                  <a:gd name="T13" fmla="*/ 2238 h 7504"/>
                  <a:gd name="T14" fmla="*/ 5157 w 8212"/>
                  <a:gd name="T15" fmla="*/ 1875 h 7504"/>
                  <a:gd name="T16" fmla="*/ 6053 w 8212"/>
                  <a:gd name="T17" fmla="*/ 477 h 7504"/>
                  <a:gd name="T18" fmla="*/ 6123 w 8212"/>
                  <a:gd name="T19" fmla="*/ 179 h 7504"/>
                  <a:gd name="T20" fmla="*/ 6105 w 8212"/>
                  <a:gd name="T21" fmla="*/ 1 h 7504"/>
                  <a:gd name="T22" fmla="*/ 6018 w 8212"/>
                  <a:gd name="T23" fmla="*/ 57 h 7504"/>
                  <a:gd name="T24" fmla="*/ 4536 w 8212"/>
                  <a:gd name="T25" fmla="*/ 2141 h 7504"/>
                  <a:gd name="T26" fmla="*/ 3903 w 8212"/>
                  <a:gd name="T27" fmla="*/ 2408 h 7504"/>
                  <a:gd name="T28" fmla="*/ 857 w 8212"/>
                  <a:gd name="T29" fmla="*/ 4043 h 7504"/>
                  <a:gd name="T30" fmla="*/ 14 w 8212"/>
                  <a:gd name="T31" fmla="*/ 5135 h 7504"/>
                  <a:gd name="T32" fmla="*/ 0 w 8212"/>
                  <a:gd name="T33" fmla="*/ 5166 h 7504"/>
                  <a:gd name="T34" fmla="*/ 1914 w 8212"/>
                  <a:gd name="T35" fmla="*/ 7504 h 7504"/>
                  <a:gd name="T36" fmla="*/ 1958 w 8212"/>
                  <a:gd name="T37" fmla="*/ 7460 h 7504"/>
                  <a:gd name="T38" fmla="*/ 4409 w 8212"/>
                  <a:gd name="T39" fmla="*/ 5778 h 7504"/>
                  <a:gd name="T40" fmla="*/ 8199 w 8212"/>
                  <a:gd name="T41" fmla="*/ 2518 h 7504"/>
                  <a:gd name="T42" fmla="*/ 8211 w 8212"/>
                  <a:gd name="T43" fmla="*/ 2486 h 7504"/>
                  <a:gd name="T44" fmla="*/ 6105 w 8212"/>
                  <a:gd name="T45" fmla="*/ 1 h 7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82" name="Google Shape;2565;p46">
              <a:extLst>
                <a:ext uri="{FF2B5EF4-FFF2-40B4-BE49-F238E27FC236}">
                  <a16:creationId xmlns:a16="http://schemas.microsoft.com/office/drawing/2014/main" xmlns="" id="{B0423059-ECC5-58F7-DE2F-9FA87E0E5BFA}"/>
                </a:ext>
              </a:extLst>
            </p:cNvPr>
            <p:cNvGrpSpPr>
              <a:grpSpLocks/>
            </p:cNvGrpSpPr>
            <p:nvPr/>
          </p:nvGrpSpPr>
          <p:grpSpPr bwMode="auto">
            <a:xfrm>
              <a:off x="4534350" y="4713051"/>
              <a:ext cx="4600713" cy="150450"/>
              <a:chOff x="0" y="4397412"/>
              <a:chExt cx="4600713" cy="150450"/>
            </a:xfrm>
          </p:grpSpPr>
          <p:sp>
            <p:nvSpPr>
              <p:cNvPr id="105723" name="Google Shape;2566;p46">
                <a:extLst>
                  <a:ext uri="{FF2B5EF4-FFF2-40B4-BE49-F238E27FC236}">
                    <a16:creationId xmlns:a16="http://schemas.microsoft.com/office/drawing/2014/main" xmlns="" id="{AE65B0CA-C108-0399-83CC-90D7846B7792}"/>
                  </a:ext>
                </a:extLst>
              </p:cNvPr>
              <p:cNvSpPr>
                <a:spLocks/>
              </p:cNvSpPr>
              <p:nvPr/>
            </p:nvSpPr>
            <p:spPr bwMode="auto">
              <a:xfrm>
                <a:off x="0" y="4397412"/>
                <a:ext cx="4600713" cy="2416"/>
              </a:xfrm>
              <a:custGeom>
                <a:avLst/>
                <a:gdLst>
                  <a:gd name="T0" fmla="*/ 0 w 131402"/>
                  <a:gd name="T1" fmla="*/ 1 h 69"/>
                  <a:gd name="T2" fmla="*/ 0 w 131402"/>
                  <a:gd name="T3" fmla="*/ 69 h 69"/>
                  <a:gd name="T4" fmla="*/ 131401 w 131402"/>
                  <a:gd name="T5" fmla="*/ 69 h 69"/>
                  <a:gd name="T6" fmla="*/ 131401 w 131402"/>
                  <a:gd name="T7" fmla="*/ 1 h 69"/>
                </a:gdLst>
                <a:ahLst/>
                <a:cxnLst>
                  <a:cxn ang="0">
                    <a:pos x="T0" y="T1"/>
                  </a:cxn>
                  <a:cxn ang="0">
                    <a:pos x="T2" y="T3"/>
                  </a:cxn>
                  <a:cxn ang="0">
                    <a:pos x="T4" y="T5"/>
                  </a:cxn>
                  <a:cxn ang="0">
                    <a:pos x="T6" y="T7"/>
                  </a:cxn>
                </a:cxnLst>
                <a:rect l="0" t="0"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lIns="121900" tIns="121900" rIns="121900" bIns="121900" anchor="ctr"/>
              <a:lstStyle/>
              <a:p>
                <a:endParaRPr lang="en-US" sz="2400"/>
              </a:p>
            </p:txBody>
          </p:sp>
          <p:sp>
            <p:nvSpPr>
              <p:cNvPr id="105724" name="Google Shape;2567;p46">
                <a:extLst>
                  <a:ext uri="{FF2B5EF4-FFF2-40B4-BE49-F238E27FC236}">
                    <a16:creationId xmlns:a16="http://schemas.microsoft.com/office/drawing/2014/main" xmlns="" id="{2817B84C-DCEC-7C7C-4169-A8DE832141F2}"/>
                  </a:ext>
                </a:extLst>
              </p:cNvPr>
              <p:cNvSpPr>
                <a:spLocks/>
              </p:cNvSpPr>
              <p:nvPr/>
            </p:nvSpPr>
            <p:spPr bwMode="auto">
              <a:xfrm>
                <a:off x="755786" y="4545586"/>
                <a:ext cx="305519" cy="2276"/>
              </a:xfrm>
              <a:custGeom>
                <a:avLst/>
                <a:gdLst>
                  <a:gd name="T0" fmla="*/ 0 w 8726"/>
                  <a:gd name="T1" fmla="*/ 0 h 65"/>
                  <a:gd name="T2" fmla="*/ 0 w 8726"/>
                  <a:gd name="T3" fmla="*/ 65 h 65"/>
                  <a:gd name="T4" fmla="*/ 8726 w 8726"/>
                  <a:gd name="T5" fmla="*/ 65 h 65"/>
                  <a:gd name="T6" fmla="*/ 8726 w 8726"/>
                  <a:gd name="T7" fmla="*/ 0 h 65"/>
                </a:gdLst>
                <a:ahLst/>
                <a:cxnLst>
                  <a:cxn ang="0">
                    <a:pos x="T0" y="T1"/>
                  </a:cxn>
                  <a:cxn ang="0">
                    <a:pos x="T2" y="T3"/>
                  </a:cxn>
                  <a:cxn ang="0">
                    <a:pos x="T4" y="T5"/>
                  </a:cxn>
                  <a:cxn ang="0">
                    <a:pos x="T6" y="T7"/>
                  </a:cxn>
                </a:cxnLst>
                <a:rect l="0" t="0"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lIns="121900" tIns="121900" rIns="121900" bIns="121900" anchor="ctr"/>
              <a:lstStyle/>
              <a:p>
                <a:endParaRPr lang="en-US" sz="2400"/>
              </a:p>
            </p:txBody>
          </p:sp>
          <p:sp>
            <p:nvSpPr>
              <p:cNvPr id="105725" name="Google Shape;2568;p46">
                <a:extLst>
                  <a:ext uri="{FF2B5EF4-FFF2-40B4-BE49-F238E27FC236}">
                    <a16:creationId xmlns:a16="http://schemas.microsoft.com/office/drawing/2014/main" xmlns="" id="{4189FF0D-AC4E-4A46-0E08-0C99C85DC063}"/>
                  </a:ext>
                </a:extLst>
              </p:cNvPr>
              <p:cNvSpPr>
                <a:spLocks/>
              </p:cNvSpPr>
              <p:nvPr/>
            </p:nvSpPr>
            <p:spPr bwMode="auto">
              <a:xfrm>
                <a:off x="1619552" y="4536412"/>
                <a:ext cx="497808" cy="2276"/>
              </a:xfrm>
              <a:custGeom>
                <a:avLst/>
                <a:gdLst>
                  <a:gd name="T0" fmla="*/ 0 w 14218"/>
                  <a:gd name="T1" fmla="*/ 0 h 65"/>
                  <a:gd name="T2" fmla="*/ 0 w 14218"/>
                  <a:gd name="T3" fmla="*/ 65 h 65"/>
                  <a:gd name="T4" fmla="*/ 14217 w 14218"/>
                  <a:gd name="T5" fmla="*/ 65 h 65"/>
                  <a:gd name="T6" fmla="*/ 14217 w 14218"/>
                  <a:gd name="T7" fmla="*/ 0 h 65"/>
                </a:gdLst>
                <a:ahLst/>
                <a:cxnLst>
                  <a:cxn ang="0">
                    <a:pos x="T0" y="T1"/>
                  </a:cxn>
                  <a:cxn ang="0">
                    <a:pos x="T2" y="T3"/>
                  </a:cxn>
                  <a:cxn ang="0">
                    <a:pos x="T4" y="T5"/>
                  </a:cxn>
                  <a:cxn ang="0">
                    <a:pos x="T6" y="T7"/>
                  </a:cxn>
                </a:cxnLst>
                <a:rect l="0" t="0"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lIns="121900" tIns="121900" rIns="121900" bIns="121900" anchor="ctr"/>
              <a:lstStyle/>
              <a:p>
                <a:endParaRPr lang="en-US" sz="2400"/>
              </a:p>
            </p:txBody>
          </p:sp>
          <p:sp>
            <p:nvSpPr>
              <p:cNvPr id="105726" name="Google Shape;2569;p46">
                <a:extLst>
                  <a:ext uri="{FF2B5EF4-FFF2-40B4-BE49-F238E27FC236}">
                    <a16:creationId xmlns:a16="http://schemas.microsoft.com/office/drawing/2014/main" xmlns="" id="{9228BEED-04E1-7240-6FDE-25D012A60572}"/>
                  </a:ext>
                </a:extLst>
              </p:cNvPr>
              <p:cNvSpPr>
                <a:spLocks/>
              </p:cNvSpPr>
              <p:nvPr/>
            </p:nvSpPr>
            <p:spPr bwMode="auto">
              <a:xfrm>
                <a:off x="1070481" y="4460119"/>
                <a:ext cx="175833" cy="2311"/>
              </a:xfrm>
              <a:custGeom>
                <a:avLst/>
                <a:gdLst>
                  <a:gd name="T0" fmla="*/ 1 w 5022"/>
                  <a:gd name="T1" fmla="*/ 1 h 66"/>
                  <a:gd name="T2" fmla="*/ 1 w 5022"/>
                  <a:gd name="T3" fmla="*/ 65 h 66"/>
                  <a:gd name="T4" fmla="*/ 5022 w 5022"/>
                  <a:gd name="T5" fmla="*/ 65 h 66"/>
                  <a:gd name="T6" fmla="*/ 5022 w 5022"/>
                  <a:gd name="T7" fmla="*/ 1 h 66"/>
                </a:gdLst>
                <a:ahLst/>
                <a:cxnLst>
                  <a:cxn ang="0">
                    <a:pos x="T0" y="T1"/>
                  </a:cxn>
                  <a:cxn ang="0">
                    <a:pos x="T2" y="T3"/>
                  </a:cxn>
                  <a:cxn ang="0">
                    <a:pos x="T4" y="T5"/>
                  </a:cxn>
                  <a:cxn ang="0">
                    <a:pos x="T6" y="T7"/>
                  </a:cxn>
                </a:cxnLst>
                <a:rect l="0" t="0"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lIns="121900" tIns="121900" rIns="121900" bIns="121900" anchor="ctr"/>
              <a:lstStyle/>
              <a:p>
                <a:endParaRPr lang="en-US" sz="2400"/>
              </a:p>
            </p:txBody>
          </p:sp>
          <p:sp>
            <p:nvSpPr>
              <p:cNvPr id="105727" name="Google Shape;2570;p46">
                <a:extLst>
                  <a:ext uri="{FF2B5EF4-FFF2-40B4-BE49-F238E27FC236}">
                    <a16:creationId xmlns:a16="http://schemas.microsoft.com/office/drawing/2014/main" xmlns="" id="{88353BAF-D8D2-38BA-0D73-E10E2309BEBF}"/>
                  </a:ext>
                </a:extLst>
              </p:cNvPr>
              <p:cNvSpPr>
                <a:spLocks/>
              </p:cNvSpPr>
              <p:nvPr/>
            </p:nvSpPr>
            <p:spPr bwMode="auto">
              <a:xfrm>
                <a:off x="2732853" y="4514424"/>
                <a:ext cx="418259" cy="2276"/>
              </a:xfrm>
              <a:custGeom>
                <a:avLst/>
                <a:gdLst>
                  <a:gd name="T0" fmla="*/ 0 w 11946"/>
                  <a:gd name="T1" fmla="*/ 0 h 65"/>
                  <a:gd name="T2" fmla="*/ 0 w 11946"/>
                  <a:gd name="T3" fmla="*/ 65 h 65"/>
                  <a:gd name="T4" fmla="*/ 11946 w 11946"/>
                  <a:gd name="T5" fmla="*/ 65 h 65"/>
                  <a:gd name="T6" fmla="*/ 11946 w 11946"/>
                  <a:gd name="T7" fmla="*/ 0 h 65"/>
                </a:gdLst>
                <a:ahLst/>
                <a:cxnLst>
                  <a:cxn ang="0">
                    <a:pos x="T0" y="T1"/>
                  </a:cxn>
                  <a:cxn ang="0">
                    <a:pos x="T2" y="T3"/>
                  </a:cxn>
                  <a:cxn ang="0">
                    <a:pos x="T4" y="T5"/>
                  </a:cxn>
                  <a:cxn ang="0">
                    <a:pos x="T6" y="T7"/>
                  </a:cxn>
                </a:cxnLst>
                <a:rect l="0" t="0"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lIns="121900" tIns="121900" rIns="121900" bIns="121900" anchor="ctr"/>
              <a:lstStyle/>
              <a:p>
                <a:endParaRPr lang="en-US" sz="2400"/>
              </a:p>
            </p:txBody>
          </p:sp>
        </p:grpSp>
        <p:grpSp>
          <p:nvGrpSpPr>
            <p:cNvPr id="105483" name="Google Shape;2571;p46">
              <a:extLst>
                <a:ext uri="{FF2B5EF4-FFF2-40B4-BE49-F238E27FC236}">
                  <a16:creationId xmlns:a16="http://schemas.microsoft.com/office/drawing/2014/main" xmlns="" id="{F8657951-7770-1F2E-26AF-B1C652DD38D9}"/>
                </a:ext>
              </a:extLst>
            </p:cNvPr>
            <p:cNvGrpSpPr>
              <a:grpSpLocks/>
            </p:cNvGrpSpPr>
            <p:nvPr/>
          </p:nvGrpSpPr>
          <p:grpSpPr bwMode="auto">
            <a:xfrm rot="-721003">
              <a:off x="4854784" y="1530565"/>
              <a:ext cx="1961438" cy="2825117"/>
              <a:chOff x="4937611" y="1161749"/>
              <a:chExt cx="1961412" cy="2825079"/>
            </a:xfrm>
          </p:grpSpPr>
          <p:sp>
            <p:nvSpPr>
              <p:cNvPr id="105686" name="Google Shape;2572;p46">
                <a:extLst>
                  <a:ext uri="{FF2B5EF4-FFF2-40B4-BE49-F238E27FC236}">
                    <a16:creationId xmlns:a16="http://schemas.microsoft.com/office/drawing/2014/main" xmlns="" id="{2DAF94FE-DEBF-7376-B751-817DE0B72A86}"/>
                  </a:ext>
                </a:extLst>
              </p:cNvPr>
              <p:cNvSpPr>
                <a:spLocks/>
              </p:cNvSpPr>
              <p:nvPr/>
            </p:nvSpPr>
            <p:spPr bwMode="auto">
              <a:xfrm>
                <a:off x="5456776" y="1161749"/>
                <a:ext cx="1117961" cy="499117"/>
              </a:xfrm>
              <a:custGeom>
                <a:avLst/>
                <a:gdLst>
                  <a:gd name="T0" fmla="*/ 1 w 34909"/>
                  <a:gd name="T1" fmla="*/ 0 h 15584"/>
                  <a:gd name="T2" fmla="*/ 8348 w 34909"/>
                  <a:gd name="T3" fmla="*/ 15583 h 15584"/>
                  <a:gd name="T4" fmla="*/ 34909 w 34909"/>
                  <a:gd name="T5" fmla="*/ 15583 h 15584"/>
                  <a:gd name="T6" fmla="*/ 27099 w 34909"/>
                  <a:gd name="T7" fmla="*/ 0 h 15584"/>
                </a:gdLst>
                <a:ahLst/>
                <a:cxnLst>
                  <a:cxn ang="0">
                    <a:pos x="T0" y="T1"/>
                  </a:cxn>
                  <a:cxn ang="0">
                    <a:pos x="T2" y="T3"/>
                  </a:cxn>
                  <a:cxn ang="0">
                    <a:pos x="T4" y="T5"/>
                  </a:cxn>
                  <a:cxn ang="0">
                    <a:pos x="T6" y="T7"/>
                  </a:cxn>
                </a:cxnLst>
                <a:rect l="0" t="0" r="r" b="b"/>
                <a:pathLst>
                  <a:path w="34909" h="15584" extrusionOk="0">
                    <a:moveTo>
                      <a:pt x="1" y="0"/>
                    </a:moveTo>
                    <a:cubicBezTo>
                      <a:pt x="8550" y="5252"/>
                      <a:pt x="8348" y="15583"/>
                      <a:pt x="8348" y="15583"/>
                    </a:cubicBezTo>
                    <a:lnTo>
                      <a:pt x="34909" y="15583"/>
                    </a:lnTo>
                    <a:cubicBezTo>
                      <a:pt x="34846" y="6279"/>
                      <a:pt x="27099" y="0"/>
                      <a:pt x="27099" y="0"/>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7" name="Google Shape;2573;p46">
                <a:extLst>
                  <a:ext uri="{FF2B5EF4-FFF2-40B4-BE49-F238E27FC236}">
                    <a16:creationId xmlns:a16="http://schemas.microsoft.com/office/drawing/2014/main" xmlns="" id="{DB6AFB55-8304-484F-BE1A-007EACE33C24}"/>
                  </a:ext>
                </a:extLst>
              </p:cNvPr>
              <p:cNvSpPr>
                <a:spLocks/>
              </p:cNvSpPr>
              <p:nvPr/>
            </p:nvSpPr>
            <p:spPr bwMode="auto">
              <a:xfrm>
                <a:off x="5815749" y="1280498"/>
                <a:ext cx="442746" cy="3875"/>
              </a:xfrm>
              <a:custGeom>
                <a:avLst/>
                <a:gdLst>
                  <a:gd name="T0" fmla="*/ 6910 w 13825"/>
                  <a:gd name="T1" fmla="*/ 1 h 121"/>
                  <a:gd name="T2" fmla="*/ 1 w 13825"/>
                  <a:gd name="T3" fmla="*/ 61 h 121"/>
                  <a:gd name="T4" fmla="*/ 6910 w 13825"/>
                  <a:gd name="T5" fmla="*/ 120 h 121"/>
                  <a:gd name="T6" fmla="*/ 13825 w 13825"/>
                  <a:gd name="T7" fmla="*/ 61 h 121"/>
                  <a:gd name="T8" fmla="*/ 6910 w 13825"/>
                  <a:gd name="T9" fmla="*/ 1 h 121"/>
                </a:gdLst>
                <a:ahLst/>
                <a:cxnLst>
                  <a:cxn ang="0">
                    <a:pos x="T0" y="T1"/>
                  </a:cxn>
                  <a:cxn ang="0">
                    <a:pos x="T2" y="T3"/>
                  </a:cxn>
                  <a:cxn ang="0">
                    <a:pos x="T4" y="T5"/>
                  </a:cxn>
                  <a:cxn ang="0">
                    <a:pos x="T6" y="T7"/>
                  </a:cxn>
                  <a:cxn ang="0">
                    <a:pos x="T8" y="T9"/>
                  </a:cxn>
                </a:cxnLst>
                <a:rect l="0" t="0" r="r" b="b"/>
                <a:pathLst>
                  <a:path w="13825" h="121" extrusionOk="0">
                    <a:moveTo>
                      <a:pt x="6910" y="1"/>
                    </a:moveTo>
                    <a:cubicBezTo>
                      <a:pt x="3093" y="1"/>
                      <a:pt x="1" y="27"/>
                      <a:pt x="1" y="61"/>
                    </a:cubicBezTo>
                    <a:cubicBezTo>
                      <a:pt x="1" y="94"/>
                      <a:pt x="3093" y="120"/>
                      <a:pt x="6910" y="120"/>
                    </a:cubicBezTo>
                    <a:cubicBezTo>
                      <a:pt x="10728" y="120"/>
                      <a:pt x="13825" y="94"/>
                      <a:pt x="13825" y="61"/>
                    </a:cubicBezTo>
                    <a:cubicBezTo>
                      <a:pt x="13825" y="27"/>
                      <a:pt x="10728" y="1"/>
                      <a:pt x="6910" y="1"/>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8" name="Google Shape;2574;p46">
                <a:extLst>
                  <a:ext uri="{FF2B5EF4-FFF2-40B4-BE49-F238E27FC236}">
                    <a16:creationId xmlns:a16="http://schemas.microsoft.com/office/drawing/2014/main" xmlns="" id="{8C87392D-C386-CC72-2B83-C0F25711434A}"/>
                  </a:ext>
                </a:extLst>
              </p:cNvPr>
              <p:cNvSpPr>
                <a:spLocks/>
              </p:cNvSpPr>
              <p:nvPr/>
            </p:nvSpPr>
            <p:spPr bwMode="auto">
              <a:xfrm>
                <a:off x="5766462" y="1340321"/>
                <a:ext cx="586762" cy="3875"/>
              </a:xfrm>
              <a:custGeom>
                <a:avLst/>
                <a:gdLst>
                  <a:gd name="T0" fmla="*/ 9159 w 18322"/>
                  <a:gd name="T1" fmla="*/ 0 h 121"/>
                  <a:gd name="T2" fmla="*/ 1 w 18322"/>
                  <a:gd name="T3" fmla="*/ 60 h 121"/>
                  <a:gd name="T4" fmla="*/ 9159 w 18322"/>
                  <a:gd name="T5" fmla="*/ 120 h 121"/>
                  <a:gd name="T6" fmla="*/ 18322 w 18322"/>
                  <a:gd name="T7" fmla="*/ 60 h 121"/>
                  <a:gd name="T8" fmla="*/ 9159 w 18322"/>
                  <a:gd name="T9" fmla="*/ 0 h 121"/>
                </a:gdLst>
                <a:ahLst/>
                <a:cxnLst>
                  <a:cxn ang="0">
                    <a:pos x="T0" y="T1"/>
                  </a:cxn>
                  <a:cxn ang="0">
                    <a:pos x="T2" y="T3"/>
                  </a:cxn>
                  <a:cxn ang="0">
                    <a:pos x="T4" y="T5"/>
                  </a:cxn>
                  <a:cxn ang="0">
                    <a:pos x="T6" y="T7"/>
                  </a:cxn>
                  <a:cxn ang="0">
                    <a:pos x="T8" y="T9"/>
                  </a:cxn>
                </a:cxnLst>
                <a:rect l="0" t="0" r="r" b="b"/>
                <a:pathLst>
                  <a:path w="18322" h="121" extrusionOk="0">
                    <a:moveTo>
                      <a:pt x="9159" y="0"/>
                    </a:moveTo>
                    <a:cubicBezTo>
                      <a:pt x="4102" y="0"/>
                      <a:pt x="1" y="27"/>
                      <a:pt x="1" y="60"/>
                    </a:cubicBezTo>
                    <a:cubicBezTo>
                      <a:pt x="1" y="94"/>
                      <a:pt x="4102" y="120"/>
                      <a:pt x="9159" y="120"/>
                    </a:cubicBezTo>
                    <a:cubicBezTo>
                      <a:pt x="14221" y="120"/>
                      <a:pt x="18322" y="94"/>
                      <a:pt x="18322" y="60"/>
                    </a:cubicBezTo>
                    <a:cubicBezTo>
                      <a:pt x="18322" y="27"/>
                      <a:pt x="14221" y="0"/>
                      <a:pt x="915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9" name="Google Shape;2575;p46">
                <a:extLst>
                  <a:ext uri="{FF2B5EF4-FFF2-40B4-BE49-F238E27FC236}">
                    <a16:creationId xmlns:a16="http://schemas.microsoft.com/office/drawing/2014/main" xmlns="" id="{92042D6F-4F74-8AF7-4F1F-A40030E6CB78}"/>
                  </a:ext>
                </a:extLst>
              </p:cNvPr>
              <p:cNvSpPr>
                <a:spLocks/>
              </p:cNvSpPr>
              <p:nvPr/>
            </p:nvSpPr>
            <p:spPr bwMode="auto">
              <a:xfrm>
                <a:off x="5815749" y="1491737"/>
                <a:ext cx="586762" cy="4003"/>
              </a:xfrm>
              <a:custGeom>
                <a:avLst/>
                <a:gdLst>
                  <a:gd name="T0" fmla="*/ 9160 w 18322"/>
                  <a:gd name="T1" fmla="*/ 1 h 125"/>
                  <a:gd name="T2" fmla="*/ 1 w 18322"/>
                  <a:gd name="T3" fmla="*/ 65 h 125"/>
                  <a:gd name="T4" fmla="*/ 9160 w 18322"/>
                  <a:gd name="T5" fmla="*/ 125 h 125"/>
                  <a:gd name="T6" fmla="*/ 18321 w 18322"/>
                  <a:gd name="T7" fmla="*/ 65 h 125"/>
                  <a:gd name="T8" fmla="*/ 9160 w 18322"/>
                  <a:gd name="T9" fmla="*/ 1 h 125"/>
                </a:gdLst>
                <a:ahLst/>
                <a:cxnLst>
                  <a:cxn ang="0">
                    <a:pos x="T0" y="T1"/>
                  </a:cxn>
                  <a:cxn ang="0">
                    <a:pos x="T2" y="T3"/>
                  </a:cxn>
                  <a:cxn ang="0">
                    <a:pos x="T4" y="T5"/>
                  </a:cxn>
                  <a:cxn ang="0">
                    <a:pos x="T6" y="T7"/>
                  </a:cxn>
                  <a:cxn ang="0">
                    <a:pos x="T8" y="T9"/>
                  </a:cxn>
                </a:cxnLst>
                <a:rect l="0" t="0" r="r" b="b"/>
                <a:pathLst>
                  <a:path w="18322" h="125" extrusionOk="0">
                    <a:moveTo>
                      <a:pt x="9160" y="1"/>
                    </a:moveTo>
                    <a:cubicBezTo>
                      <a:pt x="4102" y="1"/>
                      <a:pt x="1" y="31"/>
                      <a:pt x="1" y="65"/>
                    </a:cubicBezTo>
                    <a:cubicBezTo>
                      <a:pt x="1" y="95"/>
                      <a:pt x="4102" y="125"/>
                      <a:pt x="9160" y="125"/>
                    </a:cubicBezTo>
                    <a:cubicBezTo>
                      <a:pt x="14220" y="125"/>
                      <a:pt x="18321" y="95"/>
                      <a:pt x="18321" y="65"/>
                    </a:cubicBezTo>
                    <a:cubicBezTo>
                      <a:pt x="18321" y="31"/>
                      <a:pt x="14220" y="1"/>
                      <a:pt x="916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0" name="Google Shape;2576;p46">
                <a:extLst>
                  <a:ext uri="{FF2B5EF4-FFF2-40B4-BE49-F238E27FC236}">
                    <a16:creationId xmlns:a16="http://schemas.microsoft.com/office/drawing/2014/main" xmlns="" id="{E70247DB-1804-47DE-CBFF-32B70988E021}"/>
                  </a:ext>
                </a:extLst>
              </p:cNvPr>
              <p:cNvSpPr>
                <a:spLocks/>
              </p:cNvSpPr>
              <p:nvPr/>
            </p:nvSpPr>
            <p:spPr bwMode="auto">
              <a:xfrm>
                <a:off x="5790033" y="1409368"/>
                <a:ext cx="305903" cy="3843"/>
              </a:xfrm>
              <a:custGeom>
                <a:avLst/>
                <a:gdLst>
                  <a:gd name="T0" fmla="*/ 4778 w 9552"/>
                  <a:gd name="T1" fmla="*/ 0 h 120"/>
                  <a:gd name="T2" fmla="*/ 1402 w 9552"/>
                  <a:gd name="T3" fmla="*/ 18 h 120"/>
                  <a:gd name="T4" fmla="*/ 378 w 9552"/>
                  <a:gd name="T5" fmla="*/ 37 h 120"/>
                  <a:gd name="T6" fmla="*/ 1 w 9552"/>
                  <a:gd name="T7" fmla="*/ 59 h 120"/>
                  <a:gd name="T8" fmla="*/ 378 w 9552"/>
                  <a:gd name="T9" fmla="*/ 82 h 120"/>
                  <a:gd name="T10" fmla="*/ 1402 w 9552"/>
                  <a:gd name="T11" fmla="*/ 101 h 120"/>
                  <a:gd name="T12" fmla="*/ 4778 w 9552"/>
                  <a:gd name="T13" fmla="*/ 119 h 120"/>
                  <a:gd name="T14" fmla="*/ 8154 w 9552"/>
                  <a:gd name="T15" fmla="*/ 101 h 120"/>
                  <a:gd name="T16" fmla="*/ 9178 w 9552"/>
                  <a:gd name="T17" fmla="*/ 82 h 120"/>
                  <a:gd name="T18" fmla="*/ 9551 w 9552"/>
                  <a:gd name="T19" fmla="*/ 59 h 120"/>
                  <a:gd name="T20" fmla="*/ 9178 w 9552"/>
                  <a:gd name="T21" fmla="*/ 37 h 120"/>
                  <a:gd name="T22" fmla="*/ 8154 w 9552"/>
                  <a:gd name="T23" fmla="*/ 18 h 120"/>
                  <a:gd name="T24" fmla="*/ 4778 w 9552"/>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2" h="120" extrusionOk="0">
                    <a:moveTo>
                      <a:pt x="4778" y="0"/>
                    </a:moveTo>
                    <a:cubicBezTo>
                      <a:pt x="3459" y="0"/>
                      <a:pt x="2264" y="7"/>
                      <a:pt x="1402" y="18"/>
                    </a:cubicBezTo>
                    <a:cubicBezTo>
                      <a:pt x="983" y="26"/>
                      <a:pt x="640" y="30"/>
                      <a:pt x="378" y="37"/>
                    </a:cubicBezTo>
                    <a:cubicBezTo>
                      <a:pt x="135" y="45"/>
                      <a:pt x="1" y="52"/>
                      <a:pt x="1" y="59"/>
                    </a:cubicBezTo>
                    <a:cubicBezTo>
                      <a:pt x="1" y="67"/>
                      <a:pt x="135" y="75"/>
                      <a:pt x="378" y="82"/>
                    </a:cubicBezTo>
                    <a:cubicBezTo>
                      <a:pt x="640" y="90"/>
                      <a:pt x="983" y="93"/>
                      <a:pt x="1402" y="101"/>
                    </a:cubicBezTo>
                    <a:cubicBezTo>
                      <a:pt x="2264" y="112"/>
                      <a:pt x="3459" y="119"/>
                      <a:pt x="4778" y="119"/>
                    </a:cubicBezTo>
                    <a:cubicBezTo>
                      <a:pt x="6096" y="119"/>
                      <a:pt x="7291" y="112"/>
                      <a:pt x="8154" y="101"/>
                    </a:cubicBezTo>
                    <a:cubicBezTo>
                      <a:pt x="8569" y="93"/>
                      <a:pt x="8916" y="90"/>
                      <a:pt x="9178" y="82"/>
                    </a:cubicBezTo>
                    <a:cubicBezTo>
                      <a:pt x="9420" y="75"/>
                      <a:pt x="9551" y="67"/>
                      <a:pt x="9551" y="59"/>
                    </a:cubicBezTo>
                    <a:cubicBezTo>
                      <a:pt x="9551" y="52"/>
                      <a:pt x="9420" y="45"/>
                      <a:pt x="9178" y="37"/>
                    </a:cubicBezTo>
                    <a:cubicBezTo>
                      <a:pt x="8916" y="30"/>
                      <a:pt x="8569" y="26"/>
                      <a:pt x="8154" y="18"/>
                    </a:cubicBezTo>
                    <a:cubicBezTo>
                      <a:pt x="7291" y="7"/>
                      <a:pt x="6096" y="0"/>
                      <a:pt x="4778"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1" name="Google Shape;2577;p46">
                <a:extLst>
                  <a:ext uri="{FF2B5EF4-FFF2-40B4-BE49-F238E27FC236}">
                    <a16:creationId xmlns:a16="http://schemas.microsoft.com/office/drawing/2014/main" xmlns="" id="{67939253-6AD6-38BE-3B4C-7048C9652B6E}"/>
                  </a:ext>
                </a:extLst>
              </p:cNvPr>
              <p:cNvSpPr>
                <a:spLocks/>
              </p:cNvSpPr>
              <p:nvPr/>
            </p:nvSpPr>
            <p:spPr bwMode="auto">
              <a:xfrm>
                <a:off x="6127260" y="1409368"/>
                <a:ext cx="225968" cy="3843"/>
              </a:xfrm>
              <a:custGeom>
                <a:avLst/>
                <a:gdLst>
                  <a:gd name="T0" fmla="*/ 3526 w 7056"/>
                  <a:gd name="T1" fmla="*/ 0 h 120"/>
                  <a:gd name="T2" fmla="*/ 1031 w 7056"/>
                  <a:gd name="T3" fmla="*/ 18 h 120"/>
                  <a:gd name="T4" fmla="*/ 276 w 7056"/>
                  <a:gd name="T5" fmla="*/ 37 h 120"/>
                  <a:gd name="T6" fmla="*/ 0 w 7056"/>
                  <a:gd name="T7" fmla="*/ 59 h 120"/>
                  <a:gd name="T8" fmla="*/ 276 w 7056"/>
                  <a:gd name="T9" fmla="*/ 82 h 120"/>
                  <a:gd name="T10" fmla="*/ 1031 w 7056"/>
                  <a:gd name="T11" fmla="*/ 101 h 120"/>
                  <a:gd name="T12" fmla="*/ 3526 w 7056"/>
                  <a:gd name="T13" fmla="*/ 119 h 120"/>
                  <a:gd name="T14" fmla="*/ 6021 w 7056"/>
                  <a:gd name="T15" fmla="*/ 101 h 120"/>
                  <a:gd name="T16" fmla="*/ 6775 w 7056"/>
                  <a:gd name="T17" fmla="*/ 82 h 120"/>
                  <a:gd name="T18" fmla="*/ 7056 w 7056"/>
                  <a:gd name="T19" fmla="*/ 59 h 120"/>
                  <a:gd name="T20" fmla="*/ 6775 w 7056"/>
                  <a:gd name="T21" fmla="*/ 37 h 120"/>
                  <a:gd name="T22" fmla="*/ 6021 w 7056"/>
                  <a:gd name="T23" fmla="*/ 18 h 120"/>
                  <a:gd name="T24" fmla="*/ 3526 w 7056"/>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6" h="120" extrusionOk="0">
                    <a:moveTo>
                      <a:pt x="3526" y="0"/>
                    </a:moveTo>
                    <a:cubicBezTo>
                      <a:pt x="2551" y="0"/>
                      <a:pt x="1669" y="7"/>
                      <a:pt x="1031" y="18"/>
                    </a:cubicBezTo>
                    <a:cubicBezTo>
                      <a:pt x="732" y="26"/>
                      <a:pt x="478" y="30"/>
                      <a:pt x="276" y="37"/>
                    </a:cubicBezTo>
                    <a:cubicBezTo>
                      <a:pt x="97" y="45"/>
                      <a:pt x="0" y="52"/>
                      <a:pt x="0" y="59"/>
                    </a:cubicBezTo>
                    <a:cubicBezTo>
                      <a:pt x="0" y="67"/>
                      <a:pt x="97" y="75"/>
                      <a:pt x="276" y="82"/>
                    </a:cubicBezTo>
                    <a:cubicBezTo>
                      <a:pt x="478" y="90"/>
                      <a:pt x="732" y="93"/>
                      <a:pt x="1031" y="101"/>
                    </a:cubicBezTo>
                    <a:cubicBezTo>
                      <a:pt x="1669" y="112"/>
                      <a:pt x="2551" y="119"/>
                      <a:pt x="3526" y="119"/>
                    </a:cubicBezTo>
                    <a:cubicBezTo>
                      <a:pt x="4501" y="119"/>
                      <a:pt x="5382" y="112"/>
                      <a:pt x="6021" y="101"/>
                    </a:cubicBezTo>
                    <a:cubicBezTo>
                      <a:pt x="6320" y="93"/>
                      <a:pt x="6574" y="90"/>
                      <a:pt x="6775" y="82"/>
                    </a:cubicBezTo>
                    <a:cubicBezTo>
                      <a:pt x="6954" y="75"/>
                      <a:pt x="7056" y="67"/>
                      <a:pt x="7056" y="59"/>
                    </a:cubicBezTo>
                    <a:cubicBezTo>
                      <a:pt x="7056" y="52"/>
                      <a:pt x="6954" y="45"/>
                      <a:pt x="6775" y="37"/>
                    </a:cubicBezTo>
                    <a:cubicBezTo>
                      <a:pt x="6574" y="30"/>
                      <a:pt x="6320" y="26"/>
                      <a:pt x="6021" y="18"/>
                    </a:cubicBezTo>
                    <a:cubicBezTo>
                      <a:pt x="5382" y="7"/>
                      <a:pt x="4501" y="0"/>
                      <a:pt x="352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2" name="Google Shape;2578;p46">
                <a:extLst>
                  <a:ext uri="{FF2B5EF4-FFF2-40B4-BE49-F238E27FC236}">
                    <a16:creationId xmlns:a16="http://schemas.microsoft.com/office/drawing/2014/main" xmlns="" id="{4F92B9F1-6857-61B8-7AF8-BC8BB5541D62}"/>
                  </a:ext>
                </a:extLst>
              </p:cNvPr>
              <p:cNvSpPr>
                <a:spLocks/>
              </p:cNvSpPr>
              <p:nvPr/>
            </p:nvSpPr>
            <p:spPr bwMode="auto">
              <a:xfrm>
                <a:off x="5844476" y="1572985"/>
                <a:ext cx="305871" cy="3971"/>
              </a:xfrm>
              <a:custGeom>
                <a:avLst/>
                <a:gdLst>
                  <a:gd name="T0" fmla="*/ 4777 w 9551"/>
                  <a:gd name="T1" fmla="*/ 1 h 124"/>
                  <a:gd name="T2" fmla="*/ 1400 w 9551"/>
                  <a:gd name="T3" fmla="*/ 19 h 124"/>
                  <a:gd name="T4" fmla="*/ 378 w 9551"/>
                  <a:gd name="T5" fmla="*/ 38 h 124"/>
                  <a:gd name="T6" fmla="*/ 0 w 9551"/>
                  <a:gd name="T7" fmla="*/ 60 h 124"/>
                  <a:gd name="T8" fmla="*/ 378 w 9551"/>
                  <a:gd name="T9" fmla="*/ 86 h 124"/>
                  <a:gd name="T10" fmla="*/ 1400 w 9551"/>
                  <a:gd name="T11" fmla="*/ 105 h 124"/>
                  <a:gd name="T12" fmla="*/ 4777 w 9551"/>
                  <a:gd name="T13" fmla="*/ 124 h 124"/>
                  <a:gd name="T14" fmla="*/ 8154 w 9551"/>
                  <a:gd name="T15" fmla="*/ 105 h 124"/>
                  <a:gd name="T16" fmla="*/ 9177 w 9551"/>
                  <a:gd name="T17" fmla="*/ 86 h 124"/>
                  <a:gd name="T18" fmla="*/ 9551 w 9551"/>
                  <a:gd name="T19" fmla="*/ 60 h 124"/>
                  <a:gd name="T20" fmla="*/ 9177 w 9551"/>
                  <a:gd name="T21" fmla="*/ 38 h 124"/>
                  <a:gd name="T22" fmla="*/ 8154 w 9551"/>
                  <a:gd name="T23" fmla="*/ 19 h 124"/>
                  <a:gd name="T24" fmla="*/ 4777 w 9551"/>
                  <a:gd name="T25"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1" h="124" extrusionOk="0">
                    <a:moveTo>
                      <a:pt x="4777" y="1"/>
                    </a:moveTo>
                    <a:cubicBezTo>
                      <a:pt x="3459" y="1"/>
                      <a:pt x="2264" y="8"/>
                      <a:pt x="1400" y="19"/>
                    </a:cubicBezTo>
                    <a:cubicBezTo>
                      <a:pt x="983" y="27"/>
                      <a:pt x="638" y="34"/>
                      <a:pt x="378" y="38"/>
                    </a:cubicBezTo>
                    <a:cubicBezTo>
                      <a:pt x="135" y="46"/>
                      <a:pt x="0" y="53"/>
                      <a:pt x="0" y="60"/>
                    </a:cubicBezTo>
                    <a:cubicBezTo>
                      <a:pt x="0" y="72"/>
                      <a:pt x="135" y="79"/>
                      <a:pt x="378" y="86"/>
                    </a:cubicBezTo>
                    <a:cubicBezTo>
                      <a:pt x="638" y="90"/>
                      <a:pt x="983" y="98"/>
                      <a:pt x="1400" y="105"/>
                    </a:cubicBezTo>
                    <a:cubicBezTo>
                      <a:pt x="2264" y="116"/>
                      <a:pt x="3459" y="124"/>
                      <a:pt x="4777" y="124"/>
                    </a:cubicBezTo>
                    <a:cubicBezTo>
                      <a:pt x="6096" y="124"/>
                      <a:pt x="7287" y="116"/>
                      <a:pt x="8154" y="105"/>
                    </a:cubicBezTo>
                    <a:cubicBezTo>
                      <a:pt x="8568" y="98"/>
                      <a:pt x="8912" y="90"/>
                      <a:pt x="9177" y="86"/>
                    </a:cubicBezTo>
                    <a:cubicBezTo>
                      <a:pt x="9416" y="79"/>
                      <a:pt x="9551" y="72"/>
                      <a:pt x="9551" y="60"/>
                    </a:cubicBezTo>
                    <a:cubicBezTo>
                      <a:pt x="9551" y="53"/>
                      <a:pt x="9416" y="46"/>
                      <a:pt x="9177" y="38"/>
                    </a:cubicBezTo>
                    <a:cubicBezTo>
                      <a:pt x="8912" y="34"/>
                      <a:pt x="8568" y="27"/>
                      <a:pt x="8154" y="19"/>
                    </a:cubicBezTo>
                    <a:cubicBezTo>
                      <a:pt x="7287" y="8"/>
                      <a:pt x="6096" y="1"/>
                      <a:pt x="477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3" name="Google Shape;2579;p46">
                <a:extLst>
                  <a:ext uri="{FF2B5EF4-FFF2-40B4-BE49-F238E27FC236}">
                    <a16:creationId xmlns:a16="http://schemas.microsoft.com/office/drawing/2014/main" xmlns="" id="{EA0FF06A-76C9-C423-CBA2-62125F8F178A}"/>
                  </a:ext>
                </a:extLst>
              </p:cNvPr>
              <p:cNvSpPr>
                <a:spLocks/>
              </p:cNvSpPr>
              <p:nvPr/>
            </p:nvSpPr>
            <p:spPr bwMode="auto">
              <a:xfrm>
                <a:off x="6181672" y="1572985"/>
                <a:ext cx="225840" cy="3971"/>
              </a:xfrm>
              <a:custGeom>
                <a:avLst/>
                <a:gdLst>
                  <a:gd name="T0" fmla="*/ 3526 w 7052"/>
                  <a:gd name="T1" fmla="*/ 1 h 124"/>
                  <a:gd name="T2" fmla="*/ 1032 w 7052"/>
                  <a:gd name="T3" fmla="*/ 19 h 124"/>
                  <a:gd name="T4" fmla="*/ 277 w 7052"/>
                  <a:gd name="T5" fmla="*/ 38 h 124"/>
                  <a:gd name="T6" fmla="*/ 1 w 7052"/>
                  <a:gd name="T7" fmla="*/ 60 h 124"/>
                  <a:gd name="T8" fmla="*/ 277 w 7052"/>
                  <a:gd name="T9" fmla="*/ 86 h 124"/>
                  <a:gd name="T10" fmla="*/ 1032 w 7052"/>
                  <a:gd name="T11" fmla="*/ 105 h 124"/>
                  <a:gd name="T12" fmla="*/ 3526 w 7052"/>
                  <a:gd name="T13" fmla="*/ 124 h 124"/>
                  <a:gd name="T14" fmla="*/ 6021 w 7052"/>
                  <a:gd name="T15" fmla="*/ 105 h 124"/>
                  <a:gd name="T16" fmla="*/ 6776 w 7052"/>
                  <a:gd name="T17" fmla="*/ 86 h 124"/>
                  <a:gd name="T18" fmla="*/ 7052 w 7052"/>
                  <a:gd name="T19" fmla="*/ 60 h 124"/>
                  <a:gd name="T20" fmla="*/ 6776 w 7052"/>
                  <a:gd name="T21" fmla="*/ 38 h 124"/>
                  <a:gd name="T22" fmla="*/ 6021 w 7052"/>
                  <a:gd name="T23" fmla="*/ 19 h 124"/>
                  <a:gd name="T24" fmla="*/ 3526 w 7052"/>
                  <a:gd name="T25"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2" h="124" extrusionOk="0">
                    <a:moveTo>
                      <a:pt x="3526" y="1"/>
                    </a:moveTo>
                    <a:cubicBezTo>
                      <a:pt x="2552" y="1"/>
                      <a:pt x="1670" y="8"/>
                      <a:pt x="1032" y="19"/>
                    </a:cubicBezTo>
                    <a:cubicBezTo>
                      <a:pt x="732" y="27"/>
                      <a:pt x="478" y="34"/>
                      <a:pt x="277" y="38"/>
                    </a:cubicBezTo>
                    <a:cubicBezTo>
                      <a:pt x="97" y="46"/>
                      <a:pt x="1" y="53"/>
                      <a:pt x="1" y="60"/>
                    </a:cubicBezTo>
                    <a:cubicBezTo>
                      <a:pt x="1" y="72"/>
                      <a:pt x="97" y="79"/>
                      <a:pt x="277" y="86"/>
                    </a:cubicBezTo>
                    <a:cubicBezTo>
                      <a:pt x="478" y="90"/>
                      <a:pt x="732" y="98"/>
                      <a:pt x="1032" y="105"/>
                    </a:cubicBezTo>
                    <a:cubicBezTo>
                      <a:pt x="1670" y="116"/>
                      <a:pt x="2552" y="124"/>
                      <a:pt x="3526" y="124"/>
                    </a:cubicBezTo>
                    <a:cubicBezTo>
                      <a:pt x="4502" y="124"/>
                      <a:pt x="5383" y="116"/>
                      <a:pt x="6021" y="105"/>
                    </a:cubicBezTo>
                    <a:cubicBezTo>
                      <a:pt x="6320" y="98"/>
                      <a:pt x="6574" y="90"/>
                      <a:pt x="6776" y="86"/>
                    </a:cubicBezTo>
                    <a:cubicBezTo>
                      <a:pt x="6955" y="79"/>
                      <a:pt x="7052" y="72"/>
                      <a:pt x="7052" y="60"/>
                    </a:cubicBezTo>
                    <a:cubicBezTo>
                      <a:pt x="7052" y="53"/>
                      <a:pt x="6955" y="46"/>
                      <a:pt x="6776" y="38"/>
                    </a:cubicBezTo>
                    <a:cubicBezTo>
                      <a:pt x="6574" y="34"/>
                      <a:pt x="6320" y="27"/>
                      <a:pt x="6021" y="19"/>
                    </a:cubicBezTo>
                    <a:cubicBezTo>
                      <a:pt x="5383" y="8"/>
                      <a:pt x="4502" y="1"/>
                      <a:pt x="352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4" name="Google Shape;2580;p46">
                <a:extLst>
                  <a:ext uri="{FF2B5EF4-FFF2-40B4-BE49-F238E27FC236}">
                    <a16:creationId xmlns:a16="http://schemas.microsoft.com/office/drawing/2014/main" xmlns="" id="{F9D20622-3C9B-8530-65FD-9DD5A51D9820}"/>
                  </a:ext>
                </a:extLst>
              </p:cNvPr>
              <p:cNvSpPr>
                <a:spLocks/>
              </p:cNvSpPr>
              <p:nvPr/>
            </p:nvSpPr>
            <p:spPr bwMode="auto">
              <a:xfrm>
                <a:off x="4937611" y="1651447"/>
                <a:ext cx="1961307" cy="2335381"/>
              </a:xfrm>
              <a:custGeom>
                <a:avLst/>
                <a:gdLst>
                  <a:gd name="T0" fmla="*/ 19020 w 61243"/>
                  <a:gd name="T1" fmla="*/ 1 h 72918"/>
                  <a:gd name="T2" fmla="*/ 192 w 61243"/>
                  <a:gd name="T3" fmla="*/ 14190 h 72918"/>
                  <a:gd name="T4" fmla="*/ 11856 w 61243"/>
                  <a:gd name="T5" fmla="*/ 31629 h 72918"/>
                  <a:gd name="T6" fmla="*/ 13780 w 61243"/>
                  <a:gd name="T7" fmla="*/ 70740 h 72918"/>
                  <a:gd name="T8" fmla="*/ 16066 w 61243"/>
                  <a:gd name="T9" fmla="*/ 72918 h 72918"/>
                  <a:gd name="T10" fmla="*/ 57638 w 61243"/>
                  <a:gd name="T11" fmla="*/ 72918 h 72918"/>
                  <a:gd name="T12" fmla="*/ 61178 w 61243"/>
                  <a:gd name="T13" fmla="*/ 69265 h 72918"/>
                  <a:gd name="T14" fmla="*/ 59001 w 61243"/>
                  <a:gd name="T15" fmla="*/ 1 h 72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43" h="72918" extrusionOk="0">
                    <a:moveTo>
                      <a:pt x="19020" y="1"/>
                    </a:moveTo>
                    <a:cubicBezTo>
                      <a:pt x="740" y="1"/>
                      <a:pt x="192" y="14190"/>
                      <a:pt x="192" y="14190"/>
                    </a:cubicBezTo>
                    <a:cubicBezTo>
                      <a:pt x="1" y="27323"/>
                      <a:pt x="11856" y="31629"/>
                      <a:pt x="11856" y="31629"/>
                    </a:cubicBezTo>
                    <a:lnTo>
                      <a:pt x="13780" y="70740"/>
                    </a:lnTo>
                    <a:cubicBezTo>
                      <a:pt x="13840" y="71958"/>
                      <a:pt x="14845" y="72918"/>
                      <a:pt x="16066" y="72918"/>
                    </a:cubicBezTo>
                    <a:lnTo>
                      <a:pt x="57638" y="72918"/>
                    </a:lnTo>
                    <a:cubicBezTo>
                      <a:pt x="59636" y="72918"/>
                      <a:pt x="61242" y="71263"/>
                      <a:pt x="61178" y="69265"/>
                    </a:cubicBezTo>
                    <a:lnTo>
                      <a:pt x="59001"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5" name="Google Shape;2581;p46">
                <a:extLst>
                  <a:ext uri="{FF2B5EF4-FFF2-40B4-BE49-F238E27FC236}">
                    <a16:creationId xmlns:a16="http://schemas.microsoft.com/office/drawing/2014/main" xmlns="" id="{E69F053C-8EEE-8030-D708-EFDB90EE6ACA}"/>
                  </a:ext>
                </a:extLst>
              </p:cNvPr>
              <p:cNvSpPr>
                <a:spLocks/>
              </p:cNvSpPr>
              <p:nvPr/>
            </p:nvSpPr>
            <p:spPr bwMode="auto">
              <a:xfrm>
                <a:off x="5560026" y="1651447"/>
                <a:ext cx="1338997" cy="2335029"/>
              </a:xfrm>
              <a:custGeom>
                <a:avLst/>
                <a:gdLst>
                  <a:gd name="T0" fmla="*/ 0 w 41811"/>
                  <a:gd name="T1" fmla="*/ 1 h 72907"/>
                  <a:gd name="T2" fmla="*/ 1744 w 41811"/>
                  <a:gd name="T3" fmla="*/ 72810 h 72907"/>
                  <a:gd name="T4" fmla="*/ 38688 w 41811"/>
                  <a:gd name="T5" fmla="*/ 72906 h 72907"/>
                  <a:gd name="T6" fmla="*/ 38701 w 41811"/>
                  <a:gd name="T7" fmla="*/ 72906 h 72907"/>
                  <a:gd name="T8" fmla="*/ 41759 w 41811"/>
                  <a:gd name="T9" fmla="*/ 69746 h 72907"/>
                  <a:gd name="T10" fmla="*/ 41016 w 41811"/>
                  <a:gd name="T11" fmla="*/ 1 h 72907"/>
                </a:gdLst>
                <a:ahLst/>
                <a:cxnLst>
                  <a:cxn ang="0">
                    <a:pos x="T0" y="T1"/>
                  </a:cxn>
                  <a:cxn ang="0">
                    <a:pos x="T2" y="T3"/>
                  </a:cxn>
                  <a:cxn ang="0">
                    <a:pos x="T4" y="T5"/>
                  </a:cxn>
                  <a:cxn ang="0">
                    <a:pos x="T6" y="T7"/>
                  </a:cxn>
                  <a:cxn ang="0">
                    <a:pos x="T8" y="T9"/>
                  </a:cxn>
                  <a:cxn ang="0">
                    <a:pos x="T10" y="T11"/>
                  </a:cxn>
                </a:cxnLst>
                <a:rect l="0" t="0" r="r" b="b"/>
                <a:pathLst>
                  <a:path w="41811" h="72907" extrusionOk="0">
                    <a:moveTo>
                      <a:pt x="0" y="1"/>
                    </a:moveTo>
                    <a:lnTo>
                      <a:pt x="1744" y="72810"/>
                    </a:lnTo>
                    <a:lnTo>
                      <a:pt x="38688" y="72906"/>
                    </a:lnTo>
                    <a:cubicBezTo>
                      <a:pt x="38693" y="72906"/>
                      <a:pt x="38697" y="72906"/>
                      <a:pt x="38701" y="72906"/>
                    </a:cubicBezTo>
                    <a:cubicBezTo>
                      <a:pt x="40428" y="72906"/>
                      <a:pt x="41811" y="71475"/>
                      <a:pt x="41759" y="69746"/>
                    </a:cubicBezTo>
                    <a:lnTo>
                      <a:pt x="41016" y="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6" name="Google Shape;2582;p46">
                <a:extLst>
                  <a:ext uri="{FF2B5EF4-FFF2-40B4-BE49-F238E27FC236}">
                    <a16:creationId xmlns:a16="http://schemas.microsoft.com/office/drawing/2014/main" xmlns="" id="{9F0B48BC-F2F4-E272-817E-E3D2686BDB15}"/>
                  </a:ext>
                </a:extLst>
              </p:cNvPr>
              <p:cNvSpPr>
                <a:spLocks/>
              </p:cNvSpPr>
              <p:nvPr/>
            </p:nvSpPr>
            <p:spPr bwMode="auto">
              <a:xfrm>
                <a:off x="5668848" y="1786497"/>
                <a:ext cx="1096088" cy="1085892"/>
              </a:xfrm>
              <a:custGeom>
                <a:avLst/>
                <a:gdLst>
                  <a:gd name="T0" fmla="*/ 1 w 34226"/>
                  <a:gd name="T1" fmla="*/ 0 h 33905"/>
                  <a:gd name="T2" fmla="*/ 834 w 34226"/>
                  <a:gd name="T3" fmla="*/ 33904 h 33905"/>
                  <a:gd name="T4" fmla="*/ 34225 w 34226"/>
                  <a:gd name="T5" fmla="*/ 33904 h 33905"/>
                  <a:gd name="T6" fmla="*/ 33777 w 34226"/>
                  <a:gd name="T7" fmla="*/ 0 h 33905"/>
                </a:gdLst>
                <a:ahLst/>
                <a:cxnLst>
                  <a:cxn ang="0">
                    <a:pos x="T0" y="T1"/>
                  </a:cxn>
                  <a:cxn ang="0">
                    <a:pos x="T2" y="T3"/>
                  </a:cxn>
                  <a:cxn ang="0">
                    <a:pos x="T4" y="T5"/>
                  </a:cxn>
                  <a:cxn ang="0">
                    <a:pos x="T6" y="T7"/>
                  </a:cxn>
                </a:cxnLst>
                <a:rect l="0" t="0" r="r" b="b"/>
                <a:pathLst>
                  <a:path w="34226" h="33905" extrusionOk="0">
                    <a:moveTo>
                      <a:pt x="1" y="0"/>
                    </a:moveTo>
                    <a:lnTo>
                      <a:pt x="834" y="33904"/>
                    </a:lnTo>
                    <a:lnTo>
                      <a:pt x="34225" y="33904"/>
                    </a:lnTo>
                    <a:lnTo>
                      <a:pt x="33777" y="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7" name="Google Shape;2583;p46">
                <a:extLst>
                  <a:ext uri="{FF2B5EF4-FFF2-40B4-BE49-F238E27FC236}">
                    <a16:creationId xmlns:a16="http://schemas.microsoft.com/office/drawing/2014/main" xmlns="" id="{4C6629C1-7174-DB80-DF8E-36DA1F90E195}"/>
                  </a:ext>
                </a:extLst>
              </p:cNvPr>
              <p:cNvSpPr>
                <a:spLocks/>
              </p:cNvSpPr>
              <p:nvPr/>
            </p:nvSpPr>
            <p:spPr bwMode="auto">
              <a:xfrm>
                <a:off x="5777959" y="1899130"/>
                <a:ext cx="200380" cy="36992"/>
              </a:xfrm>
              <a:custGeom>
                <a:avLst/>
                <a:gdLst>
                  <a:gd name="T0" fmla="*/ 2918 w 6257"/>
                  <a:gd name="T1" fmla="*/ 0 h 1155"/>
                  <a:gd name="T2" fmla="*/ 291 w 6257"/>
                  <a:gd name="T3" fmla="*/ 283 h 1155"/>
                  <a:gd name="T4" fmla="*/ 291 w 6257"/>
                  <a:gd name="T5" fmla="*/ 872 h 1155"/>
                  <a:gd name="T6" fmla="*/ 2917 w 6257"/>
                  <a:gd name="T7" fmla="*/ 1154 h 1155"/>
                  <a:gd name="T8" fmla="*/ 5656 w 6257"/>
                  <a:gd name="T9" fmla="*/ 1045 h 1155"/>
                  <a:gd name="T10" fmla="*/ 5656 w 6257"/>
                  <a:gd name="T11" fmla="*/ 110 h 1155"/>
                  <a:gd name="T12" fmla="*/ 2918 w 6257"/>
                  <a:gd name="T13" fmla="*/ 0 h 1155"/>
                </a:gdLst>
                <a:ahLst/>
                <a:cxnLst>
                  <a:cxn ang="0">
                    <a:pos x="T0" y="T1"/>
                  </a:cxn>
                  <a:cxn ang="0">
                    <a:pos x="T2" y="T3"/>
                  </a:cxn>
                  <a:cxn ang="0">
                    <a:pos x="T4" y="T5"/>
                  </a:cxn>
                  <a:cxn ang="0">
                    <a:pos x="T6" y="T7"/>
                  </a:cxn>
                  <a:cxn ang="0">
                    <a:pos x="T8" y="T9"/>
                  </a:cxn>
                  <a:cxn ang="0">
                    <a:pos x="T10" y="T11"/>
                  </a:cxn>
                  <a:cxn ang="0">
                    <a:pos x="T12" y="T13"/>
                  </a:cxn>
                </a:cxnLst>
                <a:rect l="0" t="0" r="r" b="b"/>
                <a:pathLst>
                  <a:path w="6257" h="1155" extrusionOk="0">
                    <a:moveTo>
                      <a:pt x="2918" y="0"/>
                    </a:moveTo>
                    <a:cubicBezTo>
                      <a:pt x="2003" y="0"/>
                      <a:pt x="1095" y="65"/>
                      <a:pt x="291" y="283"/>
                    </a:cubicBezTo>
                    <a:cubicBezTo>
                      <a:pt x="0" y="361"/>
                      <a:pt x="0" y="794"/>
                      <a:pt x="291" y="872"/>
                    </a:cubicBezTo>
                    <a:cubicBezTo>
                      <a:pt x="1094" y="1090"/>
                      <a:pt x="2002" y="1154"/>
                      <a:pt x="2917" y="1154"/>
                    </a:cubicBezTo>
                    <a:cubicBezTo>
                      <a:pt x="3858" y="1154"/>
                      <a:pt x="4807" y="1086"/>
                      <a:pt x="5656" y="1045"/>
                    </a:cubicBezTo>
                    <a:cubicBezTo>
                      <a:pt x="6256" y="1014"/>
                      <a:pt x="6256" y="140"/>
                      <a:pt x="5656" y="110"/>
                    </a:cubicBezTo>
                    <a:cubicBezTo>
                      <a:pt x="4806" y="69"/>
                      <a:pt x="3858" y="0"/>
                      <a:pt x="2918" y="0"/>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8" name="Google Shape;2584;p46">
                <a:extLst>
                  <a:ext uri="{FF2B5EF4-FFF2-40B4-BE49-F238E27FC236}">
                    <a16:creationId xmlns:a16="http://schemas.microsoft.com/office/drawing/2014/main" xmlns="" id="{85BB45F7-DD5B-07A6-1FAE-C4FB0AFEE6B4}"/>
                  </a:ext>
                </a:extLst>
              </p:cNvPr>
              <p:cNvSpPr>
                <a:spLocks/>
              </p:cNvSpPr>
              <p:nvPr/>
            </p:nvSpPr>
            <p:spPr bwMode="auto">
              <a:xfrm>
                <a:off x="6041336" y="1896984"/>
                <a:ext cx="197914" cy="37632"/>
              </a:xfrm>
              <a:custGeom>
                <a:avLst/>
                <a:gdLst>
                  <a:gd name="T0" fmla="*/ 3181 w 6180"/>
                  <a:gd name="T1" fmla="*/ 0 h 1175"/>
                  <a:gd name="T2" fmla="*/ 281 w 6180"/>
                  <a:gd name="T3" fmla="*/ 305 h 1175"/>
                  <a:gd name="T4" fmla="*/ 281 w 6180"/>
                  <a:gd name="T5" fmla="*/ 872 h 1175"/>
                  <a:gd name="T6" fmla="*/ 3186 w 6180"/>
                  <a:gd name="T7" fmla="*/ 1175 h 1175"/>
                  <a:gd name="T8" fmla="*/ 5585 w 6180"/>
                  <a:gd name="T9" fmla="*/ 1048 h 1175"/>
                  <a:gd name="T10" fmla="*/ 5585 w 6180"/>
                  <a:gd name="T11" fmla="*/ 125 h 1175"/>
                  <a:gd name="T12" fmla="*/ 3181 w 6180"/>
                  <a:gd name="T13" fmla="*/ 0 h 1175"/>
                </a:gdLst>
                <a:ahLst/>
                <a:cxnLst>
                  <a:cxn ang="0">
                    <a:pos x="T0" y="T1"/>
                  </a:cxn>
                  <a:cxn ang="0">
                    <a:pos x="T2" y="T3"/>
                  </a:cxn>
                  <a:cxn ang="0">
                    <a:pos x="T4" y="T5"/>
                  </a:cxn>
                  <a:cxn ang="0">
                    <a:pos x="T6" y="T7"/>
                  </a:cxn>
                  <a:cxn ang="0">
                    <a:pos x="T8" y="T9"/>
                  </a:cxn>
                  <a:cxn ang="0">
                    <a:pos x="T10" y="T11"/>
                  </a:cxn>
                  <a:cxn ang="0">
                    <a:pos x="T12" y="T13"/>
                  </a:cxn>
                </a:cxnLst>
                <a:rect l="0" t="0" r="r" b="b"/>
                <a:pathLst>
                  <a:path w="6180" h="1175" extrusionOk="0">
                    <a:moveTo>
                      <a:pt x="3181" y="0"/>
                    </a:moveTo>
                    <a:cubicBezTo>
                      <a:pt x="2172" y="0"/>
                      <a:pt x="1156" y="80"/>
                      <a:pt x="281" y="305"/>
                    </a:cubicBezTo>
                    <a:cubicBezTo>
                      <a:pt x="1" y="376"/>
                      <a:pt x="1" y="801"/>
                      <a:pt x="281" y="872"/>
                    </a:cubicBezTo>
                    <a:cubicBezTo>
                      <a:pt x="1159" y="1095"/>
                      <a:pt x="2177" y="1175"/>
                      <a:pt x="3186" y="1175"/>
                    </a:cubicBezTo>
                    <a:cubicBezTo>
                      <a:pt x="4019" y="1175"/>
                      <a:pt x="4847" y="1120"/>
                      <a:pt x="5585" y="1048"/>
                    </a:cubicBezTo>
                    <a:cubicBezTo>
                      <a:pt x="6179" y="991"/>
                      <a:pt x="6179" y="181"/>
                      <a:pt x="5585" y="125"/>
                    </a:cubicBezTo>
                    <a:cubicBezTo>
                      <a:pt x="4844" y="54"/>
                      <a:pt x="4015" y="0"/>
                      <a:pt x="3181" y="0"/>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99" name="Google Shape;2585;p46">
                <a:extLst>
                  <a:ext uri="{FF2B5EF4-FFF2-40B4-BE49-F238E27FC236}">
                    <a16:creationId xmlns:a16="http://schemas.microsoft.com/office/drawing/2014/main" xmlns="" id="{F460680E-CF80-FD93-C971-9EED6F8263D4}"/>
                  </a:ext>
                </a:extLst>
              </p:cNvPr>
              <p:cNvSpPr>
                <a:spLocks/>
              </p:cNvSpPr>
              <p:nvPr/>
            </p:nvSpPr>
            <p:spPr bwMode="auto">
              <a:xfrm>
                <a:off x="6301767" y="1896088"/>
                <a:ext cx="183888" cy="32060"/>
              </a:xfrm>
              <a:custGeom>
                <a:avLst/>
                <a:gdLst>
                  <a:gd name="T0" fmla="*/ 4094 w 5742"/>
                  <a:gd name="T1" fmla="*/ 2 h 1001"/>
                  <a:gd name="T2" fmla="*/ 2764 w 5742"/>
                  <a:gd name="T3" fmla="*/ 30 h 1001"/>
                  <a:gd name="T4" fmla="*/ 254 w 5742"/>
                  <a:gd name="T5" fmla="*/ 243 h 1001"/>
                  <a:gd name="T6" fmla="*/ 254 w 5742"/>
                  <a:gd name="T7" fmla="*/ 754 h 1001"/>
                  <a:gd name="T8" fmla="*/ 2764 w 5742"/>
                  <a:gd name="T9" fmla="*/ 971 h 1001"/>
                  <a:gd name="T10" fmla="*/ 4079 w 5742"/>
                  <a:gd name="T11" fmla="*/ 997 h 1001"/>
                  <a:gd name="T12" fmla="*/ 5323 w 5742"/>
                  <a:gd name="T13" fmla="*/ 923 h 1001"/>
                  <a:gd name="T14" fmla="*/ 5323 w 5742"/>
                  <a:gd name="T15" fmla="*/ 78 h 1001"/>
                  <a:gd name="T16" fmla="*/ 4094 w 5742"/>
                  <a:gd name="T17" fmla="*/ 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2" h="1001" extrusionOk="0">
                    <a:moveTo>
                      <a:pt x="4094" y="2"/>
                    </a:moveTo>
                    <a:cubicBezTo>
                      <a:pt x="3650" y="2"/>
                      <a:pt x="3206" y="22"/>
                      <a:pt x="2764" y="30"/>
                    </a:cubicBezTo>
                    <a:cubicBezTo>
                      <a:pt x="1928" y="41"/>
                      <a:pt x="1061" y="0"/>
                      <a:pt x="254" y="243"/>
                    </a:cubicBezTo>
                    <a:cubicBezTo>
                      <a:pt x="0" y="321"/>
                      <a:pt x="0" y="680"/>
                      <a:pt x="254" y="754"/>
                    </a:cubicBezTo>
                    <a:cubicBezTo>
                      <a:pt x="1061" y="1001"/>
                      <a:pt x="1928" y="956"/>
                      <a:pt x="2764" y="971"/>
                    </a:cubicBezTo>
                    <a:cubicBezTo>
                      <a:pt x="3201" y="979"/>
                      <a:pt x="3640" y="997"/>
                      <a:pt x="4079" y="997"/>
                    </a:cubicBezTo>
                    <a:cubicBezTo>
                      <a:pt x="4495" y="997"/>
                      <a:pt x="4910" y="981"/>
                      <a:pt x="5323" y="923"/>
                    </a:cubicBezTo>
                    <a:cubicBezTo>
                      <a:pt x="5741" y="863"/>
                      <a:pt x="5741" y="138"/>
                      <a:pt x="5323" y="78"/>
                    </a:cubicBezTo>
                    <a:cubicBezTo>
                      <a:pt x="4915" y="19"/>
                      <a:pt x="4505" y="2"/>
                      <a:pt x="4094" y="2"/>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0" name="Google Shape;2586;p46">
                <a:extLst>
                  <a:ext uri="{FF2B5EF4-FFF2-40B4-BE49-F238E27FC236}">
                    <a16:creationId xmlns:a16="http://schemas.microsoft.com/office/drawing/2014/main" xmlns="" id="{26CB1342-52A0-E13D-3853-9C172CB43E4D}"/>
                  </a:ext>
                </a:extLst>
              </p:cNvPr>
              <p:cNvSpPr>
                <a:spLocks/>
              </p:cNvSpPr>
              <p:nvPr/>
            </p:nvSpPr>
            <p:spPr bwMode="auto">
              <a:xfrm>
                <a:off x="6540869" y="1896600"/>
                <a:ext cx="139981" cy="31035"/>
              </a:xfrm>
              <a:custGeom>
                <a:avLst/>
                <a:gdLst>
                  <a:gd name="T0" fmla="*/ 3171 w 4371"/>
                  <a:gd name="T1" fmla="*/ 1 h 969"/>
                  <a:gd name="T2" fmla="*/ 2133 w 4371"/>
                  <a:gd name="T3" fmla="*/ 43 h 969"/>
                  <a:gd name="T4" fmla="*/ 300 w 4371"/>
                  <a:gd name="T5" fmla="*/ 186 h 969"/>
                  <a:gd name="T6" fmla="*/ 300 w 4371"/>
                  <a:gd name="T7" fmla="*/ 783 h 969"/>
                  <a:gd name="T8" fmla="*/ 2133 w 4371"/>
                  <a:gd name="T9" fmla="*/ 925 h 969"/>
                  <a:gd name="T10" fmla="*/ 3171 w 4371"/>
                  <a:gd name="T11" fmla="*/ 968 h 969"/>
                  <a:gd name="T12" fmla="*/ 3990 w 4371"/>
                  <a:gd name="T13" fmla="*/ 869 h 969"/>
                  <a:gd name="T14" fmla="*/ 3990 w 4371"/>
                  <a:gd name="T15" fmla="*/ 100 h 969"/>
                  <a:gd name="T16" fmla="*/ 3171 w 4371"/>
                  <a:gd name="T17" fmla="*/ 1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1" h="969" extrusionOk="0">
                    <a:moveTo>
                      <a:pt x="3171" y="1"/>
                    </a:moveTo>
                    <a:cubicBezTo>
                      <a:pt x="2824" y="1"/>
                      <a:pt x="2471" y="35"/>
                      <a:pt x="2133" y="43"/>
                    </a:cubicBezTo>
                    <a:cubicBezTo>
                      <a:pt x="1514" y="55"/>
                      <a:pt x="909" y="85"/>
                      <a:pt x="300" y="186"/>
                    </a:cubicBezTo>
                    <a:cubicBezTo>
                      <a:pt x="1" y="231"/>
                      <a:pt x="1" y="734"/>
                      <a:pt x="300" y="783"/>
                    </a:cubicBezTo>
                    <a:cubicBezTo>
                      <a:pt x="909" y="884"/>
                      <a:pt x="1514" y="910"/>
                      <a:pt x="2133" y="925"/>
                    </a:cubicBezTo>
                    <a:cubicBezTo>
                      <a:pt x="2471" y="933"/>
                      <a:pt x="2824" y="968"/>
                      <a:pt x="3171" y="968"/>
                    </a:cubicBezTo>
                    <a:cubicBezTo>
                      <a:pt x="3451" y="968"/>
                      <a:pt x="3727" y="946"/>
                      <a:pt x="3990" y="869"/>
                    </a:cubicBezTo>
                    <a:cubicBezTo>
                      <a:pt x="4371" y="760"/>
                      <a:pt x="4371" y="208"/>
                      <a:pt x="3990" y="100"/>
                    </a:cubicBezTo>
                    <a:cubicBezTo>
                      <a:pt x="3727" y="23"/>
                      <a:pt x="3451" y="1"/>
                      <a:pt x="3171" y="1"/>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1" name="Google Shape;2587;p46">
                <a:extLst>
                  <a:ext uri="{FF2B5EF4-FFF2-40B4-BE49-F238E27FC236}">
                    <a16:creationId xmlns:a16="http://schemas.microsoft.com/office/drawing/2014/main" xmlns="" id="{978ABFBD-25BC-11A0-75DB-C3FE09060874}"/>
                  </a:ext>
                </a:extLst>
              </p:cNvPr>
              <p:cNvSpPr>
                <a:spLocks/>
              </p:cNvSpPr>
              <p:nvPr/>
            </p:nvSpPr>
            <p:spPr bwMode="auto">
              <a:xfrm>
                <a:off x="5695782" y="3001343"/>
                <a:ext cx="310066" cy="221566"/>
              </a:xfrm>
              <a:custGeom>
                <a:avLst/>
                <a:gdLst>
                  <a:gd name="T0" fmla="*/ 1 w 9682"/>
                  <a:gd name="T1" fmla="*/ 1 h 6918"/>
                  <a:gd name="T2" fmla="*/ 1 w 9682"/>
                  <a:gd name="T3" fmla="*/ 6918 h 6918"/>
                  <a:gd name="T4" fmla="*/ 9682 w 9682"/>
                  <a:gd name="T5" fmla="*/ 6918 h 6918"/>
                  <a:gd name="T6" fmla="*/ 9682 w 9682"/>
                  <a:gd name="T7" fmla="*/ 1 h 6918"/>
                </a:gdLst>
                <a:ahLst/>
                <a:cxnLst>
                  <a:cxn ang="0">
                    <a:pos x="T0" y="T1"/>
                  </a:cxn>
                  <a:cxn ang="0">
                    <a:pos x="T2" y="T3"/>
                  </a:cxn>
                  <a:cxn ang="0">
                    <a:pos x="T4" y="T5"/>
                  </a:cxn>
                  <a:cxn ang="0">
                    <a:pos x="T6" y="T7"/>
                  </a:cxn>
                </a:cxnLst>
                <a:rect l="0" t="0" r="r" b="b"/>
                <a:pathLst>
                  <a:path w="9682" h="6918" extrusionOk="0">
                    <a:moveTo>
                      <a:pt x="1" y="1"/>
                    </a:moveTo>
                    <a:lnTo>
                      <a:pt x="1" y="6918"/>
                    </a:lnTo>
                    <a:lnTo>
                      <a:pt x="9682" y="6918"/>
                    </a:lnTo>
                    <a:lnTo>
                      <a:pt x="9682" y="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2" name="Google Shape;2588;p46">
                <a:extLst>
                  <a:ext uri="{FF2B5EF4-FFF2-40B4-BE49-F238E27FC236}">
                    <a16:creationId xmlns:a16="http://schemas.microsoft.com/office/drawing/2014/main" xmlns="" id="{F665F9E2-D6EF-B6B9-0051-C1C1881AB635}"/>
                  </a:ext>
                </a:extLst>
              </p:cNvPr>
              <p:cNvSpPr>
                <a:spLocks/>
              </p:cNvSpPr>
              <p:nvPr/>
            </p:nvSpPr>
            <p:spPr bwMode="auto">
              <a:xfrm>
                <a:off x="5695782" y="3001343"/>
                <a:ext cx="56140" cy="221566"/>
              </a:xfrm>
              <a:custGeom>
                <a:avLst/>
                <a:gdLst>
                  <a:gd name="T0" fmla="*/ 1 w 1753"/>
                  <a:gd name="T1" fmla="*/ 1 h 6918"/>
                  <a:gd name="T2" fmla="*/ 1 w 1753"/>
                  <a:gd name="T3" fmla="*/ 6918 h 6918"/>
                  <a:gd name="T4" fmla="*/ 1752 w 1753"/>
                  <a:gd name="T5" fmla="*/ 6918 h 6918"/>
                  <a:gd name="T6" fmla="*/ 1752 w 1753"/>
                  <a:gd name="T7" fmla="*/ 1 h 6918"/>
                </a:gdLst>
                <a:ahLst/>
                <a:cxnLst>
                  <a:cxn ang="0">
                    <a:pos x="T0" y="T1"/>
                  </a:cxn>
                  <a:cxn ang="0">
                    <a:pos x="T2" y="T3"/>
                  </a:cxn>
                  <a:cxn ang="0">
                    <a:pos x="T4" y="T5"/>
                  </a:cxn>
                  <a:cxn ang="0">
                    <a:pos x="T6" y="T7"/>
                  </a:cxn>
                </a:cxnLst>
                <a:rect l="0" t="0" r="r" b="b"/>
                <a:pathLst>
                  <a:path w="1753" h="6918" extrusionOk="0">
                    <a:moveTo>
                      <a:pt x="1" y="1"/>
                    </a:moveTo>
                    <a:lnTo>
                      <a:pt x="1" y="6918"/>
                    </a:lnTo>
                    <a:lnTo>
                      <a:pt x="1752" y="6918"/>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3" name="Google Shape;2589;p46">
                <a:extLst>
                  <a:ext uri="{FF2B5EF4-FFF2-40B4-BE49-F238E27FC236}">
                    <a16:creationId xmlns:a16="http://schemas.microsoft.com/office/drawing/2014/main" xmlns="" id="{7643D88C-625F-3BF1-35D9-4A6238EAFD2C}"/>
                  </a:ext>
                </a:extLst>
              </p:cNvPr>
              <p:cNvSpPr>
                <a:spLocks/>
              </p:cNvSpPr>
              <p:nvPr/>
            </p:nvSpPr>
            <p:spPr bwMode="auto">
              <a:xfrm>
                <a:off x="6075443" y="3001343"/>
                <a:ext cx="309970" cy="221566"/>
              </a:xfrm>
              <a:custGeom>
                <a:avLst/>
                <a:gdLst>
                  <a:gd name="T0" fmla="*/ 1 w 9679"/>
                  <a:gd name="T1" fmla="*/ 1 h 6918"/>
                  <a:gd name="T2" fmla="*/ 1 w 9679"/>
                  <a:gd name="T3" fmla="*/ 6918 h 6918"/>
                  <a:gd name="T4" fmla="*/ 9679 w 9679"/>
                  <a:gd name="T5" fmla="*/ 6918 h 6918"/>
                  <a:gd name="T6" fmla="*/ 9679 w 9679"/>
                  <a:gd name="T7" fmla="*/ 1 h 6918"/>
                </a:gdLst>
                <a:ahLst/>
                <a:cxnLst>
                  <a:cxn ang="0">
                    <a:pos x="T0" y="T1"/>
                  </a:cxn>
                  <a:cxn ang="0">
                    <a:pos x="T2" y="T3"/>
                  </a:cxn>
                  <a:cxn ang="0">
                    <a:pos x="T4" y="T5"/>
                  </a:cxn>
                  <a:cxn ang="0">
                    <a:pos x="T6" y="T7"/>
                  </a:cxn>
                </a:cxnLst>
                <a:rect l="0" t="0" r="r" b="b"/>
                <a:pathLst>
                  <a:path w="9679" h="6918" extrusionOk="0">
                    <a:moveTo>
                      <a:pt x="1" y="1"/>
                    </a:moveTo>
                    <a:lnTo>
                      <a:pt x="1" y="6918"/>
                    </a:lnTo>
                    <a:lnTo>
                      <a:pt x="9679" y="6918"/>
                    </a:lnTo>
                    <a:lnTo>
                      <a:pt x="9679" y="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4" name="Google Shape;2590;p46">
                <a:extLst>
                  <a:ext uri="{FF2B5EF4-FFF2-40B4-BE49-F238E27FC236}">
                    <a16:creationId xmlns:a16="http://schemas.microsoft.com/office/drawing/2014/main" xmlns="" id="{8FA1F5A1-DF01-8124-120C-3CE6665EACAE}"/>
                  </a:ext>
                </a:extLst>
              </p:cNvPr>
              <p:cNvSpPr>
                <a:spLocks/>
              </p:cNvSpPr>
              <p:nvPr/>
            </p:nvSpPr>
            <p:spPr bwMode="auto">
              <a:xfrm>
                <a:off x="6072209" y="3001343"/>
                <a:ext cx="56012" cy="221566"/>
              </a:xfrm>
              <a:custGeom>
                <a:avLst/>
                <a:gdLst>
                  <a:gd name="T0" fmla="*/ 1 w 1749"/>
                  <a:gd name="T1" fmla="*/ 1 h 6918"/>
                  <a:gd name="T2" fmla="*/ 1 w 1749"/>
                  <a:gd name="T3" fmla="*/ 6918 h 6918"/>
                  <a:gd name="T4" fmla="*/ 1749 w 1749"/>
                  <a:gd name="T5" fmla="*/ 6918 h 6918"/>
                  <a:gd name="T6" fmla="*/ 1749 w 1749"/>
                  <a:gd name="T7" fmla="*/ 1 h 6918"/>
                </a:gdLst>
                <a:ahLst/>
                <a:cxnLst>
                  <a:cxn ang="0">
                    <a:pos x="T0" y="T1"/>
                  </a:cxn>
                  <a:cxn ang="0">
                    <a:pos x="T2" y="T3"/>
                  </a:cxn>
                  <a:cxn ang="0">
                    <a:pos x="T4" y="T5"/>
                  </a:cxn>
                  <a:cxn ang="0">
                    <a:pos x="T6" y="T7"/>
                  </a:cxn>
                </a:cxnLst>
                <a:rect l="0" t="0" r="r" b="b"/>
                <a:pathLst>
                  <a:path w="1749" h="6918" extrusionOk="0">
                    <a:moveTo>
                      <a:pt x="1" y="1"/>
                    </a:moveTo>
                    <a:lnTo>
                      <a:pt x="1" y="6918"/>
                    </a:lnTo>
                    <a:lnTo>
                      <a:pt x="1749" y="6918"/>
                    </a:lnTo>
                    <a:lnTo>
                      <a:pt x="1749"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5" name="Google Shape;2591;p46">
                <a:extLst>
                  <a:ext uri="{FF2B5EF4-FFF2-40B4-BE49-F238E27FC236}">
                    <a16:creationId xmlns:a16="http://schemas.microsoft.com/office/drawing/2014/main" xmlns="" id="{394B46D7-CF05-8314-9D15-AD5E40D6EBE8}"/>
                  </a:ext>
                </a:extLst>
              </p:cNvPr>
              <p:cNvSpPr>
                <a:spLocks/>
              </p:cNvSpPr>
              <p:nvPr/>
            </p:nvSpPr>
            <p:spPr bwMode="auto">
              <a:xfrm>
                <a:off x="6455009" y="3001343"/>
                <a:ext cx="309938" cy="221566"/>
              </a:xfrm>
              <a:custGeom>
                <a:avLst/>
                <a:gdLst>
                  <a:gd name="T0" fmla="*/ 1 w 9678"/>
                  <a:gd name="T1" fmla="*/ 1 h 6918"/>
                  <a:gd name="T2" fmla="*/ 1 w 9678"/>
                  <a:gd name="T3" fmla="*/ 6918 h 6918"/>
                  <a:gd name="T4" fmla="*/ 9677 w 9678"/>
                  <a:gd name="T5" fmla="*/ 6918 h 6918"/>
                  <a:gd name="T6" fmla="*/ 9677 w 9678"/>
                  <a:gd name="T7" fmla="*/ 1 h 6918"/>
                </a:gdLst>
                <a:ahLst/>
                <a:cxnLst>
                  <a:cxn ang="0">
                    <a:pos x="T0" y="T1"/>
                  </a:cxn>
                  <a:cxn ang="0">
                    <a:pos x="T2" y="T3"/>
                  </a:cxn>
                  <a:cxn ang="0">
                    <a:pos x="T4" y="T5"/>
                  </a:cxn>
                  <a:cxn ang="0">
                    <a:pos x="T6" y="T7"/>
                  </a:cxn>
                </a:cxnLst>
                <a:rect l="0" t="0" r="r" b="b"/>
                <a:pathLst>
                  <a:path w="9678" h="6918" extrusionOk="0">
                    <a:moveTo>
                      <a:pt x="1" y="1"/>
                    </a:moveTo>
                    <a:lnTo>
                      <a:pt x="1" y="6918"/>
                    </a:lnTo>
                    <a:lnTo>
                      <a:pt x="9677" y="6918"/>
                    </a:lnTo>
                    <a:lnTo>
                      <a:pt x="9677" y="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6" name="Google Shape;2592;p46">
                <a:extLst>
                  <a:ext uri="{FF2B5EF4-FFF2-40B4-BE49-F238E27FC236}">
                    <a16:creationId xmlns:a16="http://schemas.microsoft.com/office/drawing/2014/main" xmlns="" id="{396BC0E3-2D27-E936-4DA6-83BDDE2547B4}"/>
                  </a:ext>
                </a:extLst>
              </p:cNvPr>
              <p:cNvSpPr>
                <a:spLocks/>
              </p:cNvSpPr>
              <p:nvPr/>
            </p:nvSpPr>
            <p:spPr bwMode="auto">
              <a:xfrm>
                <a:off x="6446138" y="3001343"/>
                <a:ext cx="56140" cy="221566"/>
              </a:xfrm>
              <a:custGeom>
                <a:avLst/>
                <a:gdLst>
                  <a:gd name="T0" fmla="*/ 1 w 1753"/>
                  <a:gd name="T1" fmla="*/ 1 h 6918"/>
                  <a:gd name="T2" fmla="*/ 1 w 1753"/>
                  <a:gd name="T3" fmla="*/ 6918 h 6918"/>
                  <a:gd name="T4" fmla="*/ 1752 w 1753"/>
                  <a:gd name="T5" fmla="*/ 6918 h 6918"/>
                  <a:gd name="T6" fmla="*/ 1752 w 1753"/>
                  <a:gd name="T7" fmla="*/ 1 h 6918"/>
                </a:gdLst>
                <a:ahLst/>
                <a:cxnLst>
                  <a:cxn ang="0">
                    <a:pos x="T0" y="T1"/>
                  </a:cxn>
                  <a:cxn ang="0">
                    <a:pos x="T2" y="T3"/>
                  </a:cxn>
                  <a:cxn ang="0">
                    <a:pos x="T4" y="T5"/>
                  </a:cxn>
                  <a:cxn ang="0">
                    <a:pos x="T6" y="T7"/>
                  </a:cxn>
                </a:cxnLst>
                <a:rect l="0" t="0" r="r" b="b"/>
                <a:pathLst>
                  <a:path w="1753" h="6918" extrusionOk="0">
                    <a:moveTo>
                      <a:pt x="1" y="1"/>
                    </a:moveTo>
                    <a:lnTo>
                      <a:pt x="1" y="6918"/>
                    </a:lnTo>
                    <a:lnTo>
                      <a:pt x="1752" y="6918"/>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7" name="Google Shape;2593;p46">
                <a:extLst>
                  <a:ext uri="{FF2B5EF4-FFF2-40B4-BE49-F238E27FC236}">
                    <a16:creationId xmlns:a16="http://schemas.microsoft.com/office/drawing/2014/main" xmlns="" id="{975F3A72-68D6-18F7-0CE6-8F387B218E77}"/>
                  </a:ext>
                </a:extLst>
              </p:cNvPr>
              <p:cNvSpPr>
                <a:spLocks/>
              </p:cNvSpPr>
              <p:nvPr/>
            </p:nvSpPr>
            <p:spPr bwMode="auto">
              <a:xfrm>
                <a:off x="6455009" y="3296071"/>
                <a:ext cx="309938" cy="221598"/>
              </a:xfrm>
              <a:custGeom>
                <a:avLst/>
                <a:gdLst>
                  <a:gd name="T0" fmla="*/ 1 w 9678"/>
                  <a:gd name="T1" fmla="*/ 0 h 6919"/>
                  <a:gd name="T2" fmla="*/ 1 w 9678"/>
                  <a:gd name="T3" fmla="*/ 6918 h 6919"/>
                  <a:gd name="T4" fmla="*/ 9677 w 9678"/>
                  <a:gd name="T5" fmla="*/ 6918 h 6919"/>
                  <a:gd name="T6" fmla="*/ 9677 w 9678"/>
                  <a:gd name="T7" fmla="*/ 0 h 6919"/>
                </a:gdLst>
                <a:ahLst/>
                <a:cxnLst>
                  <a:cxn ang="0">
                    <a:pos x="T0" y="T1"/>
                  </a:cxn>
                  <a:cxn ang="0">
                    <a:pos x="T2" y="T3"/>
                  </a:cxn>
                  <a:cxn ang="0">
                    <a:pos x="T4" y="T5"/>
                  </a:cxn>
                  <a:cxn ang="0">
                    <a:pos x="T6" y="T7"/>
                  </a:cxn>
                </a:cxnLst>
                <a:rect l="0" t="0" r="r" b="b"/>
                <a:pathLst>
                  <a:path w="9678" h="6919" extrusionOk="0">
                    <a:moveTo>
                      <a:pt x="1" y="0"/>
                    </a:moveTo>
                    <a:lnTo>
                      <a:pt x="1" y="6918"/>
                    </a:lnTo>
                    <a:lnTo>
                      <a:pt x="9677" y="6918"/>
                    </a:lnTo>
                    <a:lnTo>
                      <a:pt x="9677"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8" name="Google Shape;2594;p46">
                <a:extLst>
                  <a:ext uri="{FF2B5EF4-FFF2-40B4-BE49-F238E27FC236}">
                    <a16:creationId xmlns:a16="http://schemas.microsoft.com/office/drawing/2014/main" xmlns="" id="{F8E62080-7FCA-30CE-0C25-0820BBB5E086}"/>
                  </a:ext>
                </a:extLst>
              </p:cNvPr>
              <p:cNvSpPr>
                <a:spLocks/>
              </p:cNvSpPr>
              <p:nvPr/>
            </p:nvSpPr>
            <p:spPr bwMode="auto">
              <a:xfrm>
                <a:off x="6455009" y="3296071"/>
                <a:ext cx="57805" cy="221598"/>
              </a:xfrm>
              <a:custGeom>
                <a:avLst/>
                <a:gdLst>
                  <a:gd name="T0" fmla="*/ 1 w 1805"/>
                  <a:gd name="T1" fmla="*/ 0 h 6919"/>
                  <a:gd name="T2" fmla="*/ 1 w 1805"/>
                  <a:gd name="T3" fmla="*/ 6918 h 6919"/>
                  <a:gd name="T4" fmla="*/ 1804 w 1805"/>
                  <a:gd name="T5" fmla="*/ 6918 h 6919"/>
                  <a:gd name="T6" fmla="*/ 1804 w 1805"/>
                  <a:gd name="T7" fmla="*/ 0 h 6919"/>
                </a:gdLst>
                <a:ahLst/>
                <a:cxnLst>
                  <a:cxn ang="0">
                    <a:pos x="T0" y="T1"/>
                  </a:cxn>
                  <a:cxn ang="0">
                    <a:pos x="T2" y="T3"/>
                  </a:cxn>
                  <a:cxn ang="0">
                    <a:pos x="T4" y="T5"/>
                  </a:cxn>
                  <a:cxn ang="0">
                    <a:pos x="T6" y="T7"/>
                  </a:cxn>
                </a:cxnLst>
                <a:rect l="0" t="0" r="r" b="b"/>
                <a:pathLst>
                  <a:path w="1805" h="6919" extrusionOk="0">
                    <a:moveTo>
                      <a:pt x="1" y="0"/>
                    </a:moveTo>
                    <a:lnTo>
                      <a:pt x="1" y="6918"/>
                    </a:lnTo>
                    <a:lnTo>
                      <a:pt x="1804" y="6918"/>
                    </a:lnTo>
                    <a:lnTo>
                      <a:pt x="180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09" name="Google Shape;2595;p46">
                <a:extLst>
                  <a:ext uri="{FF2B5EF4-FFF2-40B4-BE49-F238E27FC236}">
                    <a16:creationId xmlns:a16="http://schemas.microsoft.com/office/drawing/2014/main" xmlns="" id="{21794366-3856-8DDC-BCAE-3C53D36E2745}"/>
                  </a:ext>
                </a:extLst>
              </p:cNvPr>
              <p:cNvSpPr>
                <a:spLocks/>
              </p:cNvSpPr>
              <p:nvPr/>
            </p:nvSpPr>
            <p:spPr bwMode="auto">
              <a:xfrm>
                <a:off x="5695782" y="3296071"/>
                <a:ext cx="310066" cy="221598"/>
              </a:xfrm>
              <a:custGeom>
                <a:avLst/>
                <a:gdLst>
                  <a:gd name="T0" fmla="*/ 1 w 9682"/>
                  <a:gd name="T1" fmla="*/ 0 h 6919"/>
                  <a:gd name="T2" fmla="*/ 1 w 9682"/>
                  <a:gd name="T3" fmla="*/ 6918 h 6919"/>
                  <a:gd name="T4" fmla="*/ 9682 w 9682"/>
                  <a:gd name="T5" fmla="*/ 6918 h 6919"/>
                  <a:gd name="T6" fmla="*/ 9682 w 9682"/>
                  <a:gd name="T7" fmla="*/ 0 h 6919"/>
                </a:gdLst>
                <a:ahLst/>
                <a:cxnLst>
                  <a:cxn ang="0">
                    <a:pos x="T0" y="T1"/>
                  </a:cxn>
                  <a:cxn ang="0">
                    <a:pos x="T2" y="T3"/>
                  </a:cxn>
                  <a:cxn ang="0">
                    <a:pos x="T4" y="T5"/>
                  </a:cxn>
                  <a:cxn ang="0">
                    <a:pos x="T6" y="T7"/>
                  </a:cxn>
                </a:cxnLst>
                <a:rect l="0" t="0" r="r" b="b"/>
                <a:pathLst>
                  <a:path w="9682" h="6919" extrusionOk="0">
                    <a:moveTo>
                      <a:pt x="1" y="0"/>
                    </a:moveTo>
                    <a:lnTo>
                      <a:pt x="1" y="6918"/>
                    </a:lnTo>
                    <a:lnTo>
                      <a:pt x="9682" y="6918"/>
                    </a:lnTo>
                    <a:lnTo>
                      <a:pt x="9682"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0" name="Google Shape;2596;p46">
                <a:extLst>
                  <a:ext uri="{FF2B5EF4-FFF2-40B4-BE49-F238E27FC236}">
                    <a16:creationId xmlns:a16="http://schemas.microsoft.com/office/drawing/2014/main" xmlns="" id="{98D142CC-7E20-07BE-4755-8CDD32A0A99A}"/>
                  </a:ext>
                </a:extLst>
              </p:cNvPr>
              <p:cNvSpPr>
                <a:spLocks/>
              </p:cNvSpPr>
              <p:nvPr/>
            </p:nvSpPr>
            <p:spPr bwMode="auto">
              <a:xfrm>
                <a:off x="5695782" y="3295719"/>
                <a:ext cx="56140" cy="221598"/>
              </a:xfrm>
              <a:custGeom>
                <a:avLst/>
                <a:gdLst>
                  <a:gd name="T0" fmla="*/ 1 w 1753"/>
                  <a:gd name="T1" fmla="*/ 1 h 6919"/>
                  <a:gd name="T2" fmla="*/ 1 w 1753"/>
                  <a:gd name="T3" fmla="*/ 6918 h 6919"/>
                  <a:gd name="T4" fmla="*/ 1752 w 1753"/>
                  <a:gd name="T5" fmla="*/ 6918 h 6919"/>
                  <a:gd name="T6" fmla="*/ 1752 w 1753"/>
                  <a:gd name="T7" fmla="*/ 1 h 6919"/>
                </a:gdLst>
                <a:ahLst/>
                <a:cxnLst>
                  <a:cxn ang="0">
                    <a:pos x="T0" y="T1"/>
                  </a:cxn>
                  <a:cxn ang="0">
                    <a:pos x="T2" y="T3"/>
                  </a:cxn>
                  <a:cxn ang="0">
                    <a:pos x="T4" y="T5"/>
                  </a:cxn>
                  <a:cxn ang="0">
                    <a:pos x="T6" y="T7"/>
                  </a:cxn>
                </a:cxnLst>
                <a:rect l="0" t="0" r="r" b="b"/>
                <a:pathLst>
                  <a:path w="1753" h="6919" extrusionOk="0">
                    <a:moveTo>
                      <a:pt x="1" y="1"/>
                    </a:moveTo>
                    <a:lnTo>
                      <a:pt x="1" y="6918"/>
                    </a:lnTo>
                    <a:lnTo>
                      <a:pt x="1752" y="6918"/>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1" name="Google Shape;2597;p46">
                <a:extLst>
                  <a:ext uri="{FF2B5EF4-FFF2-40B4-BE49-F238E27FC236}">
                    <a16:creationId xmlns:a16="http://schemas.microsoft.com/office/drawing/2014/main" xmlns="" id="{013185F7-C512-155B-B255-968C64859FC5}"/>
                  </a:ext>
                </a:extLst>
              </p:cNvPr>
              <p:cNvSpPr>
                <a:spLocks/>
              </p:cNvSpPr>
              <p:nvPr/>
            </p:nvSpPr>
            <p:spPr bwMode="auto">
              <a:xfrm>
                <a:off x="5695782" y="3587821"/>
                <a:ext cx="310066" cy="221598"/>
              </a:xfrm>
              <a:custGeom>
                <a:avLst/>
                <a:gdLst>
                  <a:gd name="T0" fmla="*/ 1 w 9682"/>
                  <a:gd name="T1" fmla="*/ 1 h 6919"/>
                  <a:gd name="T2" fmla="*/ 1 w 9682"/>
                  <a:gd name="T3" fmla="*/ 6919 h 6919"/>
                  <a:gd name="T4" fmla="*/ 9682 w 9682"/>
                  <a:gd name="T5" fmla="*/ 6919 h 6919"/>
                  <a:gd name="T6" fmla="*/ 9682 w 9682"/>
                  <a:gd name="T7" fmla="*/ 1 h 6919"/>
                </a:gdLst>
                <a:ahLst/>
                <a:cxnLst>
                  <a:cxn ang="0">
                    <a:pos x="T0" y="T1"/>
                  </a:cxn>
                  <a:cxn ang="0">
                    <a:pos x="T2" y="T3"/>
                  </a:cxn>
                  <a:cxn ang="0">
                    <a:pos x="T4" y="T5"/>
                  </a:cxn>
                  <a:cxn ang="0">
                    <a:pos x="T6" y="T7"/>
                  </a:cxn>
                </a:cxnLst>
                <a:rect l="0" t="0" r="r" b="b"/>
                <a:pathLst>
                  <a:path w="9682" h="6919" extrusionOk="0">
                    <a:moveTo>
                      <a:pt x="1" y="1"/>
                    </a:moveTo>
                    <a:lnTo>
                      <a:pt x="1" y="6919"/>
                    </a:lnTo>
                    <a:lnTo>
                      <a:pt x="9682" y="6919"/>
                    </a:lnTo>
                    <a:lnTo>
                      <a:pt x="9682" y="1"/>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2" name="Google Shape;2598;p46">
                <a:extLst>
                  <a:ext uri="{FF2B5EF4-FFF2-40B4-BE49-F238E27FC236}">
                    <a16:creationId xmlns:a16="http://schemas.microsoft.com/office/drawing/2014/main" xmlns="" id="{C3769AAF-F8B1-4278-7078-ED295D2CD2B8}"/>
                  </a:ext>
                </a:extLst>
              </p:cNvPr>
              <p:cNvSpPr>
                <a:spLocks/>
              </p:cNvSpPr>
              <p:nvPr/>
            </p:nvSpPr>
            <p:spPr bwMode="auto">
              <a:xfrm>
                <a:off x="5695782" y="3587821"/>
                <a:ext cx="310066" cy="221598"/>
              </a:xfrm>
              <a:custGeom>
                <a:avLst/>
                <a:gdLst>
                  <a:gd name="T0" fmla="*/ 1 w 9682"/>
                  <a:gd name="T1" fmla="*/ 1 h 6919"/>
                  <a:gd name="T2" fmla="*/ 1 w 9682"/>
                  <a:gd name="T3" fmla="*/ 6919 h 6919"/>
                  <a:gd name="T4" fmla="*/ 9682 w 9682"/>
                  <a:gd name="T5" fmla="*/ 6919 h 6919"/>
                  <a:gd name="T6" fmla="*/ 9682 w 9682"/>
                  <a:gd name="T7" fmla="*/ 1 h 6919"/>
                </a:gdLst>
                <a:ahLst/>
                <a:cxnLst>
                  <a:cxn ang="0">
                    <a:pos x="T0" y="T1"/>
                  </a:cxn>
                  <a:cxn ang="0">
                    <a:pos x="T2" y="T3"/>
                  </a:cxn>
                  <a:cxn ang="0">
                    <a:pos x="T4" y="T5"/>
                  </a:cxn>
                  <a:cxn ang="0">
                    <a:pos x="T6" y="T7"/>
                  </a:cxn>
                </a:cxnLst>
                <a:rect l="0" t="0" r="r" b="b"/>
                <a:pathLst>
                  <a:path w="9682" h="6919" extrusionOk="0">
                    <a:moveTo>
                      <a:pt x="1" y="1"/>
                    </a:moveTo>
                    <a:lnTo>
                      <a:pt x="1" y="6919"/>
                    </a:lnTo>
                    <a:lnTo>
                      <a:pt x="9682" y="6919"/>
                    </a:lnTo>
                    <a:lnTo>
                      <a:pt x="9682" y="1"/>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3" name="Google Shape;2599;p46">
                <a:extLst>
                  <a:ext uri="{FF2B5EF4-FFF2-40B4-BE49-F238E27FC236}">
                    <a16:creationId xmlns:a16="http://schemas.microsoft.com/office/drawing/2014/main" xmlns="" id="{B2816BCE-1F3C-66B7-73C2-1DE827FC4592}"/>
                  </a:ext>
                </a:extLst>
              </p:cNvPr>
              <p:cNvSpPr>
                <a:spLocks/>
              </p:cNvSpPr>
              <p:nvPr/>
            </p:nvSpPr>
            <p:spPr bwMode="auto">
              <a:xfrm>
                <a:off x="5695782" y="3587821"/>
                <a:ext cx="56140" cy="221598"/>
              </a:xfrm>
              <a:custGeom>
                <a:avLst/>
                <a:gdLst>
                  <a:gd name="T0" fmla="*/ 1 w 1753"/>
                  <a:gd name="T1" fmla="*/ 1 h 6919"/>
                  <a:gd name="T2" fmla="*/ 1 w 1753"/>
                  <a:gd name="T3" fmla="*/ 6919 h 6919"/>
                  <a:gd name="T4" fmla="*/ 1752 w 1753"/>
                  <a:gd name="T5" fmla="*/ 6919 h 6919"/>
                  <a:gd name="T6" fmla="*/ 1752 w 1753"/>
                  <a:gd name="T7" fmla="*/ 1 h 6919"/>
                </a:gdLst>
                <a:ahLst/>
                <a:cxnLst>
                  <a:cxn ang="0">
                    <a:pos x="T0" y="T1"/>
                  </a:cxn>
                  <a:cxn ang="0">
                    <a:pos x="T2" y="T3"/>
                  </a:cxn>
                  <a:cxn ang="0">
                    <a:pos x="T4" y="T5"/>
                  </a:cxn>
                  <a:cxn ang="0">
                    <a:pos x="T6" y="T7"/>
                  </a:cxn>
                </a:cxnLst>
                <a:rect l="0" t="0" r="r" b="b"/>
                <a:pathLst>
                  <a:path w="1753" h="6919" extrusionOk="0">
                    <a:moveTo>
                      <a:pt x="1" y="1"/>
                    </a:moveTo>
                    <a:lnTo>
                      <a:pt x="1" y="6919"/>
                    </a:lnTo>
                    <a:lnTo>
                      <a:pt x="1752" y="6919"/>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4" name="Google Shape;2600;p46">
                <a:extLst>
                  <a:ext uri="{FF2B5EF4-FFF2-40B4-BE49-F238E27FC236}">
                    <a16:creationId xmlns:a16="http://schemas.microsoft.com/office/drawing/2014/main" xmlns="" id="{301A8CBA-C4D7-F7B8-A133-E3776A08B32F}"/>
                  </a:ext>
                </a:extLst>
              </p:cNvPr>
              <p:cNvSpPr>
                <a:spLocks/>
              </p:cNvSpPr>
              <p:nvPr/>
            </p:nvSpPr>
            <p:spPr bwMode="auto">
              <a:xfrm>
                <a:off x="6073650" y="3296071"/>
                <a:ext cx="310066" cy="221598"/>
              </a:xfrm>
              <a:custGeom>
                <a:avLst/>
                <a:gdLst>
                  <a:gd name="T0" fmla="*/ 0 w 9682"/>
                  <a:gd name="T1" fmla="*/ 0 h 6919"/>
                  <a:gd name="T2" fmla="*/ 0 w 9682"/>
                  <a:gd name="T3" fmla="*/ 6918 h 6919"/>
                  <a:gd name="T4" fmla="*/ 9682 w 9682"/>
                  <a:gd name="T5" fmla="*/ 6918 h 6919"/>
                  <a:gd name="T6" fmla="*/ 9682 w 9682"/>
                  <a:gd name="T7" fmla="*/ 0 h 6919"/>
                </a:gdLst>
                <a:ahLst/>
                <a:cxnLst>
                  <a:cxn ang="0">
                    <a:pos x="T0" y="T1"/>
                  </a:cxn>
                  <a:cxn ang="0">
                    <a:pos x="T2" y="T3"/>
                  </a:cxn>
                  <a:cxn ang="0">
                    <a:pos x="T4" y="T5"/>
                  </a:cxn>
                  <a:cxn ang="0">
                    <a:pos x="T6" y="T7"/>
                  </a:cxn>
                </a:cxnLst>
                <a:rect l="0" t="0" r="r" b="b"/>
                <a:pathLst>
                  <a:path w="9682" h="6919" extrusionOk="0">
                    <a:moveTo>
                      <a:pt x="0" y="0"/>
                    </a:moveTo>
                    <a:lnTo>
                      <a:pt x="0" y="6918"/>
                    </a:lnTo>
                    <a:lnTo>
                      <a:pt x="9682" y="6918"/>
                    </a:lnTo>
                    <a:lnTo>
                      <a:pt x="9682"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5" name="Google Shape;2601;p46">
                <a:extLst>
                  <a:ext uri="{FF2B5EF4-FFF2-40B4-BE49-F238E27FC236}">
                    <a16:creationId xmlns:a16="http://schemas.microsoft.com/office/drawing/2014/main" xmlns="" id="{8EF83276-7103-1D18-90B8-88ABD4843358}"/>
                  </a:ext>
                </a:extLst>
              </p:cNvPr>
              <p:cNvSpPr>
                <a:spLocks/>
              </p:cNvSpPr>
              <p:nvPr/>
            </p:nvSpPr>
            <p:spPr bwMode="auto">
              <a:xfrm>
                <a:off x="6073650" y="3295719"/>
                <a:ext cx="56108" cy="221598"/>
              </a:xfrm>
              <a:custGeom>
                <a:avLst/>
                <a:gdLst>
                  <a:gd name="T0" fmla="*/ 0 w 1752"/>
                  <a:gd name="T1" fmla="*/ 1 h 6919"/>
                  <a:gd name="T2" fmla="*/ 0 w 1752"/>
                  <a:gd name="T3" fmla="*/ 6918 h 6919"/>
                  <a:gd name="T4" fmla="*/ 1752 w 1752"/>
                  <a:gd name="T5" fmla="*/ 6918 h 6919"/>
                  <a:gd name="T6" fmla="*/ 1752 w 1752"/>
                  <a:gd name="T7" fmla="*/ 1 h 6919"/>
                </a:gdLst>
                <a:ahLst/>
                <a:cxnLst>
                  <a:cxn ang="0">
                    <a:pos x="T0" y="T1"/>
                  </a:cxn>
                  <a:cxn ang="0">
                    <a:pos x="T2" y="T3"/>
                  </a:cxn>
                  <a:cxn ang="0">
                    <a:pos x="T4" y="T5"/>
                  </a:cxn>
                  <a:cxn ang="0">
                    <a:pos x="T6" y="T7"/>
                  </a:cxn>
                </a:cxnLst>
                <a:rect l="0" t="0" r="r" b="b"/>
                <a:pathLst>
                  <a:path w="1752" h="6919" extrusionOk="0">
                    <a:moveTo>
                      <a:pt x="0" y="1"/>
                    </a:moveTo>
                    <a:lnTo>
                      <a:pt x="0" y="6918"/>
                    </a:lnTo>
                    <a:lnTo>
                      <a:pt x="1752" y="6918"/>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6" name="Google Shape;2602;p46">
                <a:extLst>
                  <a:ext uri="{FF2B5EF4-FFF2-40B4-BE49-F238E27FC236}">
                    <a16:creationId xmlns:a16="http://schemas.microsoft.com/office/drawing/2014/main" xmlns="" id="{3013C848-55EC-D8CB-03CA-3060B06065E3}"/>
                  </a:ext>
                </a:extLst>
              </p:cNvPr>
              <p:cNvSpPr>
                <a:spLocks/>
              </p:cNvSpPr>
              <p:nvPr/>
            </p:nvSpPr>
            <p:spPr bwMode="auto">
              <a:xfrm>
                <a:off x="6075443" y="3587821"/>
                <a:ext cx="309970" cy="221598"/>
              </a:xfrm>
              <a:custGeom>
                <a:avLst/>
                <a:gdLst>
                  <a:gd name="T0" fmla="*/ 1 w 9679"/>
                  <a:gd name="T1" fmla="*/ 1 h 6919"/>
                  <a:gd name="T2" fmla="*/ 1 w 9679"/>
                  <a:gd name="T3" fmla="*/ 6919 h 6919"/>
                  <a:gd name="T4" fmla="*/ 9679 w 9679"/>
                  <a:gd name="T5" fmla="*/ 6919 h 6919"/>
                  <a:gd name="T6" fmla="*/ 9679 w 9679"/>
                  <a:gd name="T7" fmla="*/ 1 h 6919"/>
                </a:gdLst>
                <a:ahLst/>
                <a:cxnLst>
                  <a:cxn ang="0">
                    <a:pos x="T0" y="T1"/>
                  </a:cxn>
                  <a:cxn ang="0">
                    <a:pos x="T2" y="T3"/>
                  </a:cxn>
                  <a:cxn ang="0">
                    <a:pos x="T4" y="T5"/>
                  </a:cxn>
                  <a:cxn ang="0">
                    <a:pos x="T6" y="T7"/>
                  </a:cxn>
                </a:cxnLst>
                <a:rect l="0" t="0" r="r" b="b"/>
                <a:pathLst>
                  <a:path w="9679" h="6919" extrusionOk="0">
                    <a:moveTo>
                      <a:pt x="1" y="1"/>
                    </a:moveTo>
                    <a:lnTo>
                      <a:pt x="1" y="6919"/>
                    </a:lnTo>
                    <a:lnTo>
                      <a:pt x="9679" y="6919"/>
                    </a:lnTo>
                    <a:lnTo>
                      <a:pt x="9679" y="1"/>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7" name="Google Shape;2603;p46">
                <a:extLst>
                  <a:ext uri="{FF2B5EF4-FFF2-40B4-BE49-F238E27FC236}">
                    <a16:creationId xmlns:a16="http://schemas.microsoft.com/office/drawing/2014/main" xmlns="" id="{E844E9DC-C07F-3A7E-F375-D1DD60BE2BE9}"/>
                  </a:ext>
                </a:extLst>
              </p:cNvPr>
              <p:cNvSpPr>
                <a:spLocks/>
              </p:cNvSpPr>
              <p:nvPr/>
            </p:nvSpPr>
            <p:spPr bwMode="auto">
              <a:xfrm>
                <a:off x="6075443" y="3587821"/>
                <a:ext cx="309970" cy="221598"/>
              </a:xfrm>
              <a:custGeom>
                <a:avLst/>
                <a:gdLst>
                  <a:gd name="T0" fmla="*/ 1 w 9679"/>
                  <a:gd name="T1" fmla="*/ 1 h 6919"/>
                  <a:gd name="T2" fmla="*/ 1 w 9679"/>
                  <a:gd name="T3" fmla="*/ 6919 h 6919"/>
                  <a:gd name="T4" fmla="*/ 9679 w 9679"/>
                  <a:gd name="T5" fmla="*/ 6919 h 6919"/>
                  <a:gd name="T6" fmla="*/ 9679 w 9679"/>
                  <a:gd name="T7" fmla="*/ 1 h 6919"/>
                </a:gdLst>
                <a:ahLst/>
                <a:cxnLst>
                  <a:cxn ang="0">
                    <a:pos x="T0" y="T1"/>
                  </a:cxn>
                  <a:cxn ang="0">
                    <a:pos x="T2" y="T3"/>
                  </a:cxn>
                  <a:cxn ang="0">
                    <a:pos x="T4" y="T5"/>
                  </a:cxn>
                  <a:cxn ang="0">
                    <a:pos x="T6" y="T7"/>
                  </a:cxn>
                </a:cxnLst>
                <a:rect l="0" t="0" r="r" b="b"/>
                <a:pathLst>
                  <a:path w="9679" h="6919" extrusionOk="0">
                    <a:moveTo>
                      <a:pt x="1" y="1"/>
                    </a:moveTo>
                    <a:lnTo>
                      <a:pt x="1" y="6919"/>
                    </a:lnTo>
                    <a:lnTo>
                      <a:pt x="9679" y="6919"/>
                    </a:lnTo>
                    <a:lnTo>
                      <a:pt x="9679" y="1"/>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8" name="Google Shape;2604;p46">
                <a:extLst>
                  <a:ext uri="{FF2B5EF4-FFF2-40B4-BE49-F238E27FC236}">
                    <a16:creationId xmlns:a16="http://schemas.microsoft.com/office/drawing/2014/main" xmlns="" id="{B9E6E2F2-6346-EEE1-78D9-57ED86FABEB3}"/>
                  </a:ext>
                </a:extLst>
              </p:cNvPr>
              <p:cNvSpPr>
                <a:spLocks/>
              </p:cNvSpPr>
              <p:nvPr/>
            </p:nvSpPr>
            <p:spPr bwMode="auto">
              <a:xfrm>
                <a:off x="6075443" y="3587821"/>
                <a:ext cx="56140" cy="221598"/>
              </a:xfrm>
              <a:custGeom>
                <a:avLst/>
                <a:gdLst>
                  <a:gd name="T0" fmla="*/ 1 w 1753"/>
                  <a:gd name="T1" fmla="*/ 1 h 6919"/>
                  <a:gd name="T2" fmla="*/ 1 w 1753"/>
                  <a:gd name="T3" fmla="*/ 6919 h 6919"/>
                  <a:gd name="T4" fmla="*/ 1752 w 1753"/>
                  <a:gd name="T5" fmla="*/ 6919 h 6919"/>
                  <a:gd name="T6" fmla="*/ 1752 w 1753"/>
                  <a:gd name="T7" fmla="*/ 1 h 6919"/>
                </a:gdLst>
                <a:ahLst/>
                <a:cxnLst>
                  <a:cxn ang="0">
                    <a:pos x="T0" y="T1"/>
                  </a:cxn>
                  <a:cxn ang="0">
                    <a:pos x="T2" y="T3"/>
                  </a:cxn>
                  <a:cxn ang="0">
                    <a:pos x="T4" y="T5"/>
                  </a:cxn>
                  <a:cxn ang="0">
                    <a:pos x="T6" y="T7"/>
                  </a:cxn>
                </a:cxnLst>
                <a:rect l="0" t="0" r="r" b="b"/>
                <a:pathLst>
                  <a:path w="1753" h="6919" extrusionOk="0">
                    <a:moveTo>
                      <a:pt x="1" y="1"/>
                    </a:moveTo>
                    <a:lnTo>
                      <a:pt x="1" y="6919"/>
                    </a:lnTo>
                    <a:lnTo>
                      <a:pt x="1752" y="6919"/>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19" name="Google Shape;2605;p46">
                <a:extLst>
                  <a:ext uri="{FF2B5EF4-FFF2-40B4-BE49-F238E27FC236}">
                    <a16:creationId xmlns:a16="http://schemas.microsoft.com/office/drawing/2014/main" xmlns="" id="{B79E9F4E-4013-2677-7DCB-FFCB25F1762E}"/>
                  </a:ext>
                </a:extLst>
              </p:cNvPr>
              <p:cNvSpPr>
                <a:spLocks/>
              </p:cNvSpPr>
              <p:nvPr/>
            </p:nvSpPr>
            <p:spPr bwMode="auto">
              <a:xfrm>
                <a:off x="6455009" y="3587821"/>
                <a:ext cx="309938" cy="221598"/>
              </a:xfrm>
              <a:custGeom>
                <a:avLst/>
                <a:gdLst>
                  <a:gd name="T0" fmla="*/ 1 w 9678"/>
                  <a:gd name="T1" fmla="*/ 1 h 6919"/>
                  <a:gd name="T2" fmla="*/ 1 w 9678"/>
                  <a:gd name="T3" fmla="*/ 6919 h 6919"/>
                  <a:gd name="T4" fmla="*/ 9677 w 9678"/>
                  <a:gd name="T5" fmla="*/ 6919 h 6919"/>
                  <a:gd name="T6" fmla="*/ 9677 w 9678"/>
                  <a:gd name="T7" fmla="*/ 1 h 6919"/>
                </a:gdLst>
                <a:ahLst/>
                <a:cxnLst>
                  <a:cxn ang="0">
                    <a:pos x="T0" y="T1"/>
                  </a:cxn>
                  <a:cxn ang="0">
                    <a:pos x="T2" y="T3"/>
                  </a:cxn>
                  <a:cxn ang="0">
                    <a:pos x="T4" y="T5"/>
                  </a:cxn>
                  <a:cxn ang="0">
                    <a:pos x="T6" y="T7"/>
                  </a:cxn>
                </a:cxnLst>
                <a:rect l="0" t="0" r="r" b="b"/>
                <a:pathLst>
                  <a:path w="9678" h="6919" extrusionOk="0">
                    <a:moveTo>
                      <a:pt x="1" y="1"/>
                    </a:moveTo>
                    <a:lnTo>
                      <a:pt x="1" y="6919"/>
                    </a:lnTo>
                    <a:lnTo>
                      <a:pt x="9677" y="6919"/>
                    </a:lnTo>
                    <a:lnTo>
                      <a:pt x="9677" y="1"/>
                    </a:ln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20" name="Google Shape;2606;p46">
                <a:extLst>
                  <a:ext uri="{FF2B5EF4-FFF2-40B4-BE49-F238E27FC236}">
                    <a16:creationId xmlns:a16="http://schemas.microsoft.com/office/drawing/2014/main" xmlns="" id="{0BA86403-A244-5602-616C-AE1457CD3801}"/>
                  </a:ext>
                </a:extLst>
              </p:cNvPr>
              <p:cNvSpPr>
                <a:spLocks/>
              </p:cNvSpPr>
              <p:nvPr/>
            </p:nvSpPr>
            <p:spPr bwMode="auto">
              <a:xfrm>
                <a:off x="6455009" y="3587821"/>
                <a:ext cx="56140" cy="221598"/>
              </a:xfrm>
              <a:custGeom>
                <a:avLst/>
                <a:gdLst>
                  <a:gd name="T0" fmla="*/ 1 w 1753"/>
                  <a:gd name="T1" fmla="*/ 1 h 6919"/>
                  <a:gd name="T2" fmla="*/ 1 w 1753"/>
                  <a:gd name="T3" fmla="*/ 6919 h 6919"/>
                  <a:gd name="T4" fmla="*/ 1752 w 1753"/>
                  <a:gd name="T5" fmla="*/ 6919 h 6919"/>
                  <a:gd name="T6" fmla="*/ 1752 w 1753"/>
                  <a:gd name="T7" fmla="*/ 1 h 6919"/>
                </a:gdLst>
                <a:ahLst/>
                <a:cxnLst>
                  <a:cxn ang="0">
                    <a:pos x="T0" y="T1"/>
                  </a:cxn>
                  <a:cxn ang="0">
                    <a:pos x="T2" y="T3"/>
                  </a:cxn>
                  <a:cxn ang="0">
                    <a:pos x="T4" y="T5"/>
                  </a:cxn>
                  <a:cxn ang="0">
                    <a:pos x="T6" y="T7"/>
                  </a:cxn>
                </a:cxnLst>
                <a:rect l="0" t="0" r="r" b="b"/>
                <a:pathLst>
                  <a:path w="1753" h="6919" extrusionOk="0">
                    <a:moveTo>
                      <a:pt x="1" y="1"/>
                    </a:moveTo>
                    <a:lnTo>
                      <a:pt x="1" y="6919"/>
                    </a:lnTo>
                    <a:lnTo>
                      <a:pt x="1752" y="6919"/>
                    </a:lnTo>
                    <a:lnTo>
                      <a:pt x="175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21" name="Google Shape;2607;p46">
                <a:extLst>
                  <a:ext uri="{FF2B5EF4-FFF2-40B4-BE49-F238E27FC236}">
                    <a16:creationId xmlns:a16="http://schemas.microsoft.com/office/drawing/2014/main" xmlns="" id="{BCA9C764-E436-EDEE-3087-E1FD6C0AED40}"/>
                  </a:ext>
                </a:extLst>
              </p:cNvPr>
              <p:cNvSpPr>
                <a:spLocks/>
              </p:cNvSpPr>
              <p:nvPr/>
            </p:nvSpPr>
            <p:spPr bwMode="auto">
              <a:xfrm>
                <a:off x="5440987" y="1651447"/>
                <a:ext cx="78269" cy="2335381"/>
              </a:xfrm>
              <a:custGeom>
                <a:avLst/>
                <a:gdLst>
                  <a:gd name="T0" fmla="*/ 165 w 2444"/>
                  <a:gd name="T1" fmla="*/ 1 h 72918"/>
                  <a:gd name="T2" fmla="*/ 165 w 2444"/>
                  <a:gd name="T3" fmla="*/ 1 h 72918"/>
                  <a:gd name="T4" fmla="*/ 923 w 2444"/>
                  <a:gd name="T5" fmla="*/ 36470 h 72918"/>
                  <a:gd name="T6" fmla="*/ 2279 w 2444"/>
                  <a:gd name="T7" fmla="*/ 72918 h 72918"/>
                  <a:gd name="T8" fmla="*/ 2279 w 2444"/>
                  <a:gd name="T9" fmla="*/ 72918 h 72918"/>
                  <a:gd name="T10" fmla="*/ 1521 w 2444"/>
                  <a:gd name="T11" fmla="*/ 36451 h 72918"/>
                  <a:gd name="T12" fmla="*/ 165 w 2444"/>
                  <a:gd name="T13" fmla="*/ 1 h 72918"/>
                </a:gdLst>
                <a:ahLst/>
                <a:cxnLst>
                  <a:cxn ang="0">
                    <a:pos x="T0" y="T1"/>
                  </a:cxn>
                  <a:cxn ang="0">
                    <a:pos x="T2" y="T3"/>
                  </a:cxn>
                  <a:cxn ang="0">
                    <a:pos x="T4" y="T5"/>
                  </a:cxn>
                  <a:cxn ang="0">
                    <a:pos x="T6" y="T7"/>
                  </a:cxn>
                  <a:cxn ang="0">
                    <a:pos x="T8" y="T9"/>
                  </a:cxn>
                  <a:cxn ang="0">
                    <a:pos x="T10" y="T11"/>
                  </a:cxn>
                  <a:cxn ang="0">
                    <a:pos x="T12" y="T13"/>
                  </a:cxn>
                </a:cxnLst>
                <a:rect l="0" t="0" r="r" b="b"/>
                <a:pathLst>
                  <a:path w="2444" h="72918" extrusionOk="0">
                    <a:moveTo>
                      <a:pt x="165" y="1"/>
                    </a:moveTo>
                    <a:cubicBezTo>
                      <a:pt x="165" y="1"/>
                      <a:pt x="165" y="1"/>
                      <a:pt x="165" y="1"/>
                    </a:cubicBezTo>
                    <a:cubicBezTo>
                      <a:pt x="1" y="4"/>
                      <a:pt x="337" y="16331"/>
                      <a:pt x="923" y="36470"/>
                    </a:cubicBezTo>
                    <a:cubicBezTo>
                      <a:pt x="1506" y="56601"/>
                      <a:pt x="2111" y="72918"/>
                      <a:pt x="2279" y="72918"/>
                    </a:cubicBezTo>
                    <a:cubicBezTo>
                      <a:pt x="2279" y="72918"/>
                      <a:pt x="2279" y="72918"/>
                      <a:pt x="2279" y="72918"/>
                    </a:cubicBezTo>
                    <a:cubicBezTo>
                      <a:pt x="2444" y="72910"/>
                      <a:pt x="2107" y="56584"/>
                      <a:pt x="1521" y="36451"/>
                    </a:cubicBezTo>
                    <a:cubicBezTo>
                      <a:pt x="939" y="16314"/>
                      <a:pt x="329" y="1"/>
                      <a:pt x="165" y="1"/>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722" name="Google Shape;2608;p46">
                <a:extLst>
                  <a:ext uri="{FF2B5EF4-FFF2-40B4-BE49-F238E27FC236}">
                    <a16:creationId xmlns:a16="http://schemas.microsoft.com/office/drawing/2014/main" xmlns="" id="{66FC9270-5F2D-EEEF-616D-7664B08BCFE9}"/>
                  </a:ext>
                </a:extLst>
              </p:cNvPr>
              <p:cNvSpPr>
                <a:spLocks/>
              </p:cNvSpPr>
              <p:nvPr/>
            </p:nvSpPr>
            <p:spPr bwMode="auto">
              <a:xfrm>
                <a:off x="5374246" y="3717620"/>
                <a:ext cx="133640" cy="105659"/>
              </a:xfrm>
              <a:custGeom>
                <a:avLst/>
                <a:gdLst>
                  <a:gd name="T0" fmla="*/ 4083 w 4173"/>
                  <a:gd name="T1" fmla="*/ 1 h 3299"/>
                  <a:gd name="T2" fmla="*/ 60 w 4173"/>
                  <a:gd name="T3" fmla="*/ 1378 h 3299"/>
                  <a:gd name="T4" fmla="*/ 1 w 4173"/>
                  <a:gd name="T5" fmla="*/ 3299 h 3299"/>
                  <a:gd name="T6" fmla="*/ 4173 w 4173"/>
                  <a:gd name="T7" fmla="*/ 1830 h 3299"/>
                  <a:gd name="T8" fmla="*/ 4083 w 4173"/>
                  <a:gd name="T9" fmla="*/ 1 h 3299"/>
                </a:gdLst>
                <a:ahLst/>
                <a:cxnLst>
                  <a:cxn ang="0">
                    <a:pos x="T0" y="T1"/>
                  </a:cxn>
                  <a:cxn ang="0">
                    <a:pos x="T2" y="T3"/>
                  </a:cxn>
                  <a:cxn ang="0">
                    <a:pos x="T4" y="T5"/>
                  </a:cxn>
                  <a:cxn ang="0">
                    <a:pos x="T6" y="T7"/>
                  </a:cxn>
                  <a:cxn ang="0">
                    <a:pos x="T8" y="T9"/>
                  </a:cxn>
                </a:cxnLst>
                <a:rect l="0" t="0" r="r" b="b"/>
                <a:pathLst>
                  <a:path w="4173" h="3299" extrusionOk="0">
                    <a:moveTo>
                      <a:pt x="4083" y="1"/>
                    </a:moveTo>
                    <a:lnTo>
                      <a:pt x="60" y="1378"/>
                    </a:lnTo>
                    <a:lnTo>
                      <a:pt x="1" y="3299"/>
                    </a:lnTo>
                    <a:lnTo>
                      <a:pt x="4173" y="1830"/>
                    </a:lnTo>
                    <a:lnTo>
                      <a:pt x="4083"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84" name="Google Shape;2609;p46">
              <a:extLst>
                <a:ext uri="{FF2B5EF4-FFF2-40B4-BE49-F238E27FC236}">
                  <a16:creationId xmlns:a16="http://schemas.microsoft.com/office/drawing/2014/main" xmlns="" id="{12726A28-A911-5211-8CF4-41D9B1B09AE4}"/>
                </a:ext>
              </a:extLst>
            </p:cNvPr>
            <p:cNvGrpSpPr>
              <a:grpSpLocks/>
            </p:cNvGrpSpPr>
            <p:nvPr/>
          </p:nvGrpSpPr>
          <p:grpSpPr bwMode="auto">
            <a:xfrm rot="-721003">
              <a:off x="4427160" y="2856628"/>
              <a:ext cx="1122199" cy="1561317"/>
              <a:chOff x="4165807" y="3024617"/>
              <a:chExt cx="1122184" cy="1561296"/>
            </a:xfrm>
          </p:grpSpPr>
          <p:sp>
            <p:nvSpPr>
              <p:cNvPr id="105677" name="Google Shape;2610;p46">
                <a:extLst>
                  <a:ext uri="{FF2B5EF4-FFF2-40B4-BE49-F238E27FC236}">
                    <a16:creationId xmlns:a16="http://schemas.microsoft.com/office/drawing/2014/main" xmlns="" id="{A0665C86-20D2-C9E6-0C32-B8A4EED15B93}"/>
                  </a:ext>
                </a:extLst>
              </p:cNvPr>
              <p:cNvSpPr>
                <a:spLocks/>
              </p:cNvSpPr>
              <p:nvPr/>
            </p:nvSpPr>
            <p:spPr bwMode="auto">
              <a:xfrm>
                <a:off x="4165807" y="3024617"/>
                <a:ext cx="1115475" cy="1561296"/>
              </a:xfrm>
              <a:custGeom>
                <a:avLst/>
                <a:gdLst>
                  <a:gd name="T0" fmla="*/ 10441 w 27215"/>
                  <a:gd name="T1" fmla="*/ 10485 h 38092"/>
                  <a:gd name="T2" fmla="*/ 8326 w 27215"/>
                  <a:gd name="T3" fmla="*/ 6499 h 38092"/>
                  <a:gd name="T4" fmla="*/ 11848 w 27215"/>
                  <a:gd name="T5" fmla="*/ 5334 h 38092"/>
                  <a:gd name="T6" fmla="*/ 13903 w 27215"/>
                  <a:gd name="T7" fmla="*/ 14541 h 38092"/>
                  <a:gd name="T8" fmla="*/ 11848 w 27215"/>
                  <a:gd name="T9" fmla="*/ 5334 h 38092"/>
                  <a:gd name="T10" fmla="*/ 8849 w 27215"/>
                  <a:gd name="T11" fmla="*/ 14482 h 38092"/>
                  <a:gd name="T12" fmla="*/ 5779 w 27215"/>
                  <a:gd name="T13" fmla="*/ 7471 h 38092"/>
                  <a:gd name="T14" fmla="*/ 10900 w 27215"/>
                  <a:gd name="T15" fmla="*/ 11621 h 38092"/>
                  <a:gd name="T16" fmla="*/ 11460 w 27215"/>
                  <a:gd name="T17" fmla="*/ 16096 h 38092"/>
                  <a:gd name="T18" fmla="*/ 10900 w 27215"/>
                  <a:gd name="T19" fmla="*/ 11621 h 38092"/>
                  <a:gd name="T20" fmla="*/ 16394 w 27215"/>
                  <a:gd name="T21" fmla="*/ 28694 h 38092"/>
                  <a:gd name="T22" fmla="*/ 11920 w 27215"/>
                  <a:gd name="T23" fmla="*/ 17227 h 38092"/>
                  <a:gd name="T24" fmla="*/ 15072 w 27215"/>
                  <a:gd name="T25" fmla="*/ 15774 h 38092"/>
                  <a:gd name="T26" fmla="*/ 19181 w 27215"/>
                  <a:gd name="T27" fmla="*/ 31469 h 38092"/>
                  <a:gd name="T28" fmla="*/ 15072 w 27215"/>
                  <a:gd name="T29" fmla="*/ 15774 h 38092"/>
                  <a:gd name="T30" fmla="*/ 17548 w 27215"/>
                  <a:gd name="T31" fmla="*/ 32309 h 38092"/>
                  <a:gd name="T32" fmla="*/ 15980 w 27215"/>
                  <a:gd name="T33" fmla="*/ 30050 h 38092"/>
                  <a:gd name="T34" fmla="*/ 19252 w 27215"/>
                  <a:gd name="T35" fmla="*/ 0 h 38092"/>
                  <a:gd name="T36" fmla="*/ 15976 w 27215"/>
                  <a:gd name="T37" fmla="*/ 1039 h 38092"/>
                  <a:gd name="T38" fmla="*/ 1173 w 27215"/>
                  <a:gd name="T39" fmla="*/ 5999 h 38092"/>
                  <a:gd name="T40" fmla="*/ 1 w 27215"/>
                  <a:gd name="T41" fmla="*/ 7520 h 38092"/>
                  <a:gd name="T42" fmla="*/ 191 w 27215"/>
                  <a:gd name="T43" fmla="*/ 8349 h 38092"/>
                  <a:gd name="T44" fmla="*/ 748 w 27215"/>
                  <a:gd name="T45" fmla="*/ 10011 h 38092"/>
                  <a:gd name="T46" fmla="*/ 4721 w 27215"/>
                  <a:gd name="T47" fmla="*/ 21892 h 38092"/>
                  <a:gd name="T48" fmla="*/ 9405 w 27215"/>
                  <a:gd name="T49" fmla="*/ 35955 h 38092"/>
                  <a:gd name="T50" fmla="*/ 9746 w 27215"/>
                  <a:gd name="T51" fmla="*/ 37005 h 38092"/>
                  <a:gd name="T52" fmla="*/ 9749 w 27215"/>
                  <a:gd name="T53" fmla="*/ 37009 h 38092"/>
                  <a:gd name="T54" fmla="*/ 10422 w 27215"/>
                  <a:gd name="T55" fmla="*/ 37848 h 38092"/>
                  <a:gd name="T56" fmla="*/ 11699 w 27215"/>
                  <a:gd name="T57" fmla="*/ 38031 h 38092"/>
                  <a:gd name="T58" fmla="*/ 23065 w 27215"/>
                  <a:gd name="T59" fmla="*/ 34207 h 38092"/>
                  <a:gd name="T60" fmla="*/ 12797 w 27215"/>
                  <a:gd name="T61" fmla="*/ 2115 h 38092"/>
                  <a:gd name="T62" fmla="*/ 27215 w 27215"/>
                  <a:gd name="T63" fmla="*/ 28821 h 38092"/>
                  <a:gd name="T64" fmla="*/ 26415 w 27215"/>
                  <a:gd name="T65" fmla="*/ 17761 h 38092"/>
                  <a:gd name="T66" fmla="*/ 20817 w 27215"/>
                  <a:gd name="T67" fmla="*/ 1065 h 38092"/>
                  <a:gd name="T68" fmla="*/ 19341 w 27215"/>
                  <a:gd name="T69" fmla="*/ 0 h 38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215" h="38092" extrusionOk="0">
                    <a:moveTo>
                      <a:pt x="9103" y="6253"/>
                    </a:moveTo>
                    <a:lnTo>
                      <a:pt x="10441" y="10485"/>
                    </a:lnTo>
                    <a:lnTo>
                      <a:pt x="9663" y="10728"/>
                    </a:lnTo>
                    <a:lnTo>
                      <a:pt x="8326" y="6499"/>
                    </a:lnTo>
                    <a:lnTo>
                      <a:pt x="9103" y="6253"/>
                    </a:lnTo>
                    <a:close/>
                    <a:moveTo>
                      <a:pt x="11848" y="5334"/>
                    </a:moveTo>
                    <a:lnTo>
                      <a:pt x="14680" y="14298"/>
                    </a:lnTo>
                    <a:lnTo>
                      <a:pt x="13903" y="14541"/>
                    </a:lnTo>
                    <a:lnTo>
                      <a:pt x="11072" y="5581"/>
                    </a:lnTo>
                    <a:lnTo>
                      <a:pt x="11848" y="5334"/>
                    </a:lnTo>
                    <a:close/>
                    <a:moveTo>
                      <a:pt x="6555" y="7225"/>
                    </a:moveTo>
                    <a:lnTo>
                      <a:pt x="8849" y="14482"/>
                    </a:lnTo>
                    <a:lnTo>
                      <a:pt x="8072" y="14729"/>
                    </a:lnTo>
                    <a:lnTo>
                      <a:pt x="5779" y="7471"/>
                    </a:lnTo>
                    <a:lnTo>
                      <a:pt x="6555" y="7225"/>
                    </a:lnTo>
                    <a:close/>
                    <a:moveTo>
                      <a:pt x="10900" y="11621"/>
                    </a:moveTo>
                    <a:lnTo>
                      <a:pt x="12237" y="15849"/>
                    </a:lnTo>
                    <a:lnTo>
                      <a:pt x="11460" y="16096"/>
                    </a:lnTo>
                    <a:lnTo>
                      <a:pt x="10122" y="11864"/>
                    </a:lnTo>
                    <a:lnTo>
                      <a:pt x="10900" y="11621"/>
                    </a:lnTo>
                    <a:close/>
                    <a:moveTo>
                      <a:pt x="12696" y="16984"/>
                    </a:moveTo>
                    <a:lnTo>
                      <a:pt x="16394" y="28694"/>
                    </a:lnTo>
                    <a:lnTo>
                      <a:pt x="15621" y="28941"/>
                    </a:lnTo>
                    <a:lnTo>
                      <a:pt x="11920" y="17227"/>
                    </a:lnTo>
                    <a:lnTo>
                      <a:pt x="12696" y="16984"/>
                    </a:lnTo>
                    <a:close/>
                    <a:moveTo>
                      <a:pt x="15072" y="15774"/>
                    </a:moveTo>
                    <a:lnTo>
                      <a:pt x="19957" y="31227"/>
                    </a:lnTo>
                    <a:lnTo>
                      <a:pt x="19181" y="31469"/>
                    </a:lnTo>
                    <a:lnTo>
                      <a:pt x="14295" y="16017"/>
                    </a:lnTo>
                    <a:lnTo>
                      <a:pt x="15072" y="15774"/>
                    </a:lnTo>
                    <a:close/>
                    <a:moveTo>
                      <a:pt x="16756" y="29803"/>
                    </a:moveTo>
                    <a:lnTo>
                      <a:pt x="17548" y="32309"/>
                    </a:lnTo>
                    <a:lnTo>
                      <a:pt x="16771" y="32552"/>
                    </a:lnTo>
                    <a:lnTo>
                      <a:pt x="15980" y="30050"/>
                    </a:lnTo>
                    <a:lnTo>
                      <a:pt x="16756" y="29803"/>
                    </a:lnTo>
                    <a:close/>
                    <a:moveTo>
                      <a:pt x="19252" y="0"/>
                    </a:moveTo>
                    <a:cubicBezTo>
                      <a:pt x="19027" y="12"/>
                      <a:pt x="18814" y="86"/>
                      <a:pt x="18594" y="162"/>
                    </a:cubicBezTo>
                    <a:cubicBezTo>
                      <a:pt x="17716" y="457"/>
                      <a:pt x="16842" y="752"/>
                      <a:pt x="15976" y="1039"/>
                    </a:cubicBezTo>
                    <a:cubicBezTo>
                      <a:pt x="14242" y="1622"/>
                      <a:pt x="12532" y="2193"/>
                      <a:pt x="10855" y="2757"/>
                    </a:cubicBezTo>
                    <a:cubicBezTo>
                      <a:pt x="7497" y="3882"/>
                      <a:pt x="4259" y="4965"/>
                      <a:pt x="1173" y="5999"/>
                    </a:cubicBezTo>
                    <a:cubicBezTo>
                      <a:pt x="789" y="6108"/>
                      <a:pt x="453" y="6343"/>
                      <a:pt x="244" y="6675"/>
                    </a:cubicBezTo>
                    <a:cubicBezTo>
                      <a:pt x="82" y="6930"/>
                      <a:pt x="1" y="7225"/>
                      <a:pt x="1" y="7520"/>
                    </a:cubicBezTo>
                    <a:cubicBezTo>
                      <a:pt x="1" y="7609"/>
                      <a:pt x="8" y="7699"/>
                      <a:pt x="23" y="7789"/>
                    </a:cubicBezTo>
                    <a:cubicBezTo>
                      <a:pt x="56" y="7975"/>
                      <a:pt x="132" y="8158"/>
                      <a:pt x="191" y="8349"/>
                    </a:cubicBezTo>
                    <a:cubicBezTo>
                      <a:pt x="254" y="8535"/>
                      <a:pt x="318" y="8718"/>
                      <a:pt x="378" y="8905"/>
                    </a:cubicBezTo>
                    <a:cubicBezTo>
                      <a:pt x="501" y="9275"/>
                      <a:pt x="625" y="9645"/>
                      <a:pt x="748" y="10011"/>
                    </a:cubicBezTo>
                    <a:cubicBezTo>
                      <a:pt x="1237" y="11471"/>
                      <a:pt x="1711" y="12891"/>
                      <a:pt x="2171" y="14262"/>
                    </a:cubicBezTo>
                    <a:cubicBezTo>
                      <a:pt x="3090" y="17007"/>
                      <a:pt x="3941" y="19561"/>
                      <a:pt x="4721" y="21892"/>
                    </a:cubicBezTo>
                    <a:cubicBezTo>
                      <a:pt x="6279" y="26562"/>
                      <a:pt x="7538" y="30337"/>
                      <a:pt x="8408" y="32949"/>
                    </a:cubicBezTo>
                    <a:cubicBezTo>
                      <a:pt x="8841" y="34252"/>
                      <a:pt x="9178" y="35268"/>
                      <a:pt x="9405" y="35955"/>
                    </a:cubicBezTo>
                    <a:cubicBezTo>
                      <a:pt x="9517" y="36299"/>
                      <a:pt x="9603" y="36560"/>
                      <a:pt x="9663" y="36740"/>
                    </a:cubicBezTo>
                    <a:cubicBezTo>
                      <a:pt x="9719" y="36915"/>
                      <a:pt x="9746" y="37005"/>
                      <a:pt x="9746" y="37005"/>
                    </a:cubicBezTo>
                    <a:lnTo>
                      <a:pt x="9746" y="37009"/>
                    </a:lnTo>
                    <a:lnTo>
                      <a:pt x="9749" y="37009"/>
                    </a:lnTo>
                    <a:cubicBezTo>
                      <a:pt x="9753" y="37009"/>
                      <a:pt x="9775" y="37102"/>
                      <a:pt x="9865" y="37262"/>
                    </a:cubicBezTo>
                    <a:cubicBezTo>
                      <a:pt x="9955" y="37419"/>
                      <a:pt x="10115" y="37655"/>
                      <a:pt x="10422" y="37848"/>
                    </a:cubicBezTo>
                    <a:cubicBezTo>
                      <a:pt x="10634" y="37983"/>
                      <a:pt x="10934" y="38091"/>
                      <a:pt x="11273" y="38091"/>
                    </a:cubicBezTo>
                    <a:cubicBezTo>
                      <a:pt x="11408" y="38091"/>
                      <a:pt x="11553" y="38076"/>
                      <a:pt x="11699" y="38031"/>
                    </a:cubicBezTo>
                    <a:cubicBezTo>
                      <a:pt x="12203" y="37871"/>
                      <a:pt x="12778" y="37669"/>
                      <a:pt x="13432" y="37453"/>
                    </a:cubicBezTo>
                    <a:cubicBezTo>
                      <a:pt x="15774" y="36664"/>
                      <a:pt x="19050" y="35559"/>
                      <a:pt x="23065" y="34207"/>
                    </a:cubicBezTo>
                    <a:lnTo>
                      <a:pt x="22896" y="33680"/>
                    </a:lnTo>
                    <a:lnTo>
                      <a:pt x="12797" y="2115"/>
                    </a:lnTo>
                    <a:lnTo>
                      <a:pt x="17937" y="393"/>
                    </a:lnTo>
                    <a:lnTo>
                      <a:pt x="27215" y="28821"/>
                    </a:lnTo>
                    <a:lnTo>
                      <a:pt x="26808" y="18930"/>
                    </a:lnTo>
                    <a:cubicBezTo>
                      <a:pt x="26677" y="18542"/>
                      <a:pt x="26546" y="18153"/>
                      <a:pt x="26415" y="17761"/>
                    </a:cubicBezTo>
                    <a:cubicBezTo>
                      <a:pt x="24828" y="13025"/>
                      <a:pt x="23136" y="7979"/>
                      <a:pt x="21377" y="2734"/>
                    </a:cubicBezTo>
                    <a:cubicBezTo>
                      <a:pt x="21190" y="2179"/>
                      <a:pt x="21003" y="1626"/>
                      <a:pt x="20817" y="1065"/>
                    </a:cubicBezTo>
                    <a:cubicBezTo>
                      <a:pt x="20674" y="632"/>
                      <a:pt x="20331" y="277"/>
                      <a:pt x="19912" y="109"/>
                    </a:cubicBezTo>
                    <a:cubicBezTo>
                      <a:pt x="19729" y="34"/>
                      <a:pt x="19535" y="0"/>
                      <a:pt x="19341" y="0"/>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78" name="Google Shape;2611;p46">
                <a:extLst>
                  <a:ext uri="{FF2B5EF4-FFF2-40B4-BE49-F238E27FC236}">
                    <a16:creationId xmlns:a16="http://schemas.microsoft.com/office/drawing/2014/main" xmlns="" id="{AEE599EE-B098-4D61-553A-AB31192FCC61}"/>
                  </a:ext>
                </a:extLst>
              </p:cNvPr>
              <p:cNvSpPr>
                <a:spLocks/>
              </p:cNvSpPr>
              <p:nvPr/>
            </p:nvSpPr>
            <p:spPr bwMode="auto">
              <a:xfrm>
                <a:off x="4751709" y="3671092"/>
                <a:ext cx="232112" cy="643381"/>
              </a:xfrm>
              <a:custGeom>
                <a:avLst/>
                <a:gdLst>
                  <a:gd name="T0" fmla="*/ 777 w 5663"/>
                  <a:gd name="T1" fmla="*/ 1 h 15697"/>
                  <a:gd name="T2" fmla="*/ 0 w 5663"/>
                  <a:gd name="T3" fmla="*/ 244 h 15697"/>
                  <a:gd name="T4" fmla="*/ 4886 w 5663"/>
                  <a:gd name="T5" fmla="*/ 15696 h 15697"/>
                  <a:gd name="T6" fmla="*/ 5662 w 5663"/>
                  <a:gd name="T7" fmla="*/ 15454 h 15697"/>
                  <a:gd name="T8" fmla="*/ 777 w 5663"/>
                  <a:gd name="T9" fmla="*/ 1 h 15697"/>
                </a:gdLst>
                <a:ahLst/>
                <a:cxnLst>
                  <a:cxn ang="0">
                    <a:pos x="T0" y="T1"/>
                  </a:cxn>
                  <a:cxn ang="0">
                    <a:pos x="T2" y="T3"/>
                  </a:cxn>
                  <a:cxn ang="0">
                    <a:pos x="T4" y="T5"/>
                  </a:cxn>
                  <a:cxn ang="0">
                    <a:pos x="T6" y="T7"/>
                  </a:cxn>
                  <a:cxn ang="0">
                    <a:pos x="T8" y="T9"/>
                  </a:cxn>
                </a:cxnLst>
                <a:rect l="0" t="0" r="r" b="b"/>
                <a:pathLst>
                  <a:path w="5663" h="15697" extrusionOk="0">
                    <a:moveTo>
                      <a:pt x="777" y="1"/>
                    </a:moveTo>
                    <a:lnTo>
                      <a:pt x="0" y="244"/>
                    </a:lnTo>
                    <a:lnTo>
                      <a:pt x="4886" y="15696"/>
                    </a:lnTo>
                    <a:lnTo>
                      <a:pt x="5662" y="15454"/>
                    </a:lnTo>
                    <a:lnTo>
                      <a:pt x="777"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79" name="Google Shape;2612;p46">
                <a:extLst>
                  <a:ext uri="{FF2B5EF4-FFF2-40B4-BE49-F238E27FC236}">
                    <a16:creationId xmlns:a16="http://schemas.microsoft.com/office/drawing/2014/main" xmlns="" id="{EA49F355-5C95-D819-0A10-53A40C973EB9}"/>
                  </a:ext>
                </a:extLst>
              </p:cNvPr>
              <p:cNvSpPr>
                <a:spLocks/>
              </p:cNvSpPr>
              <p:nvPr/>
            </p:nvSpPr>
            <p:spPr bwMode="auto">
              <a:xfrm>
                <a:off x="4619569" y="3243237"/>
                <a:ext cx="147924" cy="377413"/>
              </a:xfrm>
              <a:custGeom>
                <a:avLst/>
                <a:gdLst>
                  <a:gd name="T0" fmla="*/ 777 w 3609"/>
                  <a:gd name="T1" fmla="*/ 0 h 9208"/>
                  <a:gd name="T2" fmla="*/ 1 w 3609"/>
                  <a:gd name="T3" fmla="*/ 247 h 9208"/>
                  <a:gd name="T4" fmla="*/ 2832 w 3609"/>
                  <a:gd name="T5" fmla="*/ 9207 h 9208"/>
                  <a:gd name="T6" fmla="*/ 3609 w 3609"/>
                  <a:gd name="T7" fmla="*/ 8964 h 9208"/>
                  <a:gd name="T8" fmla="*/ 777 w 3609"/>
                  <a:gd name="T9" fmla="*/ 0 h 9208"/>
                </a:gdLst>
                <a:ahLst/>
                <a:cxnLst>
                  <a:cxn ang="0">
                    <a:pos x="T0" y="T1"/>
                  </a:cxn>
                  <a:cxn ang="0">
                    <a:pos x="T2" y="T3"/>
                  </a:cxn>
                  <a:cxn ang="0">
                    <a:pos x="T4" y="T5"/>
                  </a:cxn>
                  <a:cxn ang="0">
                    <a:pos x="T6" y="T7"/>
                  </a:cxn>
                  <a:cxn ang="0">
                    <a:pos x="T8" y="T9"/>
                  </a:cxn>
                </a:cxnLst>
                <a:rect l="0" t="0" r="r" b="b"/>
                <a:pathLst>
                  <a:path w="3609" h="9208" extrusionOk="0">
                    <a:moveTo>
                      <a:pt x="777" y="0"/>
                    </a:moveTo>
                    <a:lnTo>
                      <a:pt x="1" y="247"/>
                    </a:lnTo>
                    <a:lnTo>
                      <a:pt x="2832" y="9207"/>
                    </a:lnTo>
                    <a:lnTo>
                      <a:pt x="3609" y="8964"/>
                    </a:lnTo>
                    <a:lnTo>
                      <a:pt x="777"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0" name="Google Shape;2613;p46">
                <a:extLst>
                  <a:ext uri="{FF2B5EF4-FFF2-40B4-BE49-F238E27FC236}">
                    <a16:creationId xmlns:a16="http://schemas.microsoft.com/office/drawing/2014/main" xmlns="" id="{6AEAC9B8-6F01-3BED-D189-14FFA92CAF47}"/>
                  </a:ext>
                </a:extLst>
              </p:cNvPr>
              <p:cNvSpPr>
                <a:spLocks/>
              </p:cNvSpPr>
              <p:nvPr/>
            </p:nvSpPr>
            <p:spPr bwMode="auto">
              <a:xfrm>
                <a:off x="4507020" y="3280863"/>
                <a:ext cx="86730" cy="183460"/>
              </a:xfrm>
              <a:custGeom>
                <a:avLst/>
                <a:gdLst>
                  <a:gd name="T0" fmla="*/ 778 w 2116"/>
                  <a:gd name="T1" fmla="*/ 1 h 4476"/>
                  <a:gd name="T2" fmla="*/ 1 w 2116"/>
                  <a:gd name="T3" fmla="*/ 247 h 4476"/>
                  <a:gd name="T4" fmla="*/ 1338 w 2116"/>
                  <a:gd name="T5" fmla="*/ 4476 h 4476"/>
                  <a:gd name="T6" fmla="*/ 2116 w 2116"/>
                  <a:gd name="T7" fmla="*/ 4233 h 4476"/>
                  <a:gd name="T8" fmla="*/ 778 w 2116"/>
                  <a:gd name="T9" fmla="*/ 1 h 4476"/>
                </a:gdLst>
                <a:ahLst/>
                <a:cxnLst>
                  <a:cxn ang="0">
                    <a:pos x="T0" y="T1"/>
                  </a:cxn>
                  <a:cxn ang="0">
                    <a:pos x="T2" y="T3"/>
                  </a:cxn>
                  <a:cxn ang="0">
                    <a:pos x="T4" y="T5"/>
                  </a:cxn>
                  <a:cxn ang="0">
                    <a:pos x="T6" y="T7"/>
                  </a:cxn>
                  <a:cxn ang="0">
                    <a:pos x="T8" y="T9"/>
                  </a:cxn>
                </a:cxnLst>
                <a:rect l="0" t="0" r="r" b="b"/>
                <a:pathLst>
                  <a:path w="2116" h="4476" extrusionOk="0">
                    <a:moveTo>
                      <a:pt x="778" y="1"/>
                    </a:moveTo>
                    <a:lnTo>
                      <a:pt x="1" y="247"/>
                    </a:lnTo>
                    <a:lnTo>
                      <a:pt x="1338" y="4476"/>
                    </a:lnTo>
                    <a:lnTo>
                      <a:pt x="2116" y="4233"/>
                    </a:lnTo>
                    <a:lnTo>
                      <a:pt x="778"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1" name="Google Shape;2614;p46">
                <a:extLst>
                  <a:ext uri="{FF2B5EF4-FFF2-40B4-BE49-F238E27FC236}">
                    <a16:creationId xmlns:a16="http://schemas.microsoft.com/office/drawing/2014/main" xmlns="" id="{018D2D67-0D07-297F-F2AE-5FD88C3FD534}"/>
                  </a:ext>
                </a:extLst>
              </p:cNvPr>
              <p:cNvSpPr>
                <a:spLocks/>
              </p:cNvSpPr>
              <p:nvPr/>
            </p:nvSpPr>
            <p:spPr bwMode="auto">
              <a:xfrm>
                <a:off x="4402668" y="3320701"/>
                <a:ext cx="125873" cy="307611"/>
              </a:xfrm>
              <a:custGeom>
                <a:avLst/>
                <a:gdLst>
                  <a:gd name="T0" fmla="*/ 776 w 3071"/>
                  <a:gd name="T1" fmla="*/ 1 h 7505"/>
                  <a:gd name="T2" fmla="*/ 0 w 3071"/>
                  <a:gd name="T3" fmla="*/ 247 h 7505"/>
                  <a:gd name="T4" fmla="*/ 2293 w 3071"/>
                  <a:gd name="T5" fmla="*/ 7505 h 7505"/>
                  <a:gd name="T6" fmla="*/ 3070 w 3071"/>
                  <a:gd name="T7" fmla="*/ 7258 h 7505"/>
                  <a:gd name="T8" fmla="*/ 776 w 3071"/>
                  <a:gd name="T9" fmla="*/ 1 h 7505"/>
                </a:gdLst>
                <a:ahLst/>
                <a:cxnLst>
                  <a:cxn ang="0">
                    <a:pos x="T0" y="T1"/>
                  </a:cxn>
                  <a:cxn ang="0">
                    <a:pos x="T2" y="T3"/>
                  </a:cxn>
                  <a:cxn ang="0">
                    <a:pos x="T4" y="T5"/>
                  </a:cxn>
                  <a:cxn ang="0">
                    <a:pos x="T6" y="T7"/>
                  </a:cxn>
                  <a:cxn ang="0">
                    <a:pos x="T8" y="T9"/>
                  </a:cxn>
                </a:cxnLst>
                <a:rect l="0" t="0" r="r" b="b"/>
                <a:pathLst>
                  <a:path w="3071" h="7505" extrusionOk="0">
                    <a:moveTo>
                      <a:pt x="776" y="1"/>
                    </a:moveTo>
                    <a:lnTo>
                      <a:pt x="0" y="247"/>
                    </a:lnTo>
                    <a:lnTo>
                      <a:pt x="2293" y="7505"/>
                    </a:lnTo>
                    <a:lnTo>
                      <a:pt x="3070" y="7258"/>
                    </a:lnTo>
                    <a:lnTo>
                      <a:pt x="776"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2" name="Google Shape;2615;p46">
                <a:extLst>
                  <a:ext uri="{FF2B5EF4-FFF2-40B4-BE49-F238E27FC236}">
                    <a16:creationId xmlns:a16="http://schemas.microsoft.com/office/drawing/2014/main" xmlns="" id="{684C6657-9300-448F-8288-F0379FAE199D}"/>
                  </a:ext>
                </a:extLst>
              </p:cNvPr>
              <p:cNvSpPr>
                <a:spLocks/>
              </p:cNvSpPr>
              <p:nvPr/>
            </p:nvSpPr>
            <p:spPr bwMode="auto">
              <a:xfrm>
                <a:off x="4820731" y="4246129"/>
                <a:ext cx="64350" cy="112716"/>
              </a:xfrm>
              <a:custGeom>
                <a:avLst/>
                <a:gdLst>
                  <a:gd name="T0" fmla="*/ 777 w 1570"/>
                  <a:gd name="T1" fmla="*/ 0 h 2750"/>
                  <a:gd name="T2" fmla="*/ 1 w 1570"/>
                  <a:gd name="T3" fmla="*/ 247 h 2750"/>
                  <a:gd name="T4" fmla="*/ 792 w 1570"/>
                  <a:gd name="T5" fmla="*/ 2749 h 2750"/>
                  <a:gd name="T6" fmla="*/ 1569 w 1570"/>
                  <a:gd name="T7" fmla="*/ 2506 h 2750"/>
                  <a:gd name="T8" fmla="*/ 777 w 1570"/>
                  <a:gd name="T9" fmla="*/ 0 h 2750"/>
                </a:gdLst>
                <a:ahLst/>
                <a:cxnLst>
                  <a:cxn ang="0">
                    <a:pos x="T0" y="T1"/>
                  </a:cxn>
                  <a:cxn ang="0">
                    <a:pos x="T2" y="T3"/>
                  </a:cxn>
                  <a:cxn ang="0">
                    <a:pos x="T4" y="T5"/>
                  </a:cxn>
                  <a:cxn ang="0">
                    <a:pos x="T6" y="T7"/>
                  </a:cxn>
                  <a:cxn ang="0">
                    <a:pos x="T8" y="T9"/>
                  </a:cxn>
                </a:cxnLst>
                <a:rect l="0" t="0" r="r" b="b"/>
                <a:pathLst>
                  <a:path w="1570" h="2750" extrusionOk="0">
                    <a:moveTo>
                      <a:pt x="777" y="0"/>
                    </a:moveTo>
                    <a:lnTo>
                      <a:pt x="1" y="247"/>
                    </a:lnTo>
                    <a:lnTo>
                      <a:pt x="792" y="2749"/>
                    </a:lnTo>
                    <a:lnTo>
                      <a:pt x="1569" y="2506"/>
                    </a:lnTo>
                    <a:lnTo>
                      <a:pt x="777"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3" name="Google Shape;2616;p46">
                <a:extLst>
                  <a:ext uri="{FF2B5EF4-FFF2-40B4-BE49-F238E27FC236}">
                    <a16:creationId xmlns:a16="http://schemas.microsoft.com/office/drawing/2014/main" xmlns="" id="{4A6633ED-F62B-51B8-FC46-B8F6EBAB5D51}"/>
                  </a:ext>
                </a:extLst>
              </p:cNvPr>
              <p:cNvSpPr>
                <a:spLocks/>
              </p:cNvSpPr>
              <p:nvPr/>
            </p:nvSpPr>
            <p:spPr bwMode="auto">
              <a:xfrm>
                <a:off x="4580673" y="3500877"/>
                <a:ext cx="86730" cy="183460"/>
              </a:xfrm>
              <a:custGeom>
                <a:avLst/>
                <a:gdLst>
                  <a:gd name="T0" fmla="*/ 778 w 2116"/>
                  <a:gd name="T1" fmla="*/ 1 h 4476"/>
                  <a:gd name="T2" fmla="*/ 0 w 2116"/>
                  <a:gd name="T3" fmla="*/ 244 h 4476"/>
                  <a:gd name="T4" fmla="*/ 1338 w 2116"/>
                  <a:gd name="T5" fmla="*/ 4476 h 4476"/>
                  <a:gd name="T6" fmla="*/ 2115 w 2116"/>
                  <a:gd name="T7" fmla="*/ 4229 h 4476"/>
                  <a:gd name="T8" fmla="*/ 778 w 2116"/>
                  <a:gd name="T9" fmla="*/ 1 h 4476"/>
                </a:gdLst>
                <a:ahLst/>
                <a:cxnLst>
                  <a:cxn ang="0">
                    <a:pos x="T0" y="T1"/>
                  </a:cxn>
                  <a:cxn ang="0">
                    <a:pos x="T2" y="T3"/>
                  </a:cxn>
                  <a:cxn ang="0">
                    <a:pos x="T4" y="T5"/>
                  </a:cxn>
                  <a:cxn ang="0">
                    <a:pos x="T6" y="T7"/>
                  </a:cxn>
                  <a:cxn ang="0">
                    <a:pos x="T8" y="T9"/>
                  </a:cxn>
                </a:cxnLst>
                <a:rect l="0" t="0" r="r" b="b"/>
                <a:pathLst>
                  <a:path w="2116" h="4476" extrusionOk="0">
                    <a:moveTo>
                      <a:pt x="778" y="1"/>
                    </a:moveTo>
                    <a:lnTo>
                      <a:pt x="0" y="244"/>
                    </a:lnTo>
                    <a:lnTo>
                      <a:pt x="1338" y="4476"/>
                    </a:lnTo>
                    <a:lnTo>
                      <a:pt x="2115" y="4229"/>
                    </a:lnTo>
                    <a:lnTo>
                      <a:pt x="778"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4" name="Google Shape;2617;p46">
                <a:extLst>
                  <a:ext uri="{FF2B5EF4-FFF2-40B4-BE49-F238E27FC236}">
                    <a16:creationId xmlns:a16="http://schemas.microsoft.com/office/drawing/2014/main" xmlns="" id="{3294E3B5-E4F4-5546-01A3-6633450BA730}"/>
                  </a:ext>
                </a:extLst>
              </p:cNvPr>
              <p:cNvSpPr>
                <a:spLocks/>
              </p:cNvSpPr>
              <p:nvPr/>
            </p:nvSpPr>
            <p:spPr bwMode="auto">
              <a:xfrm>
                <a:off x="4654325" y="3720727"/>
                <a:ext cx="183419" cy="490088"/>
              </a:xfrm>
              <a:custGeom>
                <a:avLst/>
                <a:gdLst>
                  <a:gd name="T0" fmla="*/ 777 w 4475"/>
                  <a:gd name="T1" fmla="*/ 0 h 11957"/>
                  <a:gd name="T2" fmla="*/ 1 w 4475"/>
                  <a:gd name="T3" fmla="*/ 243 h 11957"/>
                  <a:gd name="T4" fmla="*/ 3702 w 4475"/>
                  <a:gd name="T5" fmla="*/ 11957 h 11957"/>
                  <a:gd name="T6" fmla="*/ 4475 w 4475"/>
                  <a:gd name="T7" fmla="*/ 11710 h 11957"/>
                  <a:gd name="T8" fmla="*/ 777 w 4475"/>
                  <a:gd name="T9" fmla="*/ 0 h 11957"/>
                </a:gdLst>
                <a:ahLst/>
                <a:cxnLst>
                  <a:cxn ang="0">
                    <a:pos x="T0" y="T1"/>
                  </a:cxn>
                  <a:cxn ang="0">
                    <a:pos x="T2" y="T3"/>
                  </a:cxn>
                  <a:cxn ang="0">
                    <a:pos x="T4" y="T5"/>
                  </a:cxn>
                  <a:cxn ang="0">
                    <a:pos x="T6" y="T7"/>
                  </a:cxn>
                  <a:cxn ang="0">
                    <a:pos x="T8" y="T9"/>
                  </a:cxn>
                </a:cxnLst>
                <a:rect l="0" t="0" r="r" b="b"/>
                <a:pathLst>
                  <a:path w="4475" h="11957" extrusionOk="0">
                    <a:moveTo>
                      <a:pt x="777" y="0"/>
                    </a:moveTo>
                    <a:lnTo>
                      <a:pt x="1" y="243"/>
                    </a:lnTo>
                    <a:lnTo>
                      <a:pt x="3702" y="11957"/>
                    </a:lnTo>
                    <a:lnTo>
                      <a:pt x="4475" y="11710"/>
                    </a:lnTo>
                    <a:lnTo>
                      <a:pt x="777"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85" name="Google Shape;2618;p46">
                <a:extLst>
                  <a:ext uri="{FF2B5EF4-FFF2-40B4-BE49-F238E27FC236}">
                    <a16:creationId xmlns:a16="http://schemas.microsoft.com/office/drawing/2014/main" xmlns="" id="{31725A34-6822-CA16-517C-459F504CE9A6}"/>
                  </a:ext>
                </a:extLst>
              </p:cNvPr>
              <p:cNvSpPr>
                <a:spLocks/>
              </p:cNvSpPr>
              <p:nvPr/>
            </p:nvSpPr>
            <p:spPr bwMode="auto">
              <a:xfrm>
                <a:off x="4690311" y="3040725"/>
                <a:ext cx="597680" cy="1387345"/>
              </a:xfrm>
              <a:custGeom>
                <a:avLst/>
                <a:gdLst>
                  <a:gd name="T0" fmla="*/ 5140 w 14582"/>
                  <a:gd name="T1" fmla="*/ 0 h 33848"/>
                  <a:gd name="T2" fmla="*/ 0 w 14582"/>
                  <a:gd name="T3" fmla="*/ 1722 h 33848"/>
                  <a:gd name="T4" fmla="*/ 10268 w 14582"/>
                  <a:gd name="T5" fmla="*/ 33814 h 33848"/>
                  <a:gd name="T6" fmla="*/ 10279 w 14582"/>
                  <a:gd name="T7" fmla="*/ 33847 h 33848"/>
                  <a:gd name="T8" fmla="*/ 14582 w 14582"/>
                  <a:gd name="T9" fmla="*/ 32406 h 33848"/>
                  <a:gd name="T10" fmla="*/ 14418 w 14582"/>
                  <a:gd name="T11" fmla="*/ 28428 h 33848"/>
                  <a:gd name="T12" fmla="*/ 5140 w 14582"/>
                  <a:gd name="T13" fmla="*/ 0 h 33848"/>
                </a:gdLst>
                <a:ahLst/>
                <a:cxnLst>
                  <a:cxn ang="0">
                    <a:pos x="T0" y="T1"/>
                  </a:cxn>
                  <a:cxn ang="0">
                    <a:pos x="T2" y="T3"/>
                  </a:cxn>
                  <a:cxn ang="0">
                    <a:pos x="T4" y="T5"/>
                  </a:cxn>
                  <a:cxn ang="0">
                    <a:pos x="T6" y="T7"/>
                  </a:cxn>
                  <a:cxn ang="0">
                    <a:pos x="T8" y="T9"/>
                  </a:cxn>
                  <a:cxn ang="0">
                    <a:pos x="T10" y="T11"/>
                  </a:cxn>
                  <a:cxn ang="0">
                    <a:pos x="T12" y="T13"/>
                  </a:cxn>
                </a:cxnLst>
                <a:rect l="0" t="0" r="r" b="b"/>
                <a:pathLst>
                  <a:path w="14582" h="33848" extrusionOk="0">
                    <a:moveTo>
                      <a:pt x="5140" y="0"/>
                    </a:moveTo>
                    <a:lnTo>
                      <a:pt x="0" y="1722"/>
                    </a:lnTo>
                    <a:lnTo>
                      <a:pt x="10268" y="33814"/>
                    </a:lnTo>
                    <a:lnTo>
                      <a:pt x="10279" y="33847"/>
                    </a:lnTo>
                    <a:lnTo>
                      <a:pt x="14582" y="32406"/>
                    </a:lnTo>
                    <a:lnTo>
                      <a:pt x="14418" y="28428"/>
                    </a:lnTo>
                    <a:lnTo>
                      <a:pt x="514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nvGrpSpPr>
            <p:cNvPr id="105485" name="Google Shape;2620;p46">
              <a:extLst>
                <a:ext uri="{FF2B5EF4-FFF2-40B4-BE49-F238E27FC236}">
                  <a16:creationId xmlns:a16="http://schemas.microsoft.com/office/drawing/2014/main" xmlns="" id="{FB35C483-486E-9D2C-4654-A8763E3552F2}"/>
                </a:ext>
              </a:extLst>
            </p:cNvPr>
            <p:cNvGrpSpPr>
              <a:grpSpLocks/>
            </p:cNvGrpSpPr>
            <p:nvPr/>
          </p:nvGrpSpPr>
          <p:grpSpPr bwMode="auto">
            <a:xfrm>
              <a:off x="5819039" y="915875"/>
              <a:ext cx="2360510" cy="3801392"/>
              <a:chOff x="5819039" y="912475"/>
              <a:chExt cx="2360510" cy="3801392"/>
            </a:xfrm>
          </p:grpSpPr>
          <p:sp>
            <p:nvSpPr>
              <p:cNvPr id="105491" name="Google Shape;2621;p46">
                <a:extLst>
                  <a:ext uri="{FF2B5EF4-FFF2-40B4-BE49-F238E27FC236}">
                    <a16:creationId xmlns:a16="http://schemas.microsoft.com/office/drawing/2014/main" xmlns="" id="{6545FF9F-6AD3-36AE-DAE2-A5DD8181A98D}"/>
                  </a:ext>
                </a:extLst>
              </p:cNvPr>
              <p:cNvSpPr>
                <a:spLocks/>
              </p:cNvSpPr>
              <p:nvPr/>
            </p:nvSpPr>
            <p:spPr bwMode="auto">
              <a:xfrm>
                <a:off x="7402881" y="2309654"/>
                <a:ext cx="45988" cy="10862"/>
              </a:xfrm>
              <a:custGeom>
                <a:avLst/>
                <a:gdLst>
                  <a:gd name="T0" fmla="*/ 1052 w 1122"/>
                  <a:gd name="T1" fmla="*/ 1 h 265"/>
                  <a:gd name="T2" fmla="*/ 546 w 1122"/>
                  <a:gd name="T3" fmla="*/ 72 h 265"/>
                  <a:gd name="T4" fmla="*/ 4 w 1122"/>
                  <a:gd name="T5" fmla="*/ 252 h 265"/>
                  <a:gd name="T6" fmla="*/ 64 w 1122"/>
                  <a:gd name="T7" fmla="*/ 264 h 265"/>
                  <a:gd name="T8" fmla="*/ 572 w 1122"/>
                  <a:gd name="T9" fmla="*/ 193 h 265"/>
                  <a:gd name="T10" fmla="*/ 1114 w 1122"/>
                  <a:gd name="T11" fmla="*/ 13 h 265"/>
                  <a:gd name="T12" fmla="*/ 1052 w 1122"/>
                  <a:gd name="T13" fmla="*/ 1 h 265"/>
                </a:gdLst>
                <a:ahLst/>
                <a:cxnLst>
                  <a:cxn ang="0">
                    <a:pos x="T0" y="T1"/>
                  </a:cxn>
                  <a:cxn ang="0">
                    <a:pos x="T2" y="T3"/>
                  </a:cxn>
                  <a:cxn ang="0">
                    <a:pos x="T4" y="T5"/>
                  </a:cxn>
                  <a:cxn ang="0">
                    <a:pos x="T6" y="T7"/>
                  </a:cxn>
                  <a:cxn ang="0">
                    <a:pos x="T8" y="T9"/>
                  </a:cxn>
                  <a:cxn ang="0">
                    <a:pos x="T10" y="T11"/>
                  </a:cxn>
                  <a:cxn ang="0">
                    <a:pos x="T12" y="T13"/>
                  </a:cxn>
                </a:cxnLst>
                <a:rect l="0" t="0" r="r" b="b"/>
                <a:pathLst>
                  <a:path w="1122" h="265" extrusionOk="0">
                    <a:moveTo>
                      <a:pt x="1052" y="1"/>
                    </a:moveTo>
                    <a:cubicBezTo>
                      <a:pt x="958" y="1"/>
                      <a:pt x="765" y="27"/>
                      <a:pt x="546" y="72"/>
                    </a:cubicBezTo>
                    <a:cubicBezTo>
                      <a:pt x="244" y="140"/>
                      <a:pt x="1" y="219"/>
                      <a:pt x="4" y="252"/>
                    </a:cubicBezTo>
                    <a:cubicBezTo>
                      <a:pt x="6" y="260"/>
                      <a:pt x="28" y="264"/>
                      <a:pt x="64" y="264"/>
                    </a:cubicBezTo>
                    <a:cubicBezTo>
                      <a:pt x="158" y="264"/>
                      <a:pt x="352" y="238"/>
                      <a:pt x="572" y="193"/>
                    </a:cubicBezTo>
                    <a:cubicBezTo>
                      <a:pt x="878" y="125"/>
                      <a:pt x="1121" y="46"/>
                      <a:pt x="1114" y="13"/>
                    </a:cubicBezTo>
                    <a:cubicBezTo>
                      <a:pt x="1112" y="5"/>
                      <a:pt x="1090" y="1"/>
                      <a:pt x="1052"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2" name="Google Shape;2622;p46">
                <a:extLst>
                  <a:ext uri="{FF2B5EF4-FFF2-40B4-BE49-F238E27FC236}">
                    <a16:creationId xmlns:a16="http://schemas.microsoft.com/office/drawing/2014/main" xmlns="" id="{D5B39005-5821-4A24-2FA4-21BC3775628E}"/>
                  </a:ext>
                </a:extLst>
              </p:cNvPr>
              <p:cNvSpPr>
                <a:spLocks/>
              </p:cNvSpPr>
              <p:nvPr/>
            </p:nvSpPr>
            <p:spPr bwMode="auto">
              <a:xfrm>
                <a:off x="7492765" y="2281537"/>
                <a:ext cx="44717" cy="16354"/>
              </a:xfrm>
              <a:custGeom>
                <a:avLst/>
                <a:gdLst>
                  <a:gd name="T0" fmla="*/ 1051 w 1091"/>
                  <a:gd name="T1" fmla="*/ 0 h 399"/>
                  <a:gd name="T2" fmla="*/ 523 w 1091"/>
                  <a:gd name="T3" fmla="*/ 143 h 399"/>
                  <a:gd name="T4" fmla="*/ 11 w 1091"/>
                  <a:gd name="T5" fmla="*/ 389 h 399"/>
                  <a:gd name="T6" fmla="*/ 42 w 1091"/>
                  <a:gd name="T7" fmla="*/ 398 h 399"/>
                  <a:gd name="T8" fmla="*/ 564 w 1091"/>
                  <a:gd name="T9" fmla="*/ 258 h 399"/>
                  <a:gd name="T10" fmla="*/ 1080 w 1091"/>
                  <a:gd name="T11" fmla="*/ 8 h 399"/>
                  <a:gd name="T12" fmla="*/ 1051 w 1091"/>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091" h="399" extrusionOk="0">
                    <a:moveTo>
                      <a:pt x="1051" y="0"/>
                    </a:moveTo>
                    <a:cubicBezTo>
                      <a:pt x="976" y="0"/>
                      <a:pt x="766" y="56"/>
                      <a:pt x="523" y="143"/>
                    </a:cubicBezTo>
                    <a:cubicBezTo>
                      <a:pt x="232" y="247"/>
                      <a:pt x="0" y="359"/>
                      <a:pt x="11" y="389"/>
                    </a:cubicBezTo>
                    <a:cubicBezTo>
                      <a:pt x="13" y="395"/>
                      <a:pt x="24" y="398"/>
                      <a:pt x="42" y="398"/>
                    </a:cubicBezTo>
                    <a:cubicBezTo>
                      <a:pt x="117" y="398"/>
                      <a:pt x="325" y="343"/>
                      <a:pt x="564" y="258"/>
                    </a:cubicBezTo>
                    <a:cubicBezTo>
                      <a:pt x="859" y="150"/>
                      <a:pt x="1090" y="41"/>
                      <a:pt x="1080" y="8"/>
                    </a:cubicBezTo>
                    <a:cubicBezTo>
                      <a:pt x="1077" y="3"/>
                      <a:pt x="1067" y="0"/>
                      <a:pt x="105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3" name="Google Shape;2623;p46">
                <a:extLst>
                  <a:ext uri="{FF2B5EF4-FFF2-40B4-BE49-F238E27FC236}">
                    <a16:creationId xmlns:a16="http://schemas.microsoft.com/office/drawing/2014/main" xmlns="" id="{A5AA904C-4EFA-CB2C-0654-1C6F924A96ED}"/>
                  </a:ext>
                </a:extLst>
              </p:cNvPr>
              <p:cNvSpPr>
                <a:spLocks/>
              </p:cNvSpPr>
              <p:nvPr/>
            </p:nvSpPr>
            <p:spPr bwMode="auto">
              <a:xfrm>
                <a:off x="7578959" y="2241699"/>
                <a:ext cx="42586" cy="21887"/>
              </a:xfrm>
              <a:custGeom>
                <a:avLst/>
                <a:gdLst>
                  <a:gd name="T0" fmla="*/ 1006 w 1039"/>
                  <a:gd name="T1" fmla="*/ 1 h 534"/>
                  <a:gd name="T2" fmla="*/ 489 w 1039"/>
                  <a:gd name="T3" fmla="*/ 215 h 534"/>
                  <a:gd name="T4" fmla="*/ 15 w 1039"/>
                  <a:gd name="T5" fmla="*/ 528 h 534"/>
                  <a:gd name="T6" fmla="*/ 30 w 1039"/>
                  <a:gd name="T7" fmla="*/ 534 h 534"/>
                  <a:gd name="T8" fmla="*/ 545 w 1039"/>
                  <a:gd name="T9" fmla="*/ 322 h 534"/>
                  <a:gd name="T10" fmla="*/ 1020 w 1039"/>
                  <a:gd name="T11" fmla="*/ 5 h 534"/>
                  <a:gd name="T12" fmla="*/ 1006 w 1039"/>
                  <a:gd name="T13" fmla="*/ 1 h 534"/>
                </a:gdLst>
                <a:ahLst/>
                <a:cxnLst>
                  <a:cxn ang="0">
                    <a:pos x="T0" y="T1"/>
                  </a:cxn>
                  <a:cxn ang="0">
                    <a:pos x="T2" y="T3"/>
                  </a:cxn>
                  <a:cxn ang="0">
                    <a:pos x="T4" y="T5"/>
                  </a:cxn>
                  <a:cxn ang="0">
                    <a:pos x="T6" y="T7"/>
                  </a:cxn>
                  <a:cxn ang="0">
                    <a:pos x="T8" y="T9"/>
                  </a:cxn>
                  <a:cxn ang="0">
                    <a:pos x="T10" y="T11"/>
                  </a:cxn>
                  <a:cxn ang="0">
                    <a:pos x="T12" y="T13"/>
                  </a:cxn>
                </a:cxnLst>
                <a:rect l="0" t="0" r="r" b="b"/>
                <a:pathLst>
                  <a:path w="1039" h="534" extrusionOk="0">
                    <a:moveTo>
                      <a:pt x="1006" y="1"/>
                    </a:moveTo>
                    <a:cubicBezTo>
                      <a:pt x="950" y="1"/>
                      <a:pt x="735" y="88"/>
                      <a:pt x="489" y="215"/>
                    </a:cubicBezTo>
                    <a:cubicBezTo>
                      <a:pt x="213" y="360"/>
                      <a:pt x="0" y="498"/>
                      <a:pt x="15" y="528"/>
                    </a:cubicBezTo>
                    <a:cubicBezTo>
                      <a:pt x="17" y="532"/>
                      <a:pt x="22" y="534"/>
                      <a:pt x="30" y="534"/>
                    </a:cubicBezTo>
                    <a:cubicBezTo>
                      <a:pt x="89" y="534"/>
                      <a:pt x="300" y="447"/>
                      <a:pt x="545" y="322"/>
                    </a:cubicBezTo>
                    <a:cubicBezTo>
                      <a:pt x="825" y="177"/>
                      <a:pt x="1038" y="35"/>
                      <a:pt x="1020" y="5"/>
                    </a:cubicBezTo>
                    <a:cubicBezTo>
                      <a:pt x="1018" y="2"/>
                      <a:pt x="1013" y="1"/>
                      <a:pt x="100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4" name="Google Shape;2624;p46">
                <a:extLst>
                  <a:ext uri="{FF2B5EF4-FFF2-40B4-BE49-F238E27FC236}">
                    <a16:creationId xmlns:a16="http://schemas.microsoft.com/office/drawing/2014/main" xmlns="" id="{F3CE8504-88EA-98E5-C1F9-817100677194}"/>
                  </a:ext>
                </a:extLst>
              </p:cNvPr>
              <p:cNvSpPr>
                <a:spLocks/>
              </p:cNvSpPr>
              <p:nvPr/>
            </p:nvSpPr>
            <p:spPr bwMode="auto">
              <a:xfrm>
                <a:off x="7659621" y="2190302"/>
                <a:ext cx="39225" cy="27462"/>
              </a:xfrm>
              <a:custGeom>
                <a:avLst/>
                <a:gdLst>
                  <a:gd name="T0" fmla="*/ 927 w 957"/>
                  <a:gd name="T1" fmla="*/ 0 h 670"/>
                  <a:gd name="T2" fmla="*/ 441 w 957"/>
                  <a:gd name="T3" fmla="*/ 284 h 670"/>
                  <a:gd name="T4" fmla="*/ 19 w 957"/>
                  <a:gd name="T5" fmla="*/ 665 h 670"/>
                  <a:gd name="T6" fmla="*/ 30 w 957"/>
                  <a:gd name="T7" fmla="*/ 670 h 670"/>
                  <a:gd name="T8" fmla="*/ 512 w 957"/>
                  <a:gd name="T9" fmla="*/ 381 h 670"/>
                  <a:gd name="T10" fmla="*/ 938 w 957"/>
                  <a:gd name="T11" fmla="*/ 4 h 670"/>
                  <a:gd name="T12" fmla="*/ 927 w 957"/>
                  <a:gd name="T13" fmla="*/ 0 h 670"/>
                </a:gdLst>
                <a:ahLst/>
                <a:cxnLst>
                  <a:cxn ang="0">
                    <a:pos x="T0" y="T1"/>
                  </a:cxn>
                  <a:cxn ang="0">
                    <a:pos x="T2" y="T3"/>
                  </a:cxn>
                  <a:cxn ang="0">
                    <a:pos x="T4" y="T5"/>
                  </a:cxn>
                  <a:cxn ang="0">
                    <a:pos x="T6" y="T7"/>
                  </a:cxn>
                  <a:cxn ang="0">
                    <a:pos x="T8" y="T9"/>
                  </a:cxn>
                  <a:cxn ang="0">
                    <a:pos x="T10" y="T11"/>
                  </a:cxn>
                  <a:cxn ang="0">
                    <a:pos x="T12" y="T13"/>
                  </a:cxn>
                </a:cxnLst>
                <a:rect l="0" t="0" r="r" b="b"/>
                <a:pathLst>
                  <a:path w="957" h="670" extrusionOk="0">
                    <a:moveTo>
                      <a:pt x="927" y="0"/>
                    </a:moveTo>
                    <a:cubicBezTo>
                      <a:pt x="877" y="0"/>
                      <a:pt x="673" y="121"/>
                      <a:pt x="441" y="284"/>
                    </a:cubicBezTo>
                    <a:cubicBezTo>
                      <a:pt x="191" y="467"/>
                      <a:pt x="0" y="639"/>
                      <a:pt x="19" y="665"/>
                    </a:cubicBezTo>
                    <a:cubicBezTo>
                      <a:pt x="21" y="668"/>
                      <a:pt x="24" y="670"/>
                      <a:pt x="30" y="670"/>
                    </a:cubicBezTo>
                    <a:cubicBezTo>
                      <a:pt x="81" y="670"/>
                      <a:pt x="283" y="550"/>
                      <a:pt x="512" y="381"/>
                    </a:cubicBezTo>
                    <a:cubicBezTo>
                      <a:pt x="766" y="198"/>
                      <a:pt x="957" y="26"/>
                      <a:pt x="938" y="4"/>
                    </a:cubicBezTo>
                    <a:cubicBezTo>
                      <a:pt x="936" y="2"/>
                      <a:pt x="932" y="0"/>
                      <a:pt x="92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5" name="Google Shape;2625;p46">
                <a:extLst>
                  <a:ext uri="{FF2B5EF4-FFF2-40B4-BE49-F238E27FC236}">
                    <a16:creationId xmlns:a16="http://schemas.microsoft.com/office/drawing/2014/main" xmlns="" id="{33A72F30-FF5C-E052-26CB-ED2600C603CC}"/>
                  </a:ext>
                </a:extLst>
              </p:cNvPr>
              <p:cNvSpPr>
                <a:spLocks/>
              </p:cNvSpPr>
              <p:nvPr/>
            </p:nvSpPr>
            <p:spPr bwMode="auto">
              <a:xfrm>
                <a:off x="7732495" y="2127347"/>
                <a:ext cx="34798" cy="33077"/>
              </a:xfrm>
              <a:custGeom>
                <a:avLst/>
                <a:gdLst>
                  <a:gd name="T0" fmla="*/ 816 w 849"/>
                  <a:gd name="T1" fmla="*/ 0 h 807"/>
                  <a:gd name="T2" fmla="*/ 382 w 849"/>
                  <a:gd name="T3" fmla="*/ 360 h 807"/>
                  <a:gd name="T4" fmla="*/ 23 w 849"/>
                  <a:gd name="T5" fmla="*/ 804 h 807"/>
                  <a:gd name="T6" fmla="*/ 31 w 849"/>
                  <a:gd name="T7" fmla="*/ 807 h 807"/>
                  <a:gd name="T8" fmla="*/ 468 w 849"/>
                  <a:gd name="T9" fmla="*/ 445 h 807"/>
                  <a:gd name="T10" fmla="*/ 822 w 849"/>
                  <a:gd name="T11" fmla="*/ 2 h 807"/>
                  <a:gd name="T12" fmla="*/ 816 w 849"/>
                  <a:gd name="T13" fmla="*/ 0 h 807"/>
                </a:gdLst>
                <a:ahLst/>
                <a:cxnLst>
                  <a:cxn ang="0">
                    <a:pos x="T0" y="T1"/>
                  </a:cxn>
                  <a:cxn ang="0">
                    <a:pos x="T2" y="T3"/>
                  </a:cxn>
                  <a:cxn ang="0">
                    <a:pos x="T4" y="T5"/>
                  </a:cxn>
                  <a:cxn ang="0">
                    <a:pos x="T6" y="T7"/>
                  </a:cxn>
                  <a:cxn ang="0">
                    <a:pos x="T8" y="T9"/>
                  </a:cxn>
                  <a:cxn ang="0">
                    <a:pos x="T10" y="T11"/>
                  </a:cxn>
                  <a:cxn ang="0">
                    <a:pos x="T12" y="T13"/>
                  </a:cxn>
                </a:cxnLst>
                <a:rect l="0" t="0" r="r" b="b"/>
                <a:pathLst>
                  <a:path w="849" h="807" extrusionOk="0">
                    <a:moveTo>
                      <a:pt x="816" y="0"/>
                    </a:moveTo>
                    <a:cubicBezTo>
                      <a:pt x="778" y="0"/>
                      <a:pt x="590" y="152"/>
                      <a:pt x="382" y="360"/>
                    </a:cubicBezTo>
                    <a:cubicBezTo>
                      <a:pt x="161" y="580"/>
                      <a:pt x="1" y="778"/>
                      <a:pt x="23" y="804"/>
                    </a:cubicBezTo>
                    <a:cubicBezTo>
                      <a:pt x="25" y="806"/>
                      <a:pt x="27" y="807"/>
                      <a:pt x="31" y="807"/>
                    </a:cubicBezTo>
                    <a:cubicBezTo>
                      <a:pt x="75" y="807"/>
                      <a:pt x="260" y="653"/>
                      <a:pt x="468" y="445"/>
                    </a:cubicBezTo>
                    <a:cubicBezTo>
                      <a:pt x="687" y="226"/>
                      <a:pt x="849" y="24"/>
                      <a:pt x="822" y="2"/>
                    </a:cubicBezTo>
                    <a:cubicBezTo>
                      <a:pt x="820" y="1"/>
                      <a:pt x="819" y="0"/>
                      <a:pt x="81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6" name="Google Shape;2626;p46">
                <a:extLst>
                  <a:ext uri="{FF2B5EF4-FFF2-40B4-BE49-F238E27FC236}">
                    <a16:creationId xmlns:a16="http://schemas.microsoft.com/office/drawing/2014/main" xmlns="" id="{E0199D88-2327-CC4E-573B-4FECAB56D73D}"/>
                  </a:ext>
                </a:extLst>
              </p:cNvPr>
              <p:cNvSpPr>
                <a:spLocks/>
              </p:cNvSpPr>
              <p:nvPr/>
            </p:nvSpPr>
            <p:spPr bwMode="auto">
              <a:xfrm>
                <a:off x="7795122" y="2053695"/>
                <a:ext cx="28773" cy="38282"/>
              </a:xfrm>
              <a:custGeom>
                <a:avLst/>
                <a:gdLst>
                  <a:gd name="T0" fmla="*/ 669 w 702"/>
                  <a:gd name="T1" fmla="*/ 0 h 934"/>
                  <a:gd name="T2" fmla="*/ 299 w 702"/>
                  <a:gd name="T3" fmla="*/ 432 h 934"/>
                  <a:gd name="T4" fmla="*/ 26 w 702"/>
                  <a:gd name="T5" fmla="*/ 932 h 934"/>
                  <a:gd name="T6" fmla="*/ 31 w 702"/>
                  <a:gd name="T7" fmla="*/ 934 h 934"/>
                  <a:gd name="T8" fmla="*/ 400 w 702"/>
                  <a:gd name="T9" fmla="*/ 502 h 934"/>
                  <a:gd name="T10" fmla="*/ 672 w 702"/>
                  <a:gd name="T11" fmla="*/ 1 h 934"/>
                  <a:gd name="T12" fmla="*/ 669 w 702"/>
                  <a:gd name="T13" fmla="*/ 0 h 934"/>
                </a:gdLst>
                <a:ahLst/>
                <a:cxnLst>
                  <a:cxn ang="0">
                    <a:pos x="T0" y="T1"/>
                  </a:cxn>
                  <a:cxn ang="0">
                    <a:pos x="T2" y="T3"/>
                  </a:cxn>
                  <a:cxn ang="0">
                    <a:pos x="T4" y="T5"/>
                  </a:cxn>
                  <a:cxn ang="0">
                    <a:pos x="T6" y="T7"/>
                  </a:cxn>
                  <a:cxn ang="0">
                    <a:pos x="T8" y="T9"/>
                  </a:cxn>
                  <a:cxn ang="0">
                    <a:pos x="T10" y="T11"/>
                  </a:cxn>
                  <a:cxn ang="0">
                    <a:pos x="T12" y="T13"/>
                  </a:cxn>
                </a:cxnLst>
                <a:rect l="0" t="0" r="r" b="b"/>
                <a:pathLst>
                  <a:path w="702" h="934" extrusionOk="0">
                    <a:moveTo>
                      <a:pt x="669" y="0"/>
                    </a:moveTo>
                    <a:cubicBezTo>
                      <a:pt x="634" y="0"/>
                      <a:pt x="472" y="186"/>
                      <a:pt x="299" y="432"/>
                    </a:cubicBezTo>
                    <a:cubicBezTo>
                      <a:pt x="123" y="689"/>
                      <a:pt x="0" y="913"/>
                      <a:pt x="26" y="932"/>
                    </a:cubicBezTo>
                    <a:cubicBezTo>
                      <a:pt x="27" y="933"/>
                      <a:pt x="29" y="934"/>
                      <a:pt x="31" y="934"/>
                    </a:cubicBezTo>
                    <a:cubicBezTo>
                      <a:pt x="70" y="934"/>
                      <a:pt x="230" y="746"/>
                      <a:pt x="400" y="502"/>
                    </a:cubicBezTo>
                    <a:cubicBezTo>
                      <a:pt x="579" y="244"/>
                      <a:pt x="702" y="20"/>
                      <a:pt x="672" y="1"/>
                    </a:cubicBezTo>
                    <a:cubicBezTo>
                      <a:pt x="671" y="1"/>
                      <a:pt x="670" y="0"/>
                      <a:pt x="66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7" name="Google Shape;2627;p46">
                <a:extLst>
                  <a:ext uri="{FF2B5EF4-FFF2-40B4-BE49-F238E27FC236}">
                    <a16:creationId xmlns:a16="http://schemas.microsoft.com/office/drawing/2014/main" xmlns="" id="{3970BED9-7AC5-8AE2-D3F9-2890466B0A43}"/>
                  </a:ext>
                </a:extLst>
              </p:cNvPr>
              <p:cNvSpPr>
                <a:spLocks/>
              </p:cNvSpPr>
              <p:nvPr/>
            </p:nvSpPr>
            <p:spPr bwMode="auto">
              <a:xfrm>
                <a:off x="7844429" y="1970739"/>
                <a:ext cx="21150" cy="42668"/>
              </a:xfrm>
              <a:custGeom>
                <a:avLst/>
                <a:gdLst>
                  <a:gd name="T0" fmla="*/ 483 w 516"/>
                  <a:gd name="T1" fmla="*/ 1 h 1041"/>
                  <a:gd name="T2" fmla="*/ 202 w 516"/>
                  <a:gd name="T3" fmla="*/ 498 h 1041"/>
                  <a:gd name="T4" fmla="*/ 30 w 516"/>
                  <a:gd name="T5" fmla="*/ 1039 h 1041"/>
                  <a:gd name="T6" fmla="*/ 34 w 516"/>
                  <a:gd name="T7" fmla="*/ 1040 h 1041"/>
                  <a:gd name="T8" fmla="*/ 314 w 516"/>
                  <a:gd name="T9" fmla="*/ 546 h 1041"/>
                  <a:gd name="T10" fmla="*/ 485 w 516"/>
                  <a:gd name="T11" fmla="*/ 1 h 1041"/>
                  <a:gd name="T12" fmla="*/ 483 w 516"/>
                  <a:gd name="T13" fmla="*/ 1 h 1041"/>
                </a:gdLst>
                <a:ahLst/>
                <a:cxnLst>
                  <a:cxn ang="0">
                    <a:pos x="T0" y="T1"/>
                  </a:cxn>
                  <a:cxn ang="0">
                    <a:pos x="T2" y="T3"/>
                  </a:cxn>
                  <a:cxn ang="0">
                    <a:pos x="T4" y="T5"/>
                  </a:cxn>
                  <a:cxn ang="0">
                    <a:pos x="T6" y="T7"/>
                  </a:cxn>
                  <a:cxn ang="0">
                    <a:pos x="T8" y="T9"/>
                  </a:cxn>
                  <a:cxn ang="0">
                    <a:pos x="T10" y="T11"/>
                  </a:cxn>
                  <a:cxn ang="0">
                    <a:pos x="T12" y="T13"/>
                  </a:cxn>
                </a:cxnLst>
                <a:rect l="0" t="0" r="r" b="b"/>
                <a:pathLst>
                  <a:path w="516" h="1041" extrusionOk="0">
                    <a:moveTo>
                      <a:pt x="483" y="1"/>
                    </a:moveTo>
                    <a:cubicBezTo>
                      <a:pt x="446" y="1"/>
                      <a:pt x="325" y="221"/>
                      <a:pt x="202" y="498"/>
                    </a:cubicBezTo>
                    <a:cubicBezTo>
                      <a:pt x="78" y="782"/>
                      <a:pt x="0" y="1025"/>
                      <a:pt x="30" y="1039"/>
                    </a:cubicBezTo>
                    <a:cubicBezTo>
                      <a:pt x="31" y="1040"/>
                      <a:pt x="32" y="1040"/>
                      <a:pt x="34" y="1040"/>
                    </a:cubicBezTo>
                    <a:cubicBezTo>
                      <a:pt x="69" y="1040"/>
                      <a:pt x="192" y="823"/>
                      <a:pt x="314" y="546"/>
                    </a:cubicBezTo>
                    <a:cubicBezTo>
                      <a:pt x="437" y="259"/>
                      <a:pt x="516" y="16"/>
                      <a:pt x="485" y="1"/>
                    </a:cubicBezTo>
                    <a:cubicBezTo>
                      <a:pt x="484" y="1"/>
                      <a:pt x="483" y="1"/>
                      <a:pt x="48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8" name="Google Shape;2628;p46">
                <a:extLst>
                  <a:ext uri="{FF2B5EF4-FFF2-40B4-BE49-F238E27FC236}">
                    <a16:creationId xmlns:a16="http://schemas.microsoft.com/office/drawing/2014/main" xmlns="" id="{A27C3A02-7015-E92C-8A8D-3690ADE67479}"/>
                  </a:ext>
                </a:extLst>
              </p:cNvPr>
              <p:cNvSpPr>
                <a:spLocks/>
              </p:cNvSpPr>
              <p:nvPr/>
            </p:nvSpPr>
            <p:spPr bwMode="auto">
              <a:xfrm>
                <a:off x="7877300" y="1881348"/>
                <a:ext cx="12911" cy="45373"/>
              </a:xfrm>
              <a:custGeom>
                <a:avLst/>
                <a:gdLst>
                  <a:gd name="T0" fmla="*/ 279 w 315"/>
                  <a:gd name="T1" fmla="*/ 1 h 1107"/>
                  <a:gd name="T2" fmla="*/ 98 w 315"/>
                  <a:gd name="T3" fmla="*/ 539 h 1107"/>
                  <a:gd name="T4" fmla="*/ 31 w 315"/>
                  <a:gd name="T5" fmla="*/ 1106 h 1107"/>
                  <a:gd name="T6" fmla="*/ 32 w 315"/>
                  <a:gd name="T7" fmla="*/ 1107 h 1107"/>
                  <a:gd name="T8" fmla="*/ 214 w 315"/>
                  <a:gd name="T9" fmla="*/ 569 h 1107"/>
                  <a:gd name="T10" fmla="*/ 281 w 315"/>
                  <a:gd name="T11" fmla="*/ 1 h 1107"/>
                  <a:gd name="T12" fmla="*/ 279 w 315"/>
                  <a:gd name="T13" fmla="*/ 1 h 1107"/>
                </a:gdLst>
                <a:ahLst/>
                <a:cxnLst>
                  <a:cxn ang="0">
                    <a:pos x="T0" y="T1"/>
                  </a:cxn>
                  <a:cxn ang="0">
                    <a:pos x="T2" y="T3"/>
                  </a:cxn>
                  <a:cxn ang="0">
                    <a:pos x="T4" y="T5"/>
                  </a:cxn>
                  <a:cxn ang="0">
                    <a:pos x="T6" y="T7"/>
                  </a:cxn>
                  <a:cxn ang="0">
                    <a:pos x="T8" y="T9"/>
                  </a:cxn>
                  <a:cxn ang="0">
                    <a:pos x="T10" y="T11"/>
                  </a:cxn>
                  <a:cxn ang="0">
                    <a:pos x="T12" y="T13"/>
                  </a:cxn>
                </a:cxnLst>
                <a:rect l="0" t="0" r="r" b="b"/>
                <a:pathLst>
                  <a:path w="315" h="1107" extrusionOk="0">
                    <a:moveTo>
                      <a:pt x="279" y="1"/>
                    </a:moveTo>
                    <a:cubicBezTo>
                      <a:pt x="249" y="1"/>
                      <a:pt x="168" y="241"/>
                      <a:pt x="98" y="539"/>
                    </a:cubicBezTo>
                    <a:cubicBezTo>
                      <a:pt x="31" y="845"/>
                      <a:pt x="0" y="1096"/>
                      <a:pt x="31" y="1106"/>
                    </a:cubicBezTo>
                    <a:cubicBezTo>
                      <a:pt x="31" y="1107"/>
                      <a:pt x="32" y="1107"/>
                      <a:pt x="32" y="1107"/>
                    </a:cubicBezTo>
                    <a:cubicBezTo>
                      <a:pt x="66" y="1107"/>
                      <a:pt x="147" y="871"/>
                      <a:pt x="214" y="569"/>
                    </a:cubicBezTo>
                    <a:cubicBezTo>
                      <a:pt x="285" y="258"/>
                      <a:pt x="314" y="8"/>
                      <a:pt x="281" y="1"/>
                    </a:cubicBezTo>
                    <a:cubicBezTo>
                      <a:pt x="280" y="1"/>
                      <a:pt x="280" y="1"/>
                      <a:pt x="27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9" name="Google Shape;2629;p46">
                <a:extLst>
                  <a:ext uri="{FF2B5EF4-FFF2-40B4-BE49-F238E27FC236}">
                    <a16:creationId xmlns:a16="http://schemas.microsoft.com/office/drawing/2014/main" xmlns="" id="{330168E4-6AFB-17DB-4B08-4CDD9C660292}"/>
                  </a:ext>
                </a:extLst>
              </p:cNvPr>
              <p:cNvSpPr>
                <a:spLocks/>
              </p:cNvSpPr>
              <p:nvPr/>
            </p:nvSpPr>
            <p:spPr bwMode="auto">
              <a:xfrm>
                <a:off x="7893531" y="1789047"/>
                <a:ext cx="6640" cy="46439"/>
              </a:xfrm>
              <a:custGeom>
                <a:avLst/>
                <a:gdLst>
                  <a:gd name="T0" fmla="*/ 116 w 162"/>
                  <a:gd name="T1" fmla="*/ 0 h 1133"/>
                  <a:gd name="T2" fmla="*/ 23 w 162"/>
                  <a:gd name="T3" fmla="*/ 561 h 1133"/>
                  <a:gd name="T4" fmla="*/ 45 w 162"/>
                  <a:gd name="T5" fmla="*/ 1133 h 1133"/>
                  <a:gd name="T6" fmla="*/ 46 w 162"/>
                  <a:gd name="T7" fmla="*/ 1133 h 1133"/>
                  <a:gd name="T8" fmla="*/ 142 w 162"/>
                  <a:gd name="T9" fmla="*/ 569 h 1133"/>
                  <a:gd name="T10" fmla="*/ 116 w 162"/>
                  <a:gd name="T11" fmla="*/ 0 h 1133"/>
                </a:gdLst>
                <a:ahLst/>
                <a:cxnLst>
                  <a:cxn ang="0">
                    <a:pos x="T0" y="T1"/>
                  </a:cxn>
                  <a:cxn ang="0">
                    <a:pos x="T2" y="T3"/>
                  </a:cxn>
                  <a:cxn ang="0">
                    <a:pos x="T4" y="T5"/>
                  </a:cxn>
                  <a:cxn ang="0">
                    <a:pos x="T6" y="T7"/>
                  </a:cxn>
                  <a:cxn ang="0">
                    <a:pos x="T8" y="T9"/>
                  </a:cxn>
                  <a:cxn ang="0">
                    <a:pos x="T10" y="T11"/>
                  </a:cxn>
                </a:cxnLst>
                <a:rect l="0" t="0" r="r" b="b"/>
                <a:pathLst>
                  <a:path w="162" h="1133" extrusionOk="0">
                    <a:moveTo>
                      <a:pt x="116" y="0"/>
                    </a:moveTo>
                    <a:cubicBezTo>
                      <a:pt x="87" y="0"/>
                      <a:pt x="42" y="250"/>
                      <a:pt x="23" y="561"/>
                    </a:cubicBezTo>
                    <a:cubicBezTo>
                      <a:pt x="1" y="871"/>
                      <a:pt x="12" y="1129"/>
                      <a:pt x="45" y="1133"/>
                    </a:cubicBezTo>
                    <a:cubicBezTo>
                      <a:pt x="46" y="1133"/>
                      <a:pt x="46" y="1133"/>
                      <a:pt x="46" y="1133"/>
                    </a:cubicBezTo>
                    <a:cubicBezTo>
                      <a:pt x="80" y="1133"/>
                      <a:pt x="124" y="880"/>
                      <a:pt x="142" y="569"/>
                    </a:cubicBezTo>
                    <a:cubicBezTo>
                      <a:pt x="161" y="255"/>
                      <a:pt x="150" y="0"/>
                      <a:pt x="11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0" name="Google Shape;2630;p46">
                <a:extLst>
                  <a:ext uri="{FF2B5EF4-FFF2-40B4-BE49-F238E27FC236}">
                    <a16:creationId xmlns:a16="http://schemas.microsoft.com/office/drawing/2014/main" xmlns="" id="{F508D2D2-7F64-4F9E-5F2F-B56AAF7B079E}"/>
                  </a:ext>
                </a:extLst>
              </p:cNvPr>
              <p:cNvSpPr>
                <a:spLocks/>
              </p:cNvSpPr>
              <p:nvPr/>
            </p:nvSpPr>
            <p:spPr bwMode="auto">
              <a:xfrm>
                <a:off x="7892178" y="1696254"/>
                <a:ext cx="7214" cy="46480"/>
              </a:xfrm>
              <a:custGeom>
                <a:avLst/>
                <a:gdLst>
                  <a:gd name="T0" fmla="*/ 38 w 176"/>
                  <a:gd name="T1" fmla="*/ 1 h 1134"/>
                  <a:gd name="T2" fmla="*/ 37 w 176"/>
                  <a:gd name="T3" fmla="*/ 1 h 1134"/>
                  <a:gd name="T4" fmla="*/ 26 w 176"/>
                  <a:gd name="T5" fmla="*/ 573 h 1134"/>
                  <a:gd name="T6" fmla="*/ 138 w 176"/>
                  <a:gd name="T7" fmla="*/ 1133 h 1134"/>
                  <a:gd name="T8" fmla="*/ 146 w 176"/>
                  <a:gd name="T9" fmla="*/ 561 h 1134"/>
                  <a:gd name="T10" fmla="*/ 38 w 176"/>
                  <a:gd name="T11" fmla="*/ 1 h 1134"/>
                </a:gdLst>
                <a:ahLst/>
                <a:cxnLst>
                  <a:cxn ang="0">
                    <a:pos x="T0" y="T1"/>
                  </a:cxn>
                  <a:cxn ang="0">
                    <a:pos x="T2" y="T3"/>
                  </a:cxn>
                  <a:cxn ang="0">
                    <a:pos x="T4" y="T5"/>
                  </a:cxn>
                  <a:cxn ang="0">
                    <a:pos x="T6" y="T7"/>
                  </a:cxn>
                  <a:cxn ang="0">
                    <a:pos x="T8" y="T9"/>
                  </a:cxn>
                  <a:cxn ang="0">
                    <a:pos x="T10" y="T11"/>
                  </a:cxn>
                </a:cxnLst>
                <a:rect l="0" t="0" r="r" b="b"/>
                <a:pathLst>
                  <a:path w="176" h="1134" extrusionOk="0">
                    <a:moveTo>
                      <a:pt x="38" y="1"/>
                    </a:moveTo>
                    <a:cubicBezTo>
                      <a:pt x="38" y="1"/>
                      <a:pt x="37" y="1"/>
                      <a:pt x="37" y="1"/>
                    </a:cubicBezTo>
                    <a:cubicBezTo>
                      <a:pt x="4" y="9"/>
                      <a:pt x="0" y="263"/>
                      <a:pt x="26" y="573"/>
                    </a:cubicBezTo>
                    <a:cubicBezTo>
                      <a:pt x="56" y="883"/>
                      <a:pt x="104" y="1133"/>
                      <a:pt x="138" y="1133"/>
                    </a:cubicBezTo>
                    <a:cubicBezTo>
                      <a:pt x="172" y="1130"/>
                      <a:pt x="175" y="875"/>
                      <a:pt x="146" y="561"/>
                    </a:cubicBezTo>
                    <a:cubicBezTo>
                      <a:pt x="120" y="250"/>
                      <a:pt x="72" y="1"/>
                      <a:pt x="38"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1" name="Google Shape;2631;p46">
                <a:extLst>
                  <a:ext uri="{FF2B5EF4-FFF2-40B4-BE49-F238E27FC236}">
                    <a16:creationId xmlns:a16="http://schemas.microsoft.com/office/drawing/2014/main" xmlns="" id="{8A70AB4F-8ED8-6565-2971-3CC8D50FDF09}"/>
                  </a:ext>
                </a:extLst>
              </p:cNvPr>
              <p:cNvSpPr>
                <a:spLocks/>
              </p:cNvSpPr>
              <p:nvPr/>
            </p:nvSpPr>
            <p:spPr bwMode="auto">
              <a:xfrm>
                <a:off x="7873612" y="1605347"/>
                <a:ext cx="13813" cy="45209"/>
              </a:xfrm>
              <a:custGeom>
                <a:avLst/>
                <a:gdLst>
                  <a:gd name="T0" fmla="*/ 33 w 337"/>
                  <a:gd name="T1" fmla="*/ 0 h 1103"/>
                  <a:gd name="T2" fmla="*/ 31 w 337"/>
                  <a:gd name="T3" fmla="*/ 0 h 1103"/>
                  <a:gd name="T4" fmla="*/ 109 w 337"/>
                  <a:gd name="T5" fmla="*/ 569 h 1103"/>
                  <a:gd name="T6" fmla="*/ 306 w 337"/>
                  <a:gd name="T7" fmla="*/ 1102 h 1103"/>
                  <a:gd name="T8" fmla="*/ 307 w 337"/>
                  <a:gd name="T9" fmla="*/ 1102 h 1103"/>
                  <a:gd name="T10" fmla="*/ 225 w 337"/>
                  <a:gd name="T11" fmla="*/ 538 h 1103"/>
                  <a:gd name="T12" fmla="*/ 33 w 337"/>
                  <a:gd name="T13" fmla="*/ 0 h 1103"/>
                </a:gdLst>
                <a:ahLst/>
                <a:cxnLst>
                  <a:cxn ang="0">
                    <a:pos x="T0" y="T1"/>
                  </a:cxn>
                  <a:cxn ang="0">
                    <a:pos x="T2" y="T3"/>
                  </a:cxn>
                  <a:cxn ang="0">
                    <a:pos x="T4" y="T5"/>
                  </a:cxn>
                  <a:cxn ang="0">
                    <a:pos x="T6" y="T7"/>
                  </a:cxn>
                  <a:cxn ang="0">
                    <a:pos x="T8" y="T9"/>
                  </a:cxn>
                  <a:cxn ang="0">
                    <a:pos x="T10" y="T11"/>
                  </a:cxn>
                  <a:cxn ang="0">
                    <a:pos x="T12" y="T13"/>
                  </a:cxn>
                </a:cxnLst>
                <a:rect l="0" t="0" r="r" b="b"/>
                <a:pathLst>
                  <a:path w="337" h="1103" extrusionOk="0">
                    <a:moveTo>
                      <a:pt x="33" y="0"/>
                    </a:moveTo>
                    <a:cubicBezTo>
                      <a:pt x="32" y="0"/>
                      <a:pt x="32" y="0"/>
                      <a:pt x="31" y="0"/>
                    </a:cubicBezTo>
                    <a:cubicBezTo>
                      <a:pt x="1" y="12"/>
                      <a:pt x="35" y="266"/>
                      <a:pt x="109" y="569"/>
                    </a:cubicBezTo>
                    <a:cubicBezTo>
                      <a:pt x="183" y="866"/>
                      <a:pt x="271" y="1102"/>
                      <a:pt x="306" y="1102"/>
                    </a:cubicBezTo>
                    <a:cubicBezTo>
                      <a:pt x="306" y="1102"/>
                      <a:pt x="307" y="1102"/>
                      <a:pt x="307" y="1102"/>
                    </a:cubicBezTo>
                    <a:cubicBezTo>
                      <a:pt x="337" y="1095"/>
                      <a:pt x="304" y="845"/>
                      <a:pt x="225" y="538"/>
                    </a:cubicBezTo>
                    <a:cubicBezTo>
                      <a:pt x="152" y="237"/>
                      <a:pt x="67" y="0"/>
                      <a:pt x="3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2" name="Google Shape;2632;p46">
                <a:extLst>
                  <a:ext uri="{FF2B5EF4-FFF2-40B4-BE49-F238E27FC236}">
                    <a16:creationId xmlns:a16="http://schemas.microsoft.com/office/drawing/2014/main" xmlns="" id="{937C0E62-80E3-D19F-B0F0-E185C1B151BF}"/>
                  </a:ext>
                </a:extLst>
              </p:cNvPr>
              <p:cNvSpPr>
                <a:spLocks/>
              </p:cNvSpPr>
              <p:nvPr/>
            </p:nvSpPr>
            <p:spPr bwMode="auto">
              <a:xfrm>
                <a:off x="7839962" y="1518948"/>
                <a:ext cx="21313" cy="42504"/>
              </a:xfrm>
              <a:custGeom>
                <a:avLst/>
                <a:gdLst>
                  <a:gd name="T0" fmla="*/ 33 w 520"/>
                  <a:gd name="T1" fmla="*/ 1 h 1037"/>
                  <a:gd name="T2" fmla="*/ 30 w 520"/>
                  <a:gd name="T3" fmla="*/ 2 h 1037"/>
                  <a:gd name="T4" fmla="*/ 206 w 520"/>
                  <a:gd name="T5" fmla="*/ 543 h 1037"/>
                  <a:gd name="T6" fmla="*/ 487 w 520"/>
                  <a:gd name="T7" fmla="*/ 1037 h 1037"/>
                  <a:gd name="T8" fmla="*/ 490 w 520"/>
                  <a:gd name="T9" fmla="*/ 1036 h 1037"/>
                  <a:gd name="T10" fmla="*/ 314 w 520"/>
                  <a:gd name="T11" fmla="*/ 495 h 1037"/>
                  <a:gd name="T12" fmla="*/ 33 w 520"/>
                  <a:gd name="T13" fmla="*/ 1 h 1037"/>
                </a:gdLst>
                <a:ahLst/>
                <a:cxnLst>
                  <a:cxn ang="0">
                    <a:pos x="T0" y="T1"/>
                  </a:cxn>
                  <a:cxn ang="0">
                    <a:pos x="T2" y="T3"/>
                  </a:cxn>
                  <a:cxn ang="0">
                    <a:pos x="T4" y="T5"/>
                  </a:cxn>
                  <a:cxn ang="0">
                    <a:pos x="T6" y="T7"/>
                  </a:cxn>
                  <a:cxn ang="0">
                    <a:pos x="T8" y="T9"/>
                  </a:cxn>
                  <a:cxn ang="0">
                    <a:pos x="T10" y="T11"/>
                  </a:cxn>
                  <a:cxn ang="0">
                    <a:pos x="T12" y="T13"/>
                  </a:cxn>
                </a:cxnLst>
                <a:rect l="0" t="0" r="r" b="b"/>
                <a:pathLst>
                  <a:path w="520" h="1037" extrusionOk="0">
                    <a:moveTo>
                      <a:pt x="33" y="1"/>
                    </a:moveTo>
                    <a:cubicBezTo>
                      <a:pt x="32" y="1"/>
                      <a:pt x="31" y="1"/>
                      <a:pt x="30" y="2"/>
                    </a:cubicBezTo>
                    <a:cubicBezTo>
                      <a:pt x="1" y="17"/>
                      <a:pt x="79" y="260"/>
                      <a:pt x="206" y="543"/>
                    </a:cubicBezTo>
                    <a:cubicBezTo>
                      <a:pt x="326" y="820"/>
                      <a:pt x="450" y="1037"/>
                      <a:pt x="487" y="1037"/>
                    </a:cubicBezTo>
                    <a:cubicBezTo>
                      <a:pt x="488" y="1037"/>
                      <a:pt x="489" y="1036"/>
                      <a:pt x="490" y="1036"/>
                    </a:cubicBezTo>
                    <a:cubicBezTo>
                      <a:pt x="520" y="1025"/>
                      <a:pt x="441" y="782"/>
                      <a:pt x="314" y="495"/>
                    </a:cubicBezTo>
                    <a:cubicBezTo>
                      <a:pt x="191" y="216"/>
                      <a:pt x="68" y="1"/>
                      <a:pt x="3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3" name="Google Shape;2633;p46">
                <a:extLst>
                  <a:ext uri="{FF2B5EF4-FFF2-40B4-BE49-F238E27FC236}">
                    <a16:creationId xmlns:a16="http://schemas.microsoft.com/office/drawing/2014/main" xmlns="" id="{BCDC9AC3-9ED7-3E27-B355-1620D2AA9334}"/>
                  </a:ext>
                </a:extLst>
              </p:cNvPr>
              <p:cNvSpPr>
                <a:spLocks/>
              </p:cNvSpPr>
              <p:nvPr/>
            </p:nvSpPr>
            <p:spPr bwMode="auto">
              <a:xfrm>
                <a:off x="7790819" y="1440295"/>
                <a:ext cx="28978" cy="38200"/>
              </a:xfrm>
              <a:custGeom>
                <a:avLst/>
                <a:gdLst>
                  <a:gd name="T0" fmla="*/ 31 w 707"/>
                  <a:gd name="T1" fmla="*/ 0 h 932"/>
                  <a:gd name="T2" fmla="*/ 26 w 707"/>
                  <a:gd name="T3" fmla="*/ 1 h 932"/>
                  <a:gd name="T4" fmla="*/ 303 w 707"/>
                  <a:gd name="T5" fmla="*/ 502 h 932"/>
                  <a:gd name="T6" fmla="*/ 672 w 707"/>
                  <a:gd name="T7" fmla="*/ 932 h 932"/>
                  <a:gd name="T8" fmla="*/ 676 w 707"/>
                  <a:gd name="T9" fmla="*/ 931 h 932"/>
                  <a:gd name="T10" fmla="*/ 400 w 707"/>
                  <a:gd name="T11" fmla="*/ 431 h 932"/>
                  <a:gd name="T12" fmla="*/ 31 w 707"/>
                  <a:gd name="T13" fmla="*/ 0 h 932"/>
                </a:gdLst>
                <a:ahLst/>
                <a:cxnLst>
                  <a:cxn ang="0">
                    <a:pos x="T0" y="T1"/>
                  </a:cxn>
                  <a:cxn ang="0">
                    <a:pos x="T2" y="T3"/>
                  </a:cxn>
                  <a:cxn ang="0">
                    <a:pos x="T4" y="T5"/>
                  </a:cxn>
                  <a:cxn ang="0">
                    <a:pos x="T6" y="T7"/>
                  </a:cxn>
                  <a:cxn ang="0">
                    <a:pos x="T8" y="T9"/>
                  </a:cxn>
                  <a:cxn ang="0">
                    <a:pos x="T10" y="T11"/>
                  </a:cxn>
                  <a:cxn ang="0">
                    <a:pos x="T12" y="T13"/>
                  </a:cxn>
                </a:cxnLst>
                <a:rect l="0" t="0" r="r" b="b"/>
                <a:pathLst>
                  <a:path w="707" h="932" extrusionOk="0">
                    <a:moveTo>
                      <a:pt x="31" y="0"/>
                    </a:moveTo>
                    <a:cubicBezTo>
                      <a:pt x="29" y="0"/>
                      <a:pt x="27" y="1"/>
                      <a:pt x="26" y="1"/>
                    </a:cubicBezTo>
                    <a:cubicBezTo>
                      <a:pt x="0" y="24"/>
                      <a:pt x="124" y="243"/>
                      <a:pt x="303" y="502"/>
                    </a:cubicBezTo>
                    <a:cubicBezTo>
                      <a:pt x="476" y="746"/>
                      <a:pt x="634" y="932"/>
                      <a:pt x="672" y="932"/>
                    </a:cubicBezTo>
                    <a:cubicBezTo>
                      <a:pt x="674" y="932"/>
                      <a:pt x="675" y="932"/>
                      <a:pt x="676" y="931"/>
                    </a:cubicBezTo>
                    <a:cubicBezTo>
                      <a:pt x="707" y="912"/>
                      <a:pt x="583" y="688"/>
                      <a:pt x="400" y="431"/>
                    </a:cubicBezTo>
                    <a:cubicBezTo>
                      <a:pt x="229" y="184"/>
                      <a:pt x="68" y="0"/>
                      <a:pt x="3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4" name="Google Shape;2634;p46">
                <a:extLst>
                  <a:ext uri="{FF2B5EF4-FFF2-40B4-BE49-F238E27FC236}">
                    <a16:creationId xmlns:a16="http://schemas.microsoft.com/office/drawing/2014/main" xmlns="" id="{56796CBF-272F-C16E-3AB9-96FF127AD7AE}"/>
                  </a:ext>
                </a:extLst>
              </p:cNvPr>
              <p:cNvSpPr>
                <a:spLocks/>
              </p:cNvSpPr>
              <p:nvPr/>
            </p:nvSpPr>
            <p:spPr bwMode="auto">
              <a:xfrm>
                <a:off x="7726347" y="1373611"/>
                <a:ext cx="36192" cy="31765"/>
              </a:xfrm>
              <a:custGeom>
                <a:avLst/>
                <a:gdLst>
                  <a:gd name="T0" fmla="*/ 31 w 883"/>
                  <a:gd name="T1" fmla="*/ 1 h 775"/>
                  <a:gd name="T2" fmla="*/ 23 w 883"/>
                  <a:gd name="T3" fmla="*/ 3 h 775"/>
                  <a:gd name="T4" fmla="*/ 411 w 883"/>
                  <a:gd name="T5" fmla="*/ 422 h 775"/>
                  <a:gd name="T6" fmla="*/ 850 w 883"/>
                  <a:gd name="T7" fmla="*/ 774 h 775"/>
                  <a:gd name="T8" fmla="*/ 856 w 883"/>
                  <a:gd name="T9" fmla="*/ 772 h 775"/>
                  <a:gd name="T10" fmla="*/ 490 w 883"/>
                  <a:gd name="T11" fmla="*/ 332 h 775"/>
                  <a:gd name="T12" fmla="*/ 31 w 883"/>
                  <a:gd name="T13" fmla="*/ 1 h 775"/>
                </a:gdLst>
                <a:ahLst/>
                <a:cxnLst>
                  <a:cxn ang="0">
                    <a:pos x="T0" y="T1"/>
                  </a:cxn>
                  <a:cxn ang="0">
                    <a:pos x="T2" y="T3"/>
                  </a:cxn>
                  <a:cxn ang="0">
                    <a:pos x="T4" y="T5"/>
                  </a:cxn>
                  <a:cxn ang="0">
                    <a:pos x="T6" y="T7"/>
                  </a:cxn>
                  <a:cxn ang="0">
                    <a:pos x="T8" y="T9"/>
                  </a:cxn>
                  <a:cxn ang="0">
                    <a:pos x="T10" y="T11"/>
                  </a:cxn>
                  <a:cxn ang="0">
                    <a:pos x="T12" y="T13"/>
                  </a:cxn>
                </a:cxnLst>
                <a:rect l="0" t="0" r="r" b="b"/>
                <a:pathLst>
                  <a:path w="883" h="775" extrusionOk="0">
                    <a:moveTo>
                      <a:pt x="31" y="1"/>
                    </a:moveTo>
                    <a:cubicBezTo>
                      <a:pt x="27" y="1"/>
                      <a:pt x="25" y="2"/>
                      <a:pt x="23" y="3"/>
                    </a:cubicBezTo>
                    <a:cubicBezTo>
                      <a:pt x="1" y="29"/>
                      <a:pt x="180" y="208"/>
                      <a:pt x="411" y="422"/>
                    </a:cubicBezTo>
                    <a:cubicBezTo>
                      <a:pt x="626" y="618"/>
                      <a:pt x="810" y="774"/>
                      <a:pt x="850" y="774"/>
                    </a:cubicBezTo>
                    <a:cubicBezTo>
                      <a:pt x="853" y="774"/>
                      <a:pt x="855" y="774"/>
                      <a:pt x="856" y="772"/>
                    </a:cubicBezTo>
                    <a:cubicBezTo>
                      <a:pt x="882" y="750"/>
                      <a:pt x="725" y="548"/>
                      <a:pt x="490" y="332"/>
                    </a:cubicBezTo>
                    <a:cubicBezTo>
                      <a:pt x="275" y="134"/>
                      <a:pt x="76" y="1"/>
                      <a:pt x="3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5" name="Google Shape;2635;p46">
                <a:extLst>
                  <a:ext uri="{FF2B5EF4-FFF2-40B4-BE49-F238E27FC236}">
                    <a16:creationId xmlns:a16="http://schemas.microsoft.com/office/drawing/2014/main" xmlns="" id="{C17CD5E1-B42F-9D9F-81C8-D1E3B8516F61}"/>
                  </a:ext>
                </a:extLst>
              </p:cNvPr>
              <p:cNvSpPr>
                <a:spLocks/>
              </p:cNvSpPr>
              <p:nvPr/>
            </p:nvSpPr>
            <p:spPr bwMode="auto">
              <a:xfrm>
                <a:off x="7668802" y="1333526"/>
                <a:ext cx="21641" cy="13116"/>
              </a:xfrm>
              <a:custGeom>
                <a:avLst/>
                <a:gdLst>
                  <a:gd name="T0" fmla="*/ 42 w 528"/>
                  <a:gd name="T1" fmla="*/ 1 h 320"/>
                  <a:gd name="T2" fmla="*/ 19 w 528"/>
                  <a:gd name="T3" fmla="*/ 10 h 320"/>
                  <a:gd name="T4" fmla="*/ 232 w 528"/>
                  <a:gd name="T5" fmla="*/ 212 h 320"/>
                  <a:gd name="T6" fmla="*/ 488 w 528"/>
                  <a:gd name="T7" fmla="*/ 320 h 320"/>
                  <a:gd name="T8" fmla="*/ 508 w 528"/>
                  <a:gd name="T9" fmla="*/ 312 h 320"/>
                  <a:gd name="T10" fmla="*/ 296 w 528"/>
                  <a:gd name="T11" fmla="*/ 111 h 320"/>
                  <a:gd name="T12" fmla="*/ 42 w 528"/>
                  <a:gd name="T13" fmla="*/ 1 h 320"/>
                </a:gdLst>
                <a:ahLst/>
                <a:cxnLst>
                  <a:cxn ang="0">
                    <a:pos x="T0" y="T1"/>
                  </a:cxn>
                  <a:cxn ang="0">
                    <a:pos x="T2" y="T3"/>
                  </a:cxn>
                  <a:cxn ang="0">
                    <a:pos x="T4" y="T5"/>
                  </a:cxn>
                  <a:cxn ang="0">
                    <a:pos x="T6" y="T7"/>
                  </a:cxn>
                  <a:cxn ang="0">
                    <a:pos x="T8" y="T9"/>
                  </a:cxn>
                  <a:cxn ang="0">
                    <a:pos x="T10" y="T11"/>
                  </a:cxn>
                  <a:cxn ang="0">
                    <a:pos x="T12" y="T13"/>
                  </a:cxn>
                </a:cxnLst>
                <a:rect l="0" t="0" r="r" b="b"/>
                <a:pathLst>
                  <a:path w="528" h="320" extrusionOk="0">
                    <a:moveTo>
                      <a:pt x="42" y="1"/>
                    </a:moveTo>
                    <a:cubicBezTo>
                      <a:pt x="30" y="1"/>
                      <a:pt x="22" y="4"/>
                      <a:pt x="19" y="10"/>
                    </a:cubicBezTo>
                    <a:cubicBezTo>
                      <a:pt x="0" y="40"/>
                      <a:pt x="98" y="130"/>
                      <a:pt x="232" y="212"/>
                    </a:cubicBezTo>
                    <a:cubicBezTo>
                      <a:pt x="341" y="278"/>
                      <a:pt x="444" y="320"/>
                      <a:pt x="488" y="320"/>
                    </a:cubicBezTo>
                    <a:cubicBezTo>
                      <a:pt x="498" y="320"/>
                      <a:pt x="505" y="317"/>
                      <a:pt x="508" y="312"/>
                    </a:cubicBezTo>
                    <a:cubicBezTo>
                      <a:pt x="527" y="283"/>
                      <a:pt x="434" y="193"/>
                      <a:pt x="296" y="111"/>
                    </a:cubicBezTo>
                    <a:cubicBezTo>
                      <a:pt x="187" y="43"/>
                      <a:pt x="87" y="1"/>
                      <a:pt x="42"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6" name="Google Shape;2636;p46">
                <a:extLst>
                  <a:ext uri="{FF2B5EF4-FFF2-40B4-BE49-F238E27FC236}">
                    <a16:creationId xmlns:a16="http://schemas.microsoft.com/office/drawing/2014/main" xmlns="" id="{BC5AEC44-49A0-8A1B-B24C-06310E236AAC}"/>
                  </a:ext>
                </a:extLst>
              </p:cNvPr>
              <p:cNvSpPr>
                <a:spLocks/>
              </p:cNvSpPr>
              <p:nvPr/>
            </p:nvSpPr>
            <p:spPr bwMode="auto">
              <a:xfrm>
                <a:off x="7085687" y="912475"/>
                <a:ext cx="654980" cy="654980"/>
              </a:xfrm>
              <a:custGeom>
                <a:avLst/>
                <a:gdLst>
                  <a:gd name="T0" fmla="*/ 7990 w 15980"/>
                  <a:gd name="T1" fmla="*/ 0 h 15980"/>
                  <a:gd name="T2" fmla="*/ 1 w 15980"/>
                  <a:gd name="T3" fmla="*/ 7989 h 15980"/>
                  <a:gd name="T4" fmla="*/ 7990 w 15980"/>
                  <a:gd name="T5" fmla="*/ 15979 h 15980"/>
                  <a:gd name="T6" fmla="*/ 15980 w 15980"/>
                  <a:gd name="T7" fmla="*/ 7989 h 15980"/>
                  <a:gd name="T8" fmla="*/ 7990 w 15980"/>
                  <a:gd name="T9" fmla="*/ 0 h 15980"/>
                </a:gdLst>
                <a:ahLst/>
                <a:cxnLst>
                  <a:cxn ang="0">
                    <a:pos x="T0" y="T1"/>
                  </a:cxn>
                  <a:cxn ang="0">
                    <a:pos x="T2" y="T3"/>
                  </a:cxn>
                  <a:cxn ang="0">
                    <a:pos x="T4" y="T5"/>
                  </a:cxn>
                  <a:cxn ang="0">
                    <a:pos x="T6" y="T7"/>
                  </a:cxn>
                  <a:cxn ang="0">
                    <a:pos x="T8" y="T9"/>
                  </a:cxn>
                </a:cxnLst>
                <a:rect l="0" t="0" r="r" b="b"/>
                <a:pathLst>
                  <a:path w="15980" h="15980" extrusionOk="0">
                    <a:moveTo>
                      <a:pt x="7990" y="0"/>
                    </a:moveTo>
                    <a:cubicBezTo>
                      <a:pt x="3578" y="0"/>
                      <a:pt x="1" y="3579"/>
                      <a:pt x="1" y="7989"/>
                    </a:cubicBezTo>
                    <a:cubicBezTo>
                      <a:pt x="1" y="12404"/>
                      <a:pt x="3578" y="15979"/>
                      <a:pt x="7990" y="15979"/>
                    </a:cubicBezTo>
                    <a:cubicBezTo>
                      <a:pt x="12405" y="15979"/>
                      <a:pt x="15980" y="12404"/>
                      <a:pt x="15980" y="7989"/>
                    </a:cubicBezTo>
                    <a:cubicBezTo>
                      <a:pt x="15980" y="3579"/>
                      <a:pt x="12405" y="0"/>
                      <a:pt x="7990" y="0"/>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7" name="Google Shape;2637;p46">
                <a:extLst>
                  <a:ext uri="{FF2B5EF4-FFF2-40B4-BE49-F238E27FC236}">
                    <a16:creationId xmlns:a16="http://schemas.microsoft.com/office/drawing/2014/main" xmlns="" id="{475873BE-1A4C-A707-8D08-E8ABBA93F356}"/>
                  </a:ext>
                </a:extLst>
              </p:cNvPr>
              <p:cNvSpPr>
                <a:spLocks/>
              </p:cNvSpPr>
              <p:nvPr/>
            </p:nvSpPr>
            <p:spPr bwMode="auto">
              <a:xfrm>
                <a:off x="7219467" y="1115480"/>
                <a:ext cx="387373" cy="282322"/>
              </a:xfrm>
              <a:custGeom>
                <a:avLst/>
                <a:gdLst>
                  <a:gd name="T0" fmla="*/ 8304 w 9451"/>
                  <a:gd name="T1" fmla="*/ 0 h 6888"/>
                  <a:gd name="T2" fmla="*/ 3621 w 9451"/>
                  <a:gd name="T3" fmla="*/ 4505 h 6888"/>
                  <a:gd name="T4" fmla="*/ 1237 w 9451"/>
                  <a:gd name="T5" fmla="*/ 2383 h 6888"/>
                  <a:gd name="T6" fmla="*/ 1 w 9451"/>
                  <a:gd name="T7" fmla="*/ 3619 h 6888"/>
                  <a:gd name="T8" fmla="*/ 3445 w 9451"/>
                  <a:gd name="T9" fmla="*/ 6887 h 6888"/>
                  <a:gd name="T10" fmla="*/ 9451 w 9451"/>
                  <a:gd name="T11" fmla="*/ 1236 h 6888"/>
                  <a:gd name="T12" fmla="*/ 8304 w 9451"/>
                  <a:gd name="T13" fmla="*/ 0 h 6888"/>
                </a:gdLst>
                <a:ahLst/>
                <a:cxnLst>
                  <a:cxn ang="0">
                    <a:pos x="T0" y="T1"/>
                  </a:cxn>
                  <a:cxn ang="0">
                    <a:pos x="T2" y="T3"/>
                  </a:cxn>
                  <a:cxn ang="0">
                    <a:pos x="T4" y="T5"/>
                  </a:cxn>
                  <a:cxn ang="0">
                    <a:pos x="T6" y="T7"/>
                  </a:cxn>
                  <a:cxn ang="0">
                    <a:pos x="T8" y="T9"/>
                  </a:cxn>
                  <a:cxn ang="0">
                    <a:pos x="T10" y="T11"/>
                  </a:cxn>
                  <a:cxn ang="0">
                    <a:pos x="T12" y="T13"/>
                  </a:cxn>
                </a:cxnLst>
                <a:rect l="0" t="0" r="r" b="b"/>
                <a:pathLst>
                  <a:path w="9451" h="6888" extrusionOk="0">
                    <a:moveTo>
                      <a:pt x="8304" y="0"/>
                    </a:moveTo>
                    <a:lnTo>
                      <a:pt x="3621" y="4505"/>
                    </a:lnTo>
                    <a:lnTo>
                      <a:pt x="1237" y="2383"/>
                    </a:lnTo>
                    <a:lnTo>
                      <a:pt x="1" y="3619"/>
                    </a:lnTo>
                    <a:lnTo>
                      <a:pt x="3445" y="6887"/>
                    </a:lnTo>
                    <a:lnTo>
                      <a:pt x="9451" y="1236"/>
                    </a:lnTo>
                    <a:lnTo>
                      <a:pt x="8304" y="0"/>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8" name="Google Shape;2638;p46">
                <a:extLst>
                  <a:ext uri="{FF2B5EF4-FFF2-40B4-BE49-F238E27FC236}">
                    <a16:creationId xmlns:a16="http://schemas.microsoft.com/office/drawing/2014/main" xmlns="" id="{47BF5BF9-A93D-EFC3-9741-37226BF4E380}"/>
                  </a:ext>
                </a:extLst>
              </p:cNvPr>
              <p:cNvSpPr>
                <a:spLocks/>
              </p:cNvSpPr>
              <p:nvPr/>
            </p:nvSpPr>
            <p:spPr bwMode="auto">
              <a:xfrm>
                <a:off x="7667285" y="1995126"/>
                <a:ext cx="504310" cy="591327"/>
              </a:xfrm>
              <a:custGeom>
                <a:avLst/>
                <a:gdLst>
                  <a:gd name="T0" fmla="*/ 3605 w 12304"/>
                  <a:gd name="T1" fmla="*/ 0 h 14427"/>
                  <a:gd name="T2" fmla="*/ 609 w 12304"/>
                  <a:gd name="T3" fmla="*/ 1954 h 14427"/>
                  <a:gd name="T4" fmla="*/ 314 w 12304"/>
                  <a:gd name="T5" fmla="*/ 4669 h 14427"/>
                  <a:gd name="T6" fmla="*/ 449 w 12304"/>
                  <a:gd name="T7" fmla="*/ 7433 h 14427"/>
                  <a:gd name="T8" fmla="*/ 146 w 12304"/>
                  <a:gd name="T9" fmla="*/ 9222 h 14427"/>
                  <a:gd name="T10" fmla="*/ 725 w 12304"/>
                  <a:gd name="T11" fmla="*/ 10380 h 14427"/>
                  <a:gd name="T12" fmla="*/ 747 w 12304"/>
                  <a:gd name="T13" fmla="*/ 12210 h 14427"/>
                  <a:gd name="T14" fmla="*/ 1080 w 12304"/>
                  <a:gd name="T15" fmla="*/ 13973 h 14427"/>
                  <a:gd name="T16" fmla="*/ 2198 w 12304"/>
                  <a:gd name="T17" fmla="*/ 14427 h 14427"/>
                  <a:gd name="T18" fmla="*/ 3205 w 12304"/>
                  <a:gd name="T19" fmla="*/ 14194 h 14427"/>
                  <a:gd name="T20" fmla="*/ 5088 w 12304"/>
                  <a:gd name="T21" fmla="*/ 12887 h 14427"/>
                  <a:gd name="T22" fmla="*/ 6576 w 12304"/>
                  <a:gd name="T23" fmla="*/ 12380 h 14427"/>
                  <a:gd name="T24" fmla="*/ 7253 w 12304"/>
                  <a:gd name="T25" fmla="*/ 12528 h 14427"/>
                  <a:gd name="T26" fmla="*/ 8199 w 12304"/>
                  <a:gd name="T27" fmla="*/ 12980 h 14427"/>
                  <a:gd name="T28" fmla="*/ 8256 w 12304"/>
                  <a:gd name="T29" fmla="*/ 12982 h 14427"/>
                  <a:gd name="T30" fmla="*/ 9551 w 12304"/>
                  <a:gd name="T31" fmla="*/ 12434 h 14427"/>
                  <a:gd name="T32" fmla="*/ 9929 w 12304"/>
                  <a:gd name="T33" fmla="*/ 12389 h 14427"/>
                  <a:gd name="T34" fmla="*/ 10610 w 12304"/>
                  <a:gd name="T35" fmla="*/ 12423 h 14427"/>
                  <a:gd name="T36" fmla="*/ 10813 w 12304"/>
                  <a:gd name="T37" fmla="*/ 12412 h 14427"/>
                  <a:gd name="T38" fmla="*/ 12184 w 12304"/>
                  <a:gd name="T39" fmla="*/ 10541 h 14427"/>
                  <a:gd name="T40" fmla="*/ 10451 w 12304"/>
                  <a:gd name="T41" fmla="*/ 8860 h 14427"/>
                  <a:gd name="T42" fmla="*/ 9450 w 12304"/>
                  <a:gd name="T43" fmla="*/ 8482 h 14427"/>
                  <a:gd name="T44" fmla="*/ 9584 w 12304"/>
                  <a:gd name="T45" fmla="*/ 6910 h 14427"/>
                  <a:gd name="T46" fmla="*/ 8796 w 12304"/>
                  <a:gd name="T47" fmla="*/ 6114 h 14427"/>
                  <a:gd name="T48" fmla="*/ 7769 w 12304"/>
                  <a:gd name="T49" fmla="*/ 5581 h 14427"/>
                  <a:gd name="T50" fmla="*/ 7175 w 12304"/>
                  <a:gd name="T51" fmla="*/ 3627 h 14427"/>
                  <a:gd name="T52" fmla="*/ 3605 w 12304"/>
                  <a:gd name="T53" fmla="*/ 0 h 14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04" h="14427" extrusionOk="0">
                    <a:moveTo>
                      <a:pt x="3605" y="0"/>
                    </a:moveTo>
                    <a:lnTo>
                      <a:pt x="609" y="1954"/>
                    </a:lnTo>
                    <a:cubicBezTo>
                      <a:pt x="131" y="2749"/>
                      <a:pt x="180" y="3750"/>
                      <a:pt x="314" y="4669"/>
                    </a:cubicBezTo>
                    <a:cubicBezTo>
                      <a:pt x="449" y="5588"/>
                      <a:pt x="654" y="6529"/>
                      <a:pt x="449" y="7433"/>
                    </a:cubicBezTo>
                    <a:cubicBezTo>
                      <a:pt x="314" y="8031"/>
                      <a:pt x="0" y="8629"/>
                      <a:pt x="146" y="9222"/>
                    </a:cubicBezTo>
                    <a:cubicBezTo>
                      <a:pt x="251" y="9644"/>
                      <a:pt x="568" y="9977"/>
                      <a:pt x="725" y="10380"/>
                    </a:cubicBezTo>
                    <a:cubicBezTo>
                      <a:pt x="945" y="10955"/>
                      <a:pt x="822" y="11598"/>
                      <a:pt x="747" y="12210"/>
                    </a:cubicBezTo>
                    <a:cubicBezTo>
                      <a:pt x="673" y="12823"/>
                      <a:pt x="673" y="13510"/>
                      <a:pt x="1080" y="13973"/>
                    </a:cubicBezTo>
                    <a:cubicBezTo>
                      <a:pt x="1359" y="14292"/>
                      <a:pt x="1770" y="14427"/>
                      <a:pt x="2198" y="14427"/>
                    </a:cubicBezTo>
                    <a:cubicBezTo>
                      <a:pt x="2542" y="14427"/>
                      <a:pt x="2897" y="14340"/>
                      <a:pt x="3205" y="14194"/>
                    </a:cubicBezTo>
                    <a:cubicBezTo>
                      <a:pt x="3900" y="13865"/>
                      <a:pt x="4448" y="13304"/>
                      <a:pt x="5088" y="12887"/>
                    </a:cubicBezTo>
                    <a:cubicBezTo>
                      <a:pt x="5529" y="12598"/>
                      <a:pt x="6062" y="12380"/>
                      <a:pt x="6576" y="12380"/>
                    </a:cubicBezTo>
                    <a:cubicBezTo>
                      <a:pt x="6809" y="12380"/>
                      <a:pt x="7038" y="12424"/>
                      <a:pt x="7253" y="12528"/>
                    </a:cubicBezTo>
                    <a:cubicBezTo>
                      <a:pt x="7572" y="12677"/>
                      <a:pt x="7848" y="12949"/>
                      <a:pt x="8199" y="12980"/>
                    </a:cubicBezTo>
                    <a:cubicBezTo>
                      <a:pt x="8218" y="12981"/>
                      <a:pt x="8237" y="12982"/>
                      <a:pt x="8256" y="12982"/>
                    </a:cubicBezTo>
                    <a:cubicBezTo>
                      <a:pt x="8718" y="12982"/>
                      <a:pt x="9095" y="12560"/>
                      <a:pt x="9551" y="12434"/>
                    </a:cubicBezTo>
                    <a:cubicBezTo>
                      <a:pt x="9675" y="12400"/>
                      <a:pt x="9801" y="12389"/>
                      <a:pt x="9929" y="12389"/>
                    </a:cubicBezTo>
                    <a:cubicBezTo>
                      <a:pt x="10154" y="12389"/>
                      <a:pt x="10384" y="12423"/>
                      <a:pt x="10610" y="12423"/>
                    </a:cubicBezTo>
                    <a:cubicBezTo>
                      <a:pt x="10678" y="12423"/>
                      <a:pt x="10746" y="12419"/>
                      <a:pt x="10813" y="12412"/>
                    </a:cubicBezTo>
                    <a:cubicBezTo>
                      <a:pt x="11673" y="12318"/>
                      <a:pt x="12304" y="11396"/>
                      <a:pt x="12184" y="10541"/>
                    </a:cubicBezTo>
                    <a:cubicBezTo>
                      <a:pt x="12065" y="9689"/>
                      <a:pt x="11299" y="9001"/>
                      <a:pt x="10451" y="8860"/>
                    </a:cubicBezTo>
                    <a:cubicBezTo>
                      <a:pt x="10085" y="8800"/>
                      <a:pt x="9651" y="8793"/>
                      <a:pt x="9450" y="8482"/>
                    </a:cubicBezTo>
                    <a:cubicBezTo>
                      <a:pt x="9158" y="8031"/>
                      <a:pt x="9674" y="7444"/>
                      <a:pt x="9584" y="6910"/>
                    </a:cubicBezTo>
                    <a:cubicBezTo>
                      <a:pt x="9517" y="6526"/>
                      <a:pt x="9155" y="6271"/>
                      <a:pt x="8796" y="6114"/>
                    </a:cubicBezTo>
                    <a:cubicBezTo>
                      <a:pt x="8441" y="5962"/>
                      <a:pt x="8046" y="5853"/>
                      <a:pt x="7769" y="5581"/>
                    </a:cubicBezTo>
                    <a:cubicBezTo>
                      <a:pt x="7272" y="5095"/>
                      <a:pt x="7329" y="4303"/>
                      <a:pt x="7175" y="3627"/>
                    </a:cubicBezTo>
                    <a:cubicBezTo>
                      <a:pt x="6925" y="2510"/>
                      <a:pt x="5879" y="225"/>
                      <a:pt x="360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09" name="Google Shape;2639;p46">
                <a:extLst>
                  <a:ext uri="{FF2B5EF4-FFF2-40B4-BE49-F238E27FC236}">
                    <a16:creationId xmlns:a16="http://schemas.microsoft.com/office/drawing/2014/main" xmlns="" id="{CC78A4B6-1482-7329-27C5-2B258366BDF8}"/>
                  </a:ext>
                </a:extLst>
              </p:cNvPr>
              <p:cNvSpPr>
                <a:spLocks/>
              </p:cNvSpPr>
              <p:nvPr/>
            </p:nvSpPr>
            <p:spPr bwMode="auto">
              <a:xfrm>
                <a:off x="7542358" y="4611849"/>
                <a:ext cx="233506" cy="102018"/>
              </a:xfrm>
              <a:custGeom>
                <a:avLst/>
                <a:gdLst>
                  <a:gd name="T0" fmla="*/ 2649 w 5697"/>
                  <a:gd name="T1" fmla="*/ 0 h 2489"/>
                  <a:gd name="T2" fmla="*/ 2604 w 5697"/>
                  <a:gd name="T3" fmla="*/ 1629 h 2489"/>
                  <a:gd name="T4" fmla="*/ 624 w 5697"/>
                  <a:gd name="T5" fmla="*/ 2365 h 2489"/>
                  <a:gd name="T6" fmla="*/ 3173 w 5697"/>
                  <a:gd name="T7" fmla="*/ 2488 h 2489"/>
                  <a:gd name="T8" fmla="*/ 5469 w 5697"/>
                  <a:gd name="T9" fmla="*/ 2455 h 2489"/>
                  <a:gd name="T10" fmla="*/ 5659 w 5697"/>
                  <a:gd name="T11" fmla="*/ 2447 h 2489"/>
                  <a:gd name="T12" fmla="*/ 5696 w 5697"/>
                  <a:gd name="T13" fmla="*/ 64 h 2489"/>
                  <a:gd name="T14" fmla="*/ 2649 w 5697"/>
                  <a:gd name="T15" fmla="*/ 0 h 2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7" h="2489" extrusionOk="0">
                    <a:moveTo>
                      <a:pt x="2649" y="0"/>
                    </a:moveTo>
                    <a:lnTo>
                      <a:pt x="2604" y="1629"/>
                    </a:lnTo>
                    <a:cubicBezTo>
                      <a:pt x="2604" y="1629"/>
                      <a:pt x="1" y="2160"/>
                      <a:pt x="624" y="2365"/>
                    </a:cubicBezTo>
                    <a:cubicBezTo>
                      <a:pt x="925" y="2461"/>
                      <a:pt x="2058" y="2488"/>
                      <a:pt x="3173" y="2488"/>
                    </a:cubicBezTo>
                    <a:cubicBezTo>
                      <a:pt x="4133" y="2488"/>
                      <a:pt x="5080" y="2468"/>
                      <a:pt x="5469" y="2455"/>
                    </a:cubicBezTo>
                    <a:lnTo>
                      <a:pt x="5659" y="2447"/>
                    </a:lnTo>
                    <a:lnTo>
                      <a:pt x="5696" y="64"/>
                    </a:lnTo>
                    <a:lnTo>
                      <a:pt x="2649"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0" name="Google Shape;2640;p46">
                <a:extLst>
                  <a:ext uri="{FF2B5EF4-FFF2-40B4-BE49-F238E27FC236}">
                    <a16:creationId xmlns:a16="http://schemas.microsoft.com/office/drawing/2014/main" xmlns="" id="{5AE20C38-8E6B-BCC6-1796-2B85EE4B24B4}"/>
                  </a:ext>
                </a:extLst>
              </p:cNvPr>
              <p:cNvSpPr>
                <a:spLocks/>
              </p:cNvSpPr>
              <p:nvPr/>
            </p:nvSpPr>
            <p:spPr bwMode="auto">
              <a:xfrm>
                <a:off x="7728970" y="4675172"/>
                <a:ext cx="45988" cy="35167"/>
              </a:xfrm>
              <a:custGeom>
                <a:avLst/>
                <a:gdLst>
                  <a:gd name="T0" fmla="*/ 1021 w 1122"/>
                  <a:gd name="T1" fmla="*/ 1 h 858"/>
                  <a:gd name="T2" fmla="*/ 404 w 1122"/>
                  <a:gd name="T3" fmla="*/ 211 h 858"/>
                  <a:gd name="T4" fmla="*/ 1 w 1122"/>
                  <a:gd name="T5" fmla="*/ 853 h 858"/>
                  <a:gd name="T6" fmla="*/ 1102 w 1122"/>
                  <a:gd name="T7" fmla="*/ 858 h 858"/>
                  <a:gd name="T8" fmla="*/ 1121 w 1122"/>
                  <a:gd name="T9" fmla="*/ 6 h 858"/>
                  <a:gd name="T10" fmla="*/ 1021 w 1122"/>
                  <a:gd name="T11" fmla="*/ 1 h 858"/>
                </a:gdLst>
                <a:ahLst/>
                <a:cxnLst>
                  <a:cxn ang="0">
                    <a:pos x="T0" y="T1"/>
                  </a:cxn>
                  <a:cxn ang="0">
                    <a:pos x="T2" y="T3"/>
                  </a:cxn>
                  <a:cxn ang="0">
                    <a:pos x="T4" y="T5"/>
                  </a:cxn>
                  <a:cxn ang="0">
                    <a:pos x="T6" y="T7"/>
                  </a:cxn>
                  <a:cxn ang="0">
                    <a:pos x="T8" y="T9"/>
                  </a:cxn>
                  <a:cxn ang="0">
                    <a:pos x="T10" y="T11"/>
                  </a:cxn>
                </a:cxnLst>
                <a:rect l="0" t="0" r="r" b="b"/>
                <a:pathLst>
                  <a:path w="1122" h="858" extrusionOk="0">
                    <a:moveTo>
                      <a:pt x="1021" y="1"/>
                    </a:moveTo>
                    <a:cubicBezTo>
                      <a:pt x="798" y="1"/>
                      <a:pt x="583" y="78"/>
                      <a:pt x="404" y="211"/>
                    </a:cubicBezTo>
                    <a:cubicBezTo>
                      <a:pt x="195" y="368"/>
                      <a:pt x="49" y="599"/>
                      <a:pt x="1" y="853"/>
                    </a:cubicBezTo>
                    <a:lnTo>
                      <a:pt x="1102" y="858"/>
                    </a:lnTo>
                    <a:lnTo>
                      <a:pt x="1121" y="6"/>
                    </a:lnTo>
                    <a:cubicBezTo>
                      <a:pt x="1088" y="2"/>
                      <a:pt x="1054" y="1"/>
                      <a:pt x="1021" y="1"/>
                    </a:cubicBez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1" name="Google Shape;2641;p46">
                <a:extLst>
                  <a:ext uri="{FF2B5EF4-FFF2-40B4-BE49-F238E27FC236}">
                    <a16:creationId xmlns:a16="http://schemas.microsoft.com/office/drawing/2014/main" xmlns="" id="{51DC1668-F15D-8CF8-C643-F9D5B9B02B65}"/>
                  </a:ext>
                </a:extLst>
              </p:cNvPr>
              <p:cNvSpPr>
                <a:spLocks/>
              </p:cNvSpPr>
              <p:nvPr/>
            </p:nvSpPr>
            <p:spPr bwMode="auto">
              <a:xfrm>
                <a:off x="7610428" y="4293623"/>
                <a:ext cx="197166" cy="21142"/>
              </a:xfrm>
              <a:custGeom>
                <a:avLst/>
                <a:gdLst>
                  <a:gd name="T0" fmla="*/ 912 w 5241"/>
                  <a:gd name="T1" fmla="*/ 0 h 562"/>
                  <a:gd name="T2" fmla="*/ 109 w 5241"/>
                  <a:gd name="T3" fmla="*/ 396 h 562"/>
                  <a:gd name="T4" fmla="*/ 3296 w 5241"/>
                  <a:gd name="T5" fmla="*/ 562 h 562"/>
                  <a:gd name="T6" fmla="*/ 5241 w 5241"/>
                  <a:gd name="T7" fmla="*/ 512 h 562"/>
                  <a:gd name="T8" fmla="*/ 5237 w 5241"/>
                  <a:gd name="T9" fmla="*/ 441 h 562"/>
                  <a:gd name="T10" fmla="*/ 1174 w 5241"/>
                  <a:gd name="T11" fmla="*/ 396 h 562"/>
                  <a:gd name="T12" fmla="*/ 912 w 5241"/>
                  <a:gd name="T13" fmla="*/ 0 h 562"/>
                </a:gdLst>
                <a:ahLst/>
                <a:cxnLst>
                  <a:cxn ang="0">
                    <a:pos x="T0" y="T1"/>
                  </a:cxn>
                  <a:cxn ang="0">
                    <a:pos x="T2" y="T3"/>
                  </a:cxn>
                  <a:cxn ang="0">
                    <a:pos x="T4" y="T5"/>
                  </a:cxn>
                  <a:cxn ang="0">
                    <a:pos x="T6" y="T7"/>
                  </a:cxn>
                  <a:cxn ang="0">
                    <a:pos x="T8" y="T9"/>
                  </a:cxn>
                  <a:cxn ang="0">
                    <a:pos x="T10" y="T11"/>
                  </a:cxn>
                  <a:cxn ang="0">
                    <a:pos x="T12" y="T13"/>
                  </a:cxn>
                </a:cxnLst>
                <a:rect l="0" t="0" r="r" b="b"/>
                <a:pathLst>
                  <a:path w="5241" h="562" extrusionOk="0">
                    <a:moveTo>
                      <a:pt x="912" y="0"/>
                    </a:moveTo>
                    <a:cubicBezTo>
                      <a:pt x="912" y="0"/>
                      <a:pt x="0" y="243"/>
                      <a:pt x="109" y="396"/>
                    </a:cubicBezTo>
                    <a:cubicBezTo>
                      <a:pt x="184" y="497"/>
                      <a:pt x="1787" y="562"/>
                      <a:pt x="3296" y="562"/>
                    </a:cubicBezTo>
                    <a:cubicBezTo>
                      <a:pt x="4028" y="562"/>
                      <a:pt x="4738" y="546"/>
                      <a:pt x="5241" y="512"/>
                    </a:cubicBezTo>
                    <a:lnTo>
                      <a:pt x="5237" y="441"/>
                    </a:lnTo>
                    <a:lnTo>
                      <a:pt x="1174" y="396"/>
                    </a:lnTo>
                    <a:cubicBezTo>
                      <a:pt x="1174" y="396"/>
                      <a:pt x="1091" y="11"/>
                      <a:pt x="912" y="0"/>
                    </a:cubicBez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2" name="Google Shape;2642;p46">
                <a:extLst>
                  <a:ext uri="{FF2B5EF4-FFF2-40B4-BE49-F238E27FC236}">
                    <a16:creationId xmlns:a16="http://schemas.microsoft.com/office/drawing/2014/main" xmlns="" id="{C901AEDD-38F1-E15F-7EF4-CFD2F123D49A}"/>
                  </a:ext>
                </a:extLst>
              </p:cNvPr>
              <p:cNvSpPr>
                <a:spLocks/>
              </p:cNvSpPr>
              <p:nvPr/>
            </p:nvSpPr>
            <p:spPr bwMode="auto">
              <a:xfrm>
                <a:off x="7614491" y="4306488"/>
                <a:ext cx="194796" cy="4815"/>
              </a:xfrm>
              <a:custGeom>
                <a:avLst/>
                <a:gdLst>
                  <a:gd name="T0" fmla="*/ 25 w 5178"/>
                  <a:gd name="T1" fmla="*/ 0 h 128"/>
                  <a:gd name="T2" fmla="*/ 1 w 5178"/>
                  <a:gd name="T3" fmla="*/ 2 h 128"/>
                  <a:gd name="T4" fmla="*/ 54 w 5178"/>
                  <a:gd name="T5" fmla="*/ 9 h 128"/>
                  <a:gd name="T6" fmla="*/ 202 w 5178"/>
                  <a:gd name="T7" fmla="*/ 21 h 128"/>
                  <a:gd name="T8" fmla="*/ 759 w 5178"/>
                  <a:gd name="T9" fmla="*/ 54 h 128"/>
                  <a:gd name="T10" fmla="*/ 2590 w 5178"/>
                  <a:gd name="T11" fmla="*/ 117 h 128"/>
                  <a:gd name="T12" fmla="*/ 3596 w 5178"/>
                  <a:gd name="T13" fmla="*/ 128 h 128"/>
                  <a:gd name="T14" fmla="*/ 4419 w 5178"/>
                  <a:gd name="T15" fmla="*/ 121 h 128"/>
                  <a:gd name="T16" fmla="*/ 4972 w 5178"/>
                  <a:gd name="T17" fmla="*/ 110 h 128"/>
                  <a:gd name="T18" fmla="*/ 5126 w 5178"/>
                  <a:gd name="T19" fmla="*/ 103 h 128"/>
                  <a:gd name="T20" fmla="*/ 5178 w 5178"/>
                  <a:gd name="T21" fmla="*/ 99 h 128"/>
                  <a:gd name="T22" fmla="*/ 5126 w 5178"/>
                  <a:gd name="T23" fmla="*/ 95 h 128"/>
                  <a:gd name="T24" fmla="*/ 4419 w 5178"/>
                  <a:gd name="T25" fmla="*/ 95 h 128"/>
                  <a:gd name="T26" fmla="*/ 4035 w 5178"/>
                  <a:gd name="T27" fmla="*/ 96 h 128"/>
                  <a:gd name="T28" fmla="*/ 2590 w 5178"/>
                  <a:gd name="T29" fmla="*/ 84 h 128"/>
                  <a:gd name="T30" fmla="*/ 759 w 5178"/>
                  <a:gd name="T31" fmla="*/ 28 h 128"/>
                  <a:gd name="T32" fmla="*/ 206 w 5178"/>
                  <a:gd name="T33" fmla="*/ 5 h 128"/>
                  <a:gd name="T34" fmla="*/ 54 w 5178"/>
                  <a:gd name="T35" fmla="*/ 2 h 128"/>
                  <a:gd name="T36" fmla="*/ 25 w 5178"/>
                  <a:gd name="T3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8" h="128" extrusionOk="0">
                    <a:moveTo>
                      <a:pt x="25" y="0"/>
                    </a:moveTo>
                    <a:cubicBezTo>
                      <a:pt x="9" y="0"/>
                      <a:pt x="1" y="2"/>
                      <a:pt x="1" y="2"/>
                    </a:cubicBezTo>
                    <a:cubicBezTo>
                      <a:pt x="1" y="2"/>
                      <a:pt x="20" y="5"/>
                      <a:pt x="54" y="9"/>
                    </a:cubicBezTo>
                    <a:cubicBezTo>
                      <a:pt x="98" y="13"/>
                      <a:pt x="147" y="17"/>
                      <a:pt x="202" y="21"/>
                    </a:cubicBezTo>
                    <a:cubicBezTo>
                      <a:pt x="356" y="28"/>
                      <a:pt x="539" y="39"/>
                      <a:pt x="759" y="54"/>
                    </a:cubicBezTo>
                    <a:cubicBezTo>
                      <a:pt x="1226" y="81"/>
                      <a:pt x="1872" y="107"/>
                      <a:pt x="2590" y="117"/>
                    </a:cubicBezTo>
                    <a:cubicBezTo>
                      <a:pt x="2946" y="125"/>
                      <a:pt x="3286" y="128"/>
                      <a:pt x="3596" y="128"/>
                    </a:cubicBezTo>
                    <a:cubicBezTo>
                      <a:pt x="3905" y="128"/>
                      <a:pt x="4184" y="125"/>
                      <a:pt x="4419" y="121"/>
                    </a:cubicBezTo>
                    <a:cubicBezTo>
                      <a:pt x="4636" y="117"/>
                      <a:pt x="4823" y="114"/>
                      <a:pt x="4972" y="110"/>
                    </a:cubicBezTo>
                    <a:cubicBezTo>
                      <a:pt x="5029" y="107"/>
                      <a:pt x="5081" y="107"/>
                      <a:pt x="5126" y="103"/>
                    </a:cubicBezTo>
                    <a:cubicBezTo>
                      <a:pt x="5159" y="103"/>
                      <a:pt x="5178" y="99"/>
                      <a:pt x="5178" y="99"/>
                    </a:cubicBezTo>
                    <a:cubicBezTo>
                      <a:pt x="5178" y="99"/>
                      <a:pt x="5159" y="95"/>
                      <a:pt x="5126" y="95"/>
                    </a:cubicBezTo>
                    <a:lnTo>
                      <a:pt x="4419" y="95"/>
                    </a:lnTo>
                    <a:cubicBezTo>
                      <a:pt x="4302" y="96"/>
                      <a:pt x="4173" y="96"/>
                      <a:pt x="4035" y="96"/>
                    </a:cubicBezTo>
                    <a:cubicBezTo>
                      <a:pt x="3622" y="96"/>
                      <a:pt x="3125" y="92"/>
                      <a:pt x="2590" y="84"/>
                    </a:cubicBezTo>
                    <a:cubicBezTo>
                      <a:pt x="1872" y="69"/>
                      <a:pt x="1226" y="47"/>
                      <a:pt x="759" y="28"/>
                    </a:cubicBezTo>
                    <a:cubicBezTo>
                      <a:pt x="539" y="21"/>
                      <a:pt x="356" y="13"/>
                      <a:pt x="206" y="5"/>
                    </a:cubicBezTo>
                    <a:cubicBezTo>
                      <a:pt x="150" y="2"/>
                      <a:pt x="98" y="2"/>
                      <a:pt x="54" y="2"/>
                    </a:cubicBezTo>
                    <a:cubicBezTo>
                      <a:pt x="42" y="1"/>
                      <a:pt x="33" y="0"/>
                      <a:pt x="2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3" name="Google Shape;2643;p46">
                <a:extLst>
                  <a:ext uri="{FF2B5EF4-FFF2-40B4-BE49-F238E27FC236}">
                    <a16:creationId xmlns:a16="http://schemas.microsoft.com/office/drawing/2014/main" xmlns="" id="{EDDFB526-F36A-7F57-C722-7D6D03060671}"/>
                  </a:ext>
                </a:extLst>
              </p:cNvPr>
              <p:cNvSpPr>
                <a:spLocks/>
              </p:cNvSpPr>
              <p:nvPr/>
            </p:nvSpPr>
            <p:spPr bwMode="auto">
              <a:xfrm>
                <a:off x="7643721" y="4292155"/>
                <a:ext cx="11700" cy="18246"/>
              </a:xfrm>
              <a:custGeom>
                <a:avLst/>
                <a:gdLst>
                  <a:gd name="T0" fmla="*/ 7 w 311"/>
                  <a:gd name="T1" fmla="*/ 1 h 485"/>
                  <a:gd name="T2" fmla="*/ 5 w 311"/>
                  <a:gd name="T3" fmla="*/ 2 h 485"/>
                  <a:gd name="T4" fmla="*/ 191 w 311"/>
                  <a:gd name="T5" fmla="*/ 219 h 485"/>
                  <a:gd name="T6" fmla="*/ 289 w 311"/>
                  <a:gd name="T7" fmla="*/ 484 h 485"/>
                  <a:gd name="T8" fmla="*/ 289 w 311"/>
                  <a:gd name="T9" fmla="*/ 484 h 485"/>
                  <a:gd name="T10" fmla="*/ 221 w 311"/>
                  <a:gd name="T11" fmla="*/ 200 h 485"/>
                  <a:gd name="T12" fmla="*/ 7 w 311"/>
                  <a:gd name="T13" fmla="*/ 1 h 485"/>
                </a:gdLst>
                <a:ahLst/>
                <a:cxnLst>
                  <a:cxn ang="0">
                    <a:pos x="T0" y="T1"/>
                  </a:cxn>
                  <a:cxn ang="0">
                    <a:pos x="T2" y="T3"/>
                  </a:cxn>
                  <a:cxn ang="0">
                    <a:pos x="T4" y="T5"/>
                  </a:cxn>
                  <a:cxn ang="0">
                    <a:pos x="T6" y="T7"/>
                  </a:cxn>
                  <a:cxn ang="0">
                    <a:pos x="T8" y="T9"/>
                  </a:cxn>
                  <a:cxn ang="0">
                    <a:pos x="T10" y="T11"/>
                  </a:cxn>
                  <a:cxn ang="0">
                    <a:pos x="T12" y="T13"/>
                  </a:cxn>
                </a:cxnLst>
                <a:rect l="0" t="0" r="r" b="b"/>
                <a:pathLst>
                  <a:path w="311" h="485" extrusionOk="0">
                    <a:moveTo>
                      <a:pt x="7" y="1"/>
                    </a:moveTo>
                    <a:cubicBezTo>
                      <a:pt x="6" y="1"/>
                      <a:pt x="5" y="1"/>
                      <a:pt x="5" y="2"/>
                    </a:cubicBezTo>
                    <a:cubicBezTo>
                      <a:pt x="1" y="9"/>
                      <a:pt x="113" y="81"/>
                      <a:pt x="191" y="219"/>
                    </a:cubicBezTo>
                    <a:cubicBezTo>
                      <a:pt x="273" y="353"/>
                      <a:pt x="277" y="484"/>
                      <a:pt x="289" y="484"/>
                    </a:cubicBezTo>
                    <a:cubicBezTo>
                      <a:pt x="289" y="484"/>
                      <a:pt x="289" y="484"/>
                      <a:pt x="289" y="484"/>
                    </a:cubicBezTo>
                    <a:cubicBezTo>
                      <a:pt x="300" y="484"/>
                      <a:pt x="310" y="340"/>
                      <a:pt x="221" y="200"/>
                    </a:cubicBezTo>
                    <a:cubicBezTo>
                      <a:pt x="145" y="62"/>
                      <a:pt x="28" y="1"/>
                      <a:pt x="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4" name="Google Shape;2644;p46">
                <a:extLst>
                  <a:ext uri="{FF2B5EF4-FFF2-40B4-BE49-F238E27FC236}">
                    <a16:creationId xmlns:a16="http://schemas.microsoft.com/office/drawing/2014/main" xmlns="" id="{53381700-D3AE-FC73-D600-0FA6A1B0656B}"/>
                  </a:ext>
                </a:extLst>
              </p:cNvPr>
              <p:cNvSpPr>
                <a:spLocks/>
              </p:cNvSpPr>
              <p:nvPr/>
            </p:nvSpPr>
            <p:spPr bwMode="auto">
              <a:xfrm>
                <a:off x="7638021" y="4680869"/>
                <a:ext cx="7255" cy="10493"/>
              </a:xfrm>
              <a:custGeom>
                <a:avLst/>
                <a:gdLst>
                  <a:gd name="T0" fmla="*/ 14 w 177"/>
                  <a:gd name="T1" fmla="*/ 1 h 256"/>
                  <a:gd name="T2" fmla="*/ 12 w 177"/>
                  <a:gd name="T3" fmla="*/ 1 h 256"/>
                  <a:gd name="T4" fmla="*/ 72 w 177"/>
                  <a:gd name="T5" fmla="*/ 139 h 256"/>
                  <a:gd name="T6" fmla="*/ 166 w 177"/>
                  <a:gd name="T7" fmla="*/ 256 h 256"/>
                  <a:gd name="T8" fmla="*/ 168 w 177"/>
                  <a:gd name="T9" fmla="*/ 255 h 256"/>
                  <a:gd name="T10" fmla="*/ 106 w 177"/>
                  <a:gd name="T11" fmla="*/ 117 h 256"/>
                  <a:gd name="T12" fmla="*/ 14 w 177"/>
                  <a:gd name="T13" fmla="*/ 1 h 256"/>
                </a:gdLst>
                <a:ahLst/>
                <a:cxnLst>
                  <a:cxn ang="0">
                    <a:pos x="T0" y="T1"/>
                  </a:cxn>
                  <a:cxn ang="0">
                    <a:pos x="T2" y="T3"/>
                  </a:cxn>
                  <a:cxn ang="0">
                    <a:pos x="T4" y="T5"/>
                  </a:cxn>
                  <a:cxn ang="0">
                    <a:pos x="T6" y="T7"/>
                  </a:cxn>
                  <a:cxn ang="0">
                    <a:pos x="T8" y="T9"/>
                  </a:cxn>
                  <a:cxn ang="0">
                    <a:pos x="T10" y="T11"/>
                  </a:cxn>
                  <a:cxn ang="0">
                    <a:pos x="T12" y="T13"/>
                  </a:cxn>
                </a:cxnLst>
                <a:rect l="0" t="0" r="r" b="b"/>
                <a:pathLst>
                  <a:path w="177" h="256" extrusionOk="0">
                    <a:moveTo>
                      <a:pt x="14" y="1"/>
                    </a:moveTo>
                    <a:cubicBezTo>
                      <a:pt x="13" y="1"/>
                      <a:pt x="12" y="1"/>
                      <a:pt x="12" y="1"/>
                    </a:cubicBezTo>
                    <a:cubicBezTo>
                      <a:pt x="1" y="5"/>
                      <a:pt x="30" y="69"/>
                      <a:pt x="72" y="139"/>
                    </a:cubicBezTo>
                    <a:cubicBezTo>
                      <a:pt x="114" y="206"/>
                      <a:pt x="153" y="256"/>
                      <a:pt x="166" y="256"/>
                    </a:cubicBezTo>
                    <a:cubicBezTo>
                      <a:pt x="167" y="256"/>
                      <a:pt x="168" y="256"/>
                      <a:pt x="168" y="255"/>
                    </a:cubicBezTo>
                    <a:cubicBezTo>
                      <a:pt x="177" y="251"/>
                      <a:pt x="151" y="188"/>
                      <a:pt x="106" y="117"/>
                    </a:cubicBezTo>
                    <a:cubicBezTo>
                      <a:pt x="64" y="51"/>
                      <a:pt x="25" y="1"/>
                      <a:pt x="1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5" name="Google Shape;2645;p46">
                <a:extLst>
                  <a:ext uri="{FF2B5EF4-FFF2-40B4-BE49-F238E27FC236}">
                    <a16:creationId xmlns:a16="http://schemas.microsoft.com/office/drawing/2014/main" xmlns="" id="{C5DBB6BA-FF60-C25C-76A6-5B2FCEDB7DC8}"/>
                  </a:ext>
                </a:extLst>
              </p:cNvPr>
              <p:cNvSpPr>
                <a:spLocks/>
              </p:cNvSpPr>
              <p:nvPr/>
            </p:nvSpPr>
            <p:spPr bwMode="auto">
              <a:xfrm>
                <a:off x="7647202" y="4679025"/>
                <a:ext cx="8198" cy="7296"/>
              </a:xfrm>
              <a:custGeom>
                <a:avLst/>
                <a:gdLst>
                  <a:gd name="T0" fmla="*/ 8 w 200"/>
                  <a:gd name="T1" fmla="*/ 0 h 178"/>
                  <a:gd name="T2" fmla="*/ 5 w 200"/>
                  <a:gd name="T3" fmla="*/ 2 h 178"/>
                  <a:gd name="T4" fmla="*/ 87 w 200"/>
                  <a:gd name="T5" fmla="*/ 102 h 178"/>
                  <a:gd name="T6" fmla="*/ 189 w 200"/>
                  <a:gd name="T7" fmla="*/ 178 h 178"/>
                  <a:gd name="T8" fmla="*/ 191 w 200"/>
                  <a:gd name="T9" fmla="*/ 176 h 178"/>
                  <a:gd name="T10" fmla="*/ 113 w 200"/>
                  <a:gd name="T11" fmla="*/ 76 h 178"/>
                  <a:gd name="T12" fmla="*/ 8 w 200"/>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200" h="178" extrusionOk="0">
                    <a:moveTo>
                      <a:pt x="8" y="0"/>
                    </a:moveTo>
                    <a:cubicBezTo>
                      <a:pt x="6" y="0"/>
                      <a:pt x="5" y="1"/>
                      <a:pt x="5" y="2"/>
                    </a:cubicBezTo>
                    <a:cubicBezTo>
                      <a:pt x="1" y="9"/>
                      <a:pt x="34" y="54"/>
                      <a:pt x="87" y="102"/>
                    </a:cubicBezTo>
                    <a:cubicBezTo>
                      <a:pt x="134" y="146"/>
                      <a:pt x="178" y="178"/>
                      <a:pt x="189" y="178"/>
                    </a:cubicBezTo>
                    <a:cubicBezTo>
                      <a:pt x="190" y="178"/>
                      <a:pt x="191" y="177"/>
                      <a:pt x="191" y="176"/>
                    </a:cubicBezTo>
                    <a:cubicBezTo>
                      <a:pt x="199" y="169"/>
                      <a:pt x="165" y="124"/>
                      <a:pt x="113" y="76"/>
                    </a:cubicBezTo>
                    <a:cubicBezTo>
                      <a:pt x="66" y="32"/>
                      <a:pt x="21" y="0"/>
                      <a:pt x="8"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6" name="Google Shape;2646;p46">
                <a:extLst>
                  <a:ext uri="{FF2B5EF4-FFF2-40B4-BE49-F238E27FC236}">
                    <a16:creationId xmlns:a16="http://schemas.microsoft.com/office/drawing/2014/main" xmlns="" id="{F6B65622-A50C-C824-5330-C0EE63CCC9AF}"/>
                  </a:ext>
                </a:extLst>
              </p:cNvPr>
              <p:cNvSpPr>
                <a:spLocks/>
              </p:cNvSpPr>
              <p:nvPr/>
            </p:nvSpPr>
            <p:spPr bwMode="auto">
              <a:xfrm>
                <a:off x="7648596" y="4673697"/>
                <a:ext cx="13198" cy="1558"/>
              </a:xfrm>
              <a:custGeom>
                <a:avLst/>
                <a:gdLst>
                  <a:gd name="T0" fmla="*/ 161 w 322"/>
                  <a:gd name="T1" fmla="*/ 1 h 38"/>
                  <a:gd name="T2" fmla="*/ 0 w 322"/>
                  <a:gd name="T3" fmla="*/ 19 h 38"/>
                  <a:gd name="T4" fmla="*/ 161 w 322"/>
                  <a:gd name="T5" fmla="*/ 37 h 38"/>
                  <a:gd name="T6" fmla="*/ 322 w 322"/>
                  <a:gd name="T7" fmla="*/ 19 h 38"/>
                  <a:gd name="T8" fmla="*/ 161 w 322"/>
                  <a:gd name="T9" fmla="*/ 1 h 38"/>
                </a:gdLst>
                <a:ahLst/>
                <a:cxnLst>
                  <a:cxn ang="0">
                    <a:pos x="T0" y="T1"/>
                  </a:cxn>
                  <a:cxn ang="0">
                    <a:pos x="T2" y="T3"/>
                  </a:cxn>
                  <a:cxn ang="0">
                    <a:pos x="T4" y="T5"/>
                  </a:cxn>
                  <a:cxn ang="0">
                    <a:pos x="T6" y="T7"/>
                  </a:cxn>
                  <a:cxn ang="0">
                    <a:pos x="T8" y="T9"/>
                  </a:cxn>
                </a:cxnLst>
                <a:rect l="0" t="0" r="r" b="b"/>
                <a:pathLst>
                  <a:path w="322" h="38" extrusionOk="0">
                    <a:moveTo>
                      <a:pt x="161" y="1"/>
                    </a:moveTo>
                    <a:cubicBezTo>
                      <a:pt x="75" y="1"/>
                      <a:pt x="0" y="8"/>
                      <a:pt x="0" y="19"/>
                    </a:cubicBezTo>
                    <a:cubicBezTo>
                      <a:pt x="0" y="27"/>
                      <a:pt x="72" y="37"/>
                      <a:pt x="161" y="37"/>
                    </a:cubicBezTo>
                    <a:cubicBezTo>
                      <a:pt x="251" y="37"/>
                      <a:pt x="322" y="30"/>
                      <a:pt x="322" y="19"/>
                    </a:cubicBezTo>
                    <a:cubicBezTo>
                      <a:pt x="322" y="11"/>
                      <a:pt x="251" y="1"/>
                      <a:pt x="16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7" name="Google Shape;2647;p46">
                <a:extLst>
                  <a:ext uri="{FF2B5EF4-FFF2-40B4-BE49-F238E27FC236}">
                    <a16:creationId xmlns:a16="http://schemas.microsoft.com/office/drawing/2014/main" xmlns="" id="{D4C0C5DC-271F-6DFE-D2D4-5B2F77BECF88}"/>
                  </a:ext>
                </a:extLst>
              </p:cNvPr>
              <p:cNvSpPr>
                <a:spLocks/>
              </p:cNvSpPr>
              <p:nvPr/>
            </p:nvSpPr>
            <p:spPr bwMode="auto">
              <a:xfrm>
                <a:off x="7649210" y="4666114"/>
                <a:ext cx="15042" cy="2172"/>
              </a:xfrm>
              <a:custGeom>
                <a:avLst/>
                <a:gdLst>
                  <a:gd name="T0" fmla="*/ 351 w 367"/>
                  <a:gd name="T1" fmla="*/ 0 h 53"/>
                  <a:gd name="T2" fmla="*/ 183 w 367"/>
                  <a:gd name="T3" fmla="*/ 14 h 53"/>
                  <a:gd name="T4" fmla="*/ 0 w 367"/>
                  <a:gd name="T5" fmla="*/ 25 h 53"/>
                  <a:gd name="T6" fmla="*/ 148 w 367"/>
                  <a:gd name="T7" fmla="*/ 52 h 53"/>
                  <a:gd name="T8" fmla="*/ 183 w 367"/>
                  <a:gd name="T9" fmla="*/ 51 h 53"/>
                  <a:gd name="T10" fmla="*/ 363 w 367"/>
                  <a:gd name="T11" fmla="*/ 3 h 53"/>
                  <a:gd name="T12" fmla="*/ 351 w 367"/>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67" h="53" extrusionOk="0">
                    <a:moveTo>
                      <a:pt x="351" y="0"/>
                    </a:moveTo>
                    <a:cubicBezTo>
                      <a:pt x="326" y="0"/>
                      <a:pt x="261" y="11"/>
                      <a:pt x="183" y="14"/>
                    </a:cubicBezTo>
                    <a:cubicBezTo>
                      <a:pt x="83" y="21"/>
                      <a:pt x="4" y="14"/>
                      <a:pt x="0" y="25"/>
                    </a:cubicBezTo>
                    <a:cubicBezTo>
                      <a:pt x="0" y="32"/>
                      <a:pt x="64" y="52"/>
                      <a:pt x="148" y="52"/>
                    </a:cubicBezTo>
                    <a:cubicBezTo>
                      <a:pt x="160" y="52"/>
                      <a:pt x="171" y="52"/>
                      <a:pt x="183" y="51"/>
                    </a:cubicBezTo>
                    <a:cubicBezTo>
                      <a:pt x="288" y="48"/>
                      <a:pt x="366" y="14"/>
                      <a:pt x="363" y="3"/>
                    </a:cubicBezTo>
                    <a:cubicBezTo>
                      <a:pt x="362" y="1"/>
                      <a:pt x="358" y="0"/>
                      <a:pt x="35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8" name="Google Shape;2648;p46">
                <a:extLst>
                  <a:ext uri="{FF2B5EF4-FFF2-40B4-BE49-F238E27FC236}">
                    <a16:creationId xmlns:a16="http://schemas.microsoft.com/office/drawing/2014/main" xmlns="" id="{DE31D5D8-37B2-2630-8BA5-0CDB95119783}"/>
                  </a:ext>
                </a:extLst>
              </p:cNvPr>
              <p:cNvSpPr>
                <a:spLocks/>
              </p:cNvSpPr>
              <p:nvPr/>
            </p:nvSpPr>
            <p:spPr bwMode="auto">
              <a:xfrm>
                <a:off x="7617200" y="4668860"/>
                <a:ext cx="23650" cy="13731"/>
              </a:xfrm>
              <a:custGeom>
                <a:avLst/>
                <a:gdLst>
                  <a:gd name="T0" fmla="*/ 181 w 577"/>
                  <a:gd name="T1" fmla="*/ 36 h 335"/>
                  <a:gd name="T2" fmla="*/ 295 w 577"/>
                  <a:gd name="T3" fmla="*/ 51 h 335"/>
                  <a:gd name="T4" fmla="*/ 460 w 577"/>
                  <a:gd name="T5" fmla="*/ 163 h 335"/>
                  <a:gd name="T6" fmla="*/ 524 w 577"/>
                  <a:gd name="T7" fmla="*/ 273 h 335"/>
                  <a:gd name="T8" fmla="*/ 524 w 577"/>
                  <a:gd name="T9" fmla="*/ 273 h 335"/>
                  <a:gd name="T10" fmla="*/ 385 w 577"/>
                  <a:gd name="T11" fmla="*/ 250 h 335"/>
                  <a:gd name="T12" fmla="*/ 183 w 577"/>
                  <a:gd name="T13" fmla="*/ 193 h 335"/>
                  <a:gd name="T14" fmla="*/ 76 w 577"/>
                  <a:gd name="T15" fmla="*/ 145 h 335"/>
                  <a:gd name="T16" fmla="*/ 61 w 577"/>
                  <a:gd name="T17" fmla="*/ 62 h 335"/>
                  <a:gd name="T18" fmla="*/ 181 w 577"/>
                  <a:gd name="T19" fmla="*/ 36 h 335"/>
                  <a:gd name="T20" fmla="*/ 189 w 577"/>
                  <a:gd name="T21" fmla="*/ 1 h 335"/>
                  <a:gd name="T22" fmla="*/ 38 w 577"/>
                  <a:gd name="T23" fmla="*/ 36 h 335"/>
                  <a:gd name="T24" fmla="*/ 9 w 577"/>
                  <a:gd name="T25" fmla="*/ 111 h 335"/>
                  <a:gd name="T26" fmla="*/ 57 w 577"/>
                  <a:gd name="T27" fmla="*/ 174 h 335"/>
                  <a:gd name="T28" fmla="*/ 173 w 577"/>
                  <a:gd name="T29" fmla="*/ 227 h 335"/>
                  <a:gd name="T30" fmla="*/ 382 w 577"/>
                  <a:gd name="T31" fmla="*/ 276 h 335"/>
                  <a:gd name="T32" fmla="*/ 522 w 577"/>
                  <a:gd name="T33" fmla="*/ 288 h 335"/>
                  <a:gd name="T34" fmla="*/ 530 w 577"/>
                  <a:gd name="T35" fmla="*/ 287 h 335"/>
                  <a:gd name="T36" fmla="*/ 530 w 577"/>
                  <a:gd name="T37" fmla="*/ 287 h 335"/>
                  <a:gd name="T38" fmla="*/ 546 w 577"/>
                  <a:gd name="T39" fmla="*/ 335 h 335"/>
                  <a:gd name="T40" fmla="*/ 544 w 577"/>
                  <a:gd name="T41" fmla="*/ 287 h 335"/>
                  <a:gd name="T42" fmla="*/ 544 w 577"/>
                  <a:gd name="T43" fmla="*/ 287 h 335"/>
                  <a:gd name="T44" fmla="*/ 576 w 577"/>
                  <a:gd name="T45" fmla="*/ 283 h 335"/>
                  <a:gd name="T46" fmla="*/ 541 w 577"/>
                  <a:gd name="T47" fmla="*/ 275 h 335"/>
                  <a:gd name="T48" fmla="*/ 541 w 577"/>
                  <a:gd name="T49" fmla="*/ 275 h 335"/>
                  <a:gd name="T50" fmla="*/ 483 w 577"/>
                  <a:gd name="T51" fmla="*/ 148 h 335"/>
                  <a:gd name="T52" fmla="*/ 189 w 577"/>
                  <a:gd name="T53" fmla="*/ 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7" h="335" extrusionOk="0">
                    <a:moveTo>
                      <a:pt x="181" y="36"/>
                    </a:moveTo>
                    <a:cubicBezTo>
                      <a:pt x="221" y="36"/>
                      <a:pt x="261" y="42"/>
                      <a:pt x="295" y="51"/>
                    </a:cubicBezTo>
                    <a:cubicBezTo>
                      <a:pt x="367" y="77"/>
                      <a:pt x="423" y="119"/>
                      <a:pt x="460" y="163"/>
                    </a:cubicBezTo>
                    <a:cubicBezTo>
                      <a:pt x="493" y="205"/>
                      <a:pt x="513" y="243"/>
                      <a:pt x="524" y="273"/>
                    </a:cubicBezTo>
                    <a:cubicBezTo>
                      <a:pt x="491" y="269"/>
                      <a:pt x="443" y="263"/>
                      <a:pt x="385" y="250"/>
                    </a:cubicBezTo>
                    <a:cubicBezTo>
                      <a:pt x="326" y="238"/>
                      <a:pt x="259" y="219"/>
                      <a:pt x="183" y="193"/>
                    </a:cubicBezTo>
                    <a:cubicBezTo>
                      <a:pt x="150" y="178"/>
                      <a:pt x="109" y="167"/>
                      <a:pt x="76" y="145"/>
                    </a:cubicBezTo>
                    <a:cubicBezTo>
                      <a:pt x="42" y="122"/>
                      <a:pt x="31" y="85"/>
                      <a:pt x="61" y="62"/>
                    </a:cubicBezTo>
                    <a:cubicBezTo>
                      <a:pt x="95" y="43"/>
                      <a:pt x="138" y="36"/>
                      <a:pt x="181" y="36"/>
                    </a:cubicBezTo>
                    <a:close/>
                    <a:moveTo>
                      <a:pt x="189" y="1"/>
                    </a:moveTo>
                    <a:cubicBezTo>
                      <a:pt x="140" y="1"/>
                      <a:pt x="89" y="11"/>
                      <a:pt x="38" y="36"/>
                    </a:cubicBezTo>
                    <a:cubicBezTo>
                      <a:pt x="16" y="51"/>
                      <a:pt x="1" y="85"/>
                      <a:pt x="9" y="111"/>
                    </a:cubicBezTo>
                    <a:cubicBezTo>
                      <a:pt x="16" y="141"/>
                      <a:pt x="35" y="160"/>
                      <a:pt x="57" y="174"/>
                    </a:cubicBezTo>
                    <a:cubicBezTo>
                      <a:pt x="94" y="200"/>
                      <a:pt x="135" y="212"/>
                      <a:pt x="173" y="227"/>
                    </a:cubicBezTo>
                    <a:cubicBezTo>
                      <a:pt x="251" y="253"/>
                      <a:pt x="322" y="267"/>
                      <a:pt x="382" y="276"/>
                    </a:cubicBezTo>
                    <a:cubicBezTo>
                      <a:pt x="440" y="285"/>
                      <a:pt x="488" y="288"/>
                      <a:pt x="522" y="288"/>
                    </a:cubicBezTo>
                    <a:cubicBezTo>
                      <a:pt x="525" y="288"/>
                      <a:pt x="527" y="288"/>
                      <a:pt x="530" y="287"/>
                    </a:cubicBezTo>
                    <a:cubicBezTo>
                      <a:pt x="540" y="317"/>
                      <a:pt x="543" y="335"/>
                      <a:pt x="546" y="335"/>
                    </a:cubicBezTo>
                    <a:cubicBezTo>
                      <a:pt x="550" y="335"/>
                      <a:pt x="550" y="319"/>
                      <a:pt x="544" y="287"/>
                    </a:cubicBezTo>
                    <a:cubicBezTo>
                      <a:pt x="565" y="286"/>
                      <a:pt x="576" y="284"/>
                      <a:pt x="576" y="283"/>
                    </a:cubicBezTo>
                    <a:cubicBezTo>
                      <a:pt x="576" y="280"/>
                      <a:pt x="564" y="278"/>
                      <a:pt x="541" y="275"/>
                    </a:cubicBezTo>
                    <a:cubicBezTo>
                      <a:pt x="534" y="245"/>
                      <a:pt x="518" y="198"/>
                      <a:pt x="483" y="148"/>
                    </a:cubicBezTo>
                    <a:cubicBezTo>
                      <a:pt x="434" y="78"/>
                      <a:pt x="321" y="1"/>
                      <a:pt x="18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19" name="Google Shape;2649;p46">
                <a:extLst>
                  <a:ext uri="{FF2B5EF4-FFF2-40B4-BE49-F238E27FC236}">
                    <a16:creationId xmlns:a16="http://schemas.microsoft.com/office/drawing/2014/main" xmlns="" id="{F6C7E107-1E42-8A5D-0453-7B7049EB5CE9}"/>
                  </a:ext>
                </a:extLst>
              </p:cNvPr>
              <p:cNvSpPr>
                <a:spLocks/>
              </p:cNvSpPr>
              <p:nvPr/>
            </p:nvSpPr>
            <p:spPr bwMode="auto">
              <a:xfrm>
                <a:off x="7637447" y="4665295"/>
                <a:ext cx="12255" cy="15493"/>
              </a:xfrm>
              <a:custGeom>
                <a:avLst/>
                <a:gdLst>
                  <a:gd name="T0" fmla="*/ 226 w 299"/>
                  <a:gd name="T1" fmla="*/ 0 h 378"/>
                  <a:gd name="T2" fmla="*/ 67 w 299"/>
                  <a:gd name="T3" fmla="*/ 97 h 378"/>
                  <a:gd name="T4" fmla="*/ 11 w 299"/>
                  <a:gd name="T5" fmla="*/ 239 h 378"/>
                  <a:gd name="T6" fmla="*/ 33 w 299"/>
                  <a:gd name="T7" fmla="*/ 377 h 378"/>
                  <a:gd name="T8" fmla="*/ 34 w 299"/>
                  <a:gd name="T9" fmla="*/ 377 h 378"/>
                  <a:gd name="T10" fmla="*/ 37 w 299"/>
                  <a:gd name="T11" fmla="*/ 247 h 378"/>
                  <a:gd name="T12" fmla="*/ 97 w 299"/>
                  <a:gd name="T13" fmla="*/ 120 h 378"/>
                  <a:gd name="T14" fmla="*/ 222 w 299"/>
                  <a:gd name="T15" fmla="*/ 37 h 378"/>
                  <a:gd name="T16" fmla="*/ 227 w 299"/>
                  <a:gd name="T17" fmla="*/ 37 h 378"/>
                  <a:gd name="T18" fmla="*/ 227 w 299"/>
                  <a:gd name="T19" fmla="*/ 164 h 378"/>
                  <a:gd name="T20" fmla="*/ 146 w 299"/>
                  <a:gd name="T21" fmla="*/ 280 h 378"/>
                  <a:gd name="T22" fmla="*/ 48 w 299"/>
                  <a:gd name="T23" fmla="*/ 373 h 378"/>
                  <a:gd name="T24" fmla="*/ 50 w 299"/>
                  <a:gd name="T25" fmla="*/ 374 h 378"/>
                  <a:gd name="T26" fmla="*/ 165 w 299"/>
                  <a:gd name="T27" fmla="*/ 299 h 378"/>
                  <a:gd name="T28" fmla="*/ 258 w 299"/>
                  <a:gd name="T29" fmla="*/ 180 h 378"/>
                  <a:gd name="T30" fmla="*/ 291 w 299"/>
                  <a:gd name="T31" fmla="*/ 94 h 378"/>
                  <a:gd name="T32" fmla="*/ 235 w 299"/>
                  <a:gd name="T33" fmla="*/ 0 h 378"/>
                  <a:gd name="T34" fmla="*/ 226 w 299"/>
                  <a:gd name="T3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78" extrusionOk="0">
                    <a:moveTo>
                      <a:pt x="226" y="0"/>
                    </a:moveTo>
                    <a:cubicBezTo>
                      <a:pt x="146" y="0"/>
                      <a:pt x="103" y="57"/>
                      <a:pt x="67" y="97"/>
                    </a:cubicBezTo>
                    <a:cubicBezTo>
                      <a:pt x="34" y="146"/>
                      <a:pt x="18" y="198"/>
                      <a:pt x="11" y="239"/>
                    </a:cubicBezTo>
                    <a:cubicBezTo>
                      <a:pt x="0" y="325"/>
                      <a:pt x="28" y="377"/>
                      <a:pt x="33" y="377"/>
                    </a:cubicBezTo>
                    <a:cubicBezTo>
                      <a:pt x="33" y="377"/>
                      <a:pt x="34" y="377"/>
                      <a:pt x="34" y="377"/>
                    </a:cubicBezTo>
                    <a:cubicBezTo>
                      <a:pt x="37" y="377"/>
                      <a:pt x="22" y="325"/>
                      <a:pt x="37" y="247"/>
                    </a:cubicBezTo>
                    <a:cubicBezTo>
                      <a:pt x="44" y="206"/>
                      <a:pt x="63" y="161"/>
                      <a:pt x="97" y="120"/>
                    </a:cubicBezTo>
                    <a:cubicBezTo>
                      <a:pt x="126" y="80"/>
                      <a:pt x="175" y="37"/>
                      <a:pt x="222" y="37"/>
                    </a:cubicBezTo>
                    <a:cubicBezTo>
                      <a:pt x="224" y="37"/>
                      <a:pt x="225" y="37"/>
                      <a:pt x="227" y="37"/>
                    </a:cubicBezTo>
                    <a:cubicBezTo>
                      <a:pt x="277" y="49"/>
                      <a:pt x="258" y="123"/>
                      <a:pt x="227" y="164"/>
                    </a:cubicBezTo>
                    <a:cubicBezTo>
                      <a:pt x="201" y="209"/>
                      <a:pt x="172" y="247"/>
                      <a:pt x="146" y="280"/>
                    </a:cubicBezTo>
                    <a:cubicBezTo>
                      <a:pt x="89" y="340"/>
                      <a:pt x="44" y="370"/>
                      <a:pt x="48" y="373"/>
                    </a:cubicBezTo>
                    <a:cubicBezTo>
                      <a:pt x="48" y="374"/>
                      <a:pt x="49" y="374"/>
                      <a:pt x="50" y="374"/>
                    </a:cubicBezTo>
                    <a:cubicBezTo>
                      <a:pt x="59" y="374"/>
                      <a:pt x="105" y="351"/>
                      <a:pt x="165" y="299"/>
                    </a:cubicBezTo>
                    <a:cubicBezTo>
                      <a:pt x="194" y="269"/>
                      <a:pt x="227" y="228"/>
                      <a:pt x="258" y="180"/>
                    </a:cubicBezTo>
                    <a:cubicBezTo>
                      <a:pt x="272" y="157"/>
                      <a:pt x="287" y="127"/>
                      <a:pt x="291" y="94"/>
                    </a:cubicBezTo>
                    <a:cubicBezTo>
                      <a:pt x="299" y="60"/>
                      <a:pt x="280" y="8"/>
                      <a:pt x="235" y="0"/>
                    </a:cubicBezTo>
                    <a:cubicBezTo>
                      <a:pt x="232" y="0"/>
                      <a:pt x="229" y="0"/>
                      <a:pt x="22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0" name="Google Shape;2650;p46">
                <a:extLst>
                  <a:ext uri="{FF2B5EF4-FFF2-40B4-BE49-F238E27FC236}">
                    <a16:creationId xmlns:a16="http://schemas.microsoft.com/office/drawing/2014/main" xmlns="" id="{10C4090F-D079-B38C-3599-F59E2823EB75}"/>
                  </a:ext>
                </a:extLst>
              </p:cNvPr>
              <p:cNvSpPr>
                <a:spLocks/>
              </p:cNvSpPr>
              <p:nvPr/>
            </p:nvSpPr>
            <p:spPr bwMode="auto">
              <a:xfrm>
                <a:off x="7729134" y="4673943"/>
                <a:ext cx="45168" cy="35618"/>
              </a:xfrm>
              <a:custGeom>
                <a:avLst/>
                <a:gdLst>
                  <a:gd name="T0" fmla="*/ 913 w 1102"/>
                  <a:gd name="T1" fmla="*/ 1 h 869"/>
                  <a:gd name="T2" fmla="*/ 874 w 1102"/>
                  <a:gd name="T3" fmla="*/ 2 h 869"/>
                  <a:gd name="T4" fmla="*/ 359 w 1102"/>
                  <a:gd name="T5" fmla="*/ 193 h 869"/>
                  <a:gd name="T6" fmla="*/ 38 w 1102"/>
                  <a:gd name="T7" fmla="*/ 641 h 869"/>
                  <a:gd name="T8" fmla="*/ 4 w 1102"/>
                  <a:gd name="T9" fmla="*/ 805 h 869"/>
                  <a:gd name="T10" fmla="*/ 0 w 1102"/>
                  <a:gd name="T11" fmla="*/ 869 h 869"/>
                  <a:gd name="T12" fmla="*/ 64 w 1102"/>
                  <a:gd name="T13" fmla="*/ 652 h 869"/>
                  <a:gd name="T14" fmla="*/ 381 w 1102"/>
                  <a:gd name="T15" fmla="*/ 222 h 869"/>
                  <a:gd name="T16" fmla="*/ 874 w 1102"/>
                  <a:gd name="T17" fmla="*/ 28 h 869"/>
                  <a:gd name="T18" fmla="*/ 982 w 1102"/>
                  <a:gd name="T19" fmla="*/ 24 h 869"/>
                  <a:gd name="T20" fmla="*/ 1088 w 1102"/>
                  <a:gd name="T21" fmla="*/ 26 h 869"/>
                  <a:gd name="T22" fmla="*/ 1102 w 1102"/>
                  <a:gd name="T23" fmla="*/ 24 h 869"/>
                  <a:gd name="T24" fmla="*/ 1043 w 1102"/>
                  <a:gd name="T25" fmla="*/ 9 h 869"/>
                  <a:gd name="T26" fmla="*/ 913 w 1102"/>
                  <a:gd name="T27" fmla="*/ 1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2" h="869" extrusionOk="0">
                    <a:moveTo>
                      <a:pt x="913" y="1"/>
                    </a:moveTo>
                    <a:cubicBezTo>
                      <a:pt x="901" y="1"/>
                      <a:pt x="888" y="1"/>
                      <a:pt x="874" y="2"/>
                    </a:cubicBezTo>
                    <a:cubicBezTo>
                      <a:pt x="732" y="9"/>
                      <a:pt x="531" y="58"/>
                      <a:pt x="359" y="193"/>
                    </a:cubicBezTo>
                    <a:cubicBezTo>
                      <a:pt x="183" y="327"/>
                      <a:pt x="83" y="507"/>
                      <a:pt x="38" y="641"/>
                    </a:cubicBezTo>
                    <a:cubicBezTo>
                      <a:pt x="19" y="708"/>
                      <a:pt x="7" y="767"/>
                      <a:pt x="4" y="805"/>
                    </a:cubicBezTo>
                    <a:cubicBezTo>
                      <a:pt x="0" y="846"/>
                      <a:pt x="0" y="865"/>
                      <a:pt x="0" y="869"/>
                    </a:cubicBezTo>
                    <a:cubicBezTo>
                      <a:pt x="7" y="869"/>
                      <a:pt x="15" y="779"/>
                      <a:pt x="64" y="652"/>
                    </a:cubicBezTo>
                    <a:cubicBezTo>
                      <a:pt x="112" y="521"/>
                      <a:pt x="213" y="350"/>
                      <a:pt x="381" y="222"/>
                    </a:cubicBezTo>
                    <a:cubicBezTo>
                      <a:pt x="550" y="95"/>
                      <a:pt x="740" y="43"/>
                      <a:pt x="874" y="28"/>
                    </a:cubicBezTo>
                    <a:cubicBezTo>
                      <a:pt x="915" y="25"/>
                      <a:pt x="951" y="24"/>
                      <a:pt x="982" y="24"/>
                    </a:cubicBezTo>
                    <a:cubicBezTo>
                      <a:pt x="1033" y="24"/>
                      <a:pt x="1069" y="26"/>
                      <a:pt x="1088" y="26"/>
                    </a:cubicBezTo>
                    <a:cubicBezTo>
                      <a:pt x="1096" y="26"/>
                      <a:pt x="1101" y="26"/>
                      <a:pt x="1102" y="24"/>
                    </a:cubicBezTo>
                    <a:cubicBezTo>
                      <a:pt x="1102" y="24"/>
                      <a:pt x="1079" y="17"/>
                      <a:pt x="1043" y="9"/>
                    </a:cubicBezTo>
                    <a:cubicBezTo>
                      <a:pt x="1009" y="6"/>
                      <a:pt x="966" y="1"/>
                      <a:pt x="91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1" name="Google Shape;2651;p46">
                <a:extLst>
                  <a:ext uri="{FF2B5EF4-FFF2-40B4-BE49-F238E27FC236}">
                    <a16:creationId xmlns:a16="http://schemas.microsoft.com/office/drawing/2014/main" xmlns="" id="{3BB4B32A-61BE-F57B-3BCF-B166CCE42CDF}"/>
                  </a:ext>
                </a:extLst>
              </p:cNvPr>
              <p:cNvSpPr>
                <a:spLocks/>
              </p:cNvSpPr>
              <p:nvPr/>
            </p:nvSpPr>
            <p:spPr bwMode="auto">
              <a:xfrm>
                <a:off x="7761267" y="4622710"/>
                <a:ext cx="1721" cy="51316"/>
              </a:xfrm>
              <a:custGeom>
                <a:avLst/>
                <a:gdLst>
                  <a:gd name="T0" fmla="*/ 26 w 42"/>
                  <a:gd name="T1" fmla="*/ 0 h 1252"/>
                  <a:gd name="T2" fmla="*/ 4 w 42"/>
                  <a:gd name="T3" fmla="*/ 628 h 1252"/>
                  <a:gd name="T4" fmla="*/ 16 w 42"/>
                  <a:gd name="T5" fmla="*/ 1252 h 1252"/>
                  <a:gd name="T6" fmla="*/ 16 w 42"/>
                  <a:gd name="T7" fmla="*/ 1252 h 1252"/>
                  <a:gd name="T8" fmla="*/ 38 w 42"/>
                  <a:gd name="T9" fmla="*/ 628 h 1252"/>
                  <a:gd name="T10" fmla="*/ 26 w 42"/>
                  <a:gd name="T11" fmla="*/ 0 h 1252"/>
                </a:gdLst>
                <a:ahLst/>
                <a:cxnLst>
                  <a:cxn ang="0">
                    <a:pos x="T0" y="T1"/>
                  </a:cxn>
                  <a:cxn ang="0">
                    <a:pos x="T2" y="T3"/>
                  </a:cxn>
                  <a:cxn ang="0">
                    <a:pos x="T4" y="T5"/>
                  </a:cxn>
                  <a:cxn ang="0">
                    <a:pos x="T6" y="T7"/>
                  </a:cxn>
                  <a:cxn ang="0">
                    <a:pos x="T8" y="T9"/>
                  </a:cxn>
                  <a:cxn ang="0">
                    <a:pos x="T10" y="T11"/>
                  </a:cxn>
                </a:cxnLst>
                <a:rect l="0" t="0" r="r" b="b"/>
                <a:pathLst>
                  <a:path w="42" h="1252" extrusionOk="0">
                    <a:moveTo>
                      <a:pt x="26" y="0"/>
                    </a:moveTo>
                    <a:cubicBezTo>
                      <a:pt x="16" y="0"/>
                      <a:pt x="4" y="281"/>
                      <a:pt x="4" y="628"/>
                    </a:cubicBezTo>
                    <a:cubicBezTo>
                      <a:pt x="0" y="972"/>
                      <a:pt x="8" y="1252"/>
                      <a:pt x="16" y="1252"/>
                    </a:cubicBezTo>
                    <a:cubicBezTo>
                      <a:pt x="16" y="1252"/>
                      <a:pt x="16" y="1252"/>
                      <a:pt x="16" y="1252"/>
                    </a:cubicBezTo>
                    <a:cubicBezTo>
                      <a:pt x="27" y="1252"/>
                      <a:pt x="38" y="970"/>
                      <a:pt x="38" y="628"/>
                    </a:cubicBezTo>
                    <a:cubicBezTo>
                      <a:pt x="42" y="281"/>
                      <a:pt x="35" y="0"/>
                      <a:pt x="2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2" name="Google Shape;2652;p46">
                <a:extLst>
                  <a:ext uri="{FF2B5EF4-FFF2-40B4-BE49-F238E27FC236}">
                    <a16:creationId xmlns:a16="http://schemas.microsoft.com/office/drawing/2014/main" xmlns="" id="{15342AB3-4114-045D-3340-54CC6700F448}"/>
                  </a:ext>
                </a:extLst>
              </p:cNvPr>
              <p:cNvSpPr>
                <a:spLocks/>
              </p:cNvSpPr>
              <p:nvPr/>
            </p:nvSpPr>
            <p:spPr bwMode="auto">
              <a:xfrm>
                <a:off x="7718206" y="4299077"/>
                <a:ext cx="33632" cy="1881"/>
              </a:xfrm>
              <a:custGeom>
                <a:avLst/>
                <a:gdLst>
                  <a:gd name="T0" fmla="*/ 28 w 894"/>
                  <a:gd name="T1" fmla="*/ 1 h 50"/>
                  <a:gd name="T2" fmla="*/ 0 w 894"/>
                  <a:gd name="T3" fmla="*/ 4 h 50"/>
                  <a:gd name="T4" fmla="*/ 445 w 894"/>
                  <a:gd name="T5" fmla="*/ 49 h 50"/>
                  <a:gd name="T6" fmla="*/ 495 w 894"/>
                  <a:gd name="T7" fmla="*/ 50 h 50"/>
                  <a:gd name="T8" fmla="*/ 893 w 894"/>
                  <a:gd name="T9" fmla="*/ 16 h 50"/>
                  <a:gd name="T10" fmla="*/ 825 w 894"/>
                  <a:gd name="T11" fmla="*/ 11 h 50"/>
                  <a:gd name="T12" fmla="*/ 550 w 894"/>
                  <a:gd name="T13" fmla="*/ 13 h 50"/>
                  <a:gd name="T14" fmla="*/ 448 w 894"/>
                  <a:gd name="T15" fmla="*/ 12 h 50"/>
                  <a:gd name="T16" fmla="*/ 28 w 894"/>
                  <a:gd name="T17"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4" h="50" extrusionOk="0">
                    <a:moveTo>
                      <a:pt x="28" y="1"/>
                    </a:moveTo>
                    <a:cubicBezTo>
                      <a:pt x="10" y="1"/>
                      <a:pt x="0" y="2"/>
                      <a:pt x="0" y="4"/>
                    </a:cubicBezTo>
                    <a:cubicBezTo>
                      <a:pt x="0" y="16"/>
                      <a:pt x="198" y="46"/>
                      <a:pt x="445" y="49"/>
                    </a:cubicBezTo>
                    <a:cubicBezTo>
                      <a:pt x="462" y="49"/>
                      <a:pt x="479" y="50"/>
                      <a:pt x="495" y="50"/>
                    </a:cubicBezTo>
                    <a:cubicBezTo>
                      <a:pt x="721" y="50"/>
                      <a:pt x="893" y="23"/>
                      <a:pt x="893" y="16"/>
                    </a:cubicBezTo>
                    <a:cubicBezTo>
                      <a:pt x="893" y="12"/>
                      <a:pt x="868" y="11"/>
                      <a:pt x="825" y="11"/>
                    </a:cubicBezTo>
                    <a:cubicBezTo>
                      <a:pt x="763" y="11"/>
                      <a:pt x="665" y="13"/>
                      <a:pt x="550" y="13"/>
                    </a:cubicBezTo>
                    <a:cubicBezTo>
                      <a:pt x="517" y="13"/>
                      <a:pt x="483" y="13"/>
                      <a:pt x="448" y="12"/>
                    </a:cubicBezTo>
                    <a:cubicBezTo>
                      <a:pt x="257" y="12"/>
                      <a:pt x="92" y="1"/>
                      <a:pt x="28"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3" name="Google Shape;2653;p46">
                <a:extLst>
                  <a:ext uri="{FF2B5EF4-FFF2-40B4-BE49-F238E27FC236}">
                    <a16:creationId xmlns:a16="http://schemas.microsoft.com/office/drawing/2014/main" xmlns="" id="{3F2CF464-28B8-52A3-C6F0-7BF2C98EAB49}"/>
                  </a:ext>
                </a:extLst>
              </p:cNvPr>
              <p:cNvSpPr>
                <a:spLocks/>
              </p:cNvSpPr>
              <p:nvPr/>
            </p:nvSpPr>
            <p:spPr bwMode="auto">
              <a:xfrm>
                <a:off x="7770609" y="4299905"/>
                <a:ext cx="3988" cy="6546"/>
              </a:xfrm>
              <a:custGeom>
                <a:avLst/>
                <a:gdLst>
                  <a:gd name="T0" fmla="*/ 95 w 106"/>
                  <a:gd name="T1" fmla="*/ 0 h 174"/>
                  <a:gd name="T2" fmla="*/ 27 w 106"/>
                  <a:gd name="T3" fmla="*/ 76 h 174"/>
                  <a:gd name="T4" fmla="*/ 16 w 106"/>
                  <a:gd name="T5" fmla="*/ 173 h 174"/>
                  <a:gd name="T6" fmla="*/ 17 w 106"/>
                  <a:gd name="T7" fmla="*/ 173 h 174"/>
                  <a:gd name="T8" fmla="*/ 60 w 106"/>
                  <a:gd name="T9" fmla="*/ 91 h 174"/>
                  <a:gd name="T10" fmla="*/ 98 w 106"/>
                  <a:gd name="T11" fmla="*/ 1 h 174"/>
                  <a:gd name="T12" fmla="*/ 95 w 106"/>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106" h="174" extrusionOk="0">
                    <a:moveTo>
                      <a:pt x="95" y="0"/>
                    </a:moveTo>
                    <a:cubicBezTo>
                      <a:pt x="82" y="0"/>
                      <a:pt x="47" y="29"/>
                      <a:pt x="27" y="76"/>
                    </a:cubicBezTo>
                    <a:cubicBezTo>
                      <a:pt x="0" y="125"/>
                      <a:pt x="5" y="173"/>
                      <a:pt x="16" y="173"/>
                    </a:cubicBezTo>
                    <a:cubicBezTo>
                      <a:pt x="16" y="173"/>
                      <a:pt x="17" y="173"/>
                      <a:pt x="17" y="173"/>
                    </a:cubicBezTo>
                    <a:cubicBezTo>
                      <a:pt x="28" y="173"/>
                      <a:pt x="39" y="134"/>
                      <a:pt x="60" y="91"/>
                    </a:cubicBezTo>
                    <a:cubicBezTo>
                      <a:pt x="79" y="46"/>
                      <a:pt x="105" y="9"/>
                      <a:pt x="98" y="1"/>
                    </a:cubicBezTo>
                    <a:cubicBezTo>
                      <a:pt x="97" y="0"/>
                      <a:pt x="96" y="0"/>
                      <a:pt x="9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4" name="Google Shape;2654;p46">
                <a:extLst>
                  <a:ext uri="{FF2B5EF4-FFF2-40B4-BE49-F238E27FC236}">
                    <a16:creationId xmlns:a16="http://schemas.microsoft.com/office/drawing/2014/main" xmlns="" id="{9013229B-CF93-C612-7A1C-0C81CA2F4B54}"/>
                  </a:ext>
                </a:extLst>
              </p:cNvPr>
              <p:cNvSpPr>
                <a:spLocks/>
              </p:cNvSpPr>
              <p:nvPr/>
            </p:nvSpPr>
            <p:spPr bwMode="auto">
              <a:xfrm>
                <a:off x="7742455" y="4686812"/>
                <a:ext cx="5369" cy="4755"/>
              </a:xfrm>
              <a:custGeom>
                <a:avLst/>
                <a:gdLst>
                  <a:gd name="T0" fmla="*/ 119 w 131"/>
                  <a:gd name="T1" fmla="*/ 0 h 116"/>
                  <a:gd name="T2" fmla="*/ 52 w 131"/>
                  <a:gd name="T3" fmla="*/ 43 h 116"/>
                  <a:gd name="T4" fmla="*/ 8 w 131"/>
                  <a:gd name="T5" fmla="*/ 114 h 116"/>
                  <a:gd name="T6" fmla="*/ 11 w 131"/>
                  <a:gd name="T7" fmla="*/ 115 h 116"/>
                  <a:gd name="T8" fmla="*/ 78 w 131"/>
                  <a:gd name="T9" fmla="*/ 69 h 116"/>
                  <a:gd name="T10" fmla="*/ 123 w 131"/>
                  <a:gd name="T11" fmla="*/ 2 h 116"/>
                  <a:gd name="T12" fmla="*/ 119 w 13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31" h="116" extrusionOk="0">
                    <a:moveTo>
                      <a:pt x="119" y="0"/>
                    </a:moveTo>
                    <a:cubicBezTo>
                      <a:pt x="106" y="0"/>
                      <a:pt x="78" y="18"/>
                      <a:pt x="52" y="43"/>
                    </a:cubicBezTo>
                    <a:cubicBezTo>
                      <a:pt x="18" y="76"/>
                      <a:pt x="0" y="106"/>
                      <a:pt x="8" y="114"/>
                    </a:cubicBezTo>
                    <a:cubicBezTo>
                      <a:pt x="8" y="115"/>
                      <a:pt x="9" y="115"/>
                      <a:pt x="11" y="115"/>
                    </a:cubicBezTo>
                    <a:cubicBezTo>
                      <a:pt x="21" y="115"/>
                      <a:pt x="50" y="98"/>
                      <a:pt x="78" y="69"/>
                    </a:cubicBezTo>
                    <a:cubicBezTo>
                      <a:pt x="108" y="39"/>
                      <a:pt x="130" y="9"/>
                      <a:pt x="123" y="2"/>
                    </a:cubicBezTo>
                    <a:cubicBezTo>
                      <a:pt x="122" y="1"/>
                      <a:pt x="121" y="0"/>
                      <a:pt x="11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5" name="Google Shape;2655;p46">
                <a:extLst>
                  <a:ext uri="{FF2B5EF4-FFF2-40B4-BE49-F238E27FC236}">
                    <a16:creationId xmlns:a16="http://schemas.microsoft.com/office/drawing/2014/main" xmlns="" id="{DD1445BB-AC58-7CB6-3DFB-DCF82096415D}"/>
                  </a:ext>
                </a:extLst>
              </p:cNvPr>
              <p:cNvSpPr>
                <a:spLocks/>
              </p:cNvSpPr>
              <p:nvPr/>
            </p:nvSpPr>
            <p:spPr bwMode="auto">
              <a:xfrm>
                <a:off x="7753275" y="4681033"/>
                <a:ext cx="7706" cy="3156"/>
              </a:xfrm>
              <a:custGeom>
                <a:avLst/>
                <a:gdLst>
                  <a:gd name="T0" fmla="*/ 132 w 188"/>
                  <a:gd name="T1" fmla="*/ 0 h 77"/>
                  <a:gd name="T2" fmla="*/ 83 w 188"/>
                  <a:gd name="T3" fmla="*/ 8 h 77"/>
                  <a:gd name="T4" fmla="*/ 9 w 188"/>
                  <a:gd name="T5" fmla="*/ 75 h 77"/>
                  <a:gd name="T6" fmla="*/ 13 w 188"/>
                  <a:gd name="T7" fmla="*/ 77 h 77"/>
                  <a:gd name="T8" fmla="*/ 95 w 188"/>
                  <a:gd name="T9" fmla="*/ 42 h 77"/>
                  <a:gd name="T10" fmla="*/ 185 w 188"/>
                  <a:gd name="T11" fmla="*/ 20 h 77"/>
                  <a:gd name="T12" fmla="*/ 132 w 188"/>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88" h="77" extrusionOk="0">
                    <a:moveTo>
                      <a:pt x="132" y="0"/>
                    </a:moveTo>
                    <a:cubicBezTo>
                      <a:pt x="117" y="0"/>
                      <a:pt x="101" y="2"/>
                      <a:pt x="83" y="8"/>
                    </a:cubicBezTo>
                    <a:cubicBezTo>
                      <a:pt x="28" y="27"/>
                      <a:pt x="1" y="68"/>
                      <a:pt x="9" y="75"/>
                    </a:cubicBezTo>
                    <a:cubicBezTo>
                      <a:pt x="10" y="76"/>
                      <a:pt x="11" y="77"/>
                      <a:pt x="13" y="77"/>
                    </a:cubicBezTo>
                    <a:cubicBezTo>
                      <a:pt x="24" y="77"/>
                      <a:pt x="56" y="55"/>
                      <a:pt x="95" y="42"/>
                    </a:cubicBezTo>
                    <a:cubicBezTo>
                      <a:pt x="140" y="27"/>
                      <a:pt x="180" y="31"/>
                      <a:pt x="185" y="20"/>
                    </a:cubicBezTo>
                    <a:cubicBezTo>
                      <a:pt x="187" y="12"/>
                      <a:pt x="165" y="0"/>
                      <a:pt x="13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6" name="Google Shape;2656;p46">
                <a:extLst>
                  <a:ext uri="{FF2B5EF4-FFF2-40B4-BE49-F238E27FC236}">
                    <a16:creationId xmlns:a16="http://schemas.microsoft.com/office/drawing/2014/main" xmlns="" id="{043B6192-8BE1-4FDD-7AEA-31BAA1CDBED0}"/>
                  </a:ext>
                </a:extLst>
              </p:cNvPr>
              <p:cNvSpPr>
                <a:spLocks/>
              </p:cNvSpPr>
              <p:nvPr/>
            </p:nvSpPr>
            <p:spPr bwMode="auto">
              <a:xfrm>
                <a:off x="7766350" y="4679189"/>
                <a:ext cx="3976" cy="2090"/>
              </a:xfrm>
              <a:custGeom>
                <a:avLst/>
                <a:gdLst>
                  <a:gd name="T0" fmla="*/ 77 w 97"/>
                  <a:gd name="T1" fmla="*/ 0 h 51"/>
                  <a:gd name="T2" fmla="*/ 41 w 97"/>
                  <a:gd name="T3" fmla="*/ 8 h 51"/>
                  <a:gd name="T4" fmla="*/ 4 w 97"/>
                  <a:gd name="T5" fmla="*/ 42 h 51"/>
                  <a:gd name="T6" fmla="*/ 21 w 97"/>
                  <a:gd name="T7" fmla="*/ 50 h 51"/>
                  <a:gd name="T8" fmla="*/ 56 w 97"/>
                  <a:gd name="T9" fmla="*/ 42 h 51"/>
                  <a:gd name="T10" fmla="*/ 93 w 97"/>
                  <a:gd name="T11" fmla="*/ 8 h 51"/>
                  <a:gd name="T12" fmla="*/ 77 w 97"/>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97" h="51" extrusionOk="0">
                    <a:moveTo>
                      <a:pt x="77" y="0"/>
                    </a:moveTo>
                    <a:cubicBezTo>
                      <a:pt x="67" y="0"/>
                      <a:pt x="54" y="3"/>
                      <a:pt x="41" y="8"/>
                    </a:cubicBezTo>
                    <a:cubicBezTo>
                      <a:pt x="18" y="15"/>
                      <a:pt x="0" y="31"/>
                      <a:pt x="4" y="42"/>
                    </a:cubicBezTo>
                    <a:cubicBezTo>
                      <a:pt x="6" y="48"/>
                      <a:pt x="12" y="50"/>
                      <a:pt x="21" y="50"/>
                    </a:cubicBezTo>
                    <a:cubicBezTo>
                      <a:pt x="31" y="50"/>
                      <a:pt x="43" y="48"/>
                      <a:pt x="56" y="42"/>
                    </a:cubicBezTo>
                    <a:cubicBezTo>
                      <a:pt x="82" y="34"/>
                      <a:pt x="97" y="20"/>
                      <a:pt x="93" y="8"/>
                    </a:cubicBezTo>
                    <a:cubicBezTo>
                      <a:pt x="93" y="3"/>
                      <a:pt x="87" y="0"/>
                      <a:pt x="7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7" name="Google Shape;2657;p46">
                <a:extLst>
                  <a:ext uri="{FF2B5EF4-FFF2-40B4-BE49-F238E27FC236}">
                    <a16:creationId xmlns:a16="http://schemas.microsoft.com/office/drawing/2014/main" xmlns="" id="{B0AAB588-1F01-6B54-1E4B-AC1DAFADA00A}"/>
                  </a:ext>
                </a:extLst>
              </p:cNvPr>
              <p:cNvSpPr>
                <a:spLocks/>
              </p:cNvSpPr>
              <p:nvPr/>
            </p:nvSpPr>
            <p:spPr bwMode="auto">
              <a:xfrm>
                <a:off x="7897056" y="4611849"/>
                <a:ext cx="233506" cy="102018"/>
              </a:xfrm>
              <a:custGeom>
                <a:avLst/>
                <a:gdLst>
                  <a:gd name="T0" fmla="*/ 2649 w 5697"/>
                  <a:gd name="T1" fmla="*/ 0 h 2489"/>
                  <a:gd name="T2" fmla="*/ 2604 w 5697"/>
                  <a:gd name="T3" fmla="*/ 1629 h 2489"/>
                  <a:gd name="T4" fmla="*/ 625 w 5697"/>
                  <a:gd name="T5" fmla="*/ 2365 h 2489"/>
                  <a:gd name="T6" fmla="*/ 3174 w 5697"/>
                  <a:gd name="T7" fmla="*/ 2488 h 2489"/>
                  <a:gd name="T8" fmla="*/ 5472 w 5697"/>
                  <a:gd name="T9" fmla="*/ 2455 h 2489"/>
                  <a:gd name="T10" fmla="*/ 5659 w 5697"/>
                  <a:gd name="T11" fmla="*/ 2447 h 2489"/>
                  <a:gd name="T12" fmla="*/ 5697 w 5697"/>
                  <a:gd name="T13" fmla="*/ 64 h 2489"/>
                  <a:gd name="T14" fmla="*/ 2649 w 5697"/>
                  <a:gd name="T15" fmla="*/ 0 h 2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7" h="2489" extrusionOk="0">
                    <a:moveTo>
                      <a:pt x="2649" y="0"/>
                    </a:moveTo>
                    <a:lnTo>
                      <a:pt x="2604" y="1629"/>
                    </a:lnTo>
                    <a:cubicBezTo>
                      <a:pt x="2604" y="1629"/>
                      <a:pt x="1" y="2160"/>
                      <a:pt x="625" y="2365"/>
                    </a:cubicBezTo>
                    <a:cubicBezTo>
                      <a:pt x="926" y="2461"/>
                      <a:pt x="2058" y="2488"/>
                      <a:pt x="3174" y="2488"/>
                    </a:cubicBezTo>
                    <a:cubicBezTo>
                      <a:pt x="4134" y="2488"/>
                      <a:pt x="5082" y="2468"/>
                      <a:pt x="5472" y="2455"/>
                    </a:cubicBezTo>
                    <a:lnTo>
                      <a:pt x="5659" y="2447"/>
                    </a:lnTo>
                    <a:lnTo>
                      <a:pt x="5697" y="64"/>
                    </a:lnTo>
                    <a:lnTo>
                      <a:pt x="2649"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8" name="Google Shape;2658;p46">
                <a:extLst>
                  <a:ext uri="{FF2B5EF4-FFF2-40B4-BE49-F238E27FC236}">
                    <a16:creationId xmlns:a16="http://schemas.microsoft.com/office/drawing/2014/main" xmlns="" id="{A4DCCCCA-DBAF-3499-5105-530241518A56}"/>
                  </a:ext>
                </a:extLst>
              </p:cNvPr>
              <p:cNvSpPr>
                <a:spLocks/>
              </p:cNvSpPr>
              <p:nvPr/>
            </p:nvSpPr>
            <p:spPr bwMode="auto">
              <a:xfrm>
                <a:off x="8083667" y="4675172"/>
                <a:ext cx="45988" cy="35167"/>
              </a:xfrm>
              <a:custGeom>
                <a:avLst/>
                <a:gdLst>
                  <a:gd name="T0" fmla="*/ 1022 w 1122"/>
                  <a:gd name="T1" fmla="*/ 1 h 858"/>
                  <a:gd name="T2" fmla="*/ 404 w 1122"/>
                  <a:gd name="T3" fmla="*/ 211 h 858"/>
                  <a:gd name="T4" fmla="*/ 1 w 1122"/>
                  <a:gd name="T5" fmla="*/ 853 h 858"/>
                  <a:gd name="T6" fmla="*/ 1106 w 1122"/>
                  <a:gd name="T7" fmla="*/ 858 h 858"/>
                  <a:gd name="T8" fmla="*/ 1121 w 1122"/>
                  <a:gd name="T9" fmla="*/ 6 h 858"/>
                  <a:gd name="T10" fmla="*/ 1022 w 1122"/>
                  <a:gd name="T11" fmla="*/ 1 h 858"/>
                </a:gdLst>
                <a:ahLst/>
                <a:cxnLst>
                  <a:cxn ang="0">
                    <a:pos x="T0" y="T1"/>
                  </a:cxn>
                  <a:cxn ang="0">
                    <a:pos x="T2" y="T3"/>
                  </a:cxn>
                  <a:cxn ang="0">
                    <a:pos x="T4" y="T5"/>
                  </a:cxn>
                  <a:cxn ang="0">
                    <a:pos x="T6" y="T7"/>
                  </a:cxn>
                  <a:cxn ang="0">
                    <a:pos x="T8" y="T9"/>
                  </a:cxn>
                  <a:cxn ang="0">
                    <a:pos x="T10" y="T11"/>
                  </a:cxn>
                </a:cxnLst>
                <a:rect l="0" t="0" r="r" b="b"/>
                <a:pathLst>
                  <a:path w="1122" h="858" extrusionOk="0">
                    <a:moveTo>
                      <a:pt x="1022" y="1"/>
                    </a:moveTo>
                    <a:cubicBezTo>
                      <a:pt x="800" y="1"/>
                      <a:pt x="586" y="78"/>
                      <a:pt x="404" y="211"/>
                    </a:cubicBezTo>
                    <a:cubicBezTo>
                      <a:pt x="199" y="368"/>
                      <a:pt x="49" y="599"/>
                      <a:pt x="1" y="853"/>
                    </a:cubicBezTo>
                    <a:lnTo>
                      <a:pt x="1106" y="858"/>
                    </a:lnTo>
                    <a:lnTo>
                      <a:pt x="1121" y="6"/>
                    </a:lnTo>
                    <a:cubicBezTo>
                      <a:pt x="1088" y="2"/>
                      <a:pt x="1055" y="1"/>
                      <a:pt x="1022" y="1"/>
                    </a:cubicBez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29" name="Google Shape;2659;p46">
                <a:extLst>
                  <a:ext uri="{FF2B5EF4-FFF2-40B4-BE49-F238E27FC236}">
                    <a16:creationId xmlns:a16="http://schemas.microsoft.com/office/drawing/2014/main" xmlns="" id="{04F102C7-D31F-808B-7403-6EB369ED63ED}"/>
                  </a:ext>
                </a:extLst>
              </p:cNvPr>
              <p:cNvSpPr>
                <a:spLocks/>
              </p:cNvSpPr>
              <p:nvPr/>
            </p:nvSpPr>
            <p:spPr bwMode="auto">
              <a:xfrm>
                <a:off x="7936020" y="4293623"/>
                <a:ext cx="197129" cy="21142"/>
              </a:xfrm>
              <a:custGeom>
                <a:avLst/>
                <a:gdLst>
                  <a:gd name="T0" fmla="*/ 911 w 5240"/>
                  <a:gd name="T1" fmla="*/ 0 h 562"/>
                  <a:gd name="T2" fmla="*/ 108 w 5240"/>
                  <a:gd name="T3" fmla="*/ 396 h 562"/>
                  <a:gd name="T4" fmla="*/ 3295 w 5240"/>
                  <a:gd name="T5" fmla="*/ 562 h 562"/>
                  <a:gd name="T6" fmla="*/ 5240 w 5240"/>
                  <a:gd name="T7" fmla="*/ 512 h 562"/>
                  <a:gd name="T8" fmla="*/ 5236 w 5240"/>
                  <a:gd name="T9" fmla="*/ 441 h 562"/>
                  <a:gd name="T10" fmla="*/ 1176 w 5240"/>
                  <a:gd name="T11" fmla="*/ 396 h 562"/>
                  <a:gd name="T12" fmla="*/ 911 w 5240"/>
                  <a:gd name="T13" fmla="*/ 0 h 562"/>
                </a:gdLst>
                <a:ahLst/>
                <a:cxnLst>
                  <a:cxn ang="0">
                    <a:pos x="T0" y="T1"/>
                  </a:cxn>
                  <a:cxn ang="0">
                    <a:pos x="T2" y="T3"/>
                  </a:cxn>
                  <a:cxn ang="0">
                    <a:pos x="T4" y="T5"/>
                  </a:cxn>
                  <a:cxn ang="0">
                    <a:pos x="T6" y="T7"/>
                  </a:cxn>
                  <a:cxn ang="0">
                    <a:pos x="T8" y="T9"/>
                  </a:cxn>
                  <a:cxn ang="0">
                    <a:pos x="T10" y="T11"/>
                  </a:cxn>
                  <a:cxn ang="0">
                    <a:pos x="T12" y="T13"/>
                  </a:cxn>
                </a:cxnLst>
                <a:rect l="0" t="0" r="r" b="b"/>
                <a:pathLst>
                  <a:path w="5240" h="562" extrusionOk="0">
                    <a:moveTo>
                      <a:pt x="911" y="0"/>
                    </a:moveTo>
                    <a:cubicBezTo>
                      <a:pt x="911" y="0"/>
                      <a:pt x="0" y="243"/>
                      <a:pt x="108" y="396"/>
                    </a:cubicBezTo>
                    <a:cubicBezTo>
                      <a:pt x="183" y="497"/>
                      <a:pt x="1786" y="562"/>
                      <a:pt x="3295" y="562"/>
                    </a:cubicBezTo>
                    <a:cubicBezTo>
                      <a:pt x="4027" y="562"/>
                      <a:pt x="4737" y="546"/>
                      <a:pt x="5240" y="512"/>
                    </a:cubicBezTo>
                    <a:lnTo>
                      <a:pt x="5236" y="441"/>
                    </a:lnTo>
                    <a:lnTo>
                      <a:pt x="1176" y="396"/>
                    </a:lnTo>
                    <a:cubicBezTo>
                      <a:pt x="1176" y="396"/>
                      <a:pt x="1090" y="11"/>
                      <a:pt x="911" y="0"/>
                    </a:cubicBez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0" name="Google Shape;2660;p46">
                <a:extLst>
                  <a:ext uri="{FF2B5EF4-FFF2-40B4-BE49-F238E27FC236}">
                    <a16:creationId xmlns:a16="http://schemas.microsoft.com/office/drawing/2014/main" xmlns="" id="{D25264E8-3173-07A7-16EC-68AFD96A888E}"/>
                  </a:ext>
                </a:extLst>
              </p:cNvPr>
              <p:cNvSpPr>
                <a:spLocks/>
              </p:cNvSpPr>
              <p:nvPr/>
            </p:nvSpPr>
            <p:spPr bwMode="auto">
              <a:xfrm>
                <a:off x="7940045" y="4306488"/>
                <a:ext cx="194796" cy="4815"/>
              </a:xfrm>
              <a:custGeom>
                <a:avLst/>
                <a:gdLst>
                  <a:gd name="T0" fmla="*/ 25 w 5178"/>
                  <a:gd name="T1" fmla="*/ 0 h 128"/>
                  <a:gd name="T2" fmla="*/ 1 w 5178"/>
                  <a:gd name="T3" fmla="*/ 2 h 128"/>
                  <a:gd name="T4" fmla="*/ 54 w 5178"/>
                  <a:gd name="T5" fmla="*/ 9 h 128"/>
                  <a:gd name="T6" fmla="*/ 207 w 5178"/>
                  <a:gd name="T7" fmla="*/ 21 h 128"/>
                  <a:gd name="T8" fmla="*/ 759 w 5178"/>
                  <a:gd name="T9" fmla="*/ 54 h 128"/>
                  <a:gd name="T10" fmla="*/ 2590 w 5178"/>
                  <a:gd name="T11" fmla="*/ 117 h 128"/>
                  <a:gd name="T12" fmla="*/ 3597 w 5178"/>
                  <a:gd name="T13" fmla="*/ 128 h 128"/>
                  <a:gd name="T14" fmla="*/ 4420 w 5178"/>
                  <a:gd name="T15" fmla="*/ 121 h 128"/>
                  <a:gd name="T16" fmla="*/ 4976 w 5178"/>
                  <a:gd name="T17" fmla="*/ 110 h 128"/>
                  <a:gd name="T18" fmla="*/ 5126 w 5178"/>
                  <a:gd name="T19" fmla="*/ 103 h 128"/>
                  <a:gd name="T20" fmla="*/ 5178 w 5178"/>
                  <a:gd name="T21" fmla="*/ 99 h 128"/>
                  <a:gd name="T22" fmla="*/ 5126 w 5178"/>
                  <a:gd name="T23" fmla="*/ 95 h 128"/>
                  <a:gd name="T24" fmla="*/ 4420 w 5178"/>
                  <a:gd name="T25" fmla="*/ 95 h 128"/>
                  <a:gd name="T26" fmla="*/ 4038 w 5178"/>
                  <a:gd name="T27" fmla="*/ 96 h 128"/>
                  <a:gd name="T28" fmla="*/ 2590 w 5178"/>
                  <a:gd name="T29" fmla="*/ 84 h 128"/>
                  <a:gd name="T30" fmla="*/ 759 w 5178"/>
                  <a:gd name="T31" fmla="*/ 28 h 128"/>
                  <a:gd name="T32" fmla="*/ 207 w 5178"/>
                  <a:gd name="T33" fmla="*/ 5 h 128"/>
                  <a:gd name="T34" fmla="*/ 54 w 5178"/>
                  <a:gd name="T35" fmla="*/ 2 h 128"/>
                  <a:gd name="T36" fmla="*/ 25 w 5178"/>
                  <a:gd name="T3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8" h="128" extrusionOk="0">
                    <a:moveTo>
                      <a:pt x="25" y="0"/>
                    </a:moveTo>
                    <a:cubicBezTo>
                      <a:pt x="9" y="0"/>
                      <a:pt x="1" y="2"/>
                      <a:pt x="1" y="2"/>
                    </a:cubicBezTo>
                    <a:cubicBezTo>
                      <a:pt x="1" y="2"/>
                      <a:pt x="20" y="5"/>
                      <a:pt x="54" y="9"/>
                    </a:cubicBezTo>
                    <a:cubicBezTo>
                      <a:pt x="99" y="13"/>
                      <a:pt x="151" y="17"/>
                      <a:pt x="207" y="21"/>
                    </a:cubicBezTo>
                    <a:cubicBezTo>
                      <a:pt x="356" y="28"/>
                      <a:pt x="539" y="39"/>
                      <a:pt x="759" y="54"/>
                    </a:cubicBezTo>
                    <a:cubicBezTo>
                      <a:pt x="1226" y="81"/>
                      <a:pt x="1873" y="107"/>
                      <a:pt x="2590" y="117"/>
                    </a:cubicBezTo>
                    <a:cubicBezTo>
                      <a:pt x="2947" y="125"/>
                      <a:pt x="3287" y="128"/>
                      <a:pt x="3597" y="128"/>
                    </a:cubicBezTo>
                    <a:cubicBezTo>
                      <a:pt x="3908" y="128"/>
                      <a:pt x="4187" y="125"/>
                      <a:pt x="4420" y="121"/>
                    </a:cubicBezTo>
                    <a:cubicBezTo>
                      <a:pt x="4640" y="117"/>
                      <a:pt x="4824" y="114"/>
                      <a:pt x="4976" y="110"/>
                    </a:cubicBezTo>
                    <a:cubicBezTo>
                      <a:pt x="5033" y="107"/>
                      <a:pt x="5081" y="107"/>
                      <a:pt x="5126" y="103"/>
                    </a:cubicBezTo>
                    <a:cubicBezTo>
                      <a:pt x="5160" y="103"/>
                      <a:pt x="5178" y="99"/>
                      <a:pt x="5178" y="99"/>
                    </a:cubicBezTo>
                    <a:cubicBezTo>
                      <a:pt x="5178" y="99"/>
                      <a:pt x="5160" y="95"/>
                      <a:pt x="5126" y="95"/>
                    </a:cubicBezTo>
                    <a:lnTo>
                      <a:pt x="4420" y="95"/>
                    </a:lnTo>
                    <a:cubicBezTo>
                      <a:pt x="4303" y="96"/>
                      <a:pt x="4175" y="96"/>
                      <a:pt x="4038" y="96"/>
                    </a:cubicBezTo>
                    <a:cubicBezTo>
                      <a:pt x="3624" y="96"/>
                      <a:pt x="3125" y="92"/>
                      <a:pt x="2590" y="84"/>
                    </a:cubicBezTo>
                    <a:cubicBezTo>
                      <a:pt x="1876" y="69"/>
                      <a:pt x="1230" y="47"/>
                      <a:pt x="759" y="28"/>
                    </a:cubicBezTo>
                    <a:cubicBezTo>
                      <a:pt x="543" y="21"/>
                      <a:pt x="356" y="13"/>
                      <a:pt x="207" y="5"/>
                    </a:cubicBezTo>
                    <a:cubicBezTo>
                      <a:pt x="151" y="2"/>
                      <a:pt x="102" y="2"/>
                      <a:pt x="54" y="2"/>
                    </a:cubicBezTo>
                    <a:cubicBezTo>
                      <a:pt x="42" y="1"/>
                      <a:pt x="33" y="0"/>
                      <a:pt x="2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1" name="Google Shape;2661;p46">
                <a:extLst>
                  <a:ext uri="{FF2B5EF4-FFF2-40B4-BE49-F238E27FC236}">
                    <a16:creationId xmlns:a16="http://schemas.microsoft.com/office/drawing/2014/main" xmlns="" id="{4D193CCF-5ECF-9217-E2D5-E81C63483082}"/>
                  </a:ext>
                </a:extLst>
              </p:cNvPr>
              <p:cNvSpPr>
                <a:spLocks/>
              </p:cNvSpPr>
              <p:nvPr/>
            </p:nvSpPr>
            <p:spPr bwMode="auto">
              <a:xfrm>
                <a:off x="7969313" y="4292155"/>
                <a:ext cx="11662" cy="18246"/>
              </a:xfrm>
              <a:custGeom>
                <a:avLst/>
                <a:gdLst>
                  <a:gd name="T0" fmla="*/ 9 w 310"/>
                  <a:gd name="T1" fmla="*/ 1 h 485"/>
                  <a:gd name="T2" fmla="*/ 7 w 310"/>
                  <a:gd name="T3" fmla="*/ 2 h 485"/>
                  <a:gd name="T4" fmla="*/ 191 w 310"/>
                  <a:gd name="T5" fmla="*/ 219 h 485"/>
                  <a:gd name="T6" fmla="*/ 288 w 310"/>
                  <a:gd name="T7" fmla="*/ 484 h 485"/>
                  <a:gd name="T8" fmla="*/ 288 w 310"/>
                  <a:gd name="T9" fmla="*/ 484 h 485"/>
                  <a:gd name="T10" fmla="*/ 224 w 310"/>
                  <a:gd name="T11" fmla="*/ 200 h 485"/>
                  <a:gd name="T12" fmla="*/ 9 w 310"/>
                  <a:gd name="T13" fmla="*/ 1 h 485"/>
                </a:gdLst>
                <a:ahLst/>
                <a:cxnLst>
                  <a:cxn ang="0">
                    <a:pos x="T0" y="T1"/>
                  </a:cxn>
                  <a:cxn ang="0">
                    <a:pos x="T2" y="T3"/>
                  </a:cxn>
                  <a:cxn ang="0">
                    <a:pos x="T4" y="T5"/>
                  </a:cxn>
                  <a:cxn ang="0">
                    <a:pos x="T6" y="T7"/>
                  </a:cxn>
                  <a:cxn ang="0">
                    <a:pos x="T8" y="T9"/>
                  </a:cxn>
                  <a:cxn ang="0">
                    <a:pos x="T10" y="T11"/>
                  </a:cxn>
                  <a:cxn ang="0">
                    <a:pos x="T12" y="T13"/>
                  </a:cxn>
                </a:cxnLst>
                <a:rect l="0" t="0" r="r" b="b"/>
                <a:pathLst>
                  <a:path w="310" h="485" extrusionOk="0">
                    <a:moveTo>
                      <a:pt x="9" y="1"/>
                    </a:moveTo>
                    <a:cubicBezTo>
                      <a:pt x="8" y="1"/>
                      <a:pt x="7" y="1"/>
                      <a:pt x="7" y="2"/>
                    </a:cubicBezTo>
                    <a:cubicBezTo>
                      <a:pt x="0" y="9"/>
                      <a:pt x="112" y="81"/>
                      <a:pt x="191" y="219"/>
                    </a:cubicBezTo>
                    <a:cubicBezTo>
                      <a:pt x="273" y="353"/>
                      <a:pt x="276" y="484"/>
                      <a:pt x="288" y="484"/>
                    </a:cubicBezTo>
                    <a:cubicBezTo>
                      <a:pt x="288" y="484"/>
                      <a:pt x="288" y="484"/>
                      <a:pt x="288" y="484"/>
                    </a:cubicBezTo>
                    <a:cubicBezTo>
                      <a:pt x="299" y="484"/>
                      <a:pt x="309" y="340"/>
                      <a:pt x="224" y="200"/>
                    </a:cubicBezTo>
                    <a:cubicBezTo>
                      <a:pt x="145" y="62"/>
                      <a:pt x="27" y="1"/>
                      <a:pt x="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2" name="Google Shape;2662;p46">
                <a:extLst>
                  <a:ext uri="{FF2B5EF4-FFF2-40B4-BE49-F238E27FC236}">
                    <a16:creationId xmlns:a16="http://schemas.microsoft.com/office/drawing/2014/main" xmlns="" id="{06FE6721-A8D4-12CA-95E4-07E0C9031A55}"/>
                  </a:ext>
                </a:extLst>
              </p:cNvPr>
              <p:cNvSpPr>
                <a:spLocks/>
              </p:cNvSpPr>
              <p:nvPr/>
            </p:nvSpPr>
            <p:spPr bwMode="auto">
              <a:xfrm>
                <a:off x="7992882" y="4680869"/>
                <a:ext cx="7091" cy="10493"/>
              </a:xfrm>
              <a:custGeom>
                <a:avLst/>
                <a:gdLst>
                  <a:gd name="T0" fmla="*/ 11 w 173"/>
                  <a:gd name="T1" fmla="*/ 1 h 256"/>
                  <a:gd name="T2" fmla="*/ 9 w 173"/>
                  <a:gd name="T3" fmla="*/ 1 h 256"/>
                  <a:gd name="T4" fmla="*/ 71 w 173"/>
                  <a:gd name="T5" fmla="*/ 139 h 256"/>
                  <a:gd name="T6" fmla="*/ 164 w 173"/>
                  <a:gd name="T7" fmla="*/ 256 h 256"/>
                  <a:gd name="T8" fmla="*/ 165 w 173"/>
                  <a:gd name="T9" fmla="*/ 255 h 256"/>
                  <a:gd name="T10" fmla="*/ 102 w 173"/>
                  <a:gd name="T11" fmla="*/ 117 h 256"/>
                  <a:gd name="T12" fmla="*/ 11 w 173"/>
                  <a:gd name="T13" fmla="*/ 1 h 256"/>
                </a:gdLst>
                <a:ahLst/>
                <a:cxnLst>
                  <a:cxn ang="0">
                    <a:pos x="T0" y="T1"/>
                  </a:cxn>
                  <a:cxn ang="0">
                    <a:pos x="T2" y="T3"/>
                  </a:cxn>
                  <a:cxn ang="0">
                    <a:pos x="T4" y="T5"/>
                  </a:cxn>
                  <a:cxn ang="0">
                    <a:pos x="T6" y="T7"/>
                  </a:cxn>
                  <a:cxn ang="0">
                    <a:pos x="T8" y="T9"/>
                  </a:cxn>
                  <a:cxn ang="0">
                    <a:pos x="T10" y="T11"/>
                  </a:cxn>
                  <a:cxn ang="0">
                    <a:pos x="T12" y="T13"/>
                  </a:cxn>
                </a:cxnLst>
                <a:rect l="0" t="0" r="r" b="b"/>
                <a:pathLst>
                  <a:path w="173" h="256" extrusionOk="0">
                    <a:moveTo>
                      <a:pt x="11" y="1"/>
                    </a:moveTo>
                    <a:cubicBezTo>
                      <a:pt x="10" y="1"/>
                      <a:pt x="9" y="1"/>
                      <a:pt x="9" y="1"/>
                    </a:cubicBezTo>
                    <a:cubicBezTo>
                      <a:pt x="1" y="5"/>
                      <a:pt x="27" y="69"/>
                      <a:pt x="71" y="139"/>
                    </a:cubicBezTo>
                    <a:cubicBezTo>
                      <a:pt x="110" y="206"/>
                      <a:pt x="152" y="256"/>
                      <a:pt x="164" y="256"/>
                    </a:cubicBezTo>
                    <a:cubicBezTo>
                      <a:pt x="164" y="256"/>
                      <a:pt x="165" y="256"/>
                      <a:pt x="165" y="255"/>
                    </a:cubicBezTo>
                    <a:cubicBezTo>
                      <a:pt x="173" y="251"/>
                      <a:pt x="147" y="188"/>
                      <a:pt x="102" y="117"/>
                    </a:cubicBezTo>
                    <a:cubicBezTo>
                      <a:pt x="63" y="51"/>
                      <a:pt x="22" y="1"/>
                      <a:pt x="1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3" name="Google Shape;2663;p46">
                <a:extLst>
                  <a:ext uri="{FF2B5EF4-FFF2-40B4-BE49-F238E27FC236}">
                    <a16:creationId xmlns:a16="http://schemas.microsoft.com/office/drawing/2014/main" xmlns="" id="{9F9317BE-8727-2839-DA3E-147467D6A23F}"/>
                  </a:ext>
                </a:extLst>
              </p:cNvPr>
              <p:cNvSpPr>
                <a:spLocks/>
              </p:cNvSpPr>
              <p:nvPr/>
            </p:nvSpPr>
            <p:spPr bwMode="auto">
              <a:xfrm>
                <a:off x="8001940" y="4679025"/>
                <a:ext cx="8279" cy="7296"/>
              </a:xfrm>
              <a:custGeom>
                <a:avLst/>
                <a:gdLst>
                  <a:gd name="T0" fmla="*/ 10 w 202"/>
                  <a:gd name="T1" fmla="*/ 0 h 178"/>
                  <a:gd name="T2" fmla="*/ 7 w 202"/>
                  <a:gd name="T3" fmla="*/ 2 h 178"/>
                  <a:gd name="T4" fmla="*/ 86 w 202"/>
                  <a:gd name="T5" fmla="*/ 102 h 178"/>
                  <a:gd name="T6" fmla="*/ 191 w 202"/>
                  <a:gd name="T7" fmla="*/ 178 h 178"/>
                  <a:gd name="T8" fmla="*/ 195 w 202"/>
                  <a:gd name="T9" fmla="*/ 176 h 178"/>
                  <a:gd name="T10" fmla="*/ 112 w 202"/>
                  <a:gd name="T11" fmla="*/ 76 h 178"/>
                  <a:gd name="T12" fmla="*/ 10 w 202"/>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202" h="178" extrusionOk="0">
                    <a:moveTo>
                      <a:pt x="10" y="0"/>
                    </a:moveTo>
                    <a:cubicBezTo>
                      <a:pt x="9" y="0"/>
                      <a:pt x="8" y="1"/>
                      <a:pt x="7" y="2"/>
                    </a:cubicBezTo>
                    <a:cubicBezTo>
                      <a:pt x="0" y="9"/>
                      <a:pt x="34" y="54"/>
                      <a:pt x="86" y="102"/>
                    </a:cubicBezTo>
                    <a:cubicBezTo>
                      <a:pt x="133" y="146"/>
                      <a:pt x="177" y="178"/>
                      <a:pt x="191" y="178"/>
                    </a:cubicBezTo>
                    <a:cubicBezTo>
                      <a:pt x="193" y="178"/>
                      <a:pt x="194" y="177"/>
                      <a:pt x="195" y="176"/>
                    </a:cubicBezTo>
                    <a:cubicBezTo>
                      <a:pt x="202" y="169"/>
                      <a:pt x="164" y="124"/>
                      <a:pt x="112" y="76"/>
                    </a:cubicBezTo>
                    <a:cubicBezTo>
                      <a:pt x="65" y="32"/>
                      <a:pt x="21" y="0"/>
                      <a:pt x="10"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4" name="Google Shape;2664;p46">
                <a:extLst>
                  <a:ext uri="{FF2B5EF4-FFF2-40B4-BE49-F238E27FC236}">
                    <a16:creationId xmlns:a16="http://schemas.microsoft.com/office/drawing/2014/main" xmlns="" id="{62B534B0-FB74-1D48-457F-ED6221B09214}"/>
                  </a:ext>
                </a:extLst>
              </p:cNvPr>
              <p:cNvSpPr>
                <a:spLocks/>
              </p:cNvSpPr>
              <p:nvPr/>
            </p:nvSpPr>
            <p:spPr bwMode="auto">
              <a:xfrm>
                <a:off x="8003457" y="4673697"/>
                <a:ext cx="13075" cy="1558"/>
              </a:xfrm>
              <a:custGeom>
                <a:avLst/>
                <a:gdLst>
                  <a:gd name="T0" fmla="*/ 158 w 319"/>
                  <a:gd name="T1" fmla="*/ 1 h 38"/>
                  <a:gd name="T2" fmla="*/ 1 w 319"/>
                  <a:gd name="T3" fmla="*/ 19 h 38"/>
                  <a:gd name="T4" fmla="*/ 158 w 319"/>
                  <a:gd name="T5" fmla="*/ 37 h 38"/>
                  <a:gd name="T6" fmla="*/ 318 w 319"/>
                  <a:gd name="T7" fmla="*/ 19 h 38"/>
                  <a:gd name="T8" fmla="*/ 158 w 319"/>
                  <a:gd name="T9" fmla="*/ 1 h 38"/>
                </a:gdLst>
                <a:ahLst/>
                <a:cxnLst>
                  <a:cxn ang="0">
                    <a:pos x="T0" y="T1"/>
                  </a:cxn>
                  <a:cxn ang="0">
                    <a:pos x="T2" y="T3"/>
                  </a:cxn>
                  <a:cxn ang="0">
                    <a:pos x="T4" y="T5"/>
                  </a:cxn>
                  <a:cxn ang="0">
                    <a:pos x="T6" y="T7"/>
                  </a:cxn>
                  <a:cxn ang="0">
                    <a:pos x="T8" y="T9"/>
                  </a:cxn>
                </a:cxnLst>
                <a:rect l="0" t="0" r="r" b="b"/>
                <a:pathLst>
                  <a:path w="319" h="38" extrusionOk="0">
                    <a:moveTo>
                      <a:pt x="158" y="1"/>
                    </a:moveTo>
                    <a:cubicBezTo>
                      <a:pt x="72" y="1"/>
                      <a:pt x="1" y="8"/>
                      <a:pt x="1" y="19"/>
                    </a:cubicBezTo>
                    <a:cubicBezTo>
                      <a:pt x="1" y="27"/>
                      <a:pt x="72" y="37"/>
                      <a:pt x="158" y="37"/>
                    </a:cubicBezTo>
                    <a:cubicBezTo>
                      <a:pt x="247" y="37"/>
                      <a:pt x="318" y="30"/>
                      <a:pt x="318" y="19"/>
                    </a:cubicBezTo>
                    <a:cubicBezTo>
                      <a:pt x="318" y="11"/>
                      <a:pt x="247" y="1"/>
                      <a:pt x="158"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5" name="Google Shape;2665;p46">
                <a:extLst>
                  <a:ext uri="{FF2B5EF4-FFF2-40B4-BE49-F238E27FC236}">
                    <a16:creationId xmlns:a16="http://schemas.microsoft.com/office/drawing/2014/main" xmlns="" id="{EEA3E3CC-B8B2-4DF4-B86A-824C2C8D3EC9}"/>
                  </a:ext>
                </a:extLst>
              </p:cNvPr>
              <p:cNvSpPr>
                <a:spLocks/>
              </p:cNvSpPr>
              <p:nvPr/>
            </p:nvSpPr>
            <p:spPr bwMode="auto">
              <a:xfrm>
                <a:off x="8003908" y="4666114"/>
                <a:ext cx="15083" cy="2172"/>
              </a:xfrm>
              <a:custGeom>
                <a:avLst/>
                <a:gdLst>
                  <a:gd name="T0" fmla="*/ 353 w 368"/>
                  <a:gd name="T1" fmla="*/ 0 h 53"/>
                  <a:gd name="T2" fmla="*/ 183 w 368"/>
                  <a:gd name="T3" fmla="*/ 14 h 53"/>
                  <a:gd name="T4" fmla="*/ 4 w 368"/>
                  <a:gd name="T5" fmla="*/ 25 h 53"/>
                  <a:gd name="T6" fmla="*/ 151 w 368"/>
                  <a:gd name="T7" fmla="*/ 52 h 53"/>
                  <a:gd name="T8" fmla="*/ 188 w 368"/>
                  <a:gd name="T9" fmla="*/ 51 h 53"/>
                  <a:gd name="T10" fmla="*/ 363 w 368"/>
                  <a:gd name="T11" fmla="*/ 3 h 53"/>
                  <a:gd name="T12" fmla="*/ 353 w 368"/>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68" h="53" extrusionOk="0">
                    <a:moveTo>
                      <a:pt x="353" y="0"/>
                    </a:moveTo>
                    <a:cubicBezTo>
                      <a:pt x="329" y="0"/>
                      <a:pt x="261" y="11"/>
                      <a:pt x="183" y="14"/>
                    </a:cubicBezTo>
                    <a:cubicBezTo>
                      <a:pt x="87" y="21"/>
                      <a:pt x="4" y="14"/>
                      <a:pt x="4" y="25"/>
                    </a:cubicBezTo>
                    <a:cubicBezTo>
                      <a:pt x="1" y="32"/>
                      <a:pt x="65" y="52"/>
                      <a:pt x="151" y="52"/>
                    </a:cubicBezTo>
                    <a:cubicBezTo>
                      <a:pt x="163" y="52"/>
                      <a:pt x="175" y="52"/>
                      <a:pt x="188" y="51"/>
                    </a:cubicBezTo>
                    <a:cubicBezTo>
                      <a:pt x="288" y="48"/>
                      <a:pt x="367" y="14"/>
                      <a:pt x="363" y="3"/>
                    </a:cubicBezTo>
                    <a:cubicBezTo>
                      <a:pt x="363" y="1"/>
                      <a:pt x="359" y="0"/>
                      <a:pt x="35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6" name="Google Shape;2666;p46">
                <a:extLst>
                  <a:ext uri="{FF2B5EF4-FFF2-40B4-BE49-F238E27FC236}">
                    <a16:creationId xmlns:a16="http://schemas.microsoft.com/office/drawing/2014/main" xmlns="" id="{38015839-E1BA-881D-0728-92C1F3F0C985}"/>
                  </a:ext>
                </a:extLst>
              </p:cNvPr>
              <p:cNvSpPr>
                <a:spLocks/>
              </p:cNvSpPr>
              <p:nvPr/>
            </p:nvSpPr>
            <p:spPr bwMode="auto">
              <a:xfrm>
                <a:off x="7971897" y="4668860"/>
                <a:ext cx="23773" cy="13731"/>
              </a:xfrm>
              <a:custGeom>
                <a:avLst/>
                <a:gdLst>
                  <a:gd name="T0" fmla="*/ 183 w 580"/>
                  <a:gd name="T1" fmla="*/ 36 h 335"/>
                  <a:gd name="T2" fmla="*/ 297 w 580"/>
                  <a:gd name="T3" fmla="*/ 51 h 335"/>
                  <a:gd name="T4" fmla="*/ 461 w 580"/>
                  <a:gd name="T5" fmla="*/ 163 h 335"/>
                  <a:gd name="T6" fmla="*/ 526 w 580"/>
                  <a:gd name="T7" fmla="*/ 273 h 335"/>
                  <a:gd name="T8" fmla="*/ 526 w 580"/>
                  <a:gd name="T9" fmla="*/ 273 h 335"/>
                  <a:gd name="T10" fmla="*/ 386 w 580"/>
                  <a:gd name="T11" fmla="*/ 250 h 335"/>
                  <a:gd name="T12" fmla="*/ 184 w 580"/>
                  <a:gd name="T13" fmla="*/ 193 h 335"/>
                  <a:gd name="T14" fmla="*/ 76 w 580"/>
                  <a:gd name="T15" fmla="*/ 145 h 335"/>
                  <a:gd name="T16" fmla="*/ 61 w 580"/>
                  <a:gd name="T17" fmla="*/ 62 h 335"/>
                  <a:gd name="T18" fmla="*/ 183 w 580"/>
                  <a:gd name="T19" fmla="*/ 36 h 335"/>
                  <a:gd name="T20" fmla="*/ 190 w 580"/>
                  <a:gd name="T21" fmla="*/ 1 h 335"/>
                  <a:gd name="T22" fmla="*/ 38 w 580"/>
                  <a:gd name="T23" fmla="*/ 36 h 335"/>
                  <a:gd name="T24" fmla="*/ 9 w 580"/>
                  <a:gd name="T25" fmla="*/ 111 h 335"/>
                  <a:gd name="T26" fmla="*/ 57 w 580"/>
                  <a:gd name="T27" fmla="*/ 174 h 335"/>
                  <a:gd name="T28" fmla="*/ 173 w 580"/>
                  <a:gd name="T29" fmla="*/ 227 h 335"/>
                  <a:gd name="T30" fmla="*/ 382 w 580"/>
                  <a:gd name="T31" fmla="*/ 276 h 335"/>
                  <a:gd name="T32" fmla="*/ 524 w 580"/>
                  <a:gd name="T33" fmla="*/ 288 h 335"/>
                  <a:gd name="T34" fmla="*/ 531 w 580"/>
                  <a:gd name="T35" fmla="*/ 287 h 335"/>
                  <a:gd name="T36" fmla="*/ 531 w 580"/>
                  <a:gd name="T37" fmla="*/ 287 h 335"/>
                  <a:gd name="T38" fmla="*/ 547 w 580"/>
                  <a:gd name="T39" fmla="*/ 335 h 335"/>
                  <a:gd name="T40" fmla="*/ 545 w 580"/>
                  <a:gd name="T41" fmla="*/ 287 h 335"/>
                  <a:gd name="T42" fmla="*/ 545 w 580"/>
                  <a:gd name="T43" fmla="*/ 287 h 335"/>
                  <a:gd name="T44" fmla="*/ 580 w 580"/>
                  <a:gd name="T45" fmla="*/ 283 h 335"/>
                  <a:gd name="T46" fmla="*/ 542 w 580"/>
                  <a:gd name="T47" fmla="*/ 275 h 335"/>
                  <a:gd name="T48" fmla="*/ 542 w 580"/>
                  <a:gd name="T49" fmla="*/ 275 h 335"/>
                  <a:gd name="T50" fmla="*/ 483 w 580"/>
                  <a:gd name="T51" fmla="*/ 148 h 335"/>
                  <a:gd name="T52" fmla="*/ 190 w 580"/>
                  <a:gd name="T53" fmla="*/ 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0" h="335" extrusionOk="0">
                    <a:moveTo>
                      <a:pt x="183" y="36"/>
                    </a:moveTo>
                    <a:cubicBezTo>
                      <a:pt x="223" y="36"/>
                      <a:pt x="264" y="42"/>
                      <a:pt x="297" y="51"/>
                    </a:cubicBezTo>
                    <a:cubicBezTo>
                      <a:pt x="371" y="77"/>
                      <a:pt x="426" y="119"/>
                      <a:pt x="461" y="163"/>
                    </a:cubicBezTo>
                    <a:cubicBezTo>
                      <a:pt x="494" y="205"/>
                      <a:pt x="513" y="243"/>
                      <a:pt x="526" y="273"/>
                    </a:cubicBezTo>
                    <a:cubicBezTo>
                      <a:pt x="492" y="269"/>
                      <a:pt x="445" y="262"/>
                      <a:pt x="386" y="250"/>
                    </a:cubicBezTo>
                    <a:cubicBezTo>
                      <a:pt x="330" y="238"/>
                      <a:pt x="259" y="219"/>
                      <a:pt x="184" y="193"/>
                    </a:cubicBezTo>
                    <a:cubicBezTo>
                      <a:pt x="150" y="178"/>
                      <a:pt x="109" y="167"/>
                      <a:pt x="76" y="145"/>
                    </a:cubicBezTo>
                    <a:cubicBezTo>
                      <a:pt x="42" y="122"/>
                      <a:pt x="31" y="85"/>
                      <a:pt x="61" y="62"/>
                    </a:cubicBezTo>
                    <a:cubicBezTo>
                      <a:pt x="95" y="43"/>
                      <a:pt x="139" y="36"/>
                      <a:pt x="183" y="36"/>
                    </a:cubicBezTo>
                    <a:close/>
                    <a:moveTo>
                      <a:pt x="190" y="1"/>
                    </a:moveTo>
                    <a:cubicBezTo>
                      <a:pt x="141" y="1"/>
                      <a:pt x="90" y="11"/>
                      <a:pt x="38" y="36"/>
                    </a:cubicBezTo>
                    <a:cubicBezTo>
                      <a:pt x="16" y="51"/>
                      <a:pt x="1" y="85"/>
                      <a:pt x="9" y="111"/>
                    </a:cubicBezTo>
                    <a:cubicBezTo>
                      <a:pt x="16" y="141"/>
                      <a:pt x="38" y="160"/>
                      <a:pt x="57" y="174"/>
                    </a:cubicBezTo>
                    <a:cubicBezTo>
                      <a:pt x="98" y="200"/>
                      <a:pt x="135" y="212"/>
                      <a:pt x="173" y="227"/>
                    </a:cubicBezTo>
                    <a:cubicBezTo>
                      <a:pt x="252" y="253"/>
                      <a:pt x="323" y="267"/>
                      <a:pt x="382" y="276"/>
                    </a:cubicBezTo>
                    <a:cubicBezTo>
                      <a:pt x="441" y="285"/>
                      <a:pt x="489" y="288"/>
                      <a:pt x="524" y="288"/>
                    </a:cubicBezTo>
                    <a:cubicBezTo>
                      <a:pt x="526" y="288"/>
                      <a:pt x="529" y="288"/>
                      <a:pt x="531" y="287"/>
                    </a:cubicBezTo>
                    <a:cubicBezTo>
                      <a:pt x="542" y="317"/>
                      <a:pt x="545" y="335"/>
                      <a:pt x="547" y="335"/>
                    </a:cubicBezTo>
                    <a:cubicBezTo>
                      <a:pt x="550" y="335"/>
                      <a:pt x="550" y="319"/>
                      <a:pt x="545" y="287"/>
                    </a:cubicBezTo>
                    <a:cubicBezTo>
                      <a:pt x="567" y="286"/>
                      <a:pt x="580" y="284"/>
                      <a:pt x="580" y="283"/>
                    </a:cubicBezTo>
                    <a:cubicBezTo>
                      <a:pt x="580" y="280"/>
                      <a:pt x="566" y="278"/>
                      <a:pt x="542" y="275"/>
                    </a:cubicBezTo>
                    <a:cubicBezTo>
                      <a:pt x="534" y="245"/>
                      <a:pt x="519" y="198"/>
                      <a:pt x="483" y="148"/>
                    </a:cubicBezTo>
                    <a:cubicBezTo>
                      <a:pt x="434" y="78"/>
                      <a:pt x="321" y="1"/>
                      <a:pt x="19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7" name="Google Shape;2667;p46">
                <a:extLst>
                  <a:ext uri="{FF2B5EF4-FFF2-40B4-BE49-F238E27FC236}">
                    <a16:creationId xmlns:a16="http://schemas.microsoft.com/office/drawing/2014/main" xmlns="" id="{5B1AA74B-AB9E-DD22-1CC0-40B5E3CD647C}"/>
                  </a:ext>
                </a:extLst>
              </p:cNvPr>
              <p:cNvSpPr>
                <a:spLocks/>
              </p:cNvSpPr>
              <p:nvPr/>
            </p:nvSpPr>
            <p:spPr bwMode="auto">
              <a:xfrm>
                <a:off x="7992309" y="4665295"/>
                <a:ext cx="12255" cy="15493"/>
              </a:xfrm>
              <a:custGeom>
                <a:avLst/>
                <a:gdLst>
                  <a:gd name="T0" fmla="*/ 222 w 299"/>
                  <a:gd name="T1" fmla="*/ 0 h 378"/>
                  <a:gd name="T2" fmla="*/ 67 w 299"/>
                  <a:gd name="T3" fmla="*/ 97 h 378"/>
                  <a:gd name="T4" fmla="*/ 11 w 299"/>
                  <a:gd name="T5" fmla="*/ 239 h 378"/>
                  <a:gd name="T6" fmla="*/ 29 w 299"/>
                  <a:gd name="T7" fmla="*/ 377 h 378"/>
                  <a:gd name="T8" fmla="*/ 30 w 299"/>
                  <a:gd name="T9" fmla="*/ 377 h 378"/>
                  <a:gd name="T10" fmla="*/ 33 w 299"/>
                  <a:gd name="T11" fmla="*/ 247 h 378"/>
                  <a:gd name="T12" fmla="*/ 93 w 299"/>
                  <a:gd name="T13" fmla="*/ 120 h 378"/>
                  <a:gd name="T14" fmla="*/ 219 w 299"/>
                  <a:gd name="T15" fmla="*/ 37 h 378"/>
                  <a:gd name="T16" fmla="*/ 224 w 299"/>
                  <a:gd name="T17" fmla="*/ 37 h 378"/>
                  <a:gd name="T18" fmla="*/ 224 w 299"/>
                  <a:gd name="T19" fmla="*/ 164 h 378"/>
                  <a:gd name="T20" fmla="*/ 142 w 299"/>
                  <a:gd name="T21" fmla="*/ 280 h 378"/>
                  <a:gd name="T22" fmla="*/ 45 w 299"/>
                  <a:gd name="T23" fmla="*/ 373 h 378"/>
                  <a:gd name="T24" fmla="*/ 46 w 299"/>
                  <a:gd name="T25" fmla="*/ 374 h 378"/>
                  <a:gd name="T26" fmla="*/ 161 w 299"/>
                  <a:gd name="T27" fmla="*/ 299 h 378"/>
                  <a:gd name="T28" fmla="*/ 254 w 299"/>
                  <a:gd name="T29" fmla="*/ 180 h 378"/>
                  <a:gd name="T30" fmla="*/ 292 w 299"/>
                  <a:gd name="T31" fmla="*/ 94 h 378"/>
                  <a:gd name="T32" fmla="*/ 231 w 299"/>
                  <a:gd name="T33" fmla="*/ 0 h 378"/>
                  <a:gd name="T34" fmla="*/ 222 w 299"/>
                  <a:gd name="T3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78" extrusionOk="0">
                    <a:moveTo>
                      <a:pt x="222" y="0"/>
                    </a:moveTo>
                    <a:cubicBezTo>
                      <a:pt x="142" y="0"/>
                      <a:pt x="99" y="57"/>
                      <a:pt x="67" y="97"/>
                    </a:cubicBezTo>
                    <a:cubicBezTo>
                      <a:pt x="33" y="146"/>
                      <a:pt x="15" y="198"/>
                      <a:pt x="11" y="239"/>
                    </a:cubicBezTo>
                    <a:cubicBezTo>
                      <a:pt x="1" y="325"/>
                      <a:pt x="24" y="377"/>
                      <a:pt x="29" y="377"/>
                    </a:cubicBezTo>
                    <a:cubicBezTo>
                      <a:pt x="29" y="377"/>
                      <a:pt x="30" y="377"/>
                      <a:pt x="30" y="377"/>
                    </a:cubicBezTo>
                    <a:cubicBezTo>
                      <a:pt x="37" y="377"/>
                      <a:pt x="18" y="325"/>
                      <a:pt x="33" y="247"/>
                    </a:cubicBezTo>
                    <a:cubicBezTo>
                      <a:pt x="45" y="206"/>
                      <a:pt x="63" y="161"/>
                      <a:pt x="93" y="120"/>
                    </a:cubicBezTo>
                    <a:cubicBezTo>
                      <a:pt x="122" y="80"/>
                      <a:pt x="171" y="37"/>
                      <a:pt x="219" y="37"/>
                    </a:cubicBezTo>
                    <a:cubicBezTo>
                      <a:pt x="221" y="37"/>
                      <a:pt x="222" y="37"/>
                      <a:pt x="224" y="37"/>
                    </a:cubicBezTo>
                    <a:cubicBezTo>
                      <a:pt x="273" y="49"/>
                      <a:pt x="254" y="123"/>
                      <a:pt x="224" y="164"/>
                    </a:cubicBezTo>
                    <a:cubicBezTo>
                      <a:pt x="197" y="209"/>
                      <a:pt x="168" y="247"/>
                      <a:pt x="142" y="280"/>
                    </a:cubicBezTo>
                    <a:cubicBezTo>
                      <a:pt x="85" y="340"/>
                      <a:pt x="41" y="370"/>
                      <a:pt x="45" y="373"/>
                    </a:cubicBezTo>
                    <a:cubicBezTo>
                      <a:pt x="45" y="374"/>
                      <a:pt x="46" y="374"/>
                      <a:pt x="46" y="374"/>
                    </a:cubicBezTo>
                    <a:cubicBezTo>
                      <a:pt x="55" y="374"/>
                      <a:pt x="101" y="351"/>
                      <a:pt x="161" y="299"/>
                    </a:cubicBezTo>
                    <a:cubicBezTo>
                      <a:pt x="190" y="269"/>
                      <a:pt x="224" y="228"/>
                      <a:pt x="254" y="180"/>
                    </a:cubicBezTo>
                    <a:cubicBezTo>
                      <a:pt x="269" y="157"/>
                      <a:pt x="283" y="127"/>
                      <a:pt x="292" y="94"/>
                    </a:cubicBezTo>
                    <a:cubicBezTo>
                      <a:pt x="299" y="60"/>
                      <a:pt x="276" y="8"/>
                      <a:pt x="231" y="0"/>
                    </a:cubicBezTo>
                    <a:cubicBezTo>
                      <a:pt x="228" y="0"/>
                      <a:pt x="225" y="0"/>
                      <a:pt x="22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8" name="Google Shape;2668;p46">
                <a:extLst>
                  <a:ext uri="{FF2B5EF4-FFF2-40B4-BE49-F238E27FC236}">
                    <a16:creationId xmlns:a16="http://schemas.microsoft.com/office/drawing/2014/main" xmlns="" id="{E2A6E784-87B9-784F-ED77-DA50D95FC9E2}"/>
                  </a:ext>
                </a:extLst>
              </p:cNvPr>
              <p:cNvSpPr>
                <a:spLocks/>
              </p:cNvSpPr>
              <p:nvPr/>
            </p:nvSpPr>
            <p:spPr bwMode="auto">
              <a:xfrm>
                <a:off x="8083831" y="4673943"/>
                <a:ext cx="45168" cy="35618"/>
              </a:xfrm>
              <a:custGeom>
                <a:avLst/>
                <a:gdLst>
                  <a:gd name="T0" fmla="*/ 913 w 1102"/>
                  <a:gd name="T1" fmla="*/ 1 h 869"/>
                  <a:gd name="T2" fmla="*/ 874 w 1102"/>
                  <a:gd name="T3" fmla="*/ 2 h 869"/>
                  <a:gd name="T4" fmla="*/ 359 w 1102"/>
                  <a:gd name="T5" fmla="*/ 193 h 869"/>
                  <a:gd name="T6" fmla="*/ 41 w 1102"/>
                  <a:gd name="T7" fmla="*/ 641 h 869"/>
                  <a:gd name="T8" fmla="*/ 4 w 1102"/>
                  <a:gd name="T9" fmla="*/ 805 h 869"/>
                  <a:gd name="T10" fmla="*/ 4 w 1102"/>
                  <a:gd name="T11" fmla="*/ 869 h 869"/>
                  <a:gd name="T12" fmla="*/ 64 w 1102"/>
                  <a:gd name="T13" fmla="*/ 652 h 869"/>
                  <a:gd name="T14" fmla="*/ 381 w 1102"/>
                  <a:gd name="T15" fmla="*/ 222 h 869"/>
                  <a:gd name="T16" fmla="*/ 878 w 1102"/>
                  <a:gd name="T17" fmla="*/ 28 h 869"/>
                  <a:gd name="T18" fmla="*/ 986 w 1102"/>
                  <a:gd name="T19" fmla="*/ 24 h 869"/>
                  <a:gd name="T20" fmla="*/ 1090 w 1102"/>
                  <a:gd name="T21" fmla="*/ 26 h 869"/>
                  <a:gd name="T22" fmla="*/ 1102 w 1102"/>
                  <a:gd name="T23" fmla="*/ 24 h 869"/>
                  <a:gd name="T24" fmla="*/ 1043 w 1102"/>
                  <a:gd name="T25" fmla="*/ 9 h 869"/>
                  <a:gd name="T26" fmla="*/ 913 w 1102"/>
                  <a:gd name="T27" fmla="*/ 1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2" h="869" extrusionOk="0">
                    <a:moveTo>
                      <a:pt x="913" y="1"/>
                    </a:moveTo>
                    <a:cubicBezTo>
                      <a:pt x="901" y="1"/>
                      <a:pt x="888" y="1"/>
                      <a:pt x="874" y="2"/>
                    </a:cubicBezTo>
                    <a:cubicBezTo>
                      <a:pt x="733" y="9"/>
                      <a:pt x="534" y="58"/>
                      <a:pt x="359" y="193"/>
                    </a:cubicBezTo>
                    <a:cubicBezTo>
                      <a:pt x="183" y="327"/>
                      <a:pt x="83" y="507"/>
                      <a:pt x="41" y="641"/>
                    </a:cubicBezTo>
                    <a:cubicBezTo>
                      <a:pt x="19" y="708"/>
                      <a:pt x="8" y="767"/>
                      <a:pt x="4" y="805"/>
                    </a:cubicBezTo>
                    <a:cubicBezTo>
                      <a:pt x="0" y="846"/>
                      <a:pt x="0" y="865"/>
                      <a:pt x="4" y="869"/>
                    </a:cubicBezTo>
                    <a:cubicBezTo>
                      <a:pt x="8" y="869"/>
                      <a:pt x="15" y="779"/>
                      <a:pt x="64" y="652"/>
                    </a:cubicBezTo>
                    <a:cubicBezTo>
                      <a:pt x="112" y="521"/>
                      <a:pt x="214" y="350"/>
                      <a:pt x="381" y="222"/>
                    </a:cubicBezTo>
                    <a:cubicBezTo>
                      <a:pt x="550" y="95"/>
                      <a:pt x="740" y="43"/>
                      <a:pt x="878" y="28"/>
                    </a:cubicBezTo>
                    <a:cubicBezTo>
                      <a:pt x="919" y="25"/>
                      <a:pt x="955" y="24"/>
                      <a:pt x="986" y="24"/>
                    </a:cubicBezTo>
                    <a:cubicBezTo>
                      <a:pt x="1037" y="24"/>
                      <a:pt x="1073" y="26"/>
                      <a:pt x="1090" y="26"/>
                    </a:cubicBezTo>
                    <a:cubicBezTo>
                      <a:pt x="1098" y="26"/>
                      <a:pt x="1102" y="26"/>
                      <a:pt x="1102" y="24"/>
                    </a:cubicBezTo>
                    <a:cubicBezTo>
                      <a:pt x="1102" y="24"/>
                      <a:pt x="1080" y="17"/>
                      <a:pt x="1043" y="9"/>
                    </a:cubicBezTo>
                    <a:cubicBezTo>
                      <a:pt x="1009" y="6"/>
                      <a:pt x="966" y="1"/>
                      <a:pt x="91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39" name="Google Shape;2669;p46">
                <a:extLst>
                  <a:ext uri="{FF2B5EF4-FFF2-40B4-BE49-F238E27FC236}">
                    <a16:creationId xmlns:a16="http://schemas.microsoft.com/office/drawing/2014/main" xmlns="" id="{BC2BD70F-1800-B12B-7BD9-04875517CF78}"/>
                  </a:ext>
                </a:extLst>
              </p:cNvPr>
              <p:cNvSpPr>
                <a:spLocks/>
              </p:cNvSpPr>
              <p:nvPr/>
            </p:nvSpPr>
            <p:spPr bwMode="auto">
              <a:xfrm>
                <a:off x="8115965" y="4622710"/>
                <a:ext cx="1721" cy="51316"/>
              </a:xfrm>
              <a:custGeom>
                <a:avLst/>
                <a:gdLst>
                  <a:gd name="T0" fmla="*/ 27 w 42"/>
                  <a:gd name="T1" fmla="*/ 0 h 1252"/>
                  <a:gd name="T2" fmla="*/ 4 w 42"/>
                  <a:gd name="T3" fmla="*/ 628 h 1252"/>
                  <a:gd name="T4" fmla="*/ 19 w 42"/>
                  <a:gd name="T5" fmla="*/ 1252 h 1252"/>
                  <a:gd name="T6" fmla="*/ 20 w 42"/>
                  <a:gd name="T7" fmla="*/ 1252 h 1252"/>
                  <a:gd name="T8" fmla="*/ 42 w 42"/>
                  <a:gd name="T9" fmla="*/ 628 h 1252"/>
                  <a:gd name="T10" fmla="*/ 27 w 42"/>
                  <a:gd name="T11" fmla="*/ 0 h 1252"/>
                </a:gdLst>
                <a:ahLst/>
                <a:cxnLst>
                  <a:cxn ang="0">
                    <a:pos x="T0" y="T1"/>
                  </a:cxn>
                  <a:cxn ang="0">
                    <a:pos x="T2" y="T3"/>
                  </a:cxn>
                  <a:cxn ang="0">
                    <a:pos x="T4" y="T5"/>
                  </a:cxn>
                  <a:cxn ang="0">
                    <a:pos x="T6" y="T7"/>
                  </a:cxn>
                  <a:cxn ang="0">
                    <a:pos x="T8" y="T9"/>
                  </a:cxn>
                  <a:cxn ang="0">
                    <a:pos x="T10" y="T11"/>
                  </a:cxn>
                </a:cxnLst>
                <a:rect l="0" t="0" r="r" b="b"/>
                <a:pathLst>
                  <a:path w="42" h="1252" extrusionOk="0">
                    <a:moveTo>
                      <a:pt x="27" y="0"/>
                    </a:moveTo>
                    <a:cubicBezTo>
                      <a:pt x="16" y="0"/>
                      <a:pt x="4" y="281"/>
                      <a:pt x="4" y="628"/>
                    </a:cubicBezTo>
                    <a:cubicBezTo>
                      <a:pt x="1" y="972"/>
                      <a:pt x="9" y="1252"/>
                      <a:pt x="19" y="1252"/>
                    </a:cubicBezTo>
                    <a:cubicBezTo>
                      <a:pt x="19" y="1252"/>
                      <a:pt x="19" y="1252"/>
                      <a:pt x="20" y="1252"/>
                    </a:cubicBezTo>
                    <a:cubicBezTo>
                      <a:pt x="27" y="1252"/>
                      <a:pt x="38" y="970"/>
                      <a:pt x="42" y="628"/>
                    </a:cubicBezTo>
                    <a:cubicBezTo>
                      <a:pt x="42" y="281"/>
                      <a:pt x="38" y="0"/>
                      <a:pt x="2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0" name="Google Shape;2670;p46">
                <a:extLst>
                  <a:ext uri="{FF2B5EF4-FFF2-40B4-BE49-F238E27FC236}">
                    <a16:creationId xmlns:a16="http://schemas.microsoft.com/office/drawing/2014/main" xmlns="" id="{361E6402-777B-BECC-D1A3-335173A5810F}"/>
                  </a:ext>
                </a:extLst>
              </p:cNvPr>
              <p:cNvSpPr>
                <a:spLocks/>
              </p:cNvSpPr>
              <p:nvPr/>
            </p:nvSpPr>
            <p:spPr bwMode="auto">
              <a:xfrm>
                <a:off x="8043761" y="4299077"/>
                <a:ext cx="33632" cy="1881"/>
              </a:xfrm>
              <a:custGeom>
                <a:avLst/>
                <a:gdLst>
                  <a:gd name="T0" fmla="*/ 30 w 894"/>
                  <a:gd name="T1" fmla="*/ 1 h 50"/>
                  <a:gd name="T2" fmla="*/ 0 w 894"/>
                  <a:gd name="T3" fmla="*/ 4 h 50"/>
                  <a:gd name="T4" fmla="*/ 449 w 894"/>
                  <a:gd name="T5" fmla="*/ 49 h 50"/>
                  <a:gd name="T6" fmla="*/ 498 w 894"/>
                  <a:gd name="T7" fmla="*/ 50 h 50"/>
                  <a:gd name="T8" fmla="*/ 893 w 894"/>
                  <a:gd name="T9" fmla="*/ 16 h 50"/>
                  <a:gd name="T10" fmla="*/ 825 w 894"/>
                  <a:gd name="T11" fmla="*/ 11 h 50"/>
                  <a:gd name="T12" fmla="*/ 550 w 894"/>
                  <a:gd name="T13" fmla="*/ 13 h 50"/>
                  <a:gd name="T14" fmla="*/ 449 w 894"/>
                  <a:gd name="T15" fmla="*/ 12 h 50"/>
                  <a:gd name="T16" fmla="*/ 30 w 894"/>
                  <a:gd name="T17"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4" h="50" extrusionOk="0">
                    <a:moveTo>
                      <a:pt x="30" y="1"/>
                    </a:moveTo>
                    <a:cubicBezTo>
                      <a:pt x="12" y="1"/>
                      <a:pt x="1" y="2"/>
                      <a:pt x="0" y="4"/>
                    </a:cubicBezTo>
                    <a:cubicBezTo>
                      <a:pt x="0" y="16"/>
                      <a:pt x="198" y="46"/>
                      <a:pt x="449" y="49"/>
                    </a:cubicBezTo>
                    <a:cubicBezTo>
                      <a:pt x="465" y="49"/>
                      <a:pt x="482" y="50"/>
                      <a:pt x="498" y="50"/>
                    </a:cubicBezTo>
                    <a:cubicBezTo>
                      <a:pt x="721" y="50"/>
                      <a:pt x="893" y="23"/>
                      <a:pt x="893" y="16"/>
                    </a:cubicBezTo>
                    <a:cubicBezTo>
                      <a:pt x="893" y="12"/>
                      <a:pt x="868" y="11"/>
                      <a:pt x="825" y="11"/>
                    </a:cubicBezTo>
                    <a:cubicBezTo>
                      <a:pt x="763" y="11"/>
                      <a:pt x="665" y="13"/>
                      <a:pt x="550" y="13"/>
                    </a:cubicBezTo>
                    <a:cubicBezTo>
                      <a:pt x="518" y="13"/>
                      <a:pt x="484" y="13"/>
                      <a:pt x="449" y="12"/>
                    </a:cubicBezTo>
                    <a:cubicBezTo>
                      <a:pt x="257" y="12"/>
                      <a:pt x="95" y="1"/>
                      <a:pt x="3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1" name="Google Shape;2671;p46">
                <a:extLst>
                  <a:ext uri="{FF2B5EF4-FFF2-40B4-BE49-F238E27FC236}">
                    <a16:creationId xmlns:a16="http://schemas.microsoft.com/office/drawing/2014/main" xmlns="" id="{6DA28124-99D2-298A-61FB-F514AC36EE5A}"/>
                  </a:ext>
                </a:extLst>
              </p:cNvPr>
              <p:cNvSpPr>
                <a:spLocks/>
              </p:cNvSpPr>
              <p:nvPr/>
            </p:nvSpPr>
            <p:spPr bwMode="auto">
              <a:xfrm>
                <a:off x="8096201" y="4299905"/>
                <a:ext cx="3950" cy="6546"/>
              </a:xfrm>
              <a:custGeom>
                <a:avLst/>
                <a:gdLst>
                  <a:gd name="T0" fmla="*/ 94 w 105"/>
                  <a:gd name="T1" fmla="*/ 0 h 174"/>
                  <a:gd name="T2" fmla="*/ 26 w 105"/>
                  <a:gd name="T3" fmla="*/ 76 h 174"/>
                  <a:gd name="T4" fmla="*/ 15 w 105"/>
                  <a:gd name="T5" fmla="*/ 173 h 174"/>
                  <a:gd name="T6" fmla="*/ 16 w 105"/>
                  <a:gd name="T7" fmla="*/ 173 h 174"/>
                  <a:gd name="T8" fmla="*/ 59 w 105"/>
                  <a:gd name="T9" fmla="*/ 91 h 174"/>
                  <a:gd name="T10" fmla="*/ 97 w 105"/>
                  <a:gd name="T11" fmla="*/ 1 h 174"/>
                  <a:gd name="T12" fmla="*/ 94 w 105"/>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105" h="174" extrusionOk="0">
                    <a:moveTo>
                      <a:pt x="94" y="0"/>
                    </a:moveTo>
                    <a:cubicBezTo>
                      <a:pt x="83" y="0"/>
                      <a:pt x="50" y="29"/>
                      <a:pt x="26" y="76"/>
                    </a:cubicBezTo>
                    <a:cubicBezTo>
                      <a:pt x="0" y="125"/>
                      <a:pt x="8" y="173"/>
                      <a:pt x="15" y="173"/>
                    </a:cubicBezTo>
                    <a:cubicBezTo>
                      <a:pt x="15" y="173"/>
                      <a:pt x="16" y="173"/>
                      <a:pt x="16" y="173"/>
                    </a:cubicBezTo>
                    <a:cubicBezTo>
                      <a:pt x="27" y="173"/>
                      <a:pt x="38" y="134"/>
                      <a:pt x="59" y="91"/>
                    </a:cubicBezTo>
                    <a:cubicBezTo>
                      <a:pt x="82" y="46"/>
                      <a:pt x="104" y="9"/>
                      <a:pt x="97" y="1"/>
                    </a:cubicBezTo>
                    <a:cubicBezTo>
                      <a:pt x="96" y="0"/>
                      <a:pt x="95" y="0"/>
                      <a:pt x="9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2" name="Google Shape;2672;p46">
                <a:extLst>
                  <a:ext uri="{FF2B5EF4-FFF2-40B4-BE49-F238E27FC236}">
                    <a16:creationId xmlns:a16="http://schemas.microsoft.com/office/drawing/2014/main" xmlns="" id="{9C19BFE5-0163-483E-7531-ADF4C9C783FC}"/>
                  </a:ext>
                </a:extLst>
              </p:cNvPr>
              <p:cNvSpPr>
                <a:spLocks/>
              </p:cNvSpPr>
              <p:nvPr/>
            </p:nvSpPr>
            <p:spPr bwMode="auto">
              <a:xfrm>
                <a:off x="8097152" y="4686812"/>
                <a:ext cx="5410" cy="4755"/>
              </a:xfrm>
              <a:custGeom>
                <a:avLst/>
                <a:gdLst>
                  <a:gd name="T0" fmla="*/ 119 w 132"/>
                  <a:gd name="T1" fmla="*/ 0 h 116"/>
                  <a:gd name="T2" fmla="*/ 53 w 132"/>
                  <a:gd name="T3" fmla="*/ 43 h 116"/>
                  <a:gd name="T4" fmla="*/ 8 w 132"/>
                  <a:gd name="T5" fmla="*/ 114 h 116"/>
                  <a:gd name="T6" fmla="*/ 12 w 132"/>
                  <a:gd name="T7" fmla="*/ 115 h 116"/>
                  <a:gd name="T8" fmla="*/ 79 w 132"/>
                  <a:gd name="T9" fmla="*/ 69 h 116"/>
                  <a:gd name="T10" fmla="*/ 123 w 132"/>
                  <a:gd name="T11" fmla="*/ 2 h 116"/>
                  <a:gd name="T12" fmla="*/ 119 w 132"/>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32" h="116" extrusionOk="0">
                    <a:moveTo>
                      <a:pt x="119" y="0"/>
                    </a:moveTo>
                    <a:cubicBezTo>
                      <a:pt x="107" y="0"/>
                      <a:pt x="78" y="18"/>
                      <a:pt x="53" y="43"/>
                    </a:cubicBezTo>
                    <a:cubicBezTo>
                      <a:pt x="19" y="76"/>
                      <a:pt x="1" y="106"/>
                      <a:pt x="8" y="114"/>
                    </a:cubicBezTo>
                    <a:cubicBezTo>
                      <a:pt x="9" y="115"/>
                      <a:pt x="10" y="115"/>
                      <a:pt x="12" y="115"/>
                    </a:cubicBezTo>
                    <a:cubicBezTo>
                      <a:pt x="24" y="115"/>
                      <a:pt x="50" y="98"/>
                      <a:pt x="79" y="69"/>
                    </a:cubicBezTo>
                    <a:cubicBezTo>
                      <a:pt x="109" y="39"/>
                      <a:pt x="131" y="9"/>
                      <a:pt x="123" y="2"/>
                    </a:cubicBezTo>
                    <a:cubicBezTo>
                      <a:pt x="122" y="1"/>
                      <a:pt x="121" y="0"/>
                      <a:pt x="11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3" name="Google Shape;2673;p46">
                <a:extLst>
                  <a:ext uri="{FF2B5EF4-FFF2-40B4-BE49-F238E27FC236}">
                    <a16:creationId xmlns:a16="http://schemas.microsoft.com/office/drawing/2014/main" xmlns="" id="{1EFDA06A-A8A6-0048-A015-0A71894E070C}"/>
                  </a:ext>
                </a:extLst>
              </p:cNvPr>
              <p:cNvSpPr>
                <a:spLocks/>
              </p:cNvSpPr>
              <p:nvPr/>
            </p:nvSpPr>
            <p:spPr bwMode="auto">
              <a:xfrm>
                <a:off x="8108013" y="4681033"/>
                <a:ext cx="7665" cy="3156"/>
              </a:xfrm>
              <a:custGeom>
                <a:avLst/>
                <a:gdLst>
                  <a:gd name="T0" fmla="*/ 131 w 187"/>
                  <a:gd name="T1" fmla="*/ 0 h 77"/>
                  <a:gd name="T2" fmla="*/ 83 w 187"/>
                  <a:gd name="T3" fmla="*/ 8 h 77"/>
                  <a:gd name="T4" fmla="*/ 8 w 187"/>
                  <a:gd name="T5" fmla="*/ 75 h 77"/>
                  <a:gd name="T6" fmla="*/ 13 w 187"/>
                  <a:gd name="T7" fmla="*/ 77 h 77"/>
                  <a:gd name="T8" fmla="*/ 94 w 187"/>
                  <a:gd name="T9" fmla="*/ 42 h 77"/>
                  <a:gd name="T10" fmla="*/ 184 w 187"/>
                  <a:gd name="T11" fmla="*/ 20 h 77"/>
                  <a:gd name="T12" fmla="*/ 131 w 18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87" h="77" extrusionOk="0">
                    <a:moveTo>
                      <a:pt x="131" y="0"/>
                    </a:moveTo>
                    <a:cubicBezTo>
                      <a:pt x="116" y="0"/>
                      <a:pt x="100" y="2"/>
                      <a:pt x="83" y="8"/>
                    </a:cubicBezTo>
                    <a:cubicBezTo>
                      <a:pt x="27" y="27"/>
                      <a:pt x="1" y="68"/>
                      <a:pt x="8" y="75"/>
                    </a:cubicBezTo>
                    <a:cubicBezTo>
                      <a:pt x="9" y="76"/>
                      <a:pt x="11" y="77"/>
                      <a:pt x="13" y="77"/>
                    </a:cubicBezTo>
                    <a:cubicBezTo>
                      <a:pt x="26" y="77"/>
                      <a:pt x="55" y="55"/>
                      <a:pt x="94" y="42"/>
                    </a:cubicBezTo>
                    <a:cubicBezTo>
                      <a:pt x="139" y="27"/>
                      <a:pt x="180" y="31"/>
                      <a:pt x="184" y="20"/>
                    </a:cubicBezTo>
                    <a:cubicBezTo>
                      <a:pt x="186" y="12"/>
                      <a:pt x="164" y="0"/>
                      <a:pt x="13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4" name="Google Shape;2674;p46">
                <a:extLst>
                  <a:ext uri="{FF2B5EF4-FFF2-40B4-BE49-F238E27FC236}">
                    <a16:creationId xmlns:a16="http://schemas.microsoft.com/office/drawing/2014/main" xmlns="" id="{FCF40774-7D26-B259-BFC0-70762CB4255E}"/>
                  </a:ext>
                </a:extLst>
              </p:cNvPr>
              <p:cNvSpPr>
                <a:spLocks/>
              </p:cNvSpPr>
              <p:nvPr/>
            </p:nvSpPr>
            <p:spPr bwMode="auto">
              <a:xfrm>
                <a:off x="8121047" y="4679189"/>
                <a:ext cx="4140" cy="2090"/>
              </a:xfrm>
              <a:custGeom>
                <a:avLst/>
                <a:gdLst>
                  <a:gd name="T0" fmla="*/ 78 w 101"/>
                  <a:gd name="T1" fmla="*/ 0 h 51"/>
                  <a:gd name="T2" fmla="*/ 45 w 101"/>
                  <a:gd name="T3" fmla="*/ 8 h 51"/>
                  <a:gd name="T4" fmla="*/ 4 w 101"/>
                  <a:gd name="T5" fmla="*/ 42 h 51"/>
                  <a:gd name="T6" fmla="*/ 21 w 101"/>
                  <a:gd name="T7" fmla="*/ 50 h 51"/>
                  <a:gd name="T8" fmla="*/ 56 w 101"/>
                  <a:gd name="T9" fmla="*/ 42 h 51"/>
                  <a:gd name="T10" fmla="*/ 97 w 101"/>
                  <a:gd name="T11" fmla="*/ 8 h 51"/>
                  <a:gd name="T12" fmla="*/ 78 w 101"/>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101" h="51" extrusionOk="0">
                    <a:moveTo>
                      <a:pt x="78" y="0"/>
                    </a:moveTo>
                    <a:cubicBezTo>
                      <a:pt x="68" y="0"/>
                      <a:pt x="56" y="3"/>
                      <a:pt x="45" y="8"/>
                    </a:cubicBezTo>
                    <a:cubicBezTo>
                      <a:pt x="19" y="15"/>
                      <a:pt x="0" y="31"/>
                      <a:pt x="4" y="42"/>
                    </a:cubicBezTo>
                    <a:cubicBezTo>
                      <a:pt x="6" y="48"/>
                      <a:pt x="12" y="50"/>
                      <a:pt x="21" y="50"/>
                    </a:cubicBezTo>
                    <a:cubicBezTo>
                      <a:pt x="31" y="50"/>
                      <a:pt x="43" y="48"/>
                      <a:pt x="56" y="42"/>
                    </a:cubicBezTo>
                    <a:cubicBezTo>
                      <a:pt x="82" y="34"/>
                      <a:pt x="101" y="20"/>
                      <a:pt x="97" y="8"/>
                    </a:cubicBezTo>
                    <a:cubicBezTo>
                      <a:pt x="95" y="3"/>
                      <a:pt x="88" y="0"/>
                      <a:pt x="78"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5" name="Google Shape;2675;p46">
                <a:extLst>
                  <a:ext uri="{FF2B5EF4-FFF2-40B4-BE49-F238E27FC236}">
                    <a16:creationId xmlns:a16="http://schemas.microsoft.com/office/drawing/2014/main" xmlns="" id="{955741FE-3015-E2B6-47CF-ADC63BB3F9C5}"/>
                  </a:ext>
                </a:extLst>
              </p:cNvPr>
              <p:cNvSpPr>
                <a:spLocks/>
              </p:cNvSpPr>
              <p:nvPr/>
            </p:nvSpPr>
            <p:spPr bwMode="auto">
              <a:xfrm>
                <a:off x="7563917" y="2963384"/>
                <a:ext cx="615632" cy="1699260"/>
              </a:xfrm>
              <a:custGeom>
                <a:avLst/>
                <a:gdLst>
                  <a:gd name="T0" fmla="*/ 1461 w 15020"/>
                  <a:gd name="T1" fmla="*/ 1 h 41458"/>
                  <a:gd name="T2" fmla="*/ 1 w 15020"/>
                  <a:gd name="T3" fmla="*/ 21798 h 41458"/>
                  <a:gd name="T4" fmla="*/ 1 w 15020"/>
                  <a:gd name="T5" fmla="*/ 41457 h 41458"/>
                  <a:gd name="T6" fmla="*/ 5843 w 15020"/>
                  <a:gd name="T7" fmla="*/ 41457 h 41458"/>
                  <a:gd name="T8" fmla="*/ 5936 w 15020"/>
                  <a:gd name="T9" fmla="*/ 23394 h 41458"/>
                  <a:gd name="T10" fmla="*/ 6994 w 15020"/>
                  <a:gd name="T11" fmla="*/ 6654 h 41458"/>
                  <a:gd name="T12" fmla="*/ 6996 w 15020"/>
                  <a:gd name="T13" fmla="*/ 6657 h 41458"/>
                  <a:gd name="T14" fmla="*/ 7542 w 15020"/>
                  <a:gd name="T15" fmla="*/ 23375 h 41458"/>
                  <a:gd name="T16" fmla="*/ 9380 w 15020"/>
                  <a:gd name="T17" fmla="*/ 41457 h 41458"/>
                  <a:gd name="T18" fmla="*/ 15020 w 15020"/>
                  <a:gd name="T19" fmla="*/ 41457 h 41458"/>
                  <a:gd name="T20" fmla="*/ 13126 w 15020"/>
                  <a:gd name="T21" fmla="*/ 22777 h 41458"/>
                  <a:gd name="T22" fmla="*/ 12510 w 15020"/>
                  <a:gd name="T23" fmla="*/ 759 h 41458"/>
                  <a:gd name="T24" fmla="*/ 1461 w 15020"/>
                  <a:gd name="T25" fmla="*/ 1 h 4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20" h="41458" extrusionOk="0">
                    <a:moveTo>
                      <a:pt x="1461" y="1"/>
                    </a:moveTo>
                    <a:lnTo>
                      <a:pt x="1" y="21798"/>
                    </a:lnTo>
                    <a:lnTo>
                      <a:pt x="1" y="41457"/>
                    </a:lnTo>
                    <a:lnTo>
                      <a:pt x="5843" y="41457"/>
                    </a:lnTo>
                    <a:cubicBezTo>
                      <a:pt x="5843" y="41457"/>
                      <a:pt x="6089" y="24503"/>
                      <a:pt x="5936" y="23394"/>
                    </a:cubicBezTo>
                    <a:cubicBezTo>
                      <a:pt x="5936" y="23394"/>
                      <a:pt x="6879" y="6654"/>
                      <a:pt x="6994" y="6654"/>
                    </a:cubicBezTo>
                    <a:cubicBezTo>
                      <a:pt x="6995" y="6654"/>
                      <a:pt x="6996" y="6655"/>
                      <a:pt x="6996" y="6657"/>
                    </a:cubicBezTo>
                    <a:cubicBezTo>
                      <a:pt x="7221" y="7154"/>
                      <a:pt x="7217" y="21586"/>
                      <a:pt x="7542" y="23375"/>
                    </a:cubicBezTo>
                    <a:cubicBezTo>
                      <a:pt x="7870" y="25165"/>
                      <a:pt x="9380" y="41457"/>
                      <a:pt x="9380" y="41457"/>
                    </a:cubicBezTo>
                    <a:lnTo>
                      <a:pt x="15020" y="41457"/>
                    </a:lnTo>
                    <a:lnTo>
                      <a:pt x="13126" y="22777"/>
                    </a:lnTo>
                    <a:cubicBezTo>
                      <a:pt x="13089" y="20529"/>
                      <a:pt x="12510" y="759"/>
                      <a:pt x="12510" y="759"/>
                    </a:cubicBezTo>
                    <a:lnTo>
                      <a:pt x="1461"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6" name="Google Shape;2676;p46">
                <a:extLst>
                  <a:ext uri="{FF2B5EF4-FFF2-40B4-BE49-F238E27FC236}">
                    <a16:creationId xmlns:a16="http://schemas.microsoft.com/office/drawing/2014/main" xmlns="" id="{275DFDAC-8A59-D9C9-EA1E-ADEC206264C5}"/>
                  </a:ext>
                </a:extLst>
              </p:cNvPr>
              <p:cNvSpPr>
                <a:spLocks/>
              </p:cNvSpPr>
              <p:nvPr/>
            </p:nvSpPr>
            <p:spPr bwMode="auto">
              <a:xfrm>
                <a:off x="7952183" y="4598364"/>
                <a:ext cx="222029" cy="38938"/>
              </a:xfrm>
              <a:custGeom>
                <a:avLst/>
                <a:gdLst>
                  <a:gd name="T0" fmla="*/ 3602 w 5417"/>
                  <a:gd name="T1" fmla="*/ 0 h 950"/>
                  <a:gd name="T2" fmla="*/ 3190 w 5417"/>
                  <a:gd name="T3" fmla="*/ 79 h 950"/>
                  <a:gd name="T4" fmla="*/ 2667 w 5417"/>
                  <a:gd name="T5" fmla="*/ 363 h 950"/>
                  <a:gd name="T6" fmla="*/ 1685 w 5417"/>
                  <a:gd name="T7" fmla="*/ 827 h 950"/>
                  <a:gd name="T8" fmla="*/ 1448 w 5417"/>
                  <a:gd name="T9" fmla="*/ 844 h 950"/>
                  <a:gd name="T10" fmla="*/ 804 w 5417"/>
                  <a:gd name="T11" fmla="*/ 744 h 950"/>
                  <a:gd name="T12" fmla="*/ 8 w 5417"/>
                  <a:gd name="T13" fmla="*/ 474 h 950"/>
                  <a:gd name="T14" fmla="*/ 4 w 5417"/>
                  <a:gd name="T15" fmla="*/ 475 h 950"/>
                  <a:gd name="T16" fmla="*/ 202 w 5417"/>
                  <a:gd name="T17" fmla="*/ 591 h 950"/>
                  <a:gd name="T18" fmla="*/ 778 w 5417"/>
                  <a:gd name="T19" fmla="*/ 827 h 950"/>
                  <a:gd name="T20" fmla="*/ 1498 w 5417"/>
                  <a:gd name="T21" fmla="*/ 950 h 950"/>
                  <a:gd name="T22" fmla="*/ 1700 w 5417"/>
                  <a:gd name="T23" fmla="*/ 939 h 950"/>
                  <a:gd name="T24" fmla="*/ 2734 w 5417"/>
                  <a:gd name="T25" fmla="*/ 464 h 950"/>
                  <a:gd name="T26" fmla="*/ 3618 w 5417"/>
                  <a:gd name="T27" fmla="*/ 112 h 950"/>
                  <a:gd name="T28" fmla="*/ 3731 w 5417"/>
                  <a:gd name="T29" fmla="*/ 120 h 950"/>
                  <a:gd name="T30" fmla="*/ 4579 w 5417"/>
                  <a:gd name="T31" fmla="*/ 423 h 950"/>
                  <a:gd name="T32" fmla="*/ 5089 w 5417"/>
                  <a:gd name="T33" fmla="*/ 531 h 950"/>
                  <a:gd name="T34" fmla="*/ 5196 w 5417"/>
                  <a:gd name="T35" fmla="*/ 524 h 950"/>
                  <a:gd name="T36" fmla="*/ 5417 w 5417"/>
                  <a:gd name="T37" fmla="*/ 449 h 950"/>
                  <a:gd name="T38" fmla="*/ 5410 w 5417"/>
                  <a:gd name="T39" fmla="*/ 447 h 950"/>
                  <a:gd name="T40" fmla="*/ 5192 w 5417"/>
                  <a:gd name="T41" fmla="*/ 479 h 950"/>
                  <a:gd name="T42" fmla="*/ 5157 w 5417"/>
                  <a:gd name="T43" fmla="*/ 480 h 950"/>
                  <a:gd name="T44" fmla="*/ 4610 w 5417"/>
                  <a:gd name="T45" fmla="*/ 344 h 950"/>
                  <a:gd name="T46" fmla="*/ 3746 w 5417"/>
                  <a:gd name="T47" fmla="*/ 12 h 950"/>
                  <a:gd name="T48" fmla="*/ 3602 w 5417"/>
                  <a:gd name="T49"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17" h="950" extrusionOk="0">
                    <a:moveTo>
                      <a:pt x="3602" y="0"/>
                    </a:moveTo>
                    <a:cubicBezTo>
                      <a:pt x="3464" y="0"/>
                      <a:pt x="3322" y="29"/>
                      <a:pt x="3190" y="79"/>
                    </a:cubicBezTo>
                    <a:cubicBezTo>
                      <a:pt x="3003" y="146"/>
                      <a:pt x="2835" y="255"/>
                      <a:pt x="2667" y="363"/>
                    </a:cubicBezTo>
                    <a:cubicBezTo>
                      <a:pt x="2335" y="584"/>
                      <a:pt x="2021" y="789"/>
                      <a:pt x="1685" y="827"/>
                    </a:cubicBezTo>
                    <a:cubicBezTo>
                      <a:pt x="1604" y="838"/>
                      <a:pt x="1525" y="844"/>
                      <a:pt x="1448" y="844"/>
                    </a:cubicBezTo>
                    <a:cubicBezTo>
                      <a:pt x="1209" y="844"/>
                      <a:pt x="990" y="795"/>
                      <a:pt x="804" y="744"/>
                    </a:cubicBezTo>
                    <a:cubicBezTo>
                      <a:pt x="337" y="607"/>
                      <a:pt x="48" y="474"/>
                      <a:pt x="8" y="474"/>
                    </a:cubicBezTo>
                    <a:cubicBezTo>
                      <a:pt x="6" y="474"/>
                      <a:pt x="4" y="474"/>
                      <a:pt x="4" y="475"/>
                    </a:cubicBezTo>
                    <a:cubicBezTo>
                      <a:pt x="0" y="482"/>
                      <a:pt x="71" y="524"/>
                      <a:pt x="202" y="591"/>
                    </a:cubicBezTo>
                    <a:cubicBezTo>
                      <a:pt x="333" y="651"/>
                      <a:pt x="527" y="744"/>
                      <a:pt x="778" y="827"/>
                    </a:cubicBezTo>
                    <a:cubicBezTo>
                      <a:pt x="979" y="889"/>
                      <a:pt x="1224" y="950"/>
                      <a:pt x="1498" y="950"/>
                    </a:cubicBezTo>
                    <a:cubicBezTo>
                      <a:pt x="1564" y="950"/>
                      <a:pt x="1631" y="946"/>
                      <a:pt x="1700" y="939"/>
                    </a:cubicBezTo>
                    <a:cubicBezTo>
                      <a:pt x="2066" y="901"/>
                      <a:pt x="2405" y="680"/>
                      <a:pt x="2734" y="464"/>
                    </a:cubicBezTo>
                    <a:cubicBezTo>
                      <a:pt x="3022" y="269"/>
                      <a:pt x="3324" y="112"/>
                      <a:pt x="3618" y="112"/>
                    </a:cubicBezTo>
                    <a:cubicBezTo>
                      <a:pt x="3656" y="112"/>
                      <a:pt x="3694" y="115"/>
                      <a:pt x="3731" y="120"/>
                    </a:cubicBezTo>
                    <a:cubicBezTo>
                      <a:pt x="4060" y="165"/>
                      <a:pt x="4333" y="334"/>
                      <a:pt x="4579" y="423"/>
                    </a:cubicBezTo>
                    <a:cubicBezTo>
                      <a:pt x="4771" y="499"/>
                      <a:pt x="4950" y="531"/>
                      <a:pt x="5089" y="531"/>
                    </a:cubicBezTo>
                    <a:cubicBezTo>
                      <a:pt x="5128" y="531"/>
                      <a:pt x="5164" y="529"/>
                      <a:pt x="5196" y="524"/>
                    </a:cubicBezTo>
                    <a:cubicBezTo>
                      <a:pt x="5349" y="501"/>
                      <a:pt x="5417" y="453"/>
                      <a:pt x="5417" y="449"/>
                    </a:cubicBezTo>
                    <a:cubicBezTo>
                      <a:pt x="5416" y="448"/>
                      <a:pt x="5414" y="447"/>
                      <a:pt x="5410" y="447"/>
                    </a:cubicBezTo>
                    <a:cubicBezTo>
                      <a:pt x="5388" y="447"/>
                      <a:pt x="5314" y="473"/>
                      <a:pt x="5192" y="479"/>
                    </a:cubicBezTo>
                    <a:cubicBezTo>
                      <a:pt x="5181" y="479"/>
                      <a:pt x="5169" y="480"/>
                      <a:pt x="5157" y="480"/>
                    </a:cubicBezTo>
                    <a:cubicBezTo>
                      <a:pt x="5017" y="480"/>
                      <a:pt x="4826" y="441"/>
                      <a:pt x="4610" y="344"/>
                    </a:cubicBezTo>
                    <a:cubicBezTo>
                      <a:pt x="4374" y="248"/>
                      <a:pt x="4109" y="68"/>
                      <a:pt x="3746" y="12"/>
                    </a:cubicBezTo>
                    <a:cubicBezTo>
                      <a:pt x="3699" y="4"/>
                      <a:pt x="3651" y="0"/>
                      <a:pt x="3602"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7" name="Google Shape;2677;p46">
                <a:extLst>
                  <a:ext uri="{FF2B5EF4-FFF2-40B4-BE49-F238E27FC236}">
                    <a16:creationId xmlns:a16="http://schemas.microsoft.com/office/drawing/2014/main" xmlns="" id="{25A559E7-7D16-8528-8636-CB0037F4144F}"/>
                  </a:ext>
                </a:extLst>
              </p:cNvPr>
              <p:cNvSpPr>
                <a:spLocks/>
              </p:cNvSpPr>
              <p:nvPr/>
            </p:nvSpPr>
            <p:spPr bwMode="auto">
              <a:xfrm>
                <a:off x="7569164" y="4597340"/>
                <a:ext cx="236539" cy="36889"/>
              </a:xfrm>
              <a:custGeom>
                <a:avLst/>
                <a:gdLst>
                  <a:gd name="T0" fmla="*/ 5115 w 5771"/>
                  <a:gd name="T1" fmla="*/ 0 h 900"/>
                  <a:gd name="T2" fmla="*/ 4949 w 5771"/>
                  <a:gd name="T3" fmla="*/ 14 h 900"/>
                  <a:gd name="T4" fmla="*/ 4045 w 5771"/>
                  <a:gd name="T5" fmla="*/ 433 h 900"/>
                  <a:gd name="T6" fmla="*/ 3129 w 5771"/>
                  <a:gd name="T7" fmla="*/ 781 h 900"/>
                  <a:gd name="T8" fmla="*/ 2962 w 5771"/>
                  <a:gd name="T9" fmla="*/ 766 h 900"/>
                  <a:gd name="T10" fmla="*/ 1826 w 5771"/>
                  <a:gd name="T11" fmla="*/ 392 h 900"/>
                  <a:gd name="T12" fmla="*/ 1464 w 5771"/>
                  <a:gd name="T13" fmla="*/ 352 h 900"/>
                  <a:gd name="T14" fmla="*/ 829 w 5771"/>
                  <a:gd name="T15" fmla="*/ 459 h 900"/>
                  <a:gd name="T16" fmla="*/ 212 w 5771"/>
                  <a:gd name="T17" fmla="*/ 717 h 900"/>
                  <a:gd name="T18" fmla="*/ 4 w 5771"/>
                  <a:gd name="T19" fmla="*/ 840 h 900"/>
                  <a:gd name="T20" fmla="*/ 8 w 5771"/>
                  <a:gd name="T21" fmla="*/ 842 h 900"/>
                  <a:gd name="T22" fmla="*/ 852 w 5771"/>
                  <a:gd name="T23" fmla="*/ 541 h 900"/>
                  <a:gd name="T24" fmla="*/ 1423 w 5771"/>
                  <a:gd name="T25" fmla="*/ 456 h 900"/>
                  <a:gd name="T26" fmla="*/ 1800 w 5771"/>
                  <a:gd name="T27" fmla="*/ 500 h 900"/>
                  <a:gd name="T28" fmla="*/ 2943 w 5771"/>
                  <a:gd name="T29" fmla="*/ 885 h 900"/>
                  <a:gd name="T30" fmla="*/ 3120 w 5771"/>
                  <a:gd name="T31" fmla="*/ 899 h 900"/>
                  <a:gd name="T32" fmla="*/ 3586 w 5771"/>
                  <a:gd name="T33" fmla="*/ 807 h 900"/>
                  <a:gd name="T34" fmla="*/ 4105 w 5771"/>
                  <a:gd name="T35" fmla="*/ 526 h 900"/>
                  <a:gd name="T36" fmla="*/ 4964 w 5771"/>
                  <a:gd name="T37" fmla="*/ 97 h 900"/>
                  <a:gd name="T38" fmla="*/ 5152 w 5771"/>
                  <a:gd name="T39" fmla="*/ 78 h 900"/>
                  <a:gd name="T40" fmla="*/ 5580 w 5771"/>
                  <a:gd name="T41" fmla="*/ 186 h 900"/>
                  <a:gd name="T42" fmla="*/ 5762 w 5771"/>
                  <a:gd name="T43" fmla="*/ 340 h 900"/>
                  <a:gd name="T44" fmla="*/ 5763 w 5771"/>
                  <a:gd name="T45" fmla="*/ 340 h 900"/>
                  <a:gd name="T46" fmla="*/ 5606 w 5771"/>
                  <a:gd name="T47" fmla="*/ 149 h 900"/>
                  <a:gd name="T48" fmla="*/ 5115 w 5771"/>
                  <a:gd name="T49"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71" h="900" extrusionOk="0">
                    <a:moveTo>
                      <a:pt x="5115" y="0"/>
                    </a:moveTo>
                    <a:cubicBezTo>
                      <a:pt x="5062" y="0"/>
                      <a:pt x="5007" y="5"/>
                      <a:pt x="4949" y="14"/>
                    </a:cubicBezTo>
                    <a:cubicBezTo>
                      <a:pt x="4658" y="56"/>
                      <a:pt x="4355" y="235"/>
                      <a:pt x="4045" y="433"/>
                    </a:cubicBezTo>
                    <a:cubicBezTo>
                      <a:pt x="3781" y="597"/>
                      <a:pt x="3473" y="781"/>
                      <a:pt x="3129" y="781"/>
                    </a:cubicBezTo>
                    <a:cubicBezTo>
                      <a:pt x="3074" y="781"/>
                      <a:pt x="3019" y="776"/>
                      <a:pt x="2962" y="766"/>
                    </a:cubicBezTo>
                    <a:cubicBezTo>
                      <a:pt x="2555" y="698"/>
                      <a:pt x="2200" y="471"/>
                      <a:pt x="1826" y="392"/>
                    </a:cubicBezTo>
                    <a:cubicBezTo>
                      <a:pt x="1701" y="364"/>
                      <a:pt x="1580" y="352"/>
                      <a:pt x="1464" y="352"/>
                    </a:cubicBezTo>
                    <a:cubicBezTo>
                      <a:pt x="1226" y="352"/>
                      <a:pt x="1010" y="401"/>
                      <a:pt x="829" y="459"/>
                    </a:cubicBezTo>
                    <a:cubicBezTo>
                      <a:pt x="560" y="545"/>
                      <a:pt x="355" y="645"/>
                      <a:pt x="212" y="717"/>
                    </a:cubicBezTo>
                    <a:cubicBezTo>
                      <a:pt x="74" y="788"/>
                      <a:pt x="0" y="833"/>
                      <a:pt x="4" y="840"/>
                    </a:cubicBezTo>
                    <a:cubicBezTo>
                      <a:pt x="4" y="841"/>
                      <a:pt x="6" y="842"/>
                      <a:pt x="8" y="842"/>
                    </a:cubicBezTo>
                    <a:cubicBezTo>
                      <a:pt x="51" y="842"/>
                      <a:pt x="357" y="689"/>
                      <a:pt x="852" y="541"/>
                    </a:cubicBezTo>
                    <a:cubicBezTo>
                      <a:pt x="1019" y="494"/>
                      <a:pt x="1214" y="456"/>
                      <a:pt x="1423" y="456"/>
                    </a:cubicBezTo>
                    <a:cubicBezTo>
                      <a:pt x="1545" y="456"/>
                      <a:pt x="1671" y="469"/>
                      <a:pt x="1800" y="500"/>
                    </a:cubicBezTo>
                    <a:cubicBezTo>
                      <a:pt x="2151" y="578"/>
                      <a:pt x="2498" y="810"/>
                      <a:pt x="2943" y="885"/>
                    </a:cubicBezTo>
                    <a:cubicBezTo>
                      <a:pt x="3002" y="895"/>
                      <a:pt x="3061" y="899"/>
                      <a:pt x="3120" y="899"/>
                    </a:cubicBezTo>
                    <a:cubicBezTo>
                      <a:pt x="3283" y="899"/>
                      <a:pt x="3443" y="864"/>
                      <a:pt x="3586" y="807"/>
                    </a:cubicBezTo>
                    <a:cubicBezTo>
                      <a:pt x="3780" y="731"/>
                      <a:pt x="3948" y="627"/>
                      <a:pt x="4105" y="526"/>
                    </a:cubicBezTo>
                    <a:cubicBezTo>
                      <a:pt x="4415" y="321"/>
                      <a:pt x="4695" y="145"/>
                      <a:pt x="4964" y="97"/>
                    </a:cubicBezTo>
                    <a:cubicBezTo>
                      <a:pt x="5029" y="84"/>
                      <a:pt x="5092" y="78"/>
                      <a:pt x="5152" y="78"/>
                    </a:cubicBezTo>
                    <a:cubicBezTo>
                      <a:pt x="5334" y="78"/>
                      <a:pt x="5484" y="130"/>
                      <a:pt x="5580" y="186"/>
                    </a:cubicBezTo>
                    <a:cubicBezTo>
                      <a:pt x="5706" y="265"/>
                      <a:pt x="5752" y="340"/>
                      <a:pt x="5762" y="340"/>
                    </a:cubicBezTo>
                    <a:cubicBezTo>
                      <a:pt x="5762" y="340"/>
                      <a:pt x="5763" y="340"/>
                      <a:pt x="5763" y="340"/>
                    </a:cubicBezTo>
                    <a:cubicBezTo>
                      <a:pt x="5770" y="336"/>
                      <a:pt x="5737" y="247"/>
                      <a:pt x="5606" y="149"/>
                    </a:cubicBezTo>
                    <a:cubicBezTo>
                      <a:pt x="5501" y="71"/>
                      <a:pt x="5330" y="0"/>
                      <a:pt x="5115"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8" name="Google Shape;2678;p46">
                <a:extLst>
                  <a:ext uri="{FF2B5EF4-FFF2-40B4-BE49-F238E27FC236}">
                    <a16:creationId xmlns:a16="http://schemas.microsoft.com/office/drawing/2014/main" xmlns="" id="{4E5A8BBF-0455-AA6E-90BC-144F7AB31545}"/>
                  </a:ext>
                </a:extLst>
              </p:cNvPr>
              <p:cNvSpPr>
                <a:spLocks/>
              </p:cNvSpPr>
              <p:nvPr/>
            </p:nvSpPr>
            <p:spPr bwMode="auto">
              <a:xfrm>
                <a:off x="7968987" y="3123476"/>
                <a:ext cx="91484" cy="30946"/>
              </a:xfrm>
              <a:custGeom>
                <a:avLst/>
                <a:gdLst>
                  <a:gd name="T0" fmla="*/ 16 w 2232"/>
                  <a:gd name="T1" fmla="*/ 0 h 755"/>
                  <a:gd name="T2" fmla="*/ 13 w 2232"/>
                  <a:gd name="T3" fmla="*/ 2 h 755"/>
                  <a:gd name="T4" fmla="*/ 244 w 2232"/>
                  <a:gd name="T5" fmla="*/ 274 h 755"/>
                  <a:gd name="T6" fmla="*/ 1017 w 2232"/>
                  <a:gd name="T7" fmla="*/ 677 h 755"/>
                  <a:gd name="T8" fmla="*/ 1580 w 2232"/>
                  <a:gd name="T9" fmla="*/ 754 h 755"/>
                  <a:gd name="T10" fmla="*/ 1883 w 2232"/>
                  <a:gd name="T11" fmla="*/ 730 h 755"/>
                  <a:gd name="T12" fmla="*/ 2228 w 2232"/>
                  <a:gd name="T13" fmla="*/ 614 h 755"/>
                  <a:gd name="T14" fmla="*/ 2208 w 2232"/>
                  <a:gd name="T15" fmla="*/ 608 h 755"/>
                  <a:gd name="T16" fmla="*/ 1689 w 2232"/>
                  <a:gd name="T17" fmla="*/ 649 h 755"/>
                  <a:gd name="T18" fmla="*/ 1047 w 2232"/>
                  <a:gd name="T19" fmla="*/ 562 h 755"/>
                  <a:gd name="T20" fmla="*/ 16 w 2232"/>
                  <a:gd name="T21" fmla="*/ 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32" h="755" extrusionOk="0">
                    <a:moveTo>
                      <a:pt x="16" y="0"/>
                    </a:moveTo>
                    <a:cubicBezTo>
                      <a:pt x="14" y="0"/>
                      <a:pt x="13" y="1"/>
                      <a:pt x="13" y="2"/>
                    </a:cubicBezTo>
                    <a:cubicBezTo>
                      <a:pt x="1" y="13"/>
                      <a:pt x="76" y="129"/>
                      <a:pt x="244" y="274"/>
                    </a:cubicBezTo>
                    <a:cubicBezTo>
                      <a:pt x="416" y="424"/>
                      <a:pt x="685" y="588"/>
                      <a:pt x="1017" y="677"/>
                    </a:cubicBezTo>
                    <a:cubicBezTo>
                      <a:pt x="1216" y="733"/>
                      <a:pt x="1410" y="754"/>
                      <a:pt x="1580" y="754"/>
                    </a:cubicBezTo>
                    <a:cubicBezTo>
                      <a:pt x="1694" y="754"/>
                      <a:pt x="1797" y="745"/>
                      <a:pt x="1883" y="730"/>
                    </a:cubicBezTo>
                    <a:cubicBezTo>
                      <a:pt x="2107" y="689"/>
                      <a:pt x="2231" y="629"/>
                      <a:pt x="2228" y="614"/>
                    </a:cubicBezTo>
                    <a:cubicBezTo>
                      <a:pt x="2227" y="610"/>
                      <a:pt x="2220" y="608"/>
                      <a:pt x="2208" y="608"/>
                    </a:cubicBezTo>
                    <a:cubicBezTo>
                      <a:pt x="2148" y="608"/>
                      <a:pt x="1954" y="649"/>
                      <a:pt x="1689" y="649"/>
                    </a:cubicBezTo>
                    <a:cubicBezTo>
                      <a:pt x="1503" y="649"/>
                      <a:pt x="1282" y="629"/>
                      <a:pt x="1047" y="562"/>
                    </a:cubicBezTo>
                    <a:cubicBezTo>
                      <a:pt x="429" y="400"/>
                      <a:pt x="60" y="0"/>
                      <a:pt x="16"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49" name="Google Shape;2679;p46">
                <a:extLst>
                  <a:ext uri="{FF2B5EF4-FFF2-40B4-BE49-F238E27FC236}">
                    <a16:creationId xmlns:a16="http://schemas.microsoft.com/office/drawing/2014/main" xmlns="" id="{58FAC21B-EFC5-E131-3357-EE7046705F8B}"/>
                  </a:ext>
                </a:extLst>
              </p:cNvPr>
              <p:cNvSpPr>
                <a:spLocks/>
              </p:cNvSpPr>
              <p:nvPr/>
            </p:nvSpPr>
            <p:spPr bwMode="auto">
              <a:xfrm>
                <a:off x="7606666" y="3113721"/>
                <a:ext cx="56522" cy="50169"/>
              </a:xfrm>
              <a:custGeom>
                <a:avLst/>
                <a:gdLst>
                  <a:gd name="T0" fmla="*/ 1363 w 1379"/>
                  <a:gd name="T1" fmla="*/ 0 h 1224"/>
                  <a:gd name="T2" fmla="*/ 844 w 1379"/>
                  <a:gd name="T3" fmla="*/ 781 h 1224"/>
                  <a:gd name="T4" fmla="*/ 7 w 1379"/>
                  <a:gd name="T5" fmla="*/ 1210 h 1224"/>
                  <a:gd name="T6" fmla="*/ 95 w 1379"/>
                  <a:gd name="T7" fmla="*/ 1224 h 1224"/>
                  <a:gd name="T8" fmla="*/ 299 w 1379"/>
                  <a:gd name="T9" fmla="*/ 1200 h 1224"/>
                  <a:gd name="T10" fmla="*/ 923 w 1379"/>
                  <a:gd name="T11" fmla="*/ 871 h 1224"/>
                  <a:gd name="T12" fmla="*/ 1319 w 1379"/>
                  <a:gd name="T13" fmla="*/ 288 h 1224"/>
                  <a:gd name="T14" fmla="*/ 1364 w 1379"/>
                  <a:gd name="T15" fmla="*/ 0 h 1224"/>
                  <a:gd name="T16" fmla="*/ 1363 w 1379"/>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9" h="1224" extrusionOk="0">
                    <a:moveTo>
                      <a:pt x="1363" y="0"/>
                    </a:moveTo>
                    <a:cubicBezTo>
                      <a:pt x="1328" y="0"/>
                      <a:pt x="1235" y="438"/>
                      <a:pt x="844" y="781"/>
                    </a:cubicBezTo>
                    <a:cubicBezTo>
                      <a:pt x="452" y="1136"/>
                      <a:pt x="0" y="1174"/>
                      <a:pt x="7" y="1210"/>
                    </a:cubicBezTo>
                    <a:cubicBezTo>
                      <a:pt x="9" y="1216"/>
                      <a:pt x="41" y="1224"/>
                      <a:pt x="95" y="1224"/>
                    </a:cubicBezTo>
                    <a:cubicBezTo>
                      <a:pt x="145" y="1224"/>
                      <a:pt x="215" y="1218"/>
                      <a:pt x="299" y="1200"/>
                    </a:cubicBezTo>
                    <a:cubicBezTo>
                      <a:pt x="478" y="1158"/>
                      <a:pt x="714" y="1058"/>
                      <a:pt x="923" y="871"/>
                    </a:cubicBezTo>
                    <a:cubicBezTo>
                      <a:pt x="1132" y="684"/>
                      <a:pt x="1262" y="460"/>
                      <a:pt x="1319" y="288"/>
                    </a:cubicBezTo>
                    <a:cubicBezTo>
                      <a:pt x="1378" y="117"/>
                      <a:pt x="1378" y="5"/>
                      <a:pt x="1364" y="0"/>
                    </a:cubicBezTo>
                    <a:cubicBezTo>
                      <a:pt x="1363" y="0"/>
                      <a:pt x="1363" y="0"/>
                      <a:pt x="1363"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0" name="Google Shape;2680;p46">
                <a:extLst>
                  <a:ext uri="{FF2B5EF4-FFF2-40B4-BE49-F238E27FC236}">
                    <a16:creationId xmlns:a16="http://schemas.microsoft.com/office/drawing/2014/main" xmlns="" id="{56021DE5-42A5-AA7D-8B8C-357522988400}"/>
                  </a:ext>
                </a:extLst>
              </p:cNvPr>
              <p:cNvSpPr>
                <a:spLocks/>
              </p:cNvSpPr>
              <p:nvPr/>
            </p:nvSpPr>
            <p:spPr bwMode="auto">
              <a:xfrm>
                <a:off x="6998877" y="2050375"/>
                <a:ext cx="605385" cy="670310"/>
              </a:xfrm>
              <a:custGeom>
                <a:avLst/>
                <a:gdLst>
                  <a:gd name="T0" fmla="*/ 1870 w 14770"/>
                  <a:gd name="T1" fmla="*/ 0 h 16354"/>
                  <a:gd name="T2" fmla="*/ 1861 w 14770"/>
                  <a:gd name="T3" fmla="*/ 1 h 16354"/>
                  <a:gd name="T4" fmla="*/ 1857 w 14770"/>
                  <a:gd name="T5" fmla="*/ 2694 h 16354"/>
                  <a:gd name="T6" fmla="*/ 1740 w 14770"/>
                  <a:gd name="T7" fmla="*/ 2827 h 16354"/>
                  <a:gd name="T8" fmla="*/ 1603 w 14770"/>
                  <a:gd name="T9" fmla="*/ 2709 h 16354"/>
                  <a:gd name="T10" fmla="*/ 895 w 14770"/>
                  <a:gd name="T11" fmla="*/ 411 h 16354"/>
                  <a:gd name="T12" fmla="*/ 890 w 14770"/>
                  <a:gd name="T13" fmla="*/ 411 h 16354"/>
                  <a:gd name="T14" fmla="*/ 1031 w 14770"/>
                  <a:gd name="T15" fmla="*/ 2884 h 16354"/>
                  <a:gd name="T16" fmla="*/ 967 w 14770"/>
                  <a:gd name="T17" fmla="*/ 2952 h 16354"/>
                  <a:gd name="T18" fmla="*/ 252 w 14770"/>
                  <a:gd name="T19" fmla="*/ 1341 h 16354"/>
                  <a:gd name="T20" fmla="*/ 244 w 14770"/>
                  <a:gd name="T21" fmla="*/ 1342 h 16354"/>
                  <a:gd name="T22" fmla="*/ 288 w 14770"/>
                  <a:gd name="T23" fmla="*/ 2530 h 16354"/>
                  <a:gd name="T24" fmla="*/ 1140 w 14770"/>
                  <a:gd name="T25" fmla="*/ 4953 h 16354"/>
                  <a:gd name="T26" fmla="*/ 1128 w 14770"/>
                  <a:gd name="T27" fmla="*/ 4957 h 16354"/>
                  <a:gd name="T28" fmla="*/ 8089 w 14770"/>
                  <a:gd name="T29" fmla="*/ 16354 h 16354"/>
                  <a:gd name="T30" fmla="*/ 8517 w 14770"/>
                  <a:gd name="T31" fmla="*/ 16326 h 16354"/>
                  <a:gd name="T32" fmla="*/ 14769 w 14770"/>
                  <a:gd name="T33" fmla="*/ 15064 h 16354"/>
                  <a:gd name="T34" fmla="*/ 13593 w 14770"/>
                  <a:gd name="T35" fmla="*/ 10750 h 16354"/>
                  <a:gd name="T36" fmla="*/ 8103 w 14770"/>
                  <a:gd name="T37" fmla="*/ 11830 h 16354"/>
                  <a:gd name="T38" fmla="*/ 7703 w 14770"/>
                  <a:gd name="T39" fmla="*/ 11744 h 16354"/>
                  <a:gd name="T40" fmla="*/ 4363 w 14770"/>
                  <a:gd name="T41" fmla="*/ 4624 h 16354"/>
                  <a:gd name="T42" fmla="*/ 4550 w 14770"/>
                  <a:gd name="T43" fmla="*/ 4004 h 16354"/>
                  <a:gd name="T44" fmla="*/ 4860 w 14770"/>
                  <a:gd name="T45" fmla="*/ 3437 h 16354"/>
                  <a:gd name="T46" fmla="*/ 5417 w 14770"/>
                  <a:gd name="T47" fmla="*/ 2858 h 16354"/>
                  <a:gd name="T48" fmla="*/ 5341 w 14770"/>
                  <a:gd name="T49" fmla="*/ 2395 h 16354"/>
                  <a:gd name="T50" fmla="*/ 5324 w 14770"/>
                  <a:gd name="T51" fmla="*/ 2394 h 16354"/>
                  <a:gd name="T52" fmla="*/ 4098 w 14770"/>
                  <a:gd name="T53" fmla="*/ 3395 h 16354"/>
                  <a:gd name="T54" fmla="*/ 3867 w 14770"/>
                  <a:gd name="T55" fmla="*/ 3588 h 16354"/>
                  <a:gd name="T56" fmla="*/ 3471 w 14770"/>
                  <a:gd name="T57" fmla="*/ 2361 h 16354"/>
                  <a:gd name="T58" fmla="*/ 3022 w 14770"/>
                  <a:gd name="T59" fmla="*/ 418 h 16354"/>
                  <a:gd name="T60" fmla="*/ 2893 w 14770"/>
                  <a:gd name="T61" fmla="*/ 377 h 16354"/>
                  <a:gd name="T62" fmla="*/ 2675 w 14770"/>
                  <a:gd name="T63" fmla="*/ 949 h 16354"/>
                  <a:gd name="T64" fmla="*/ 2607 w 14770"/>
                  <a:gd name="T65" fmla="*/ 2790 h 16354"/>
                  <a:gd name="T66" fmla="*/ 2604 w 14770"/>
                  <a:gd name="T67" fmla="*/ 2790 h 16354"/>
                  <a:gd name="T68" fmla="*/ 2114 w 14770"/>
                  <a:gd name="T69" fmla="*/ 494 h 16354"/>
                  <a:gd name="T70" fmla="*/ 1870 w 14770"/>
                  <a:gd name="T71" fmla="*/ 0 h 1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70" h="16354" extrusionOk="0">
                    <a:moveTo>
                      <a:pt x="1870" y="0"/>
                    </a:moveTo>
                    <a:cubicBezTo>
                      <a:pt x="1867" y="0"/>
                      <a:pt x="1864" y="1"/>
                      <a:pt x="1861" y="1"/>
                    </a:cubicBezTo>
                    <a:cubicBezTo>
                      <a:pt x="1357" y="23"/>
                      <a:pt x="1809" y="2462"/>
                      <a:pt x="1857" y="2694"/>
                    </a:cubicBezTo>
                    <a:cubicBezTo>
                      <a:pt x="1875" y="2779"/>
                      <a:pt x="1809" y="2827"/>
                      <a:pt x="1740" y="2827"/>
                    </a:cubicBezTo>
                    <a:cubicBezTo>
                      <a:pt x="1679" y="2827"/>
                      <a:pt x="1616" y="2790"/>
                      <a:pt x="1603" y="2709"/>
                    </a:cubicBezTo>
                    <a:cubicBezTo>
                      <a:pt x="1577" y="2530"/>
                      <a:pt x="1403" y="411"/>
                      <a:pt x="895" y="411"/>
                    </a:cubicBezTo>
                    <a:cubicBezTo>
                      <a:pt x="893" y="411"/>
                      <a:pt x="892" y="411"/>
                      <a:pt x="890" y="411"/>
                    </a:cubicBezTo>
                    <a:cubicBezTo>
                      <a:pt x="494" y="426"/>
                      <a:pt x="1245" y="2425"/>
                      <a:pt x="1031" y="2884"/>
                    </a:cubicBezTo>
                    <a:cubicBezTo>
                      <a:pt x="1010" y="2931"/>
                      <a:pt x="989" y="2952"/>
                      <a:pt x="967" y="2952"/>
                    </a:cubicBezTo>
                    <a:cubicBezTo>
                      <a:pt x="781" y="2952"/>
                      <a:pt x="586" y="1341"/>
                      <a:pt x="252" y="1341"/>
                    </a:cubicBezTo>
                    <a:cubicBezTo>
                      <a:pt x="249" y="1341"/>
                      <a:pt x="246" y="1342"/>
                      <a:pt x="244" y="1342"/>
                    </a:cubicBezTo>
                    <a:cubicBezTo>
                      <a:pt x="105" y="1352"/>
                      <a:pt x="1" y="1378"/>
                      <a:pt x="288" y="2530"/>
                    </a:cubicBezTo>
                    <a:cubicBezTo>
                      <a:pt x="426" y="3090"/>
                      <a:pt x="792" y="4071"/>
                      <a:pt x="1140" y="4953"/>
                    </a:cubicBezTo>
                    <a:lnTo>
                      <a:pt x="1128" y="4957"/>
                    </a:lnTo>
                    <a:cubicBezTo>
                      <a:pt x="1128" y="4957"/>
                      <a:pt x="3073" y="16354"/>
                      <a:pt x="8089" y="16354"/>
                    </a:cubicBezTo>
                    <a:cubicBezTo>
                      <a:pt x="8229" y="16354"/>
                      <a:pt x="8372" y="16345"/>
                      <a:pt x="8517" y="16326"/>
                    </a:cubicBezTo>
                    <a:cubicBezTo>
                      <a:pt x="14176" y="15613"/>
                      <a:pt x="14769" y="15064"/>
                      <a:pt x="14769" y="15064"/>
                    </a:cubicBezTo>
                    <a:lnTo>
                      <a:pt x="13593" y="10750"/>
                    </a:lnTo>
                    <a:cubicBezTo>
                      <a:pt x="13593" y="10750"/>
                      <a:pt x="9452" y="11830"/>
                      <a:pt x="8103" y="11830"/>
                    </a:cubicBezTo>
                    <a:cubicBezTo>
                      <a:pt x="7894" y="11830"/>
                      <a:pt x="7751" y="11804"/>
                      <a:pt x="7703" y="11744"/>
                    </a:cubicBezTo>
                    <a:cubicBezTo>
                      <a:pt x="5696" y="9263"/>
                      <a:pt x="4681" y="5850"/>
                      <a:pt x="4363" y="4624"/>
                    </a:cubicBezTo>
                    <a:cubicBezTo>
                      <a:pt x="4412" y="4449"/>
                      <a:pt x="4467" y="4243"/>
                      <a:pt x="4550" y="4004"/>
                    </a:cubicBezTo>
                    <a:cubicBezTo>
                      <a:pt x="4617" y="3799"/>
                      <a:pt x="4726" y="3609"/>
                      <a:pt x="4860" y="3437"/>
                    </a:cubicBezTo>
                    <a:cubicBezTo>
                      <a:pt x="5021" y="3231"/>
                      <a:pt x="5248" y="2966"/>
                      <a:pt x="5417" y="2858"/>
                    </a:cubicBezTo>
                    <a:cubicBezTo>
                      <a:pt x="5626" y="2727"/>
                      <a:pt x="5566" y="2409"/>
                      <a:pt x="5341" y="2395"/>
                    </a:cubicBezTo>
                    <a:cubicBezTo>
                      <a:pt x="5336" y="2395"/>
                      <a:pt x="5330" y="2394"/>
                      <a:pt x="5324" y="2394"/>
                    </a:cubicBezTo>
                    <a:cubicBezTo>
                      <a:pt x="5088" y="2394"/>
                      <a:pt x="4520" y="2744"/>
                      <a:pt x="4098" y="3395"/>
                    </a:cubicBezTo>
                    <a:cubicBezTo>
                      <a:pt x="4009" y="3532"/>
                      <a:pt x="3933" y="3588"/>
                      <a:pt x="3867" y="3588"/>
                    </a:cubicBezTo>
                    <a:cubicBezTo>
                      <a:pt x="3611" y="3588"/>
                      <a:pt x="3518" y="2724"/>
                      <a:pt x="3471" y="2361"/>
                    </a:cubicBezTo>
                    <a:cubicBezTo>
                      <a:pt x="3414" y="1909"/>
                      <a:pt x="3176" y="513"/>
                      <a:pt x="3022" y="418"/>
                    </a:cubicBezTo>
                    <a:cubicBezTo>
                      <a:pt x="2977" y="391"/>
                      <a:pt x="2934" y="377"/>
                      <a:pt x="2893" y="377"/>
                    </a:cubicBezTo>
                    <a:cubicBezTo>
                      <a:pt x="2732" y="377"/>
                      <a:pt x="2621" y="588"/>
                      <a:pt x="2675" y="949"/>
                    </a:cubicBezTo>
                    <a:cubicBezTo>
                      <a:pt x="2742" y="1409"/>
                      <a:pt x="2847" y="2772"/>
                      <a:pt x="2607" y="2790"/>
                    </a:cubicBezTo>
                    <a:cubicBezTo>
                      <a:pt x="2606" y="2790"/>
                      <a:pt x="2605" y="2790"/>
                      <a:pt x="2604" y="2790"/>
                    </a:cubicBezTo>
                    <a:cubicBezTo>
                      <a:pt x="2367" y="2790"/>
                      <a:pt x="2114" y="494"/>
                      <a:pt x="2114" y="494"/>
                    </a:cubicBezTo>
                    <a:cubicBezTo>
                      <a:pt x="2114" y="494"/>
                      <a:pt x="2136" y="0"/>
                      <a:pt x="1870" y="0"/>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nvGrpSpPr>
              <p:cNvPr id="105551" name="Google Shape;2681;p46">
                <a:extLst>
                  <a:ext uri="{FF2B5EF4-FFF2-40B4-BE49-F238E27FC236}">
                    <a16:creationId xmlns:a16="http://schemas.microsoft.com/office/drawing/2014/main" xmlns="" id="{3C79FB7A-B8CD-0B1E-9F5A-184E96A035CF}"/>
                  </a:ext>
                </a:extLst>
              </p:cNvPr>
              <p:cNvGrpSpPr>
                <a:grpSpLocks/>
              </p:cNvGrpSpPr>
              <p:nvPr/>
            </p:nvGrpSpPr>
            <p:grpSpPr bwMode="auto">
              <a:xfrm>
                <a:off x="5819039" y="2060417"/>
                <a:ext cx="1596955" cy="1097563"/>
                <a:chOff x="5819039" y="2060417"/>
                <a:chExt cx="1596955" cy="1097563"/>
              </a:xfrm>
            </p:grpSpPr>
            <p:sp>
              <p:nvSpPr>
                <p:cNvPr id="105651" name="Google Shape;2682;p46">
                  <a:extLst>
                    <a:ext uri="{FF2B5EF4-FFF2-40B4-BE49-F238E27FC236}">
                      <a16:creationId xmlns:a16="http://schemas.microsoft.com/office/drawing/2014/main" xmlns="" id="{B3EEC323-F8B4-1018-FF54-A1F63D83C56E}"/>
                    </a:ext>
                  </a:extLst>
                </p:cNvPr>
                <p:cNvSpPr>
                  <a:spLocks/>
                </p:cNvSpPr>
                <p:nvPr/>
              </p:nvSpPr>
              <p:spPr bwMode="auto">
                <a:xfrm>
                  <a:off x="7240616" y="2327401"/>
                  <a:ext cx="23773" cy="5082"/>
                </a:xfrm>
                <a:custGeom>
                  <a:avLst/>
                  <a:gdLst>
                    <a:gd name="T0" fmla="*/ 234 w 580"/>
                    <a:gd name="T1" fmla="*/ 0 h 124"/>
                    <a:gd name="T2" fmla="*/ 0 w 580"/>
                    <a:gd name="T3" fmla="*/ 51 h 124"/>
                    <a:gd name="T4" fmla="*/ 288 w 580"/>
                    <a:gd name="T5" fmla="*/ 122 h 124"/>
                    <a:gd name="T6" fmla="*/ 354 w 580"/>
                    <a:gd name="T7" fmla="*/ 123 h 124"/>
                    <a:gd name="T8" fmla="*/ 579 w 580"/>
                    <a:gd name="T9" fmla="*/ 77 h 124"/>
                    <a:gd name="T10" fmla="*/ 292 w 580"/>
                    <a:gd name="T11" fmla="*/ 2 h 124"/>
                    <a:gd name="T12" fmla="*/ 234 w 580"/>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580" h="124" extrusionOk="0">
                      <a:moveTo>
                        <a:pt x="234" y="0"/>
                      </a:moveTo>
                      <a:cubicBezTo>
                        <a:pt x="104" y="0"/>
                        <a:pt x="3" y="21"/>
                        <a:pt x="0" y="51"/>
                      </a:cubicBezTo>
                      <a:cubicBezTo>
                        <a:pt x="0" y="84"/>
                        <a:pt x="127" y="114"/>
                        <a:pt x="288" y="122"/>
                      </a:cubicBezTo>
                      <a:cubicBezTo>
                        <a:pt x="311" y="123"/>
                        <a:pt x="333" y="123"/>
                        <a:pt x="354" y="123"/>
                      </a:cubicBezTo>
                      <a:cubicBezTo>
                        <a:pt x="482" y="123"/>
                        <a:pt x="576" y="105"/>
                        <a:pt x="579" y="77"/>
                      </a:cubicBezTo>
                      <a:cubicBezTo>
                        <a:pt x="579" y="43"/>
                        <a:pt x="452" y="10"/>
                        <a:pt x="292" y="2"/>
                      </a:cubicBezTo>
                      <a:cubicBezTo>
                        <a:pt x="272" y="1"/>
                        <a:pt x="252" y="0"/>
                        <a:pt x="23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2" name="Google Shape;2683;p46">
                  <a:extLst>
                    <a:ext uri="{FF2B5EF4-FFF2-40B4-BE49-F238E27FC236}">
                      <a16:creationId xmlns:a16="http://schemas.microsoft.com/office/drawing/2014/main" xmlns="" id="{76946533-95DE-A8B4-5158-B72F9D8A9C13}"/>
                    </a:ext>
                  </a:extLst>
                </p:cNvPr>
                <p:cNvSpPr>
                  <a:spLocks/>
                </p:cNvSpPr>
                <p:nvPr/>
              </p:nvSpPr>
              <p:spPr bwMode="auto">
                <a:xfrm>
                  <a:off x="7310744" y="2325310"/>
                  <a:ext cx="46562" cy="6066"/>
                </a:xfrm>
                <a:custGeom>
                  <a:avLst/>
                  <a:gdLst>
                    <a:gd name="T0" fmla="*/ 901 w 1136"/>
                    <a:gd name="T1" fmla="*/ 0 h 148"/>
                    <a:gd name="T2" fmla="*/ 561 w 1136"/>
                    <a:gd name="T3" fmla="*/ 16 h 148"/>
                    <a:gd name="T4" fmla="*/ 0 w 1136"/>
                    <a:gd name="T5" fmla="*/ 116 h 148"/>
                    <a:gd name="T6" fmla="*/ 245 w 1136"/>
                    <a:gd name="T7" fmla="*/ 148 h 148"/>
                    <a:gd name="T8" fmla="*/ 571 w 1136"/>
                    <a:gd name="T9" fmla="*/ 135 h 148"/>
                    <a:gd name="T10" fmla="*/ 1132 w 1136"/>
                    <a:gd name="T11" fmla="*/ 30 h 148"/>
                    <a:gd name="T12" fmla="*/ 901 w 1136"/>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1136" h="148" extrusionOk="0">
                      <a:moveTo>
                        <a:pt x="901" y="0"/>
                      </a:moveTo>
                      <a:cubicBezTo>
                        <a:pt x="806" y="0"/>
                        <a:pt x="688" y="5"/>
                        <a:pt x="561" y="16"/>
                      </a:cubicBezTo>
                      <a:cubicBezTo>
                        <a:pt x="251" y="38"/>
                        <a:pt x="0" y="87"/>
                        <a:pt x="0" y="116"/>
                      </a:cubicBezTo>
                      <a:cubicBezTo>
                        <a:pt x="0" y="137"/>
                        <a:pt x="98" y="148"/>
                        <a:pt x="245" y="148"/>
                      </a:cubicBezTo>
                      <a:cubicBezTo>
                        <a:pt x="338" y="148"/>
                        <a:pt x="451" y="144"/>
                        <a:pt x="571" y="135"/>
                      </a:cubicBezTo>
                      <a:cubicBezTo>
                        <a:pt x="885" y="109"/>
                        <a:pt x="1135" y="64"/>
                        <a:pt x="1132" y="30"/>
                      </a:cubicBezTo>
                      <a:cubicBezTo>
                        <a:pt x="1130" y="11"/>
                        <a:pt x="1039" y="0"/>
                        <a:pt x="90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3" name="Google Shape;2684;p46">
                  <a:extLst>
                    <a:ext uri="{FF2B5EF4-FFF2-40B4-BE49-F238E27FC236}">
                      <a16:creationId xmlns:a16="http://schemas.microsoft.com/office/drawing/2014/main" xmlns="" id="{61567E1B-E6D3-FE69-AD64-61D0D3428972}"/>
                    </a:ext>
                  </a:extLst>
                </p:cNvPr>
                <p:cNvSpPr>
                  <a:spLocks/>
                </p:cNvSpPr>
                <p:nvPr/>
              </p:nvSpPr>
              <p:spPr bwMode="auto">
                <a:xfrm>
                  <a:off x="5820392" y="2062917"/>
                  <a:ext cx="1595602" cy="1094858"/>
                </a:xfrm>
                <a:custGeom>
                  <a:avLst/>
                  <a:gdLst>
                    <a:gd name="T0" fmla="*/ 3321 w 38929"/>
                    <a:gd name="T1" fmla="*/ 0 h 26712"/>
                    <a:gd name="T2" fmla="*/ 1585 w 38929"/>
                    <a:gd name="T3" fmla="*/ 1614 h 26712"/>
                    <a:gd name="T4" fmla="*/ 71 w 38929"/>
                    <a:gd name="T5" fmla="*/ 22385 h 26712"/>
                    <a:gd name="T6" fmla="*/ 1678 w 38929"/>
                    <a:gd name="T7" fmla="*/ 24245 h 26712"/>
                    <a:gd name="T8" fmla="*/ 35484 w 38929"/>
                    <a:gd name="T9" fmla="*/ 26707 h 26712"/>
                    <a:gd name="T10" fmla="*/ 35614 w 38929"/>
                    <a:gd name="T11" fmla="*/ 26712 h 26712"/>
                    <a:gd name="T12" fmla="*/ 37349 w 38929"/>
                    <a:gd name="T13" fmla="*/ 25100 h 26712"/>
                    <a:gd name="T14" fmla="*/ 38861 w 38929"/>
                    <a:gd name="T15" fmla="*/ 4330 h 26712"/>
                    <a:gd name="T16" fmla="*/ 37251 w 38929"/>
                    <a:gd name="T17" fmla="*/ 2470 h 26712"/>
                    <a:gd name="T18" fmla="*/ 3445 w 38929"/>
                    <a:gd name="T19" fmla="*/ 5 h 26712"/>
                    <a:gd name="T20" fmla="*/ 3321 w 38929"/>
                    <a:gd name="T21" fmla="*/ 0 h 26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29" h="26712" extrusionOk="0">
                      <a:moveTo>
                        <a:pt x="3321" y="0"/>
                      </a:moveTo>
                      <a:cubicBezTo>
                        <a:pt x="2417" y="0"/>
                        <a:pt x="1649" y="696"/>
                        <a:pt x="1585" y="1614"/>
                      </a:cubicBezTo>
                      <a:lnTo>
                        <a:pt x="71" y="22385"/>
                      </a:lnTo>
                      <a:cubicBezTo>
                        <a:pt x="1" y="23342"/>
                        <a:pt x="721" y="24174"/>
                        <a:pt x="1678" y="24245"/>
                      </a:cubicBezTo>
                      <a:lnTo>
                        <a:pt x="35484" y="26707"/>
                      </a:lnTo>
                      <a:cubicBezTo>
                        <a:pt x="35528" y="26710"/>
                        <a:pt x="35571" y="26712"/>
                        <a:pt x="35614" y="26712"/>
                      </a:cubicBezTo>
                      <a:cubicBezTo>
                        <a:pt x="36518" y="26712"/>
                        <a:pt x="37280" y="26013"/>
                        <a:pt x="37349" y="25100"/>
                      </a:cubicBezTo>
                      <a:lnTo>
                        <a:pt x="38861" y="4330"/>
                      </a:lnTo>
                      <a:cubicBezTo>
                        <a:pt x="38928" y="3374"/>
                        <a:pt x="38207" y="2537"/>
                        <a:pt x="37251" y="2470"/>
                      </a:cubicBezTo>
                      <a:lnTo>
                        <a:pt x="3445" y="5"/>
                      </a:lnTo>
                      <a:cubicBezTo>
                        <a:pt x="3403" y="2"/>
                        <a:pt x="3362" y="0"/>
                        <a:pt x="3321" y="0"/>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4" name="Google Shape;2685;p46">
                  <a:extLst>
                    <a:ext uri="{FF2B5EF4-FFF2-40B4-BE49-F238E27FC236}">
                      <a16:creationId xmlns:a16="http://schemas.microsoft.com/office/drawing/2014/main" xmlns="" id="{599A7039-D1F5-6032-3F7E-0AAAEA796376}"/>
                    </a:ext>
                  </a:extLst>
                </p:cNvPr>
                <p:cNvSpPr>
                  <a:spLocks/>
                </p:cNvSpPr>
                <p:nvPr/>
              </p:nvSpPr>
              <p:spPr bwMode="auto">
                <a:xfrm>
                  <a:off x="5819039" y="2060417"/>
                  <a:ext cx="1596627" cy="1097563"/>
                </a:xfrm>
                <a:custGeom>
                  <a:avLst/>
                  <a:gdLst>
                    <a:gd name="T0" fmla="*/ 2035 w 38954"/>
                    <a:gd name="T1" fmla="*/ 573 h 26778"/>
                    <a:gd name="T2" fmla="*/ 1532 w 38954"/>
                    <a:gd name="T3" fmla="*/ 2034 h 26778"/>
                    <a:gd name="T4" fmla="*/ 874 w 38954"/>
                    <a:gd name="T5" fmla="*/ 11043 h 26778"/>
                    <a:gd name="T6" fmla="*/ 381 w 38954"/>
                    <a:gd name="T7" fmla="*/ 23620 h 26778"/>
                    <a:gd name="T8" fmla="*/ 4102 w 38954"/>
                    <a:gd name="T9" fmla="*/ 24534 h 26778"/>
                    <a:gd name="T10" fmla="*/ 17936 w 38954"/>
                    <a:gd name="T11" fmla="*/ 25532 h 26778"/>
                    <a:gd name="T12" fmla="*/ 34296 w 38954"/>
                    <a:gd name="T13" fmla="*/ 26693 h 26778"/>
                    <a:gd name="T14" fmla="*/ 35517 w 38954"/>
                    <a:gd name="T15" fmla="*/ 26768 h 26778"/>
                    <a:gd name="T16" fmla="*/ 34300 w 38954"/>
                    <a:gd name="T17" fmla="*/ 26667 h 26778"/>
                    <a:gd name="T18" fmla="*/ 17940 w 38954"/>
                    <a:gd name="T19" fmla="*/ 25446 h 26778"/>
                    <a:gd name="T20" fmla="*/ 4109 w 38954"/>
                    <a:gd name="T21" fmla="*/ 24430 h 26778"/>
                    <a:gd name="T22" fmla="*/ 471 w 38954"/>
                    <a:gd name="T23" fmla="*/ 23556 h 26778"/>
                    <a:gd name="T24" fmla="*/ 994 w 38954"/>
                    <a:gd name="T25" fmla="*/ 11051 h 26778"/>
                    <a:gd name="T26" fmla="*/ 1651 w 38954"/>
                    <a:gd name="T27" fmla="*/ 2042 h 26778"/>
                    <a:gd name="T28" fmla="*/ 2125 w 38954"/>
                    <a:gd name="T29" fmla="*/ 656 h 26778"/>
                    <a:gd name="T30" fmla="*/ 3478 w 38954"/>
                    <a:gd name="T31" fmla="*/ 125 h 26778"/>
                    <a:gd name="T32" fmla="*/ 37034 w 38954"/>
                    <a:gd name="T33" fmla="*/ 2561 h 26778"/>
                    <a:gd name="T34" fmla="*/ 38132 w 38954"/>
                    <a:gd name="T35" fmla="*/ 2885 h 26778"/>
                    <a:gd name="T36" fmla="*/ 38808 w 38954"/>
                    <a:gd name="T37" fmla="*/ 4914 h 26778"/>
                    <a:gd name="T38" fmla="*/ 38420 w 38954"/>
                    <a:gd name="T39" fmla="*/ 10299 h 26778"/>
                    <a:gd name="T40" fmla="*/ 37359 w 38954"/>
                    <a:gd name="T41" fmla="*/ 25184 h 26778"/>
                    <a:gd name="T42" fmla="*/ 35827 w 38954"/>
                    <a:gd name="T43" fmla="*/ 26757 h 26778"/>
                    <a:gd name="T44" fmla="*/ 35527 w 38954"/>
                    <a:gd name="T45" fmla="*/ 26766 h 26778"/>
                    <a:gd name="T46" fmla="*/ 35596 w 38954"/>
                    <a:gd name="T47" fmla="*/ 26775 h 26778"/>
                    <a:gd name="T48" fmla="*/ 35827 w 38954"/>
                    <a:gd name="T49" fmla="*/ 26768 h 26778"/>
                    <a:gd name="T50" fmla="*/ 37392 w 38954"/>
                    <a:gd name="T51" fmla="*/ 25188 h 26778"/>
                    <a:gd name="T52" fmla="*/ 38506 w 38954"/>
                    <a:gd name="T53" fmla="*/ 10308 h 26778"/>
                    <a:gd name="T54" fmla="*/ 38901 w 38954"/>
                    <a:gd name="T55" fmla="*/ 4921 h 26778"/>
                    <a:gd name="T56" fmla="*/ 38871 w 38954"/>
                    <a:gd name="T57" fmla="*/ 3767 h 26778"/>
                    <a:gd name="T58" fmla="*/ 37642 w 38954"/>
                    <a:gd name="T59" fmla="*/ 2542 h 26778"/>
                    <a:gd name="T60" fmla="*/ 26848 w 38954"/>
                    <a:gd name="T61" fmla="*/ 1713 h 26778"/>
                    <a:gd name="T62" fmla="*/ 3354 w 38954"/>
                    <a:gd name="T63" fmla="*/ 1 h 26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54" h="26778" extrusionOk="0">
                      <a:moveTo>
                        <a:pt x="3354" y="1"/>
                      </a:moveTo>
                      <a:cubicBezTo>
                        <a:pt x="2860" y="1"/>
                        <a:pt x="2372" y="213"/>
                        <a:pt x="2035" y="573"/>
                      </a:cubicBezTo>
                      <a:cubicBezTo>
                        <a:pt x="1856" y="768"/>
                        <a:pt x="1718" y="1003"/>
                        <a:pt x="1636" y="1257"/>
                      </a:cubicBezTo>
                      <a:cubicBezTo>
                        <a:pt x="1550" y="1514"/>
                        <a:pt x="1554" y="1780"/>
                        <a:pt x="1532" y="2034"/>
                      </a:cubicBezTo>
                      <a:cubicBezTo>
                        <a:pt x="1457" y="3057"/>
                        <a:pt x="1382" y="4073"/>
                        <a:pt x="1307" y="5081"/>
                      </a:cubicBezTo>
                      <a:cubicBezTo>
                        <a:pt x="1161" y="7098"/>
                        <a:pt x="1016" y="9089"/>
                        <a:pt x="874" y="11043"/>
                      </a:cubicBezTo>
                      <a:cubicBezTo>
                        <a:pt x="590" y="14950"/>
                        <a:pt x="318" y="18719"/>
                        <a:pt x="56" y="22312"/>
                      </a:cubicBezTo>
                      <a:cubicBezTo>
                        <a:pt x="0" y="22763"/>
                        <a:pt x="108" y="23249"/>
                        <a:pt x="381" y="23620"/>
                      </a:cubicBezTo>
                      <a:cubicBezTo>
                        <a:pt x="650" y="23992"/>
                        <a:pt x="1061" y="24254"/>
                        <a:pt x="1509" y="24332"/>
                      </a:cubicBezTo>
                      <a:cubicBezTo>
                        <a:pt x="2394" y="24422"/>
                        <a:pt x="3250" y="24467"/>
                        <a:pt x="4102" y="24534"/>
                      </a:cubicBezTo>
                      <a:cubicBezTo>
                        <a:pt x="5805" y="24658"/>
                        <a:pt x="7455" y="24777"/>
                        <a:pt x="9050" y="24889"/>
                      </a:cubicBezTo>
                      <a:cubicBezTo>
                        <a:pt x="12244" y="25121"/>
                        <a:pt x="15221" y="25333"/>
                        <a:pt x="17936" y="25532"/>
                      </a:cubicBezTo>
                      <a:cubicBezTo>
                        <a:pt x="23367" y="25916"/>
                        <a:pt x="27759" y="26230"/>
                        <a:pt x="30800" y="26450"/>
                      </a:cubicBezTo>
                      <a:cubicBezTo>
                        <a:pt x="32317" y="26555"/>
                        <a:pt x="33496" y="26637"/>
                        <a:pt x="34296" y="26693"/>
                      </a:cubicBezTo>
                      <a:cubicBezTo>
                        <a:pt x="34696" y="26719"/>
                        <a:pt x="35002" y="26738"/>
                        <a:pt x="35208" y="26753"/>
                      </a:cubicBezTo>
                      <a:cubicBezTo>
                        <a:pt x="35413" y="26764"/>
                        <a:pt x="35517" y="26768"/>
                        <a:pt x="35517" y="26768"/>
                      </a:cubicBezTo>
                      <a:cubicBezTo>
                        <a:pt x="35517" y="26768"/>
                        <a:pt x="35413" y="26757"/>
                        <a:pt x="35208" y="26742"/>
                      </a:cubicBezTo>
                      <a:cubicBezTo>
                        <a:pt x="35002" y="26723"/>
                        <a:pt x="34699" y="26701"/>
                        <a:pt x="34300" y="26667"/>
                      </a:cubicBezTo>
                      <a:cubicBezTo>
                        <a:pt x="33496" y="26607"/>
                        <a:pt x="32320" y="26518"/>
                        <a:pt x="30804" y="26402"/>
                      </a:cubicBezTo>
                      <a:cubicBezTo>
                        <a:pt x="27763" y="26178"/>
                        <a:pt x="23370" y="25849"/>
                        <a:pt x="17940" y="25446"/>
                      </a:cubicBezTo>
                      <a:cubicBezTo>
                        <a:pt x="15225" y="25247"/>
                        <a:pt x="12251" y="25027"/>
                        <a:pt x="9058" y="24792"/>
                      </a:cubicBezTo>
                      <a:cubicBezTo>
                        <a:pt x="7463" y="24673"/>
                        <a:pt x="5812" y="24553"/>
                        <a:pt x="4109" y="24430"/>
                      </a:cubicBezTo>
                      <a:cubicBezTo>
                        <a:pt x="3261" y="24363"/>
                        <a:pt x="2387" y="24314"/>
                        <a:pt x="1528" y="24228"/>
                      </a:cubicBezTo>
                      <a:cubicBezTo>
                        <a:pt x="1109" y="24153"/>
                        <a:pt x="721" y="23906"/>
                        <a:pt x="471" y="23556"/>
                      </a:cubicBezTo>
                      <a:cubicBezTo>
                        <a:pt x="217" y="23204"/>
                        <a:pt x="113" y="22760"/>
                        <a:pt x="168" y="22320"/>
                      </a:cubicBezTo>
                      <a:cubicBezTo>
                        <a:pt x="430" y="18729"/>
                        <a:pt x="706" y="14957"/>
                        <a:pt x="994" y="11051"/>
                      </a:cubicBezTo>
                      <a:cubicBezTo>
                        <a:pt x="1135" y="9097"/>
                        <a:pt x="1281" y="7110"/>
                        <a:pt x="1427" y="5089"/>
                      </a:cubicBezTo>
                      <a:cubicBezTo>
                        <a:pt x="1502" y="4081"/>
                        <a:pt x="1576" y="3064"/>
                        <a:pt x="1651" y="2042"/>
                      </a:cubicBezTo>
                      <a:cubicBezTo>
                        <a:pt x="1673" y="1783"/>
                        <a:pt x="1673" y="1530"/>
                        <a:pt x="1752" y="1294"/>
                      </a:cubicBezTo>
                      <a:cubicBezTo>
                        <a:pt x="1826" y="1059"/>
                        <a:pt x="1957" y="839"/>
                        <a:pt x="2125" y="656"/>
                      </a:cubicBezTo>
                      <a:cubicBezTo>
                        <a:pt x="2439" y="318"/>
                        <a:pt x="2895" y="121"/>
                        <a:pt x="3360" y="121"/>
                      </a:cubicBezTo>
                      <a:cubicBezTo>
                        <a:pt x="3399" y="121"/>
                        <a:pt x="3438" y="122"/>
                        <a:pt x="3478" y="125"/>
                      </a:cubicBezTo>
                      <a:cubicBezTo>
                        <a:pt x="11762" y="730"/>
                        <a:pt x="19658" y="1302"/>
                        <a:pt x="26837" y="1825"/>
                      </a:cubicBezTo>
                      <a:cubicBezTo>
                        <a:pt x="30430" y="2083"/>
                        <a:pt x="33841" y="2329"/>
                        <a:pt x="37034" y="2561"/>
                      </a:cubicBezTo>
                      <a:cubicBezTo>
                        <a:pt x="37235" y="2576"/>
                        <a:pt x="37430" y="2587"/>
                        <a:pt x="37616" y="2639"/>
                      </a:cubicBezTo>
                      <a:cubicBezTo>
                        <a:pt x="37799" y="2691"/>
                        <a:pt x="37975" y="2773"/>
                        <a:pt x="38132" y="2885"/>
                      </a:cubicBezTo>
                      <a:cubicBezTo>
                        <a:pt x="38446" y="3106"/>
                        <a:pt x="38677" y="3431"/>
                        <a:pt x="38782" y="3793"/>
                      </a:cubicBezTo>
                      <a:cubicBezTo>
                        <a:pt x="38897" y="4152"/>
                        <a:pt x="38827" y="4536"/>
                        <a:pt x="38808" y="4914"/>
                      </a:cubicBezTo>
                      <a:cubicBezTo>
                        <a:pt x="38778" y="5295"/>
                        <a:pt x="38752" y="5669"/>
                        <a:pt x="38726" y="6038"/>
                      </a:cubicBezTo>
                      <a:cubicBezTo>
                        <a:pt x="38618" y="7521"/>
                        <a:pt x="38516" y="8944"/>
                        <a:pt x="38420" y="10299"/>
                      </a:cubicBezTo>
                      <a:cubicBezTo>
                        <a:pt x="38031" y="15731"/>
                        <a:pt x="37718" y="20127"/>
                        <a:pt x="37501" y="23167"/>
                      </a:cubicBezTo>
                      <a:cubicBezTo>
                        <a:pt x="37449" y="23925"/>
                        <a:pt x="37399" y="24598"/>
                        <a:pt x="37359" y="25184"/>
                      </a:cubicBezTo>
                      <a:cubicBezTo>
                        <a:pt x="37306" y="25771"/>
                        <a:pt x="36982" y="26200"/>
                        <a:pt x="36660" y="26428"/>
                      </a:cubicBezTo>
                      <a:cubicBezTo>
                        <a:pt x="36339" y="26663"/>
                        <a:pt x="36029" y="26735"/>
                        <a:pt x="35827" y="26757"/>
                      </a:cubicBezTo>
                      <a:cubicBezTo>
                        <a:pt x="35745" y="26766"/>
                        <a:pt x="35679" y="26768"/>
                        <a:pt x="35628" y="26768"/>
                      </a:cubicBezTo>
                      <a:cubicBezTo>
                        <a:pt x="35577" y="26768"/>
                        <a:pt x="35543" y="26766"/>
                        <a:pt x="35527" y="26766"/>
                      </a:cubicBezTo>
                      <a:cubicBezTo>
                        <a:pt x="35520" y="26766"/>
                        <a:pt x="35517" y="26766"/>
                        <a:pt x="35517" y="26768"/>
                      </a:cubicBezTo>
                      <a:cubicBezTo>
                        <a:pt x="35517" y="26768"/>
                        <a:pt x="35544" y="26771"/>
                        <a:pt x="35596" y="26775"/>
                      </a:cubicBezTo>
                      <a:cubicBezTo>
                        <a:pt x="35616" y="26777"/>
                        <a:pt x="35640" y="26778"/>
                        <a:pt x="35667" y="26778"/>
                      </a:cubicBezTo>
                      <a:cubicBezTo>
                        <a:pt x="35711" y="26778"/>
                        <a:pt x="35765" y="26775"/>
                        <a:pt x="35827" y="26768"/>
                      </a:cubicBezTo>
                      <a:cubicBezTo>
                        <a:pt x="36032" y="26749"/>
                        <a:pt x="36346" y="26685"/>
                        <a:pt x="36675" y="26447"/>
                      </a:cubicBezTo>
                      <a:cubicBezTo>
                        <a:pt x="37004" y="26219"/>
                        <a:pt x="37337" y="25785"/>
                        <a:pt x="37392" y="25188"/>
                      </a:cubicBezTo>
                      <a:cubicBezTo>
                        <a:pt x="37437" y="24601"/>
                        <a:pt x="37489" y="23929"/>
                        <a:pt x="37549" y="23171"/>
                      </a:cubicBezTo>
                      <a:cubicBezTo>
                        <a:pt x="37773" y="20131"/>
                        <a:pt x="38102" y="15735"/>
                        <a:pt x="38506" y="10308"/>
                      </a:cubicBezTo>
                      <a:cubicBezTo>
                        <a:pt x="38602" y="8948"/>
                        <a:pt x="38711" y="7529"/>
                        <a:pt x="38819" y="6045"/>
                      </a:cubicBezTo>
                      <a:cubicBezTo>
                        <a:pt x="38845" y="5676"/>
                        <a:pt x="38871" y="5298"/>
                        <a:pt x="38901" y="4921"/>
                      </a:cubicBezTo>
                      <a:cubicBezTo>
                        <a:pt x="38913" y="4731"/>
                        <a:pt x="38931" y="4544"/>
                        <a:pt x="38942" y="4350"/>
                      </a:cubicBezTo>
                      <a:cubicBezTo>
                        <a:pt x="38954" y="4155"/>
                        <a:pt x="38928" y="3957"/>
                        <a:pt x="38871" y="3767"/>
                      </a:cubicBezTo>
                      <a:cubicBezTo>
                        <a:pt x="38763" y="3383"/>
                        <a:pt x="38520" y="3038"/>
                        <a:pt x="38188" y="2807"/>
                      </a:cubicBezTo>
                      <a:cubicBezTo>
                        <a:pt x="38023" y="2688"/>
                        <a:pt x="37841" y="2598"/>
                        <a:pt x="37642" y="2542"/>
                      </a:cubicBezTo>
                      <a:cubicBezTo>
                        <a:pt x="37444" y="2486"/>
                        <a:pt x="37239" y="2478"/>
                        <a:pt x="37041" y="2464"/>
                      </a:cubicBezTo>
                      <a:cubicBezTo>
                        <a:pt x="33848" y="2228"/>
                        <a:pt x="30438" y="1978"/>
                        <a:pt x="26848" y="1713"/>
                      </a:cubicBezTo>
                      <a:cubicBezTo>
                        <a:pt x="19665" y="1190"/>
                        <a:pt x="11773" y="611"/>
                        <a:pt x="3485" y="6"/>
                      </a:cubicBezTo>
                      <a:cubicBezTo>
                        <a:pt x="3441" y="2"/>
                        <a:pt x="3398" y="1"/>
                        <a:pt x="335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5" name="Google Shape;2686;p46">
                  <a:extLst>
                    <a:ext uri="{FF2B5EF4-FFF2-40B4-BE49-F238E27FC236}">
                      <a16:creationId xmlns:a16="http://schemas.microsoft.com/office/drawing/2014/main" xmlns="" id="{5C58D013-C403-5635-41C1-1B76C4D88C9C}"/>
                    </a:ext>
                  </a:extLst>
                </p:cNvPr>
                <p:cNvSpPr>
                  <a:spLocks/>
                </p:cNvSpPr>
                <p:nvPr/>
              </p:nvSpPr>
              <p:spPr bwMode="auto">
                <a:xfrm>
                  <a:off x="5950524" y="2700990"/>
                  <a:ext cx="29306" cy="87016"/>
                </a:xfrm>
                <a:custGeom>
                  <a:avLst/>
                  <a:gdLst>
                    <a:gd name="T0" fmla="*/ 12 w 715"/>
                    <a:gd name="T1" fmla="*/ 1 h 2123"/>
                    <a:gd name="T2" fmla="*/ 1 w 715"/>
                    <a:gd name="T3" fmla="*/ 192 h 2123"/>
                    <a:gd name="T4" fmla="*/ 486 w 715"/>
                    <a:gd name="T5" fmla="*/ 228 h 2123"/>
                    <a:gd name="T6" fmla="*/ 348 w 715"/>
                    <a:gd name="T7" fmla="*/ 2107 h 2123"/>
                    <a:gd name="T8" fmla="*/ 561 w 715"/>
                    <a:gd name="T9" fmla="*/ 2122 h 2123"/>
                    <a:gd name="T10" fmla="*/ 714 w 715"/>
                    <a:gd name="T11" fmla="*/ 53 h 2123"/>
                    <a:gd name="T12" fmla="*/ 12 w 715"/>
                    <a:gd name="T13" fmla="*/ 1 h 2123"/>
                  </a:gdLst>
                  <a:ahLst/>
                  <a:cxnLst>
                    <a:cxn ang="0">
                      <a:pos x="T0" y="T1"/>
                    </a:cxn>
                    <a:cxn ang="0">
                      <a:pos x="T2" y="T3"/>
                    </a:cxn>
                    <a:cxn ang="0">
                      <a:pos x="T4" y="T5"/>
                    </a:cxn>
                    <a:cxn ang="0">
                      <a:pos x="T6" y="T7"/>
                    </a:cxn>
                    <a:cxn ang="0">
                      <a:pos x="T8" y="T9"/>
                    </a:cxn>
                    <a:cxn ang="0">
                      <a:pos x="T10" y="T11"/>
                    </a:cxn>
                    <a:cxn ang="0">
                      <a:pos x="T12" y="T13"/>
                    </a:cxn>
                  </a:cxnLst>
                  <a:rect l="0" t="0" r="r" b="b"/>
                  <a:pathLst>
                    <a:path w="715" h="2123" extrusionOk="0">
                      <a:moveTo>
                        <a:pt x="12" y="1"/>
                      </a:moveTo>
                      <a:lnTo>
                        <a:pt x="1" y="192"/>
                      </a:lnTo>
                      <a:lnTo>
                        <a:pt x="486" y="228"/>
                      </a:lnTo>
                      <a:lnTo>
                        <a:pt x="348" y="2107"/>
                      </a:lnTo>
                      <a:lnTo>
                        <a:pt x="561" y="2122"/>
                      </a:lnTo>
                      <a:lnTo>
                        <a:pt x="714" y="53"/>
                      </a:lnTo>
                      <a:lnTo>
                        <a:pt x="12"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6" name="Google Shape;2687;p46">
                  <a:extLst>
                    <a:ext uri="{FF2B5EF4-FFF2-40B4-BE49-F238E27FC236}">
                      <a16:creationId xmlns:a16="http://schemas.microsoft.com/office/drawing/2014/main" xmlns="" id="{5DCA8C4D-151D-8969-779C-D50AE9F79A3F}"/>
                    </a:ext>
                  </a:extLst>
                </p:cNvPr>
                <p:cNvSpPr>
                  <a:spLocks/>
                </p:cNvSpPr>
                <p:nvPr/>
              </p:nvSpPr>
              <p:spPr bwMode="auto">
                <a:xfrm>
                  <a:off x="6001347" y="2706359"/>
                  <a:ext cx="61153" cy="88082"/>
                </a:xfrm>
                <a:custGeom>
                  <a:avLst/>
                  <a:gdLst>
                    <a:gd name="T0" fmla="*/ 725 w 1492"/>
                    <a:gd name="T1" fmla="*/ 1 h 2149"/>
                    <a:gd name="T2" fmla="*/ 68 w 1492"/>
                    <a:gd name="T3" fmla="*/ 247 h 2149"/>
                    <a:gd name="T4" fmla="*/ 209 w 1492"/>
                    <a:gd name="T5" fmla="*/ 385 h 2149"/>
                    <a:gd name="T6" fmla="*/ 705 w 1492"/>
                    <a:gd name="T7" fmla="*/ 195 h 2149"/>
                    <a:gd name="T8" fmla="*/ 789 w 1492"/>
                    <a:gd name="T9" fmla="*/ 199 h 2149"/>
                    <a:gd name="T10" fmla="*/ 1248 w 1492"/>
                    <a:gd name="T11" fmla="*/ 621 h 2149"/>
                    <a:gd name="T12" fmla="*/ 931 w 1492"/>
                    <a:gd name="T13" fmla="*/ 1109 h 2149"/>
                    <a:gd name="T14" fmla="*/ 12 w 1492"/>
                    <a:gd name="T15" fmla="*/ 1890 h 2149"/>
                    <a:gd name="T16" fmla="*/ 1 w 1492"/>
                    <a:gd name="T17" fmla="*/ 2040 h 2149"/>
                    <a:gd name="T18" fmla="*/ 1450 w 1492"/>
                    <a:gd name="T19" fmla="*/ 2148 h 2149"/>
                    <a:gd name="T20" fmla="*/ 1464 w 1492"/>
                    <a:gd name="T21" fmla="*/ 1957 h 2149"/>
                    <a:gd name="T22" fmla="*/ 326 w 1492"/>
                    <a:gd name="T23" fmla="*/ 1876 h 2149"/>
                    <a:gd name="T24" fmla="*/ 1080 w 1492"/>
                    <a:gd name="T25" fmla="*/ 1233 h 2149"/>
                    <a:gd name="T26" fmla="*/ 1469 w 1492"/>
                    <a:gd name="T27" fmla="*/ 613 h 2149"/>
                    <a:gd name="T28" fmla="*/ 823 w 1492"/>
                    <a:gd name="T29" fmla="*/ 4 h 2149"/>
                    <a:gd name="T30" fmla="*/ 725 w 1492"/>
                    <a:gd name="T31" fmla="*/ 1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2" h="2149" extrusionOk="0">
                      <a:moveTo>
                        <a:pt x="725" y="1"/>
                      </a:moveTo>
                      <a:cubicBezTo>
                        <a:pt x="451" y="1"/>
                        <a:pt x="222" y="86"/>
                        <a:pt x="68" y="247"/>
                      </a:cubicBezTo>
                      <a:lnTo>
                        <a:pt x="209" y="385"/>
                      </a:lnTo>
                      <a:cubicBezTo>
                        <a:pt x="338" y="257"/>
                        <a:pt x="505" y="195"/>
                        <a:pt x="705" y="195"/>
                      </a:cubicBezTo>
                      <a:cubicBezTo>
                        <a:pt x="732" y="195"/>
                        <a:pt x="760" y="196"/>
                        <a:pt x="789" y="199"/>
                      </a:cubicBezTo>
                      <a:cubicBezTo>
                        <a:pt x="1106" y="221"/>
                        <a:pt x="1263" y="381"/>
                        <a:pt x="1248" y="621"/>
                      </a:cubicBezTo>
                      <a:cubicBezTo>
                        <a:pt x="1237" y="762"/>
                        <a:pt x="1181" y="897"/>
                        <a:pt x="931" y="1109"/>
                      </a:cubicBezTo>
                      <a:lnTo>
                        <a:pt x="12" y="1890"/>
                      </a:lnTo>
                      <a:lnTo>
                        <a:pt x="1" y="2040"/>
                      </a:lnTo>
                      <a:lnTo>
                        <a:pt x="1450" y="2148"/>
                      </a:lnTo>
                      <a:lnTo>
                        <a:pt x="1464" y="1957"/>
                      </a:lnTo>
                      <a:lnTo>
                        <a:pt x="326" y="1876"/>
                      </a:lnTo>
                      <a:lnTo>
                        <a:pt x="1080" y="1233"/>
                      </a:lnTo>
                      <a:cubicBezTo>
                        <a:pt x="1379" y="983"/>
                        <a:pt x="1454" y="811"/>
                        <a:pt x="1469" y="613"/>
                      </a:cubicBezTo>
                      <a:cubicBezTo>
                        <a:pt x="1491" y="266"/>
                        <a:pt x="1240" y="34"/>
                        <a:pt x="823" y="4"/>
                      </a:cubicBezTo>
                      <a:cubicBezTo>
                        <a:pt x="790" y="2"/>
                        <a:pt x="757" y="1"/>
                        <a:pt x="725"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7" name="Google Shape;2688;p46">
                  <a:extLst>
                    <a:ext uri="{FF2B5EF4-FFF2-40B4-BE49-F238E27FC236}">
                      <a16:creationId xmlns:a16="http://schemas.microsoft.com/office/drawing/2014/main" xmlns="" id="{6B196FA6-D920-C21F-CE72-4E2E6BBC1816}"/>
                    </a:ext>
                  </a:extLst>
                </p:cNvPr>
                <p:cNvSpPr>
                  <a:spLocks/>
                </p:cNvSpPr>
                <p:nvPr/>
              </p:nvSpPr>
              <p:spPr bwMode="auto">
                <a:xfrm>
                  <a:off x="6078197" y="2713983"/>
                  <a:ext cx="74146" cy="85623"/>
                </a:xfrm>
                <a:custGeom>
                  <a:avLst/>
                  <a:gdLst>
                    <a:gd name="T0" fmla="*/ 1207 w 1809"/>
                    <a:gd name="T1" fmla="*/ 1 h 2089"/>
                    <a:gd name="T2" fmla="*/ 12 w 1809"/>
                    <a:gd name="T3" fmla="*/ 1290 h 2089"/>
                    <a:gd name="T4" fmla="*/ 1 w 1809"/>
                    <a:gd name="T5" fmla="*/ 1443 h 2089"/>
                    <a:gd name="T6" fmla="*/ 1166 w 1809"/>
                    <a:gd name="T7" fmla="*/ 1528 h 2089"/>
                    <a:gd name="T8" fmla="*/ 1129 w 1809"/>
                    <a:gd name="T9" fmla="*/ 2074 h 2089"/>
                    <a:gd name="T10" fmla="*/ 1342 w 1809"/>
                    <a:gd name="T11" fmla="*/ 2089 h 2089"/>
                    <a:gd name="T12" fmla="*/ 1379 w 1809"/>
                    <a:gd name="T13" fmla="*/ 1544 h 2089"/>
                    <a:gd name="T14" fmla="*/ 1794 w 1809"/>
                    <a:gd name="T15" fmla="*/ 1573 h 2089"/>
                    <a:gd name="T16" fmla="*/ 1808 w 1809"/>
                    <a:gd name="T17" fmla="*/ 1387 h 2089"/>
                    <a:gd name="T18" fmla="*/ 1394 w 1809"/>
                    <a:gd name="T19" fmla="*/ 1357 h 2089"/>
                    <a:gd name="T20" fmla="*/ 1427 w 1809"/>
                    <a:gd name="T21" fmla="*/ 875 h 2089"/>
                    <a:gd name="T22" fmla="*/ 1222 w 1809"/>
                    <a:gd name="T23" fmla="*/ 864 h 2089"/>
                    <a:gd name="T24" fmla="*/ 1185 w 1809"/>
                    <a:gd name="T25" fmla="*/ 1342 h 2089"/>
                    <a:gd name="T26" fmla="*/ 289 w 1809"/>
                    <a:gd name="T27" fmla="*/ 1275 h 2089"/>
                    <a:gd name="T28" fmla="*/ 1442 w 1809"/>
                    <a:gd name="T29" fmla="*/ 16 h 2089"/>
                    <a:gd name="T30" fmla="*/ 1207 w 1809"/>
                    <a:gd name="T31" fmla="*/ 1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9" h="2089" extrusionOk="0">
                      <a:moveTo>
                        <a:pt x="1207" y="1"/>
                      </a:moveTo>
                      <a:lnTo>
                        <a:pt x="12" y="1290"/>
                      </a:lnTo>
                      <a:lnTo>
                        <a:pt x="1" y="1443"/>
                      </a:lnTo>
                      <a:lnTo>
                        <a:pt x="1166" y="1528"/>
                      </a:lnTo>
                      <a:lnTo>
                        <a:pt x="1129" y="2074"/>
                      </a:lnTo>
                      <a:lnTo>
                        <a:pt x="1342" y="2089"/>
                      </a:lnTo>
                      <a:lnTo>
                        <a:pt x="1379" y="1544"/>
                      </a:lnTo>
                      <a:lnTo>
                        <a:pt x="1794" y="1573"/>
                      </a:lnTo>
                      <a:lnTo>
                        <a:pt x="1808" y="1387"/>
                      </a:lnTo>
                      <a:lnTo>
                        <a:pt x="1394" y="1357"/>
                      </a:lnTo>
                      <a:lnTo>
                        <a:pt x="1427" y="875"/>
                      </a:lnTo>
                      <a:lnTo>
                        <a:pt x="1222" y="864"/>
                      </a:lnTo>
                      <a:lnTo>
                        <a:pt x="1185" y="1342"/>
                      </a:lnTo>
                      <a:lnTo>
                        <a:pt x="289" y="1275"/>
                      </a:lnTo>
                      <a:lnTo>
                        <a:pt x="1442" y="16"/>
                      </a:lnTo>
                      <a:lnTo>
                        <a:pt x="1207"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8" name="Google Shape;2689;p46">
                  <a:extLst>
                    <a:ext uri="{FF2B5EF4-FFF2-40B4-BE49-F238E27FC236}">
                      <a16:creationId xmlns:a16="http://schemas.microsoft.com/office/drawing/2014/main" xmlns="" id="{88B9CA77-E778-82E3-CF41-877EEB9E5D21}"/>
                    </a:ext>
                  </a:extLst>
                </p:cNvPr>
                <p:cNvSpPr>
                  <a:spLocks/>
                </p:cNvSpPr>
                <p:nvPr/>
              </p:nvSpPr>
              <p:spPr bwMode="auto">
                <a:xfrm>
                  <a:off x="6208165" y="2723327"/>
                  <a:ext cx="74146" cy="85787"/>
                </a:xfrm>
                <a:custGeom>
                  <a:avLst/>
                  <a:gdLst>
                    <a:gd name="T0" fmla="*/ 1207 w 1809"/>
                    <a:gd name="T1" fmla="*/ 1 h 2093"/>
                    <a:gd name="T2" fmla="*/ 12 w 1809"/>
                    <a:gd name="T3" fmla="*/ 1293 h 2093"/>
                    <a:gd name="T4" fmla="*/ 1 w 1809"/>
                    <a:gd name="T5" fmla="*/ 1447 h 2093"/>
                    <a:gd name="T6" fmla="*/ 1166 w 1809"/>
                    <a:gd name="T7" fmla="*/ 1533 h 2093"/>
                    <a:gd name="T8" fmla="*/ 1129 w 1809"/>
                    <a:gd name="T9" fmla="*/ 2078 h 2093"/>
                    <a:gd name="T10" fmla="*/ 1342 w 1809"/>
                    <a:gd name="T11" fmla="*/ 2093 h 2093"/>
                    <a:gd name="T12" fmla="*/ 1379 w 1809"/>
                    <a:gd name="T13" fmla="*/ 1547 h 2093"/>
                    <a:gd name="T14" fmla="*/ 1793 w 1809"/>
                    <a:gd name="T15" fmla="*/ 1577 h 2093"/>
                    <a:gd name="T16" fmla="*/ 1809 w 1809"/>
                    <a:gd name="T17" fmla="*/ 1390 h 2093"/>
                    <a:gd name="T18" fmla="*/ 1394 w 1809"/>
                    <a:gd name="T19" fmla="*/ 1361 h 2093"/>
                    <a:gd name="T20" fmla="*/ 1428 w 1809"/>
                    <a:gd name="T21" fmla="*/ 879 h 2093"/>
                    <a:gd name="T22" fmla="*/ 1222 w 1809"/>
                    <a:gd name="T23" fmla="*/ 864 h 2093"/>
                    <a:gd name="T24" fmla="*/ 1185 w 1809"/>
                    <a:gd name="T25" fmla="*/ 1345 h 2093"/>
                    <a:gd name="T26" fmla="*/ 288 w 1809"/>
                    <a:gd name="T27" fmla="*/ 1278 h 2093"/>
                    <a:gd name="T28" fmla="*/ 1443 w 1809"/>
                    <a:gd name="T29" fmla="*/ 19 h 2093"/>
                    <a:gd name="T30" fmla="*/ 1207 w 1809"/>
                    <a:gd name="T31" fmla="*/ 1 h 2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9" h="2093" extrusionOk="0">
                      <a:moveTo>
                        <a:pt x="1207" y="1"/>
                      </a:moveTo>
                      <a:lnTo>
                        <a:pt x="12" y="1293"/>
                      </a:lnTo>
                      <a:lnTo>
                        <a:pt x="1" y="1447"/>
                      </a:lnTo>
                      <a:lnTo>
                        <a:pt x="1166" y="1533"/>
                      </a:lnTo>
                      <a:lnTo>
                        <a:pt x="1129" y="2078"/>
                      </a:lnTo>
                      <a:lnTo>
                        <a:pt x="1342" y="2093"/>
                      </a:lnTo>
                      <a:lnTo>
                        <a:pt x="1379" y="1547"/>
                      </a:lnTo>
                      <a:lnTo>
                        <a:pt x="1793" y="1577"/>
                      </a:lnTo>
                      <a:lnTo>
                        <a:pt x="1809" y="1390"/>
                      </a:lnTo>
                      <a:lnTo>
                        <a:pt x="1394" y="1361"/>
                      </a:lnTo>
                      <a:lnTo>
                        <a:pt x="1428" y="879"/>
                      </a:lnTo>
                      <a:lnTo>
                        <a:pt x="1222" y="864"/>
                      </a:lnTo>
                      <a:lnTo>
                        <a:pt x="1185" y="1345"/>
                      </a:lnTo>
                      <a:lnTo>
                        <a:pt x="288" y="1278"/>
                      </a:lnTo>
                      <a:lnTo>
                        <a:pt x="1443" y="19"/>
                      </a:lnTo>
                      <a:lnTo>
                        <a:pt x="1207"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9" name="Google Shape;2690;p46">
                  <a:extLst>
                    <a:ext uri="{FF2B5EF4-FFF2-40B4-BE49-F238E27FC236}">
                      <a16:creationId xmlns:a16="http://schemas.microsoft.com/office/drawing/2014/main" xmlns="" id="{5C3C6457-105B-6F33-B4A6-77F13EA40681}"/>
                    </a:ext>
                  </a:extLst>
                </p:cNvPr>
                <p:cNvSpPr>
                  <a:spLocks/>
                </p:cNvSpPr>
                <p:nvPr/>
              </p:nvSpPr>
              <p:spPr bwMode="auto">
                <a:xfrm>
                  <a:off x="6293745" y="2727180"/>
                  <a:ext cx="63408" cy="87139"/>
                </a:xfrm>
                <a:custGeom>
                  <a:avLst/>
                  <a:gdLst>
                    <a:gd name="T0" fmla="*/ 386 w 1547"/>
                    <a:gd name="T1" fmla="*/ 1 h 2126"/>
                    <a:gd name="T2" fmla="*/ 202 w 1547"/>
                    <a:gd name="T3" fmla="*/ 1032 h 2126"/>
                    <a:gd name="T4" fmla="*/ 643 w 1547"/>
                    <a:gd name="T5" fmla="*/ 1061 h 2126"/>
                    <a:gd name="T6" fmla="*/ 1305 w 1547"/>
                    <a:gd name="T7" fmla="*/ 1543 h 2126"/>
                    <a:gd name="T8" fmla="*/ 807 w 1547"/>
                    <a:gd name="T9" fmla="*/ 1931 h 2126"/>
                    <a:gd name="T10" fmla="*/ 733 w 1547"/>
                    <a:gd name="T11" fmla="*/ 1928 h 2126"/>
                    <a:gd name="T12" fmla="*/ 117 w 1547"/>
                    <a:gd name="T13" fmla="*/ 1644 h 2126"/>
                    <a:gd name="T14" fmla="*/ 0 w 1547"/>
                    <a:gd name="T15" fmla="*/ 1804 h 2126"/>
                    <a:gd name="T16" fmla="*/ 722 w 1547"/>
                    <a:gd name="T17" fmla="*/ 2122 h 2126"/>
                    <a:gd name="T18" fmla="*/ 818 w 1547"/>
                    <a:gd name="T19" fmla="*/ 2125 h 2126"/>
                    <a:gd name="T20" fmla="*/ 1517 w 1547"/>
                    <a:gd name="T21" fmla="*/ 1551 h 2126"/>
                    <a:gd name="T22" fmla="*/ 703 w 1547"/>
                    <a:gd name="T23" fmla="*/ 878 h 2126"/>
                    <a:gd name="T24" fmla="*/ 438 w 1547"/>
                    <a:gd name="T25" fmla="*/ 856 h 2126"/>
                    <a:gd name="T26" fmla="*/ 557 w 1547"/>
                    <a:gd name="T27" fmla="*/ 202 h 2126"/>
                    <a:gd name="T28" fmla="*/ 1502 w 1547"/>
                    <a:gd name="T29" fmla="*/ 273 h 2126"/>
                    <a:gd name="T30" fmla="*/ 1517 w 1547"/>
                    <a:gd name="T31" fmla="*/ 82 h 2126"/>
                    <a:gd name="T32" fmla="*/ 386 w 1547"/>
                    <a:gd name="T33" fmla="*/ 1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7" h="2126" extrusionOk="0">
                      <a:moveTo>
                        <a:pt x="386" y="1"/>
                      </a:moveTo>
                      <a:lnTo>
                        <a:pt x="202" y="1032"/>
                      </a:lnTo>
                      <a:lnTo>
                        <a:pt x="643" y="1061"/>
                      </a:lnTo>
                      <a:cubicBezTo>
                        <a:pt x="1170" y="1103"/>
                        <a:pt x="1323" y="1278"/>
                        <a:pt x="1305" y="1543"/>
                      </a:cubicBezTo>
                      <a:cubicBezTo>
                        <a:pt x="1287" y="1779"/>
                        <a:pt x="1112" y="1931"/>
                        <a:pt x="807" y="1931"/>
                      </a:cubicBezTo>
                      <a:cubicBezTo>
                        <a:pt x="783" y="1931"/>
                        <a:pt x="758" y="1930"/>
                        <a:pt x="733" y="1928"/>
                      </a:cubicBezTo>
                      <a:cubicBezTo>
                        <a:pt x="467" y="1909"/>
                        <a:pt x="240" y="1789"/>
                        <a:pt x="117" y="1644"/>
                      </a:cubicBezTo>
                      <a:lnTo>
                        <a:pt x="0" y="1804"/>
                      </a:lnTo>
                      <a:cubicBezTo>
                        <a:pt x="146" y="1977"/>
                        <a:pt x="423" y="2099"/>
                        <a:pt x="722" y="2122"/>
                      </a:cubicBezTo>
                      <a:cubicBezTo>
                        <a:pt x="755" y="2124"/>
                        <a:pt x="787" y="2125"/>
                        <a:pt x="818" y="2125"/>
                      </a:cubicBezTo>
                      <a:cubicBezTo>
                        <a:pt x="1263" y="2125"/>
                        <a:pt x="1496" y="1878"/>
                        <a:pt x="1517" y="1551"/>
                      </a:cubicBezTo>
                      <a:cubicBezTo>
                        <a:pt x="1547" y="1184"/>
                        <a:pt x="1327" y="923"/>
                        <a:pt x="703" y="878"/>
                      </a:cubicBezTo>
                      <a:lnTo>
                        <a:pt x="438" y="856"/>
                      </a:lnTo>
                      <a:lnTo>
                        <a:pt x="557" y="202"/>
                      </a:lnTo>
                      <a:lnTo>
                        <a:pt x="1502" y="273"/>
                      </a:lnTo>
                      <a:lnTo>
                        <a:pt x="1517" y="82"/>
                      </a:lnTo>
                      <a:lnTo>
                        <a:pt x="386"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0" name="Google Shape;2691;p46">
                  <a:extLst>
                    <a:ext uri="{FF2B5EF4-FFF2-40B4-BE49-F238E27FC236}">
                      <a16:creationId xmlns:a16="http://schemas.microsoft.com/office/drawing/2014/main" xmlns="" id="{87F9C798-F22E-A228-9672-7D2452EE8B55}"/>
                    </a:ext>
                  </a:extLst>
                </p:cNvPr>
                <p:cNvSpPr>
                  <a:spLocks/>
                </p:cNvSpPr>
                <p:nvPr/>
              </p:nvSpPr>
              <p:spPr bwMode="auto">
                <a:xfrm>
                  <a:off x="6375349" y="2734230"/>
                  <a:ext cx="65744" cy="86320"/>
                </a:xfrm>
                <a:custGeom>
                  <a:avLst/>
                  <a:gdLst>
                    <a:gd name="T0" fmla="*/ 815 w 1604"/>
                    <a:gd name="T1" fmla="*/ 1025 h 2106"/>
                    <a:gd name="T2" fmla="*/ 874 w 1604"/>
                    <a:gd name="T3" fmla="*/ 1027 h 2106"/>
                    <a:gd name="T4" fmla="*/ 1364 w 1604"/>
                    <a:gd name="T5" fmla="*/ 1510 h 2106"/>
                    <a:gd name="T6" fmla="*/ 874 w 1604"/>
                    <a:gd name="T7" fmla="*/ 1925 h 2106"/>
                    <a:gd name="T8" fmla="*/ 826 w 1604"/>
                    <a:gd name="T9" fmla="*/ 1924 h 2106"/>
                    <a:gd name="T10" fmla="*/ 310 w 1604"/>
                    <a:gd name="T11" fmla="*/ 1438 h 2106"/>
                    <a:gd name="T12" fmla="*/ 815 w 1604"/>
                    <a:gd name="T13" fmla="*/ 1025 h 2106"/>
                    <a:gd name="T14" fmla="*/ 991 w 1604"/>
                    <a:gd name="T15" fmla="*/ 1 h 2106"/>
                    <a:gd name="T16" fmla="*/ 49 w 1604"/>
                    <a:gd name="T17" fmla="*/ 1008 h 2106"/>
                    <a:gd name="T18" fmla="*/ 822 w 1604"/>
                    <a:gd name="T19" fmla="*/ 2103 h 2106"/>
                    <a:gd name="T20" fmla="*/ 891 w 1604"/>
                    <a:gd name="T21" fmla="*/ 2106 h 2106"/>
                    <a:gd name="T22" fmla="*/ 1573 w 1604"/>
                    <a:gd name="T23" fmla="*/ 1520 h 2106"/>
                    <a:gd name="T24" fmla="*/ 923 w 1604"/>
                    <a:gd name="T25" fmla="*/ 848 h 2106"/>
                    <a:gd name="T26" fmla="*/ 851 w 1604"/>
                    <a:gd name="T27" fmla="*/ 845 h 2106"/>
                    <a:gd name="T28" fmla="*/ 262 w 1604"/>
                    <a:gd name="T29" fmla="*/ 1158 h 2106"/>
                    <a:gd name="T30" fmla="*/ 266 w 1604"/>
                    <a:gd name="T31" fmla="*/ 986 h 2106"/>
                    <a:gd name="T32" fmla="*/ 994 w 1604"/>
                    <a:gd name="T33" fmla="*/ 189 h 2106"/>
                    <a:gd name="T34" fmla="*/ 1062 w 1604"/>
                    <a:gd name="T35" fmla="*/ 191 h 2106"/>
                    <a:gd name="T36" fmla="*/ 1457 w 1604"/>
                    <a:gd name="T37" fmla="*/ 317 h 2106"/>
                    <a:gd name="T38" fmla="*/ 1555 w 1604"/>
                    <a:gd name="T39" fmla="*/ 153 h 2106"/>
                    <a:gd name="T40" fmla="*/ 1072 w 1604"/>
                    <a:gd name="T41" fmla="*/ 4 h 2106"/>
                    <a:gd name="T42" fmla="*/ 991 w 1604"/>
                    <a:gd name="T43" fmla="*/ 1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4" h="2106" extrusionOk="0">
                      <a:moveTo>
                        <a:pt x="815" y="1025"/>
                      </a:moveTo>
                      <a:cubicBezTo>
                        <a:pt x="834" y="1025"/>
                        <a:pt x="854" y="1026"/>
                        <a:pt x="874" y="1027"/>
                      </a:cubicBezTo>
                      <a:cubicBezTo>
                        <a:pt x="1196" y="1050"/>
                        <a:pt x="1383" y="1236"/>
                        <a:pt x="1364" y="1510"/>
                      </a:cubicBezTo>
                      <a:cubicBezTo>
                        <a:pt x="1346" y="1771"/>
                        <a:pt x="1148" y="1925"/>
                        <a:pt x="874" y="1925"/>
                      </a:cubicBezTo>
                      <a:cubicBezTo>
                        <a:pt x="858" y="1925"/>
                        <a:pt x="842" y="1925"/>
                        <a:pt x="826" y="1924"/>
                      </a:cubicBezTo>
                      <a:cubicBezTo>
                        <a:pt x="467" y="1898"/>
                        <a:pt x="295" y="1666"/>
                        <a:pt x="310" y="1438"/>
                      </a:cubicBezTo>
                      <a:cubicBezTo>
                        <a:pt x="328" y="1197"/>
                        <a:pt x="532" y="1025"/>
                        <a:pt x="815" y="1025"/>
                      </a:cubicBezTo>
                      <a:close/>
                      <a:moveTo>
                        <a:pt x="991" y="1"/>
                      </a:moveTo>
                      <a:cubicBezTo>
                        <a:pt x="472" y="1"/>
                        <a:pt x="96" y="338"/>
                        <a:pt x="49" y="1008"/>
                      </a:cubicBezTo>
                      <a:cubicBezTo>
                        <a:pt x="0" y="1658"/>
                        <a:pt x="273" y="2062"/>
                        <a:pt x="822" y="2103"/>
                      </a:cubicBezTo>
                      <a:cubicBezTo>
                        <a:pt x="846" y="2105"/>
                        <a:pt x="869" y="2106"/>
                        <a:pt x="891" y="2106"/>
                      </a:cubicBezTo>
                      <a:cubicBezTo>
                        <a:pt x="1259" y="2106"/>
                        <a:pt x="1548" y="1883"/>
                        <a:pt x="1573" y="1520"/>
                      </a:cubicBezTo>
                      <a:cubicBezTo>
                        <a:pt x="1603" y="1139"/>
                        <a:pt x="1334" y="878"/>
                        <a:pt x="923" y="848"/>
                      </a:cubicBezTo>
                      <a:cubicBezTo>
                        <a:pt x="899" y="846"/>
                        <a:pt x="875" y="845"/>
                        <a:pt x="851" y="845"/>
                      </a:cubicBezTo>
                      <a:cubicBezTo>
                        <a:pt x="594" y="845"/>
                        <a:pt x="371" y="956"/>
                        <a:pt x="262" y="1158"/>
                      </a:cubicBezTo>
                      <a:cubicBezTo>
                        <a:pt x="262" y="1095"/>
                        <a:pt x="262" y="1034"/>
                        <a:pt x="266" y="986"/>
                      </a:cubicBezTo>
                      <a:cubicBezTo>
                        <a:pt x="305" y="455"/>
                        <a:pt x="586" y="189"/>
                        <a:pt x="994" y="189"/>
                      </a:cubicBezTo>
                      <a:cubicBezTo>
                        <a:pt x="1016" y="189"/>
                        <a:pt x="1039" y="189"/>
                        <a:pt x="1062" y="191"/>
                      </a:cubicBezTo>
                      <a:cubicBezTo>
                        <a:pt x="1214" y="202"/>
                        <a:pt x="1357" y="239"/>
                        <a:pt x="1457" y="317"/>
                      </a:cubicBezTo>
                      <a:lnTo>
                        <a:pt x="1555" y="153"/>
                      </a:lnTo>
                      <a:cubicBezTo>
                        <a:pt x="1431" y="64"/>
                        <a:pt x="1259" y="19"/>
                        <a:pt x="1072" y="4"/>
                      </a:cubicBezTo>
                      <a:cubicBezTo>
                        <a:pt x="1045" y="2"/>
                        <a:pt x="1018" y="1"/>
                        <a:pt x="991"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1" name="Google Shape;2692;p46">
                  <a:extLst>
                    <a:ext uri="{FF2B5EF4-FFF2-40B4-BE49-F238E27FC236}">
                      <a16:creationId xmlns:a16="http://schemas.microsoft.com/office/drawing/2014/main" xmlns="" id="{1CAFCCD8-48B0-7DE2-EB08-BF343F093106}"/>
                    </a:ext>
                  </a:extLst>
                </p:cNvPr>
                <p:cNvSpPr>
                  <a:spLocks/>
                </p:cNvSpPr>
                <p:nvPr/>
              </p:nvSpPr>
              <p:spPr bwMode="auto">
                <a:xfrm>
                  <a:off x="6493554" y="2741279"/>
                  <a:ext cx="63408" cy="87590"/>
                </a:xfrm>
                <a:custGeom>
                  <a:avLst/>
                  <a:gdLst>
                    <a:gd name="T0" fmla="*/ 217 w 1547"/>
                    <a:gd name="T1" fmla="*/ 0 h 2137"/>
                    <a:gd name="T2" fmla="*/ 202 w 1547"/>
                    <a:gd name="T3" fmla="*/ 187 h 2137"/>
                    <a:gd name="T4" fmla="*/ 1262 w 1547"/>
                    <a:gd name="T5" fmla="*/ 265 h 2137"/>
                    <a:gd name="T6" fmla="*/ 635 w 1547"/>
                    <a:gd name="T7" fmla="*/ 941 h 2137"/>
                    <a:gd name="T8" fmla="*/ 624 w 1547"/>
                    <a:gd name="T9" fmla="*/ 1098 h 2137"/>
                    <a:gd name="T10" fmla="*/ 773 w 1547"/>
                    <a:gd name="T11" fmla="*/ 1109 h 2137"/>
                    <a:gd name="T12" fmla="*/ 1300 w 1547"/>
                    <a:gd name="T13" fmla="*/ 1562 h 2137"/>
                    <a:gd name="T14" fmla="*/ 817 w 1547"/>
                    <a:gd name="T15" fmla="*/ 1941 h 2137"/>
                    <a:gd name="T16" fmla="*/ 740 w 1547"/>
                    <a:gd name="T17" fmla="*/ 1938 h 2137"/>
                    <a:gd name="T18" fmla="*/ 116 w 1547"/>
                    <a:gd name="T19" fmla="*/ 1655 h 2137"/>
                    <a:gd name="T20" fmla="*/ 0 w 1547"/>
                    <a:gd name="T21" fmla="*/ 1815 h 2137"/>
                    <a:gd name="T22" fmla="*/ 724 w 1547"/>
                    <a:gd name="T23" fmla="*/ 2133 h 2137"/>
                    <a:gd name="T24" fmla="*/ 823 w 1547"/>
                    <a:gd name="T25" fmla="*/ 2137 h 2137"/>
                    <a:gd name="T26" fmla="*/ 1520 w 1547"/>
                    <a:gd name="T27" fmla="*/ 1576 h 2137"/>
                    <a:gd name="T28" fmla="*/ 897 w 1547"/>
                    <a:gd name="T29" fmla="*/ 941 h 2137"/>
                    <a:gd name="T30" fmla="*/ 1535 w 1547"/>
                    <a:gd name="T31" fmla="*/ 247 h 2137"/>
                    <a:gd name="T32" fmla="*/ 1546 w 1547"/>
                    <a:gd name="T33" fmla="*/ 97 h 2137"/>
                    <a:gd name="T34" fmla="*/ 217 w 1547"/>
                    <a:gd name="T35" fmla="*/ 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7" h="2137" extrusionOk="0">
                      <a:moveTo>
                        <a:pt x="217" y="0"/>
                      </a:moveTo>
                      <a:lnTo>
                        <a:pt x="202" y="187"/>
                      </a:lnTo>
                      <a:lnTo>
                        <a:pt x="1262" y="265"/>
                      </a:lnTo>
                      <a:lnTo>
                        <a:pt x="635" y="941"/>
                      </a:lnTo>
                      <a:lnTo>
                        <a:pt x="624" y="1098"/>
                      </a:lnTo>
                      <a:lnTo>
                        <a:pt x="773" y="1109"/>
                      </a:lnTo>
                      <a:cubicBezTo>
                        <a:pt x="1154" y="1139"/>
                        <a:pt x="1319" y="1315"/>
                        <a:pt x="1300" y="1562"/>
                      </a:cubicBezTo>
                      <a:cubicBezTo>
                        <a:pt x="1283" y="1799"/>
                        <a:pt x="1110" y="1941"/>
                        <a:pt x="817" y="1941"/>
                      </a:cubicBezTo>
                      <a:cubicBezTo>
                        <a:pt x="792" y="1941"/>
                        <a:pt x="766" y="1940"/>
                        <a:pt x="740" y="1938"/>
                      </a:cubicBezTo>
                      <a:cubicBezTo>
                        <a:pt x="471" y="1920"/>
                        <a:pt x="239" y="1800"/>
                        <a:pt x="116" y="1655"/>
                      </a:cubicBezTo>
                      <a:lnTo>
                        <a:pt x="0" y="1815"/>
                      </a:lnTo>
                      <a:cubicBezTo>
                        <a:pt x="145" y="1988"/>
                        <a:pt x="426" y="2114"/>
                        <a:pt x="724" y="2133"/>
                      </a:cubicBezTo>
                      <a:cubicBezTo>
                        <a:pt x="758" y="2135"/>
                        <a:pt x="791" y="2137"/>
                        <a:pt x="823" y="2137"/>
                      </a:cubicBezTo>
                      <a:cubicBezTo>
                        <a:pt x="1261" y="2137"/>
                        <a:pt x="1496" y="1900"/>
                        <a:pt x="1520" y="1576"/>
                      </a:cubicBezTo>
                      <a:cubicBezTo>
                        <a:pt x="1543" y="1248"/>
                        <a:pt x="1338" y="997"/>
                        <a:pt x="897" y="941"/>
                      </a:cubicBezTo>
                      <a:lnTo>
                        <a:pt x="1535" y="247"/>
                      </a:lnTo>
                      <a:lnTo>
                        <a:pt x="1546" y="97"/>
                      </a:lnTo>
                      <a:lnTo>
                        <a:pt x="217"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2" name="Google Shape;2693;p46">
                  <a:extLst>
                    <a:ext uri="{FF2B5EF4-FFF2-40B4-BE49-F238E27FC236}">
                      <a16:creationId xmlns:a16="http://schemas.microsoft.com/office/drawing/2014/main" xmlns="" id="{FAC8F81A-C072-7D3B-1431-A2227CA84193}"/>
                    </a:ext>
                  </a:extLst>
                </p:cNvPr>
                <p:cNvSpPr>
                  <a:spLocks/>
                </p:cNvSpPr>
                <p:nvPr/>
              </p:nvSpPr>
              <p:spPr bwMode="auto">
                <a:xfrm>
                  <a:off x="6576347" y="2748903"/>
                  <a:ext cx="65744" cy="86361"/>
                </a:xfrm>
                <a:custGeom>
                  <a:avLst/>
                  <a:gdLst>
                    <a:gd name="T0" fmla="*/ 825 w 1604"/>
                    <a:gd name="T1" fmla="*/ 1022 h 2107"/>
                    <a:gd name="T2" fmla="*/ 878 w 1604"/>
                    <a:gd name="T3" fmla="*/ 1024 h 2107"/>
                    <a:gd name="T4" fmla="*/ 1364 w 1604"/>
                    <a:gd name="T5" fmla="*/ 1510 h 2107"/>
                    <a:gd name="T6" fmla="*/ 881 w 1604"/>
                    <a:gd name="T7" fmla="*/ 1923 h 2107"/>
                    <a:gd name="T8" fmla="*/ 826 w 1604"/>
                    <a:gd name="T9" fmla="*/ 1921 h 2107"/>
                    <a:gd name="T10" fmla="*/ 314 w 1604"/>
                    <a:gd name="T11" fmla="*/ 1438 h 2107"/>
                    <a:gd name="T12" fmla="*/ 825 w 1604"/>
                    <a:gd name="T13" fmla="*/ 1022 h 2107"/>
                    <a:gd name="T14" fmla="*/ 985 w 1604"/>
                    <a:gd name="T15" fmla="*/ 1 h 2107"/>
                    <a:gd name="T16" fmla="*/ 49 w 1604"/>
                    <a:gd name="T17" fmla="*/ 1005 h 2107"/>
                    <a:gd name="T18" fmla="*/ 823 w 1604"/>
                    <a:gd name="T19" fmla="*/ 2104 h 2107"/>
                    <a:gd name="T20" fmla="*/ 892 w 1604"/>
                    <a:gd name="T21" fmla="*/ 2106 h 2107"/>
                    <a:gd name="T22" fmla="*/ 1577 w 1604"/>
                    <a:gd name="T23" fmla="*/ 1517 h 2107"/>
                    <a:gd name="T24" fmla="*/ 923 w 1604"/>
                    <a:gd name="T25" fmla="*/ 849 h 2107"/>
                    <a:gd name="T26" fmla="*/ 850 w 1604"/>
                    <a:gd name="T27" fmla="*/ 846 h 2107"/>
                    <a:gd name="T28" fmla="*/ 266 w 1604"/>
                    <a:gd name="T29" fmla="*/ 1155 h 2107"/>
                    <a:gd name="T30" fmla="*/ 270 w 1604"/>
                    <a:gd name="T31" fmla="*/ 987 h 2107"/>
                    <a:gd name="T32" fmla="*/ 988 w 1604"/>
                    <a:gd name="T33" fmla="*/ 189 h 2107"/>
                    <a:gd name="T34" fmla="*/ 1061 w 1604"/>
                    <a:gd name="T35" fmla="*/ 192 h 2107"/>
                    <a:gd name="T36" fmla="*/ 1457 w 1604"/>
                    <a:gd name="T37" fmla="*/ 318 h 2107"/>
                    <a:gd name="T38" fmla="*/ 1554 w 1604"/>
                    <a:gd name="T39" fmla="*/ 154 h 2107"/>
                    <a:gd name="T40" fmla="*/ 1073 w 1604"/>
                    <a:gd name="T41" fmla="*/ 4 h 2107"/>
                    <a:gd name="T42" fmla="*/ 985 w 1604"/>
                    <a:gd name="T43" fmla="*/ 1 h 2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4" h="2107" extrusionOk="0">
                      <a:moveTo>
                        <a:pt x="825" y="1022"/>
                      </a:moveTo>
                      <a:cubicBezTo>
                        <a:pt x="843" y="1022"/>
                        <a:pt x="860" y="1023"/>
                        <a:pt x="878" y="1024"/>
                      </a:cubicBezTo>
                      <a:cubicBezTo>
                        <a:pt x="1196" y="1047"/>
                        <a:pt x="1387" y="1237"/>
                        <a:pt x="1364" y="1510"/>
                      </a:cubicBezTo>
                      <a:cubicBezTo>
                        <a:pt x="1346" y="1766"/>
                        <a:pt x="1151" y="1923"/>
                        <a:pt x="881" y="1923"/>
                      </a:cubicBezTo>
                      <a:cubicBezTo>
                        <a:pt x="863" y="1923"/>
                        <a:pt x="845" y="1922"/>
                        <a:pt x="826" y="1921"/>
                      </a:cubicBezTo>
                      <a:cubicBezTo>
                        <a:pt x="471" y="1895"/>
                        <a:pt x="296" y="1667"/>
                        <a:pt x="314" y="1438"/>
                      </a:cubicBezTo>
                      <a:cubicBezTo>
                        <a:pt x="332" y="1196"/>
                        <a:pt x="536" y="1022"/>
                        <a:pt x="825" y="1022"/>
                      </a:cubicBezTo>
                      <a:close/>
                      <a:moveTo>
                        <a:pt x="985" y="1"/>
                      </a:moveTo>
                      <a:cubicBezTo>
                        <a:pt x="470" y="1"/>
                        <a:pt x="99" y="341"/>
                        <a:pt x="49" y="1005"/>
                      </a:cubicBezTo>
                      <a:cubicBezTo>
                        <a:pt x="1" y="1659"/>
                        <a:pt x="273" y="2062"/>
                        <a:pt x="823" y="2104"/>
                      </a:cubicBezTo>
                      <a:cubicBezTo>
                        <a:pt x="846" y="2105"/>
                        <a:pt x="869" y="2106"/>
                        <a:pt x="892" y="2106"/>
                      </a:cubicBezTo>
                      <a:cubicBezTo>
                        <a:pt x="1262" y="2106"/>
                        <a:pt x="1549" y="1883"/>
                        <a:pt x="1577" y="1517"/>
                      </a:cubicBezTo>
                      <a:cubicBezTo>
                        <a:pt x="1603" y="1140"/>
                        <a:pt x="1335" y="878"/>
                        <a:pt x="923" y="849"/>
                      </a:cubicBezTo>
                      <a:cubicBezTo>
                        <a:pt x="898" y="847"/>
                        <a:pt x="874" y="846"/>
                        <a:pt x="850" y="846"/>
                      </a:cubicBezTo>
                      <a:cubicBezTo>
                        <a:pt x="593" y="846"/>
                        <a:pt x="375" y="954"/>
                        <a:pt x="266" y="1155"/>
                      </a:cubicBezTo>
                      <a:cubicBezTo>
                        <a:pt x="262" y="1092"/>
                        <a:pt x="266" y="1035"/>
                        <a:pt x="270" y="987"/>
                      </a:cubicBezTo>
                      <a:cubicBezTo>
                        <a:pt x="308" y="458"/>
                        <a:pt x="584" y="189"/>
                        <a:pt x="988" y="189"/>
                      </a:cubicBezTo>
                      <a:cubicBezTo>
                        <a:pt x="1012" y="189"/>
                        <a:pt x="1036" y="190"/>
                        <a:pt x="1061" y="192"/>
                      </a:cubicBezTo>
                      <a:cubicBezTo>
                        <a:pt x="1218" y="202"/>
                        <a:pt x="1357" y="240"/>
                        <a:pt x="1457" y="318"/>
                      </a:cubicBezTo>
                      <a:lnTo>
                        <a:pt x="1554" y="154"/>
                      </a:lnTo>
                      <a:cubicBezTo>
                        <a:pt x="1431" y="64"/>
                        <a:pt x="1259" y="19"/>
                        <a:pt x="1073" y="4"/>
                      </a:cubicBezTo>
                      <a:cubicBezTo>
                        <a:pt x="1043" y="2"/>
                        <a:pt x="1014" y="1"/>
                        <a:pt x="985"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3" name="Google Shape;2694;p46">
                  <a:extLst>
                    <a:ext uri="{FF2B5EF4-FFF2-40B4-BE49-F238E27FC236}">
                      <a16:creationId xmlns:a16="http://schemas.microsoft.com/office/drawing/2014/main" xmlns="" id="{7DDBAD41-A62C-A54B-38B7-474D73D3E2C3}"/>
                    </a:ext>
                  </a:extLst>
                </p:cNvPr>
                <p:cNvSpPr>
                  <a:spLocks/>
                </p:cNvSpPr>
                <p:nvPr/>
              </p:nvSpPr>
              <p:spPr bwMode="auto">
                <a:xfrm>
                  <a:off x="6659304" y="2752715"/>
                  <a:ext cx="64063" cy="86894"/>
                </a:xfrm>
                <a:custGeom>
                  <a:avLst/>
                  <a:gdLst>
                    <a:gd name="T0" fmla="*/ 42 w 1563"/>
                    <a:gd name="T1" fmla="*/ 1 h 2120"/>
                    <a:gd name="T2" fmla="*/ 1 w 1563"/>
                    <a:gd name="T3" fmla="*/ 580 h 2120"/>
                    <a:gd name="T4" fmla="*/ 211 w 1563"/>
                    <a:gd name="T5" fmla="*/ 595 h 2120"/>
                    <a:gd name="T6" fmla="*/ 237 w 1563"/>
                    <a:gd name="T7" fmla="*/ 207 h 2120"/>
                    <a:gd name="T8" fmla="*/ 1301 w 1563"/>
                    <a:gd name="T9" fmla="*/ 285 h 2120"/>
                    <a:gd name="T10" fmla="*/ 315 w 1563"/>
                    <a:gd name="T11" fmla="*/ 2100 h 2120"/>
                    <a:gd name="T12" fmla="*/ 543 w 1563"/>
                    <a:gd name="T13" fmla="*/ 2119 h 2120"/>
                    <a:gd name="T14" fmla="*/ 1552 w 1563"/>
                    <a:gd name="T15" fmla="*/ 263 h 2120"/>
                    <a:gd name="T16" fmla="*/ 1562 w 1563"/>
                    <a:gd name="T17" fmla="*/ 113 h 2120"/>
                    <a:gd name="T18" fmla="*/ 42 w 1563"/>
                    <a:gd name="T19" fmla="*/ 1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3" h="2120" extrusionOk="0">
                      <a:moveTo>
                        <a:pt x="42" y="1"/>
                      </a:moveTo>
                      <a:lnTo>
                        <a:pt x="1" y="580"/>
                      </a:lnTo>
                      <a:lnTo>
                        <a:pt x="211" y="595"/>
                      </a:lnTo>
                      <a:lnTo>
                        <a:pt x="237" y="207"/>
                      </a:lnTo>
                      <a:lnTo>
                        <a:pt x="1301" y="285"/>
                      </a:lnTo>
                      <a:lnTo>
                        <a:pt x="315" y="2100"/>
                      </a:lnTo>
                      <a:lnTo>
                        <a:pt x="543" y="2119"/>
                      </a:lnTo>
                      <a:lnTo>
                        <a:pt x="1552" y="263"/>
                      </a:lnTo>
                      <a:lnTo>
                        <a:pt x="1562" y="113"/>
                      </a:lnTo>
                      <a:lnTo>
                        <a:pt x="42"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4" name="Google Shape;2695;p46">
                  <a:extLst>
                    <a:ext uri="{FF2B5EF4-FFF2-40B4-BE49-F238E27FC236}">
                      <a16:creationId xmlns:a16="http://schemas.microsoft.com/office/drawing/2014/main" xmlns="" id="{47EDF8D4-4E03-FBFC-0250-2DBAFC839FB0}"/>
                    </a:ext>
                  </a:extLst>
                </p:cNvPr>
                <p:cNvSpPr>
                  <a:spLocks/>
                </p:cNvSpPr>
                <p:nvPr/>
              </p:nvSpPr>
              <p:spPr bwMode="auto">
                <a:xfrm>
                  <a:off x="6780583" y="2761609"/>
                  <a:ext cx="64022" cy="86853"/>
                </a:xfrm>
                <a:custGeom>
                  <a:avLst/>
                  <a:gdLst>
                    <a:gd name="T0" fmla="*/ 41 w 1562"/>
                    <a:gd name="T1" fmla="*/ 1 h 2119"/>
                    <a:gd name="T2" fmla="*/ 0 w 1562"/>
                    <a:gd name="T3" fmla="*/ 576 h 2119"/>
                    <a:gd name="T4" fmla="*/ 210 w 1562"/>
                    <a:gd name="T5" fmla="*/ 591 h 2119"/>
                    <a:gd name="T6" fmla="*/ 236 w 1562"/>
                    <a:gd name="T7" fmla="*/ 206 h 2119"/>
                    <a:gd name="T8" fmla="*/ 1300 w 1562"/>
                    <a:gd name="T9" fmla="*/ 281 h 2119"/>
                    <a:gd name="T10" fmla="*/ 314 w 1562"/>
                    <a:gd name="T11" fmla="*/ 2100 h 2119"/>
                    <a:gd name="T12" fmla="*/ 542 w 1562"/>
                    <a:gd name="T13" fmla="*/ 2119 h 2119"/>
                    <a:gd name="T14" fmla="*/ 1551 w 1562"/>
                    <a:gd name="T15" fmla="*/ 263 h 2119"/>
                    <a:gd name="T16" fmla="*/ 1562 w 1562"/>
                    <a:gd name="T17" fmla="*/ 113 h 2119"/>
                    <a:gd name="T18" fmla="*/ 41 w 1562"/>
                    <a:gd name="T19" fmla="*/ 1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2" h="2119" extrusionOk="0">
                      <a:moveTo>
                        <a:pt x="41" y="1"/>
                      </a:moveTo>
                      <a:lnTo>
                        <a:pt x="0" y="576"/>
                      </a:lnTo>
                      <a:lnTo>
                        <a:pt x="210" y="591"/>
                      </a:lnTo>
                      <a:lnTo>
                        <a:pt x="236" y="206"/>
                      </a:lnTo>
                      <a:lnTo>
                        <a:pt x="1300" y="281"/>
                      </a:lnTo>
                      <a:lnTo>
                        <a:pt x="314" y="2100"/>
                      </a:lnTo>
                      <a:lnTo>
                        <a:pt x="542" y="2119"/>
                      </a:lnTo>
                      <a:lnTo>
                        <a:pt x="1551" y="263"/>
                      </a:lnTo>
                      <a:lnTo>
                        <a:pt x="1562" y="113"/>
                      </a:lnTo>
                      <a:lnTo>
                        <a:pt x="41"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5" name="Google Shape;2696;p46">
                  <a:extLst>
                    <a:ext uri="{FF2B5EF4-FFF2-40B4-BE49-F238E27FC236}">
                      <a16:creationId xmlns:a16="http://schemas.microsoft.com/office/drawing/2014/main" xmlns="" id="{1B831CFF-0667-B3B4-0E6A-289D99BC8D3C}"/>
                    </a:ext>
                  </a:extLst>
                </p:cNvPr>
                <p:cNvSpPr>
                  <a:spLocks/>
                </p:cNvSpPr>
                <p:nvPr/>
              </p:nvSpPr>
              <p:spPr bwMode="auto">
                <a:xfrm>
                  <a:off x="6856818" y="2768945"/>
                  <a:ext cx="67547" cy="86607"/>
                </a:xfrm>
                <a:custGeom>
                  <a:avLst/>
                  <a:gdLst>
                    <a:gd name="T0" fmla="*/ 850 w 1648"/>
                    <a:gd name="T1" fmla="*/ 181 h 2113"/>
                    <a:gd name="T2" fmla="*/ 919 w 1648"/>
                    <a:gd name="T3" fmla="*/ 184 h 2113"/>
                    <a:gd name="T4" fmla="*/ 1408 w 1648"/>
                    <a:gd name="T5" fmla="*/ 599 h 2113"/>
                    <a:gd name="T6" fmla="*/ 936 w 1648"/>
                    <a:gd name="T7" fmla="*/ 934 h 2113"/>
                    <a:gd name="T8" fmla="*/ 867 w 1648"/>
                    <a:gd name="T9" fmla="*/ 932 h 2113"/>
                    <a:gd name="T10" fmla="*/ 381 w 1648"/>
                    <a:gd name="T11" fmla="*/ 520 h 2113"/>
                    <a:gd name="T12" fmla="*/ 850 w 1648"/>
                    <a:gd name="T13" fmla="*/ 181 h 2113"/>
                    <a:gd name="T14" fmla="*/ 772 w 1648"/>
                    <a:gd name="T15" fmla="*/ 1096 h 2113"/>
                    <a:gd name="T16" fmla="*/ 856 w 1648"/>
                    <a:gd name="T17" fmla="*/ 1099 h 2113"/>
                    <a:gd name="T18" fmla="*/ 1408 w 1648"/>
                    <a:gd name="T19" fmla="*/ 1555 h 2113"/>
                    <a:gd name="T20" fmla="*/ 876 w 1648"/>
                    <a:gd name="T21" fmla="*/ 1931 h 2113"/>
                    <a:gd name="T22" fmla="*/ 793 w 1648"/>
                    <a:gd name="T23" fmla="*/ 1928 h 2113"/>
                    <a:gd name="T24" fmla="*/ 243 w 1648"/>
                    <a:gd name="T25" fmla="*/ 1469 h 2113"/>
                    <a:gd name="T26" fmla="*/ 772 w 1648"/>
                    <a:gd name="T27" fmla="*/ 1096 h 2113"/>
                    <a:gd name="T28" fmla="*/ 838 w 1648"/>
                    <a:gd name="T29" fmla="*/ 1 h 2113"/>
                    <a:gd name="T30" fmla="*/ 169 w 1648"/>
                    <a:gd name="T31" fmla="*/ 498 h 2113"/>
                    <a:gd name="T32" fmla="*/ 464 w 1648"/>
                    <a:gd name="T33" fmla="*/ 976 h 2113"/>
                    <a:gd name="T34" fmla="*/ 27 w 1648"/>
                    <a:gd name="T35" fmla="*/ 1458 h 2113"/>
                    <a:gd name="T36" fmla="*/ 781 w 1648"/>
                    <a:gd name="T37" fmla="*/ 2108 h 2113"/>
                    <a:gd name="T38" fmla="*/ 894 w 1648"/>
                    <a:gd name="T39" fmla="*/ 2112 h 2113"/>
                    <a:gd name="T40" fmla="*/ 1629 w 1648"/>
                    <a:gd name="T41" fmla="*/ 1573 h 2113"/>
                    <a:gd name="T42" fmla="*/ 1260 w 1648"/>
                    <a:gd name="T43" fmla="*/ 1036 h 2113"/>
                    <a:gd name="T44" fmla="*/ 1625 w 1648"/>
                    <a:gd name="T45" fmla="*/ 606 h 2113"/>
                    <a:gd name="T46" fmla="*/ 934 w 1648"/>
                    <a:gd name="T47" fmla="*/ 5 h 2113"/>
                    <a:gd name="T48" fmla="*/ 838 w 1648"/>
                    <a:gd name="T49" fmla="*/ 1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8" h="2113" extrusionOk="0">
                      <a:moveTo>
                        <a:pt x="850" y="181"/>
                      </a:moveTo>
                      <a:cubicBezTo>
                        <a:pt x="872" y="181"/>
                        <a:pt x="895" y="182"/>
                        <a:pt x="919" y="184"/>
                      </a:cubicBezTo>
                      <a:cubicBezTo>
                        <a:pt x="1229" y="206"/>
                        <a:pt x="1424" y="363"/>
                        <a:pt x="1408" y="599"/>
                      </a:cubicBezTo>
                      <a:cubicBezTo>
                        <a:pt x="1391" y="806"/>
                        <a:pt x="1217" y="934"/>
                        <a:pt x="936" y="934"/>
                      </a:cubicBezTo>
                      <a:cubicBezTo>
                        <a:pt x="914" y="934"/>
                        <a:pt x="891" y="933"/>
                        <a:pt x="867" y="932"/>
                      </a:cubicBezTo>
                      <a:cubicBezTo>
                        <a:pt x="546" y="905"/>
                        <a:pt x="367" y="748"/>
                        <a:pt x="381" y="520"/>
                      </a:cubicBezTo>
                      <a:cubicBezTo>
                        <a:pt x="398" y="306"/>
                        <a:pt x="575" y="181"/>
                        <a:pt x="850" y="181"/>
                      </a:cubicBezTo>
                      <a:close/>
                      <a:moveTo>
                        <a:pt x="772" y="1096"/>
                      </a:moveTo>
                      <a:cubicBezTo>
                        <a:pt x="799" y="1096"/>
                        <a:pt x="827" y="1097"/>
                        <a:pt x="856" y="1099"/>
                      </a:cubicBezTo>
                      <a:cubicBezTo>
                        <a:pt x="1222" y="1125"/>
                        <a:pt x="1427" y="1301"/>
                        <a:pt x="1408" y="1555"/>
                      </a:cubicBezTo>
                      <a:cubicBezTo>
                        <a:pt x="1391" y="1792"/>
                        <a:pt x="1193" y="1931"/>
                        <a:pt x="876" y="1931"/>
                      </a:cubicBezTo>
                      <a:cubicBezTo>
                        <a:pt x="849" y="1931"/>
                        <a:pt x="821" y="1930"/>
                        <a:pt x="793" y="1928"/>
                      </a:cubicBezTo>
                      <a:cubicBezTo>
                        <a:pt x="426" y="1902"/>
                        <a:pt x="224" y="1727"/>
                        <a:pt x="243" y="1469"/>
                      </a:cubicBezTo>
                      <a:cubicBezTo>
                        <a:pt x="260" y="1235"/>
                        <a:pt x="452" y="1096"/>
                        <a:pt x="772" y="1096"/>
                      </a:cubicBezTo>
                      <a:close/>
                      <a:moveTo>
                        <a:pt x="838" y="1"/>
                      </a:moveTo>
                      <a:cubicBezTo>
                        <a:pt x="454" y="1"/>
                        <a:pt x="193" y="187"/>
                        <a:pt x="169" y="498"/>
                      </a:cubicBezTo>
                      <a:cubicBezTo>
                        <a:pt x="153" y="715"/>
                        <a:pt x="258" y="879"/>
                        <a:pt x="464" y="976"/>
                      </a:cubicBezTo>
                      <a:cubicBezTo>
                        <a:pt x="198" y="1044"/>
                        <a:pt x="45" y="1208"/>
                        <a:pt x="27" y="1458"/>
                      </a:cubicBezTo>
                      <a:cubicBezTo>
                        <a:pt x="0" y="1823"/>
                        <a:pt x="284" y="2074"/>
                        <a:pt x="781" y="2108"/>
                      </a:cubicBezTo>
                      <a:cubicBezTo>
                        <a:pt x="820" y="2111"/>
                        <a:pt x="857" y="2112"/>
                        <a:pt x="894" y="2112"/>
                      </a:cubicBezTo>
                      <a:cubicBezTo>
                        <a:pt x="1324" y="2112"/>
                        <a:pt x="1605" y="1911"/>
                        <a:pt x="1629" y="1573"/>
                      </a:cubicBezTo>
                      <a:cubicBezTo>
                        <a:pt x="1644" y="1327"/>
                        <a:pt x="1513" y="1140"/>
                        <a:pt x="1260" y="1036"/>
                      </a:cubicBezTo>
                      <a:cubicBezTo>
                        <a:pt x="1479" y="968"/>
                        <a:pt x="1606" y="819"/>
                        <a:pt x="1625" y="606"/>
                      </a:cubicBezTo>
                      <a:cubicBezTo>
                        <a:pt x="1648" y="266"/>
                        <a:pt x="1372" y="35"/>
                        <a:pt x="934" y="5"/>
                      </a:cubicBezTo>
                      <a:cubicBezTo>
                        <a:pt x="901" y="2"/>
                        <a:pt x="869" y="1"/>
                        <a:pt x="838"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6" name="Google Shape;2697;p46">
                  <a:extLst>
                    <a:ext uri="{FF2B5EF4-FFF2-40B4-BE49-F238E27FC236}">
                      <a16:creationId xmlns:a16="http://schemas.microsoft.com/office/drawing/2014/main" xmlns="" id="{119E2F56-6D8D-0F99-C04D-75D7F8867138}"/>
                    </a:ext>
                  </a:extLst>
                </p:cNvPr>
                <p:cNvSpPr>
                  <a:spLocks/>
                </p:cNvSpPr>
                <p:nvPr/>
              </p:nvSpPr>
              <p:spPr bwMode="auto">
                <a:xfrm>
                  <a:off x="6943627" y="2774847"/>
                  <a:ext cx="65703" cy="86320"/>
                </a:xfrm>
                <a:custGeom>
                  <a:avLst/>
                  <a:gdLst>
                    <a:gd name="T0" fmla="*/ 723 w 1603"/>
                    <a:gd name="T1" fmla="*/ 184 h 2106"/>
                    <a:gd name="T2" fmla="*/ 778 w 1603"/>
                    <a:gd name="T3" fmla="*/ 186 h 2106"/>
                    <a:gd name="T4" fmla="*/ 1293 w 1603"/>
                    <a:gd name="T5" fmla="*/ 667 h 2106"/>
                    <a:gd name="T6" fmla="*/ 778 w 1603"/>
                    <a:gd name="T7" fmla="*/ 1084 h 2106"/>
                    <a:gd name="T8" fmla="*/ 725 w 1603"/>
                    <a:gd name="T9" fmla="*/ 1082 h 2106"/>
                    <a:gd name="T10" fmla="*/ 240 w 1603"/>
                    <a:gd name="T11" fmla="*/ 597 h 2106"/>
                    <a:gd name="T12" fmla="*/ 723 w 1603"/>
                    <a:gd name="T13" fmla="*/ 184 h 2106"/>
                    <a:gd name="T14" fmla="*/ 710 w 1603"/>
                    <a:gd name="T15" fmla="*/ 0 h 2106"/>
                    <a:gd name="T16" fmla="*/ 30 w 1603"/>
                    <a:gd name="T17" fmla="*/ 589 h 2106"/>
                    <a:gd name="T18" fmla="*/ 680 w 1603"/>
                    <a:gd name="T19" fmla="*/ 1258 h 2106"/>
                    <a:gd name="T20" fmla="*/ 753 w 1603"/>
                    <a:gd name="T21" fmla="*/ 1261 h 2106"/>
                    <a:gd name="T22" fmla="*/ 1338 w 1603"/>
                    <a:gd name="T23" fmla="*/ 952 h 2106"/>
                    <a:gd name="T24" fmla="*/ 1338 w 1603"/>
                    <a:gd name="T25" fmla="*/ 1119 h 2106"/>
                    <a:gd name="T26" fmla="*/ 614 w 1603"/>
                    <a:gd name="T27" fmla="*/ 1918 h 2106"/>
                    <a:gd name="T28" fmla="*/ 542 w 1603"/>
                    <a:gd name="T29" fmla="*/ 1915 h 2106"/>
                    <a:gd name="T30" fmla="*/ 146 w 1603"/>
                    <a:gd name="T31" fmla="*/ 1788 h 2106"/>
                    <a:gd name="T32" fmla="*/ 49 w 1603"/>
                    <a:gd name="T33" fmla="*/ 1953 h 2106"/>
                    <a:gd name="T34" fmla="*/ 531 w 1603"/>
                    <a:gd name="T35" fmla="*/ 2102 h 2106"/>
                    <a:gd name="T36" fmla="*/ 621 w 1603"/>
                    <a:gd name="T37" fmla="*/ 2105 h 2106"/>
                    <a:gd name="T38" fmla="*/ 1554 w 1603"/>
                    <a:gd name="T39" fmla="*/ 1101 h 2106"/>
                    <a:gd name="T40" fmla="*/ 781 w 1603"/>
                    <a:gd name="T41" fmla="*/ 3 h 2106"/>
                    <a:gd name="T42" fmla="*/ 710 w 1603"/>
                    <a:gd name="T43"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3" h="2106" extrusionOk="0">
                      <a:moveTo>
                        <a:pt x="723" y="184"/>
                      </a:moveTo>
                      <a:cubicBezTo>
                        <a:pt x="741" y="184"/>
                        <a:pt x="759" y="185"/>
                        <a:pt x="778" y="186"/>
                      </a:cubicBezTo>
                      <a:cubicBezTo>
                        <a:pt x="1136" y="212"/>
                        <a:pt x="1307" y="440"/>
                        <a:pt x="1293" y="667"/>
                      </a:cubicBezTo>
                      <a:cubicBezTo>
                        <a:pt x="1275" y="911"/>
                        <a:pt x="1068" y="1084"/>
                        <a:pt x="778" y="1084"/>
                      </a:cubicBezTo>
                      <a:cubicBezTo>
                        <a:pt x="760" y="1084"/>
                        <a:pt x="743" y="1084"/>
                        <a:pt x="725" y="1082"/>
                      </a:cubicBezTo>
                      <a:cubicBezTo>
                        <a:pt x="407" y="1060"/>
                        <a:pt x="221" y="869"/>
                        <a:pt x="240" y="597"/>
                      </a:cubicBezTo>
                      <a:cubicBezTo>
                        <a:pt x="257" y="341"/>
                        <a:pt x="452" y="184"/>
                        <a:pt x="723" y="184"/>
                      </a:cubicBezTo>
                      <a:close/>
                      <a:moveTo>
                        <a:pt x="710" y="0"/>
                      </a:moveTo>
                      <a:cubicBezTo>
                        <a:pt x="340" y="0"/>
                        <a:pt x="54" y="224"/>
                        <a:pt x="30" y="589"/>
                      </a:cubicBezTo>
                      <a:cubicBezTo>
                        <a:pt x="0" y="967"/>
                        <a:pt x="269" y="1228"/>
                        <a:pt x="680" y="1258"/>
                      </a:cubicBezTo>
                      <a:cubicBezTo>
                        <a:pt x="705" y="1260"/>
                        <a:pt x="729" y="1261"/>
                        <a:pt x="753" y="1261"/>
                      </a:cubicBezTo>
                      <a:cubicBezTo>
                        <a:pt x="1010" y="1261"/>
                        <a:pt x="1228" y="1153"/>
                        <a:pt x="1338" y="952"/>
                      </a:cubicBezTo>
                      <a:cubicBezTo>
                        <a:pt x="1341" y="1012"/>
                        <a:pt x="1338" y="1071"/>
                        <a:pt x="1338" y="1119"/>
                      </a:cubicBezTo>
                      <a:cubicBezTo>
                        <a:pt x="1299" y="1649"/>
                        <a:pt x="1020" y="1918"/>
                        <a:pt x="614" y="1918"/>
                      </a:cubicBezTo>
                      <a:cubicBezTo>
                        <a:pt x="590" y="1918"/>
                        <a:pt x="566" y="1917"/>
                        <a:pt x="542" y="1915"/>
                      </a:cubicBezTo>
                      <a:cubicBezTo>
                        <a:pt x="389" y="1904"/>
                        <a:pt x="247" y="1867"/>
                        <a:pt x="146" y="1788"/>
                      </a:cubicBezTo>
                      <a:lnTo>
                        <a:pt x="49" y="1953"/>
                      </a:lnTo>
                      <a:cubicBezTo>
                        <a:pt x="172" y="2043"/>
                        <a:pt x="344" y="2087"/>
                        <a:pt x="531" y="2102"/>
                      </a:cubicBezTo>
                      <a:cubicBezTo>
                        <a:pt x="561" y="2104"/>
                        <a:pt x="591" y="2105"/>
                        <a:pt x="621" y="2105"/>
                      </a:cubicBezTo>
                      <a:cubicBezTo>
                        <a:pt x="1135" y="2105"/>
                        <a:pt x="1505" y="1765"/>
                        <a:pt x="1554" y="1101"/>
                      </a:cubicBezTo>
                      <a:cubicBezTo>
                        <a:pt x="1602" y="447"/>
                        <a:pt x="1330" y="43"/>
                        <a:pt x="781" y="3"/>
                      </a:cubicBezTo>
                      <a:cubicBezTo>
                        <a:pt x="757" y="1"/>
                        <a:pt x="733" y="0"/>
                        <a:pt x="710" y="0"/>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7" name="Google Shape;2698;p46">
                  <a:extLst>
                    <a:ext uri="{FF2B5EF4-FFF2-40B4-BE49-F238E27FC236}">
                      <a16:creationId xmlns:a16="http://schemas.microsoft.com/office/drawing/2014/main" xmlns="" id="{F51A6374-EDA6-1789-8124-D9EAB3D23A5C}"/>
                    </a:ext>
                  </a:extLst>
                </p:cNvPr>
                <p:cNvSpPr>
                  <a:spLocks/>
                </p:cNvSpPr>
                <p:nvPr/>
              </p:nvSpPr>
              <p:spPr bwMode="auto">
                <a:xfrm>
                  <a:off x="7066997" y="2782470"/>
                  <a:ext cx="29429" cy="86812"/>
                </a:xfrm>
                <a:custGeom>
                  <a:avLst/>
                  <a:gdLst>
                    <a:gd name="T0" fmla="*/ 16 w 718"/>
                    <a:gd name="T1" fmla="*/ 0 h 2118"/>
                    <a:gd name="T2" fmla="*/ 1 w 718"/>
                    <a:gd name="T3" fmla="*/ 186 h 2118"/>
                    <a:gd name="T4" fmla="*/ 490 w 718"/>
                    <a:gd name="T5" fmla="*/ 224 h 2118"/>
                    <a:gd name="T6" fmla="*/ 352 w 718"/>
                    <a:gd name="T7" fmla="*/ 2103 h 2118"/>
                    <a:gd name="T8" fmla="*/ 564 w 718"/>
                    <a:gd name="T9" fmla="*/ 2117 h 2118"/>
                    <a:gd name="T10" fmla="*/ 718 w 718"/>
                    <a:gd name="T11" fmla="*/ 48 h 2118"/>
                    <a:gd name="T12" fmla="*/ 16 w 718"/>
                    <a:gd name="T13" fmla="*/ 0 h 2118"/>
                  </a:gdLst>
                  <a:ahLst/>
                  <a:cxnLst>
                    <a:cxn ang="0">
                      <a:pos x="T0" y="T1"/>
                    </a:cxn>
                    <a:cxn ang="0">
                      <a:pos x="T2" y="T3"/>
                    </a:cxn>
                    <a:cxn ang="0">
                      <a:pos x="T4" y="T5"/>
                    </a:cxn>
                    <a:cxn ang="0">
                      <a:pos x="T6" y="T7"/>
                    </a:cxn>
                    <a:cxn ang="0">
                      <a:pos x="T8" y="T9"/>
                    </a:cxn>
                    <a:cxn ang="0">
                      <a:pos x="T10" y="T11"/>
                    </a:cxn>
                    <a:cxn ang="0">
                      <a:pos x="T12" y="T13"/>
                    </a:cxn>
                  </a:cxnLst>
                  <a:rect l="0" t="0" r="r" b="b"/>
                  <a:pathLst>
                    <a:path w="718" h="2118" extrusionOk="0">
                      <a:moveTo>
                        <a:pt x="16" y="0"/>
                      </a:moveTo>
                      <a:lnTo>
                        <a:pt x="1" y="186"/>
                      </a:lnTo>
                      <a:lnTo>
                        <a:pt x="490" y="224"/>
                      </a:lnTo>
                      <a:lnTo>
                        <a:pt x="352" y="2103"/>
                      </a:lnTo>
                      <a:lnTo>
                        <a:pt x="564" y="2117"/>
                      </a:lnTo>
                      <a:lnTo>
                        <a:pt x="718" y="48"/>
                      </a:lnTo>
                      <a:lnTo>
                        <a:pt x="16"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8" name="Google Shape;2699;p46">
                  <a:extLst>
                    <a:ext uri="{FF2B5EF4-FFF2-40B4-BE49-F238E27FC236}">
                      <a16:creationId xmlns:a16="http://schemas.microsoft.com/office/drawing/2014/main" xmlns="" id="{DFA82032-788F-BC95-C189-49191C781DD5}"/>
                    </a:ext>
                  </a:extLst>
                </p:cNvPr>
                <p:cNvSpPr>
                  <a:spLocks/>
                </p:cNvSpPr>
                <p:nvPr/>
              </p:nvSpPr>
              <p:spPr bwMode="auto">
                <a:xfrm>
                  <a:off x="7117861" y="2787676"/>
                  <a:ext cx="61235" cy="88041"/>
                </a:xfrm>
                <a:custGeom>
                  <a:avLst/>
                  <a:gdLst>
                    <a:gd name="T0" fmla="*/ 727 w 1494"/>
                    <a:gd name="T1" fmla="*/ 0 h 2148"/>
                    <a:gd name="T2" fmla="*/ 71 w 1494"/>
                    <a:gd name="T3" fmla="*/ 246 h 2148"/>
                    <a:gd name="T4" fmla="*/ 213 w 1494"/>
                    <a:gd name="T5" fmla="*/ 388 h 2148"/>
                    <a:gd name="T6" fmla="*/ 708 w 1494"/>
                    <a:gd name="T7" fmla="*/ 194 h 2148"/>
                    <a:gd name="T8" fmla="*/ 792 w 1494"/>
                    <a:gd name="T9" fmla="*/ 198 h 2148"/>
                    <a:gd name="T10" fmla="*/ 1247 w 1494"/>
                    <a:gd name="T11" fmla="*/ 620 h 2148"/>
                    <a:gd name="T12" fmla="*/ 933 w 1494"/>
                    <a:gd name="T13" fmla="*/ 1109 h 2148"/>
                    <a:gd name="T14" fmla="*/ 11 w 1494"/>
                    <a:gd name="T15" fmla="*/ 1890 h 2148"/>
                    <a:gd name="T16" fmla="*/ 0 w 1494"/>
                    <a:gd name="T17" fmla="*/ 2043 h 2148"/>
                    <a:gd name="T18" fmla="*/ 1452 w 1494"/>
                    <a:gd name="T19" fmla="*/ 2147 h 2148"/>
                    <a:gd name="T20" fmla="*/ 1468 w 1494"/>
                    <a:gd name="T21" fmla="*/ 1957 h 2148"/>
                    <a:gd name="T22" fmla="*/ 328 w 1494"/>
                    <a:gd name="T23" fmla="*/ 1875 h 2148"/>
                    <a:gd name="T24" fmla="*/ 1083 w 1494"/>
                    <a:gd name="T25" fmla="*/ 1236 h 2148"/>
                    <a:gd name="T26" fmla="*/ 1468 w 1494"/>
                    <a:gd name="T27" fmla="*/ 613 h 2148"/>
                    <a:gd name="T28" fmla="*/ 825 w 1494"/>
                    <a:gd name="T29" fmla="*/ 4 h 2148"/>
                    <a:gd name="T30" fmla="*/ 727 w 1494"/>
                    <a:gd name="T31" fmla="*/ 0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4" h="2148" extrusionOk="0">
                      <a:moveTo>
                        <a:pt x="727" y="0"/>
                      </a:moveTo>
                      <a:cubicBezTo>
                        <a:pt x="453" y="0"/>
                        <a:pt x="224" y="85"/>
                        <a:pt x="71" y="246"/>
                      </a:cubicBezTo>
                      <a:lnTo>
                        <a:pt x="213" y="388"/>
                      </a:lnTo>
                      <a:cubicBezTo>
                        <a:pt x="341" y="256"/>
                        <a:pt x="504" y="194"/>
                        <a:pt x="708" y="194"/>
                      </a:cubicBezTo>
                      <a:cubicBezTo>
                        <a:pt x="735" y="194"/>
                        <a:pt x="763" y="195"/>
                        <a:pt x="792" y="198"/>
                      </a:cubicBezTo>
                      <a:cubicBezTo>
                        <a:pt x="1109" y="220"/>
                        <a:pt x="1266" y="380"/>
                        <a:pt x="1247" y="620"/>
                      </a:cubicBezTo>
                      <a:cubicBezTo>
                        <a:pt x="1240" y="761"/>
                        <a:pt x="1183" y="896"/>
                        <a:pt x="933" y="1109"/>
                      </a:cubicBezTo>
                      <a:lnTo>
                        <a:pt x="11" y="1890"/>
                      </a:lnTo>
                      <a:lnTo>
                        <a:pt x="0" y="2043"/>
                      </a:lnTo>
                      <a:lnTo>
                        <a:pt x="1452" y="2147"/>
                      </a:lnTo>
                      <a:lnTo>
                        <a:pt x="1468" y="1957"/>
                      </a:lnTo>
                      <a:lnTo>
                        <a:pt x="328" y="1875"/>
                      </a:lnTo>
                      <a:lnTo>
                        <a:pt x="1083" y="1236"/>
                      </a:lnTo>
                      <a:cubicBezTo>
                        <a:pt x="1378" y="982"/>
                        <a:pt x="1457" y="811"/>
                        <a:pt x="1468" y="613"/>
                      </a:cubicBezTo>
                      <a:cubicBezTo>
                        <a:pt x="1494" y="265"/>
                        <a:pt x="1244" y="33"/>
                        <a:pt x="825" y="4"/>
                      </a:cubicBezTo>
                      <a:cubicBezTo>
                        <a:pt x="792" y="2"/>
                        <a:pt x="759" y="0"/>
                        <a:pt x="727" y="0"/>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69" name="Google Shape;2700;p46">
                  <a:extLst>
                    <a:ext uri="{FF2B5EF4-FFF2-40B4-BE49-F238E27FC236}">
                      <a16:creationId xmlns:a16="http://schemas.microsoft.com/office/drawing/2014/main" xmlns="" id="{23757499-8D30-F180-8553-5BAAF141A0E1}"/>
                    </a:ext>
                  </a:extLst>
                </p:cNvPr>
                <p:cNvSpPr>
                  <a:spLocks/>
                </p:cNvSpPr>
                <p:nvPr/>
              </p:nvSpPr>
              <p:spPr bwMode="auto">
                <a:xfrm>
                  <a:off x="7192825" y="2792225"/>
                  <a:ext cx="63572" cy="87631"/>
                </a:xfrm>
                <a:custGeom>
                  <a:avLst/>
                  <a:gdLst>
                    <a:gd name="T0" fmla="*/ 221 w 1551"/>
                    <a:gd name="T1" fmla="*/ 0 h 2138"/>
                    <a:gd name="T2" fmla="*/ 206 w 1551"/>
                    <a:gd name="T3" fmla="*/ 188 h 2138"/>
                    <a:gd name="T4" fmla="*/ 1264 w 1551"/>
                    <a:gd name="T5" fmla="*/ 266 h 2138"/>
                    <a:gd name="T6" fmla="*/ 640 w 1551"/>
                    <a:gd name="T7" fmla="*/ 942 h 2138"/>
                    <a:gd name="T8" fmla="*/ 628 w 1551"/>
                    <a:gd name="T9" fmla="*/ 1099 h 2138"/>
                    <a:gd name="T10" fmla="*/ 774 w 1551"/>
                    <a:gd name="T11" fmla="*/ 1110 h 2138"/>
                    <a:gd name="T12" fmla="*/ 1304 w 1551"/>
                    <a:gd name="T13" fmla="*/ 1562 h 2138"/>
                    <a:gd name="T14" fmla="*/ 817 w 1551"/>
                    <a:gd name="T15" fmla="*/ 1942 h 2138"/>
                    <a:gd name="T16" fmla="*/ 740 w 1551"/>
                    <a:gd name="T17" fmla="*/ 1939 h 2138"/>
                    <a:gd name="T18" fmla="*/ 116 w 1551"/>
                    <a:gd name="T19" fmla="*/ 1652 h 2138"/>
                    <a:gd name="T20" fmla="*/ 1 w 1551"/>
                    <a:gd name="T21" fmla="*/ 1812 h 2138"/>
                    <a:gd name="T22" fmla="*/ 730 w 1551"/>
                    <a:gd name="T23" fmla="*/ 2134 h 2138"/>
                    <a:gd name="T24" fmla="*/ 825 w 1551"/>
                    <a:gd name="T25" fmla="*/ 2138 h 2138"/>
                    <a:gd name="T26" fmla="*/ 1521 w 1551"/>
                    <a:gd name="T27" fmla="*/ 1577 h 2138"/>
                    <a:gd name="T28" fmla="*/ 901 w 1551"/>
                    <a:gd name="T29" fmla="*/ 942 h 2138"/>
                    <a:gd name="T30" fmla="*/ 1540 w 1551"/>
                    <a:gd name="T31" fmla="*/ 247 h 2138"/>
                    <a:gd name="T32" fmla="*/ 1551 w 1551"/>
                    <a:gd name="T33" fmla="*/ 98 h 2138"/>
                    <a:gd name="T34" fmla="*/ 221 w 1551"/>
                    <a:gd name="T35" fmla="*/ 0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1" h="2138" extrusionOk="0">
                      <a:moveTo>
                        <a:pt x="221" y="0"/>
                      </a:moveTo>
                      <a:lnTo>
                        <a:pt x="206" y="188"/>
                      </a:lnTo>
                      <a:lnTo>
                        <a:pt x="1264" y="266"/>
                      </a:lnTo>
                      <a:lnTo>
                        <a:pt x="640" y="942"/>
                      </a:lnTo>
                      <a:lnTo>
                        <a:pt x="628" y="1099"/>
                      </a:lnTo>
                      <a:lnTo>
                        <a:pt x="774" y="1110"/>
                      </a:lnTo>
                      <a:cubicBezTo>
                        <a:pt x="1159" y="1136"/>
                        <a:pt x="1323" y="1312"/>
                        <a:pt x="1304" y="1562"/>
                      </a:cubicBezTo>
                      <a:cubicBezTo>
                        <a:pt x="1288" y="1800"/>
                        <a:pt x="1115" y="1942"/>
                        <a:pt x="817" y="1942"/>
                      </a:cubicBezTo>
                      <a:cubicBezTo>
                        <a:pt x="792" y="1942"/>
                        <a:pt x="767" y="1941"/>
                        <a:pt x="740" y="1939"/>
                      </a:cubicBezTo>
                      <a:cubicBezTo>
                        <a:pt x="471" y="1921"/>
                        <a:pt x="240" y="1801"/>
                        <a:pt x="116" y="1652"/>
                      </a:cubicBezTo>
                      <a:lnTo>
                        <a:pt x="1" y="1812"/>
                      </a:lnTo>
                      <a:cubicBezTo>
                        <a:pt x="151" y="1988"/>
                        <a:pt x="430" y="2112"/>
                        <a:pt x="730" y="2134"/>
                      </a:cubicBezTo>
                      <a:cubicBezTo>
                        <a:pt x="763" y="2136"/>
                        <a:pt x="794" y="2138"/>
                        <a:pt x="825" y="2138"/>
                      </a:cubicBezTo>
                      <a:cubicBezTo>
                        <a:pt x="1261" y="2138"/>
                        <a:pt x="1500" y="1901"/>
                        <a:pt x="1521" y="1577"/>
                      </a:cubicBezTo>
                      <a:cubicBezTo>
                        <a:pt x="1547" y="1245"/>
                        <a:pt x="1342" y="998"/>
                        <a:pt x="901" y="942"/>
                      </a:cubicBezTo>
                      <a:lnTo>
                        <a:pt x="1540" y="247"/>
                      </a:lnTo>
                      <a:lnTo>
                        <a:pt x="1551" y="98"/>
                      </a:lnTo>
                      <a:lnTo>
                        <a:pt x="22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70" name="Google Shape;2701;p46">
                  <a:extLst>
                    <a:ext uri="{FF2B5EF4-FFF2-40B4-BE49-F238E27FC236}">
                      <a16:creationId xmlns:a16="http://schemas.microsoft.com/office/drawing/2014/main" xmlns="" id="{01C69120-E848-19E3-0776-1243F2E00C81}"/>
                    </a:ext>
                  </a:extLst>
                </p:cNvPr>
                <p:cNvSpPr>
                  <a:spLocks/>
                </p:cNvSpPr>
                <p:nvPr/>
              </p:nvSpPr>
              <p:spPr bwMode="auto">
                <a:xfrm>
                  <a:off x="6594586" y="2896781"/>
                  <a:ext cx="682032" cy="86402"/>
                </a:xfrm>
                <a:custGeom>
                  <a:avLst/>
                  <a:gdLst>
                    <a:gd name="T0" fmla="*/ 68 w 16640"/>
                    <a:gd name="T1" fmla="*/ 1 h 2108"/>
                    <a:gd name="T2" fmla="*/ 0 w 16640"/>
                    <a:gd name="T3" fmla="*/ 901 h 2108"/>
                    <a:gd name="T4" fmla="*/ 16577 w 16640"/>
                    <a:gd name="T5" fmla="*/ 2107 h 2108"/>
                    <a:gd name="T6" fmla="*/ 16640 w 16640"/>
                    <a:gd name="T7" fmla="*/ 1207 h 2108"/>
                    <a:gd name="T8" fmla="*/ 68 w 16640"/>
                    <a:gd name="T9" fmla="*/ 1 h 2108"/>
                  </a:gdLst>
                  <a:ahLst/>
                  <a:cxnLst>
                    <a:cxn ang="0">
                      <a:pos x="T0" y="T1"/>
                    </a:cxn>
                    <a:cxn ang="0">
                      <a:pos x="T2" y="T3"/>
                    </a:cxn>
                    <a:cxn ang="0">
                      <a:pos x="T4" y="T5"/>
                    </a:cxn>
                    <a:cxn ang="0">
                      <a:pos x="T6" y="T7"/>
                    </a:cxn>
                    <a:cxn ang="0">
                      <a:pos x="T8" y="T9"/>
                    </a:cxn>
                  </a:cxnLst>
                  <a:rect l="0" t="0" r="r" b="b"/>
                  <a:pathLst>
                    <a:path w="16640" h="2108" extrusionOk="0">
                      <a:moveTo>
                        <a:pt x="68" y="1"/>
                      </a:moveTo>
                      <a:lnTo>
                        <a:pt x="0" y="901"/>
                      </a:lnTo>
                      <a:lnTo>
                        <a:pt x="16577" y="2107"/>
                      </a:lnTo>
                      <a:lnTo>
                        <a:pt x="16640" y="1207"/>
                      </a:lnTo>
                      <a:lnTo>
                        <a:pt x="68"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71" name="Google Shape;2702;p46">
                  <a:extLst>
                    <a:ext uri="{FF2B5EF4-FFF2-40B4-BE49-F238E27FC236}">
                      <a16:creationId xmlns:a16="http://schemas.microsoft.com/office/drawing/2014/main" xmlns="" id="{521BF38A-86B8-5E38-0E50-A6F0D5B83ECF}"/>
                    </a:ext>
                  </a:extLst>
                </p:cNvPr>
                <p:cNvSpPr>
                  <a:spLocks/>
                </p:cNvSpPr>
                <p:nvPr/>
              </p:nvSpPr>
              <p:spPr bwMode="auto">
                <a:xfrm>
                  <a:off x="6920183" y="2994492"/>
                  <a:ext cx="351099" cy="62178"/>
                </a:xfrm>
                <a:custGeom>
                  <a:avLst/>
                  <a:gdLst>
                    <a:gd name="T0" fmla="*/ 64 w 8566"/>
                    <a:gd name="T1" fmla="*/ 0 h 1517"/>
                    <a:gd name="T2" fmla="*/ 0 w 8566"/>
                    <a:gd name="T3" fmla="*/ 897 h 1517"/>
                    <a:gd name="T4" fmla="*/ 8502 w 8566"/>
                    <a:gd name="T5" fmla="*/ 1516 h 1517"/>
                    <a:gd name="T6" fmla="*/ 8566 w 8566"/>
                    <a:gd name="T7" fmla="*/ 620 h 1517"/>
                    <a:gd name="T8" fmla="*/ 64 w 8566"/>
                    <a:gd name="T9" fmla="*/ 0 h 1517"/>
                  </a:gdLst>
                  <a:ahLst/>
                  <a:cxnLst>
                    <a:cxn ang="0">
                      <a:pos x="T0" y="T1"/>
                    </a:cxn>
                    <a:cxn ang="0">
                      <a:pos x="T2" y="T3"/>
                    </a:cxn>
                    <a:cxn ang="0">
                      <a:pos x="T4" y="T5"/>
                    </a:cxn>
                    <a:cxn ang="0">
                      <a:pos x="T6" y="T7"/>
                    </a:cxn>
                    <a:cxn ang="0">
                      <a:pos x="T8" y="T9"/>
                    </a:cxn>
                  </a:cxnLst>
                  <a:rect l="0" t="0" r="r" b="b"/>
                  <a:pathLst>
                    <a:path w="8566" h="1517" extrusionOk="0">
                      <a:moveTo>
                        <a:pt x="64" y="0"/>
                      </a:moveTo>
                      <a:lnTo>
                        <a:pt x="0" y="897"/>
                      </a:lnTo>
                      <a:lnTo>
                        <a:pt x="8502" y="1516"/>
                      </a:lnTo>
                      <a:lnTo>
                        <a:pt x="8566" y="620"/>
                      </a:lnTo>
                      <a:lnTo>
                        <a:pt x="64"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72" name="Google Shape;2703;p46">
                  <a:extLst>
                    <a:ext uri="{FF2B5EF4-FFF2-40B4-BE49-F238E27FC236}">
                      <a16:creationId xmlns:a16="http://schemas.microsoft.com/office/drawing/2014/main" xmlns="" id="{7D3DD86C-88C1-E051-7DE9-D5F7114154DF}"/>
                    </a:ext>
                  </a:extLst>
                </p:cNvPr>
                <p:cNvSpPr>
                  <a:spLocks/>
                </p:cNvSpPr>
                <p:nvPr/>
              </p:nvSpPr>
              <p:spPr bwMode="auto">
                <a:xfrm>
                  <a:off x="5934580" y="2416915"/>
                  <a:ext cx="297528" cy="227153"/>
                </a:xfrm>
                <a:custGeom>
                  <a:avLst/>
                  <a:gdLst>
                    <a:gd name="T0" fmla="*/ 1402 w 7259"/>
                    <a:gd name="T1" fmla="*/ 0 h 5542"/>
                    <a:gd name="T2" fmla="*/ 259 w 7259"/>
                    <a:gd name="T3" fmla="*/ 1064 h 5542"/>
                    <a:gd name="T4" fmla="*/ 46 w 7259"/>
                    <a:gd name="T5" fmla="*/ 3973 h 5542"/>
                    <a:gd name="T6" fmla="*/ 1107 w 7259"/>
                    <a:gd name="T7" fmla="*/ 5199 h 5542"/>
                    <a:gd name="T8" fmla="*/ 5776 w 7259"/>
                    <a:gd name="T9" fmla="*/ 5539 h 5542"/>
                    <a:gd name="T10" fmla="*/ 5859 w 7259"/>
                    <a:gd name="T11" fmla="*/ 5542 h 5542"/>
                    <a:gd name="T12" fmla="*/ 7001 w 7259"/>
                    <a:gd name="T13" fmla="*/ 4482 h 5542"/>
                    <a:gd name="T14" fmla="*/ 7213 w 7259"/>
                    <a:gd name="T15" fmla="*/ 1568 h 5542"/>
                    <a:gd name="T16" fmla="*/ 6157 w 7259"/>
                    <a:gd name="T17" fmla="*/ 343 h 5542"/>
                    <a:gd name="T18" fmla="*/ 1484 w 7259"/>
                    <a:gd name="T19" fmla="*/ 3 h 5542"/>
                    <a:gd name="T20" fmla="*/ 1402 w 7259"/>
                    <a:gd name="T21" fmla="*/ 0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59" h="5542" extrusionOk="0">
                      <a:moveTo>
                        <a:pt x="1402" y="0"/>
                      </a:moveTo>
                      <a:cubicBezTo>
                        <a:pt x="805" y="0"/>
                        <a:pt x="302" y="460"/>
                        <a:pt x="259" y="1064"/>
                      </a:cubicBezTo>
                      <a:lnTo>
                        <a:pt x="46" y="3973"/>
                      </a:lnTo>
                      <a:cubicBezTo>
                        <a:pt x="1" y="4605"/>
                        <a:pt x="476" y="5154"/>
                        <a:pt x="1107" y="5199"/>
                      </a:cubicBezTo>
                      <a:lnTo>
                        <a:pt x="5776" y="5539"/>
                      </a:lnTo>
                      <a:cubicBezTo>
                        <a:pt x="5803" y="5541"/>
                        <a:pt x="5831" y="5542"/>
                        <a:pt x="5859" y="5542"/>
                      </a:cubicBezTo>
                      <a:cubicBezTo>
                        <a:pt x="6454" y="5542"/>
                        <a:pt x="6958" y="5085"/>
                        <a:pt x="7001" y="4482"/>
                      </a:cubicBezTo>
                      <a:lnTo>
                        <a:pt x="7213" y="1568"/>
                      </a:lnTo>
                      <a:cubicBezTo>
                        <a:pt x="7258" y="937"/>
                        <a:pt x="6784" y="391"/>
                        <a:pt x="6157" y="343"/>
                      </a:cubicBezTo>
                      <a:lnTo>
                        <a:pt x="1484" y="3"/>
                      </a:lnTo>
                      <a:cubicBezTo>
                        <a:pt x="1457" y="1"/>
                        <a:pt x="1429" y="0"/>
                        <a:pt x="1402" y="0"/>
                      </a:cubicBez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nvGrpSpPr>
                <p:cNvPr id="105673" name="Google Shape;2704;p46">
                  <a:extLst>
                    <a:ext uri="{FF2B5EF4-FFF2-40B4-BE49-F238E27FC236}">
                      <a16:creationId xmlns:a16="http://schemas.microsoft.com/office/drawing/2014/main" xmlns="" id="{7EB7C9C7-53DB-CB17-4276-9F1E8ABFD23F}"/>
                    </a:ext>
                  </a:extLst>
                </p:cNvPr>
                <p:cNvGrpSpPr>
                  <a:grpSpLocks/>
                </p:cNvGrpSpPr>
                <p:nvPr/>
              </p:nvGrpSpPr>
              <p:grpSpPr bwMode="auto">
                <a:xfrm>
                  <a:off x="5937326" y="2478845"/>
                  <a:ext cx="288793" cy="99682"/>
                  <a:chOff x="5937326" y="2478845"/>
                  <a:chExt cx="288793" cy="99682"/>
                </a:xfrm>
              </p:grpSpPr>
              <p:sp>
                <p:nvSpPr>
                  <p:cNvPr id="105675" name="Google Shape;2705;p46">
                    <a:extLst>
                      <a:ext uri="{FF2B5EF4-FFF2-40B4-BE49-F238E27FC236}">
                        <a16:creationId xmlns:a16="http://schemas.microsoft.com/office/drawing/2014/main" xmlns="" id="{543DFEE5-B848-B5E7-54DC-43948CDDA68D}"/>
                      </a:ext>
                    </a:extLst>
                  </p:cNvPr>
                  <p:cNvSpPr>
                    <a:spLocks/>
                  </p:cNvSpPr>
                  <p:nvPr/>
                </p:nvSpPr>
                <p:spPr bwMode="auto">
                  <a:xfrm>
                    <a:off x="5937326" y="2478845"/>
                    <a:ext cx="196207" cy="99682"/>
                  </a:xfrm>
                  <a:custGeom>
                    <a:avLst/>
                    <a:gdLst>
                      <a:gd name="T0" fmla="*/ 158 w 4787"/>
                      <a:gd name="T1" fmla="*/ 1 h 2432"/>
                      <a:gd name="T2" fmla="*/ 135 w 4787"/>
                      <a:gd name="T3" fmla="*/ 333 h 2432"/>
                      <a:gd name="T4" fmla="*/ 3714 w 4787"/>
                      <a:gd name="T5" fmla="*/ 595 h 2432"/>
                      <a:gd name="T6" fmla="*/ 4409 w 4787"/>
                      <a:gd name="T7" fmla="*/ 1398 h 2432"/>
                      <a:gd name="T8" fmla="*/ 3660 w 4787"/>
                      <a:gd name="T9" fmla="*/ 2095 h 2432"/>
                      <a:gd name="T10" fmla="*/ 3606 w 4787"/>
                      <a:gd name="T11" fmla="*/ 2093 h 2432"/>
                      <a:gd name="T12" fmla="*/ 28 w 4787"/>
                      <a:gd name="T13" fmla="*/ 1831 h 2432"/>
                      <a:gd name="T14" fmla="*/ 1 w 4787"/>
                      <a:gd name="T15" fmla="*/ 2167 h 2432"/>
                      <a:gd name="T16" fmla="*/ 3583 w 4787"/>
                      <a:gd name="T17" fmla="*/ 2429 h 2432"/>
                      <a:gd name="T18" fmla="*/ 3658 w 4787"/>
                      <a:gd name="T19" fmla="*/ 2432 h 2432"/>
                      <a:gd name="T20" fmla="*/ 4745 w 4787"/>
                      <a:gd name="T21" fmla="*/ 1424 h 2432"/>
                      <a:gd name="T22" fmla="*/ 3740 w 4787"/>
                      <a:gd name="T23" fmla="*/ 263 h 2432"/>
                      <a:gd name="T24" fmla="*/ 158 w 4787"/>
                      <a:gd name="T25" fmla="*/ 1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7" h="2432" extrusionOk="0">
                        <a:moveTo>
                          <a:pt x="158" y="1"/>
                        </a:moveTo>
                        <a:lnTo>
                          <a:pt x="135" y="333"/>
                        </a:lnTo>
                        <a:lnTo>
                          <a:pt x="3714" y="595"/>
                        </a:lnTo>
                        <a:cubicBezTo>
                          <a:pt x="4125" y="621"/>
                          <a:pt x="4438" y="987"/>
                          <a:pt x="4409" y="1398"/>
                        </a:cubicBezTo>
                        <a:cubicBezTo>
                          <a:pt x="4380" y="1794"/>
                          <a:pt x="4052" y="2095"/>
                          <a:pt x="3660" y="2095"/>
                        </a:cubicBezTo>
                        <a:cubicBezTo>
                          <a:pt x="3642" y="2095"/>
                          <a:pt x="3624" y="2094"/>
                          <a:pt x="3606" y="2093"/>
                        </a:cubicBezTo>
                        <a:lnTo>
                          <a:pt x="28" y="1831"/>
                        </a:lnTo>
                        <a:lnTo>
                          <a:pt x="1" y="2167"/>
                        </a:lnTo>
                        <a:lnTo>
                          <a:pt x="3583" y="2429"/>
                        </a:lnTo>
                        <a:cubicBezTo>
                          <a:pt x="3608" y="2431"/>
                          <a:pt x="3633" y="2432"/>
                          <a:pt x="3658" y="2432"/>
                        </a:cubicBezTo>
                        <a:cubicBezTo>
                          <a:pt x="4224" y="2432"/>
                          <a:pt x="4702" y="1996"/>
                          <a:pt x="4745" y="1424"/>
                        </a:cubicBezTo>
                        <a:cubicBezTo>
                          <a:pt x="4786" y="826"/>
                          <a:pt x="4338" y="304"/>
                          <a:pt x="3740" y="263"/>
                        </a:cubicBezTo>
                        <a:lnTo>
                          <a:pt x="158"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76" name="Google Shape;2706;p46">
                    <a:extLst>
                      <a:ext uri="{FF2B5EF4-FFF2-40B4-BE49-F238E27FC236}">
                        <a16:creationId xmlns:a16="http://schemas.microsoft.com/office/drawing/2014/main" xmlns="" id="{2726DF36-FFAC-FA3B-AA8C-7C40AA972593}"/>
                      </a:ext>
                    </a:extLst>
                  </p:cNvPr>
                  <p:cNvSpPr>
                    <a:spLocks/>
                  </p:cNvSpPr>
                  <p:nvPr/>
                </p:nvSpPr>
                <p:spPr bwMode="auto">
                  <a:xfrm>
                    <a:off x="6124430" y="2529873"/>
                    <a:ext cx="101690" cy="20986"/>
                  </a:xfrm>
                  <a:custGeom>
                    <a:avLst/>
                    <a:gdLst>
                      <a:gd name="T0" fmla="*/ 23 w 2481"/>
                      <a:gd name="T1" fmla="*/ 0 h 512"/>
                      <a:gd name="T2" fmla="*/ 1 w 2481"/>
                      <a:gd name="T3" fmla="*/ 333 h 512"/>
                      <a:gd name="T4" fmla="*/ 2459 w 2481"/>
                      <a:gd name="T5" fmla="*/ 512 h 512"/>
                      <a:gd name="T6" fmla="*/ 2481 w 2481"/>
                      <a:gd name="T7" fmla="*/ 179 h 512"/>
                      <a:gd name="T8" fmla="*/ 23 w 2481"/>
                      <a:gd name="T9" fmla="*/ 0 h 512"/>
                    </a:gdLst>
                    <a:ahLst/>
                    <a:cxnLst>
                      <a:cxn ang="0">
                        <a:pos x="T0" y="T1"/>
                      </a:cxn>
                      <a:cxn ang="0">
                        <a:pos x="T2" y="T3"/>
                      </a:cxn>
                      <a:cxn ang="0">
                        <a:pos x="T4" y="T5"/>
                      </a:cxn>
                      <a:cxn ang="0">
                        <a:pos x="T6" y="T7"/>
                      </a:cxn>
                      <a:cxn ang="0">
                        <a:pos x="T8" y="T9"/>
                      </a:cxn>
                    </a:cxnLst>
                    <a:rect l="0" t="0" r="r" b="b"/>
                    <a:pathLst>
                      <a:path w="2481" h="512" extrusionOk="0">
                        <a:moveTo>
                          <a:pt x="23" y="0"/>
                        </a:moveTo>
                        <a:lnTo>
                          <a:pt x="1" y="333"/>
                        </a:lnTo>
                        <a:lnTo>
                          <a:pt x="2459" y="512"/>
                        </a:lnTo>
                        <a:lnTo>
                          <a:pt x="2481" y="179"/>
                        </a:lnTo>
                        <a:lnTo>
                          <a:pt x="23"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sp>
              <p:nvSpPr>
                <p:cNvPr id="105674" name="Google Shape;2707;p46">
                  <a:extLst>
                    <a:ext uri="{FF2B5EF4-FFF2-40B4-BE49-F238E27FC236}">
                      <a16:creationId xmlns:a16="http://schemas.microsoft.com/office/drawing/2014/main" xmlns="" id="{6B111DA9-3C67-9FEE-0BFD-F8BF3BA2C53D}"/>
                    </a:ext>
                  </a:extLst>
                </p:cNvPr>
                <p:cNvSpPr>
                  <a:spLocks/>
                </p:cNvSpPr>
                <p:nvPr/>
              </p:nvSpPr>
              <p:spPr bwMode="auto">
                <a:xfrm>
                  <a:off x="5990486" y="2240797"/>
                  <a:ext cx="737611" cy="116404"/>
                </a:xfrm>
                <a:custGeom>
                  <a:avLst/>
                  <a:gdLst>
                    <a:gd name="T0" fmla="*/ 112 w 17996"/>
                    <a:gd name="T1" fmla="*/ 1 h 2840"/>
                    <a:gd name="T2" fmla="*/ 0 w 17996"/>
                    <a:gd name="T3" fmla="*/ 1536 h 2840"/>
                    <a:gd name="T4" fmla="*/ 17884 w 17996"/>
                    <a:gd name="T5" fmla="*/ 2840 h 2840"/>
                    <a:gd name="T6" fmla="*/ 17996 w 17996"/>
                    <a:gd name="T7" fmla="*/ 1304 h 2840"/>
                    <a:gd name="T8" fmla="*/ 112 w 17996"/>
                    <a:gd name="T9" fmla="*/ 1 h 2840"/>
                  </a:gdLst>
                  <a:ahLst/>
                  <a:cxnLst>
                    <a:cxn ang="0">
                      <a:pos x="T0" y="T1"/>
                    </a:cxn>
                    <a:cxn ang="0">
                      <a:pos x="T2" y="T3"/>
                    </a:cxn>
                    <a:cxn ang="0">
                      <a:pos x="T4" y="T5"/>
                    </a:cxn>
                    <a:cxn ang="0">
                      <a:pos x="T6" y="T7"/>
                    </a:cxn>
                    <a:cxn ang="0">
                      <a:pos x="T8" y="T9"/>
                    </a:cxn>
                  </a:cxnLst>
                  <a:rect l="0" t="0" r="r" b="b"/>
                  <a:pathLst>
                    <a:path w="17996" h="2840" extrusionOk="0">
                      <a:moveTo>
                        <a:pt x="112" y="1"/>
                      </a:moveTo>
                      <a:lnTo>
                        <a:pt x="0" y="1536"/>
                      </a:lnTo>
                      <a:lnTo>
                        <a:pt x="17884" y="2840"/>
                      </a:lnTo>
                      <a:lnTo>
                        <a:pt x="17996" y="1304"/>
                      </a:lnTo>
                      <a:lnTo>
                        <a:pt x="112" y="1"/>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sp>
            <p:nvSpPr>
              <p:cNvPr id="105552" name="Google Shape;2708;p46">
                <a:extLst>
                  <a:ext uri="{FF2B5EF4-FFF2-40B4-BE49-F238E27FC236}">
                    <a16:creationId xmlns:a16="http://schemas.microsoft.com/office/drawing/2014/main" xmlns="" id="{DC5311C5-C0CC-A226-0FD4-2482CEA90617}"/>
                  </a:ext>
                </a:extLst>
              </p:cNvPr>
              <p:cNvSpPr>
                <a:spLocks/>
              </p:cNvSpPr>
              <p:nvPr/>
            </p:nvSpPr>
            <p:spPr bwMode="auto">
              <a:xfrm>
                <a:off x="7676753" y="2025250"/>
                <a:ext cx="25125" cy="133250"/>
              </a:xfrm>
              <a:custGeom>
                <a:avLst/>
                <a:gdLst>
                  <a:gd name="T0" fmla="*/ 613 w 613"/>
                  <a:gd name="T1" fmla="*/ 1 h 3251"/>
                  <a:gd name="T2" fmla="*/ 30 w 613"/>
                  <a:gd name="T3" fmla="*/ 1600 h 3251"/>
                  <a:gd name="T4" fmla="*/ 583 w 613"/>
                  <a:gd name="T5" fmla="*/ 3250 h 3251"/>
                  <a:gd name="T6" fmla="*/ 613 w 613"/>
                  <a:gd name="T7" fmla="*/ 1 h 3251"/>
                </a:gdLst>
                <a:ahLst/>
                <a:cxnLst>
                  <a:cxn ang="0">
                    <a:pos x="T0" y="T1"/>
                  </a:cxn>
                  <a:cxn ang="0">
                    <a:pos x="T2" y="T3"/>
                  </a:cxn>
                  <a:cxn ang="0">
                    <a:pos x="T4" y="T5"/>
                  </a:cxn>
                  <a:cxn ang="0">
                    <a:pos x="T6" y="T7"/>
                  </a:cxn>
                </a:cxnLst>
                <a:rect l="0" t="0" r="r" b="b"/>
                <a:pathLst>
                  <a:path w="613" h="3251" extrusionOk="0">
                    <a:moveTo>
                      <a:pt x="613" y="1"/>
                    </a:moveTo>
                    <a:cubicBezTo>
                      <a:pt x="187" y="404"/>
                      <a:pt x="1" y="1017"/>
                      <a:pt x="30" y="1600"/>
                    </a:cubicBezTo>
                    <a:cubicBezTo>
                      <a:pt x="61" y="2186"/>
                      <a:pt x="288" y="2746"/>
                      <a:pt x="583" y="3250"/>
                    </a:cubicBezTo>
                    <a:lnTo>
                      <a:pt x="613"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3" name="Google Shape;2709;p46">
                <a:extLst>
                  <a:ext uri="{FF2B5EF4-FFF2-40B4-BE49-F238E27FC236}">
                    <a16:creationId xmlns:a16="http://schemas.microsoft.com/office/drawing/2014/main" xmlns="" id="{35F4B939-D1B4-D84F-2540-3FC4153868CF}"/>
                  </a:ext>
                </a:extLst>
              </p:cNvPr>
              <p:cNvSpPr>
                <a:spLocks/>
              </p:cNvSpPr>
              <p:nvPr/>
            </p:nvSpPr>
            <p:spPr bwMode="auto">
              <a:xfrm>
                <a:off x="7690689" y="2008569"/>
                <a:ext cx="230432" cy="460290"/>
              </a:xfrm>
              <a:custGeom>
                <a:avLst/>
                <a:gdLst>
                  <a:gd name="T0" fmla="*/ 2724 w 5622"/>
                  <a:gd name="T1" fmla="*/ 1 h 11230"/>
                  <a:gd name="T2" fmla="*/ 90 w 5622"/>
                  <a:gd name="T3" fmla="*/ 1290 h 11230"/>
                  <a:gd name="T4" fmla="*/ 90 w 5622"/>
                  <a:gd name="T5" fmla="*/ 6029 h 11230"/>
                  <a:gd name="T6" fmla="*/ 1626 w 5622"/>
                  <a:gd name="T7" fmla="*/ 7617 h 11230"/>
                  <a:gd name="T8" fmla="*/ 1536 w 5622"/>
                  <a:gd name="T9" fmla="*/ 9242 h 11230"/>
                  <a:gd name="T10" fmla="*/ 3288 w 5622"/>
                  <a:gd name="T11" fmla="*/ 11225 h 11230"/>
                  <a:gd name="T12" fmla="*/ 3422 w 5622"/>
                  <a:gd name="T13" fmla="*/ 11229 h 11230"/>
                  <a:gd name="T14" fmla="*/ 5308 w 5622"/>
                  <a:gd name="T15" fmla="*/ 9425 h 11230"/>
                  <a:gd name="T16" fmla="*/ 5622 w 5622"/>
                  <a:gd name="T17" fmla="*/ 2197 h 11230"/>
                  <a:gd name="T18" fmla="*/ 2724 w 5622"/>
                  <a:gd name="T19" fmla="*/ 1 h 1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22" h="11230" extrusionOk="0">
                    <a:moveTo>
                      <a:pt x="2724" y="1"/>
                    </a:moveTo>
                    <a:lnTo>
                      <a:pt x="90" y="1290"/>
                    </a:lnTo>
                    <a:cubicBezTo>
                      <a:pt x="90" y="1290"/>
                      <a:pt x="0" y="4598"/>
                      <a:pt x="90" y="6029"/>
                    </a:cubicBezTo>
                    <a:cubicBezTo>
                      <a:pt x="176" y="7463"/>
                      <a:pt x="1626" y="7617"/>
                      <a:pt x="1626" y="7617"/>
                    </a:cubicBezTo>
                    <a:cubicBezTo>
                      <a:pt x="1626" y="7617"/>
                      <a:pt x="1581" y="8408"/>
                      <a:pt x="1536" y="9242"/>
                    </a:cubicBezTo>
                    <a:cubicBezTo>
                      <a:pt x="1480" y="10273"/>
                      <a:pt x="2260" y="11154"/>
                      <a:pt x="3288" y="11225"/>
                    </a:cubicBezTo>
                    <a:cubicBezTo>
                      <a:pt x="3333" y="11228"/>
                      <a:pt x="3378" y="11229"/>
                      <a:pt x="3422" y="11229"/>
                    </a:cubicBezTo>
                    <a:cubicBezTo>
                      <a:pt x="4424" y="11229"/>
                      <a:pt x="5265" y="10440"/>
                      <a:pt x="5308" y="9425"/>
                    </a:cubicBezTo>
                    <a:lnTo>
                      <a:pt x="5622" y="2197"/>
                    </a:lnTo>
                    <a:lnTo>
                      <a:pt x="2724" y="1"/>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4" name="Google Shape;2710;p46">
                <a:extLst>
                  <a:ext uri="{FF2B5EF4-FFF2-40B4-BE49-F238E27FC236}">
                    <a16:creationId xmlns:a16="http://schemas.microsoft.com/office/drawing/2014/main" xmlns="" id="{B81B79F6-B21C-1304-CC19-059086C8927F}"/>
                  </a:ext>
                </a:extLst>
              </p:cNvPr>
              <p:cNvSpPr>
                <a:spLocks/>
              </p:cNvSpPr>
              <p:nvPr/>
            </p:nvSpPr>
            <p:spPr bwMode="auto">
              <a:xfrm>
                <a:off x="7713641" y="2152636"/>
                <a:ext cx="15083" cy="15206"/>
              </a:xfrm>
              <a:custGeom>
                <a:avLst/>
                <a:gdLst>
                  <a:gd name="T0" fmla="*/ 184 w 368"/>
                  <a:gd name="T1" fmla="*/ 0 h 371"/>
                  <a:gd name="T2" fmla="*/ 1 w 368"/>
                  <a:gd name="T3" fmla="*/ 183 h 371"/>
                  <a:gd name="T4" fmla="*/ 184 w 368"/>
                  <a:gd name="T5" fmla="*/ 371 h 371"/>
                  <a:gd name="T6" fmla="*/ 367 w 368"/>
                  <a:gd name="T7" fmla="*/ 183 h 371"/>
                  <a:gd name="T8" fmla="*/ 184 w 368"/>
                  <a:gd name="T9" fmla="*/ 0 h 371"/>
                </a:gdLst>
                <a:ahLst/>
                <a:cxnLst>
                  <a:cxn ang="0">
                    <a:pos x="T0" y="T1"/>
                  </a:cxn>
                  <a:cxn ang="0">
                    <a:pos x="T2" y="T3"/>
                  </a:cxn>
                  <a:cxn ang="0">
                    <a:pos x="T4" y="T5"/>
                  </a:cxn>
                  <a:cxn ang="0">
                    <a:pos x="T6" y="T7"/>
                  </a:cxn>
                  <a:cxn ang="0">
                    <a:pos x="T8" y="T9"/>
                  </a:cxn>
                </a:cxnLst>
                <a:rect l="0" t="0" r="r" b="b"/>
                <a:pathLst>
                  <a:path w="368" h="371" extrusionOk="0">
                    <a:moveTo>
                      <a:pt x="184" y="0"/>
                    </a:moveTo>
                    <a:cubicBezTo>
                      <a:pt x="83" y="0"/>
                      <a:pt x="1" y="83"/>
                      <a:pt x="1" y="183"/>
                    </a:cubicBezTo>
                    <a:cubicBezTo>
                      <a:pt x="1" y="288"/>
                      <a:pt x="83" y="371"/>
                      <a:pt x="184" y="371"/>
                    </a:cubicBezTo>
                    <a:cubicBezTo>
                      <a:pt x="285" y="371"/>
                      <a:pt x="367" y="288"/>
                      <a:pt x="367" y="183"/>
                    </a:cubicBezTo>
                    <a:cubicBezTo>
                      <a:pt x="367" y="83"/>
                      <a:pt x="285" y="0"/>
                      <a:pt x="18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5" name="Google Shape;2711;p46">
                <a:extLst>
                  <a:ext uri="{FF2B5EF4-FFF2-40B4-BE49-F238E27FC236}">
                    <a16:creationId xmlns:a16="http://schemas.microsoft.com/office/drawing/2014/main" xmlns="" id="{BD791F37-ED42-0D31-4E30-56E5A3CD8CDD}"/>
                  </a:ext>
                </a:extLst>
              </p:cNvPr>
              <p:cNvSpPr>
                <a:spLocks/>
              </p:cNvSpPr>
              <p:nvPr/>
            </p:nvSpPr>
            <p:spPr bwMode="auto">
              <a:xfrm>
                <a:off x="7698353" y="2142963"/>
                <a:ext cx="30495" cy="9222"/>
              </a:xfrm>
              <a:custGeom>
                <a:avLst/>
                <a:gdLst>
                  <a:gd name="T0" fmla="*/ 396 w 744"/>
                  <a:gd name="T1" fmla="*/ 0 h 225"/>
                  <a:gd name="T2" fmla="*/ 363 w 744"/>
                  <a:gd name="T3" fmla="*/ 2 h 225"/>
                  <a:gd name="T4" fmla="*/ 79 w 744"/>
                  <a:gd name="T5" fmla="*/ 114 h 225"/>
                  <a:gd name="T6" fmla="*/ 12 w 744"/>
                  <a:gd name="T7" fmla="*/ 221 h 225"/>
                  <a:gd name="T8" fmla="*/ 20 w 744"/>
                  <a:gd name="T9" fmla="*/ 224 h 225"/>
                  <a:gd name="T10" fmla="*/ 370 w 744"/>
                  <a:gd name="T11" fmla="*/ 121 h 225"/>
                  <a:gd name="T12" fmla="*/ 412 w 744"/>
                  <a:gd name="T13" fmla="*/ 119 h 225"/>
                  <a:gd name="T14" fmla="*/ 722 w 744"/>
                  <a:gd name="T15" fmla="*/ 181 h 225"/>
                  <a:gd name="T16" fmla="*/ 736 w 744"/>
                  <a:gd name="T17" fmla="*/ 176 h 225"/>
                  <a:gd name="T18" fmla="*/ 658 w 744"/>
                  <a:gd name="T19" fmla="*/ 76 h 225"/>
                  <a:gd name="T20" fmla="*/ 396 w 744"/>
                  <a:gd name="T2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4" h="225" extrusionOk="0">
                    <a:moveTo>
                      <a:pt x="396" y="0"/>
                    </a:moveTo>
                    <a:cubicBezTo>
                      <a:pt x="385" y="0"/>
                      <a:pt x="374" y="1"/>
                      <a:pt x="363" y="2"/>
                    </a:cubicBezTo>
                    <a:cubicBezTo>
                      <a:pt x="239" y="9"/>
                      <a:pt x="135" y="61"/>
                      <a:pt x="79" y="114"/>
                    </a:cubicBezTo>
                    <a:cubicBezTo>
                      <a:pt x="19" y="166"/>
                      <a:pt x="1" y="210"/>
                      <a:pt x="12" y="221"/>
                    </a:cubicBezTo>
                    <a:cubicBezTo>
                      <a:pt x="14" y="223"/>
                      <a:pt x="16" y="224"/>
                      <a:pt x="20" y="224"/>
                    </a:cubicBezTo>
                    <a:cubicBezTo>
                      <a:pt x="59" y="224"/>
                      <a:pt x="189" y="127"/>
                      <a:pt x="370" y="121"/>
                    </a:cubicBezTo>
                    <a:cubicBezTo>
                      <a:pt x="384" y="120"/>
                      <a:pt x="398" y="119"/>
                      <a:pt x="412" y="119"/>
                    </a:cubicBezTo>
                    <a:cubicBezTo>
                      <a:pt x="563" y="119"/>
                      <a:pt x="680" y="181"/>
                      <a:pt x="722" y="181"/>
                    </a:cubicBezTo>
                    <a:cubicBezTo>
                      <a:pt x="728" y="181"/>
                      <a:pt x="733" y="180"/>
                      <a:pt x="736" y="176"/>
                    </a:cubicBezTo>
                    <a:cubicBezTo>
                      <a:pt x="744" y="166"/>
                      <a:pt x="722" y="121"/>
                      <a:pt x="658" y="76"/>
                    </a:cubicBezTo>
                    <a:cubicBezTo>
                      <a:pt x="597" y="35"/>
                      <a:pt x="505" y="0"/>
                      <a:pt x="39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6" name="Google Shape;2712;p46">
                <a:extLst>
                  <a:ext uri="{FF2B5EF4-FFF2-40B4-BE49-F238E27FC236}">
                    <a16:creationId xmlns:a16="http://schemas.microsoft.com/office/drawing/2014/main" xmlns="" id="{D1A97015-4D18-7B7E-D5A1-6AF8C686EFD6}"/>
                  </a:ext>
                </a:extLst>
              </p:cNvPr>
              <p:cNvSpPr>
                <a:spLocks/>
              </p:cNvSpPr>
              <p:nvPr/>
            </p:nvSpPr>
            <p:spPr bwMode="auto">
              <a:xfrm>
                <a:off x="7800778" y="2152636"/>
                <a:ext cx="15206" cy="15206"/>
              </a:xfrm>
              <a:custGeom>
                <a:avLst/>
                <a:gdLst>
                  <a:gd name="T0" fmla="*/ 183 w 371"/>
                  <a:gd name="T1" fmla="*/ 0 h 371"/>
                  <a:gd name="T2" fmla="*/ 0 w 371"/>
                  <a:gd name="T3" fmla="*/ 183 h 371"/>
                  <a:gd name="T4" fmla="*/ 183 w 371"/>
                  <a:gd name="T5" fmla="*/ 371 h 371"/>
                  <a:gd name="T6" fmla="*/ 370 w 371"/>
                  <a:gd name="T7" fmla="*/ 183 h 371"/>
                  <a:gd name="T8" fmla="*/ 183 w 371"/>
                  <a:gd name="T9" fmla="*/ 0 h 371"/>
                </a:gdLst>
                <a:ahLst/>
                <a:cxnLst>
                  <a:cxn ang="0">
                    <a:pos x="T0" y="T1"/>
                  </a:cxn>
                  <a:cxn ang="0">
                    <a:pos x="T2" y="T3"/>
                  </a:cxn>
                  <a:cxn ang="0">
                    <a:pos x="T4" y="T5"/>
                  </a:cxn>
                  <a:cxn ang="0">
                    <a:pos x="T6" y="T7"/>
                  </a:cxn>
                  <a:cxn ang="0">
                    <a:pos x="T8" y="T9"/>
                  </a:cxn>
                </a:cxnLst>
                <a:rect l="0" t="0" r="r" b="b"/>
                <a:pathLst>
                  <a:path w="371" h="371" extrusionOk="0">
                    <a:moveTo>
                      <a:pt x="183" y="0"/>
                    </a:moveTo>
                    <a:cubicBezTo>
                      <a:pt x="83" y="0"/>
                      <a:pt x="0" y="83"/>
                      <a:pt x="0" y="183"/>
                    </a:cubicBezTo>
                    <a:cubicBezTo>
                      <a:pt x="0" y="288"/>
                      <a:pt x="83" y="371"/>
                      <a:pt x="183" y="371"/>
                    </a:cubicBezTo>
                    <a:cubicBezTo>
                      <a:pt x="288" y="371"/>
                      <a:pt x="370" y="288"/>
                      <a:pt x="370" y="183"/>
                    </a:cubicBezTo>
                    <a:cubicBezTo>
                      <a:pt x="370" y="83"/>
                      <a:pt x="288" y="0"/>
                      <a:pt x="18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7" name="Google Shape;2713;p46">
                <a:extLst>
                  <a:ext uri="{FF2B5EF4-FFF2-40B4-BE49-F238E27FC236}">
                    <a16:creationId xmlns:a16="http://schemas.microsoft.com/office/drawing/2014/main" xmlns="" id="{063923A8-C436-1BCE-EE9C-7E3451A562C7}"/>
                  </a:ext>
                </a:extLst>
              </p:cNvPr>
              <p:cNvSpPr>
                <a:spLocks/>
              </p:cNvSpPr>
              <p:nvPr/>
            </p:nvSpPr>
            <p:spPr bwMode="auto">
              <a:xfrm>
                <a:off x="7788196" y="2142963"/>
                <a:ext cx="30536" cy="9222"/>
              </a:xfrm>
              <a:custGeom>
                <a:avLst/>
                <a:gdLst>
                  <a:gd name="T0" fmla="*/ 393 w 745"/>
                  <a:gd name="T1" fmla="*/ 0 h 225"/>
                  <a:gd name="T2" fmla="*/ 359 w 745"/>
                  <a:gd name="T3" fmla="*/ 2 h 225"/>
                  <a:gd name="T4" fmla="*/ 76 w 745"/>
                  <a:gd name="T5" fmla="*/ 114 h 225"/>
                  <a:gd name="T6" fmla="*/ 12 w 745"/>
                  <a:gd name="T7" fmla="*/ 221 h 225"/>
                  <a:gd name="T8" fmla="*/ 21 w 745"/>
                  <a:gd name="T9" fmla="*/ 224 h 225"/>
                  <a:gd name="T10" fmla="*/ 367 w 745"/>
                  <a:gd name="T11" fmla="*/ 121 h 225"/>
                  <a:gd name="T12" fmla="*/ 410 w 745"/>
                  <a:gd name="T13" fmla="*/ 119 h 225"/>
                  <a:gd name="T14" fmla="*/ 720 w 745"/>
                  <a:gd name="T15" fmla="*/ 181 h 225"/>
                  <a:gd name="T16" fmla="*/ 733 w 745"/>
                  <a:gd name="T17" fmla="*/ 176 h 225"/>
                  <a:gd name="T18" fmla="*/ 655 w 745"/>
                  <a:gd name="T19" fmla="*/ 76 h 225"/>
                  <a:gd name="T20" fmla="*/ 393 w 745"/>
                  <a:gd name="T2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5" h="225" extrusionOk="0">
                    <a:moveTo>
                      <a:pt x="393" y="0"/>
                    </a:moveTo>
                    <a:cubicBezTo>
                      <a:pt x="382" y="0"/>
                      <a:pt x="370" y="1"/>
                      <a:pt x="359" y="2"/>
                    </a:cubicBezTo>
                    <a:cubicBezTo>
                      <a:pt x="236" y="9"/>
                      <a:pt x="135" y="61"/>
                      <a:pt x="76" y="114"/>
                    </a:cubicBezTo>
                    <a:cubicBezTo>
                      <a:pt x="19" y="166"/>
                      <a:pt x="1" y="210"/>
                      <a:pt x="12" y="221"/>
                    </a:cubicBezTo>
                    <a:cubicBezTo>
                      <a:pt x="14" y="223"/>
                      <a:pt x="17" y="224"/>
                      <a:pt x="21" y="224"/>
                    </a:cubicBezTo>
                    <a:cubicBezTo>
                      <a:pt x="59" y="224"/>
                      <a:pt x="187" y="127"/>
                      <a:pt x="367" y="121"/>
                    </a:cubicBezTo>
                    <a:cubicBezTo>
                      <a:pt x="382" y="120"/>
                      <a:pt x="396" y="119"/>
                      <a:pt x="410" y="119"/>
                    </a:cubicBezTo>
                    <a:cubicBezTo>
                      <a:pt x="563" y="119"/>
                      <a:pt x="681" y="181"/>
                      <a:pt x="720" y="181"/>
                    </a:cubicBezTo>
                    <a:cubicBezTo>
                      <a:pt x="726" y="181"/>
                      <a:pt x="731" y="180"/>
                      <a:pt x="733" y="176"/>
                    </a:cubicBezTo>
                    <a:cubicBezTo>
                      <a:pt x="745" y="166"/>
                      <a:pt x="718" y="121"/>
                      <a:pt x="655" y="76"/>
                    </a:cubicBezTo>
                    <a:cubicBezTo>
                      <a:pt x="597" y="35"/>
                      <a:pt x="502" y="0"/>
                      <a:pt x="39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8" name="Google Shape;2714;p46">
                <a:extLst>
                  <a:ext uri="{FF2B5EF4-FFF2-40B4-BE49-F238E27FC236}">
                    <a16:creationId xmlns:a16="http://schemas.microsoft.com/office/drawing/2014/main" xmlns="" id="{4C21B877-9923-8798-94CB-40BA46A61477}"/>
                  </a:ext>
                </a:extLst>
              </p:cNvPr>
              <p:cNvSpPr>
                <a:spLocks/>
              </p:cNvSpPr>
              <p:nvPr/>
            </p:nvSpPr>
            <p:spPr bwMode="auto">
              <a:xfrm>
                <a:off x="7747045" y="2228091"/>
                <a:ext cx="44266" cy="22912"/>
              </a:xfrm>
              <a:custGeom>
                <a:avLst/>
                <a:gdLst>
                  <a:gd name="T0" fmla="*/ 953 w 1080"/>
                  <a:gd name="T1" fmla="*/ 1 h 559"/>
                  <a:gd name="T2" fmla="*/ 1 w 1080"/>
                  <a:gd name="T3" fmla="*/ 330 h 559"/>
                  <a:gd name="T4" fmla="*/ 441 w 1080"/>
                  <a:gd name="T5" fmla="*/ 559 h 559"/>
                  <a:gd name="T6" fmla="*/ 654 w 1080"/>
                  <a:gd name="T7" fmla="*/ 516 h 559"/>
                  <a:gd name="T8" fmla="*/ 953 w 1080"/>
                  <a:gd name="T9" fmla="*/ 1 h 559"/>
                </a:gdLst>
                <a:ahLst/>
                <a:cxnLst>
                  <a:cxn ang="0">
                    <a:pos x="T0" y="T1"/>
                  </a:cxn>
                  <a:cxn ang="0">
                    <a:pos x="T2" y="T3"/>
                  </a:cxn>
                  <a:cxn ang="0">
                    <a:pos x="T4" y="T5"/>
                  </a:cxn>
                  <a:cxn ang="0">
                    <a:pos x="T6" y="T7"/>
                  </a:cxn>
                  <a:cxn ang="0">
                    <a:pos x="T8" y="T9"/>
                  </a:cxn>
                </a:cxnLst>
                <a:rect l="0" t="0" r="r" b="b"/>
                <a:pathLst>
                  <a:path w="1080" h="559" extrusionOk="0">
                    <a:moveTo>
                      <a:pt x="953" y="1"/>
                    </a:moveTo>
                    <a:cubicBezTo>
                      <a:pt x="710" y="121"/>
                      <a:pt x="273" y="296"/>
                      <a:pt x="1" y="330"/>
                    </a:cubicBezTo>
                    <a:cubicBezTo>
                      <a:pt x="1" y="330"/>
                      <a:pt x="160" y="559"/>
                      <a:pt x="441" y="559"/>
                    </a:cubicBezTo>
                    <a:cubicBezTo>
                      <a:pt x="505" y="559"/>
                      <a:pt x="577" y="546"/>
                      <a:pt x="654" y="516"/>
                    </a:cubicBezTo>
                    <a:cubicBezTo>
                      <a:pt x="1080" y="349"/>
                      <a:pt x="953" y="1"/>
                      <a:pt x="953"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59" name="Google Shape;2715;p46">
                <a:extLst>
                  <a:ext uri="{FF2B5EF4-FFF2-40B4-BE49-F238E27FC236}">
                    <a16:creationId xmlns:a16="http://schemas.microsoft.com/office/drawing/2014/main" xmlns="" id="{5AD6728B-9375-BF12-BC35-D4F5739819D7}"/>
                  </a:ext>
                </a:extLst>
              </p:cNvPr>
              <p:cNvSpPr>
                <a:spLocks/>
              </p:cNvSpPr>
              <p:nvPr/>
            </p:nvSpPr>
            <p:spPr bwMode="auto">
              <a:xfrm>
                <a:off x="7757169" y="2294571"/>
                <a:ext cx="77917" cy="40865"/>
              </a:xfrm>
              <a:custGeom>
                <a:avLst/>
                <a:gdLst>
                  <a:gd name="T0" fmla="*/ 1900 w 1901"/>
                  <a:gd name="T1" fmla="*/ 0 h 997"/>
                  <a:gd name="T2" fmla="*/ 1900 w 1901"/>
                  <a:gd name="T3" fmla="*/ 0 h 997"/>
                  <a:gd name="T4" fmla="*/ 4 w 1901"/>
                  <a:gd name="T5" fmla="*/ 639 h 997"/>
                  <a:gd name="T6" fmla="*/ 0 w 1901"/>
                  <a:gd name="T7" fmla="*/ 639 h 997"/>
                  <a:gd name="T8" fmla="*/ 0 w 1901"/>
                  <a:gd name="T9" fmla="*/ 639 h 997"/>
                  <a:gd name="T10" fmla="*/ 33 w 1901"/>
                  <a:gd name="T11" fmla="*/ 994 h 997"/>
                  <a:gd name="T12" fmla="*/ 150 w 1901"/>
                  <a:gd name="T13" fmla="*/ 996 h 997"/>
                  <a:gd name="T14" fmla="*/ 1900 w 1901"/>
                  <a:gd name="T15" fmla="*/ 0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997" extrusionOk="0">
                    <a:moveTo>
                      <a:pt x="1900" y="0"/>
                    </a:moveTo>
                    <a:lnTo>
                      <a:pt x="1900" y="0"/>
                    </a:lnTo>
                    <a:cubicBezTo>
                      <a:pt x="1000" y="628"/>
                      <a:pt x="67" y="639"/>
                      <a:pt x="4" y="639"/>
                    </a:cubicBezTo>
                    <a:cubicBezTo>
                      <a:pt x="1" y="639"/>
                      <a:pt x="0" y="639"/>
                      <a:pt x="0" y="639"/>
                    </a:cubicBezTo>
                    <a:lnTo>
                      <a:pt x="33" y="994"/>
                    </a:lnTo>
                    <a:cubicBezTo>
                      <a:pt x="73" y="995"/>
                      <a:pt x="112" y="996"/>
                      <a:pt x="150" y="996"/>
                    </a:cubicBezTo>
                    <a:cubicBezTo>
                      <a:pt x="1494" y="996"/>
                      <a:pt x="1900" y="0"/>
                      <a:pt x="1900" y="0"/>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0" name="Google Shape;2716;p46">
                <a:extLst>
                  <a:ext uri="{FF2B5EF4-FFF2-40B4-BE49-F238E27FC236}">
                    <a16:creationId xmlns:a16="http://schemas.microsoft.com/office/drawing/2014/main" xmlns="" id="{D9A67CE8-C513-F5B4-9143-0DCB040F1EDF}"/>
                  </a:ext>
                </a:extLst>
              </p:cNvPr>
              <p:cNvSpPr>
                <a:spLocks/>
              </p:cNvSpPr>
              <p:nvPr/>
            </p:nvSpPr>
            <p:spPr bwMode="auto">
              <a:xfrm>
                <a:off x="7912057" y="2156488"/>
                <a:ext cx="50415" cy="51972"/>
              </a:xfrm>
              <a:custGeom>
                <a:avLst/>
                <a:gdLst>
                  <a:gd name="T0" fmla="*/ 650 w 1230"/>
                  <a:gd name="T1" fmla="*/ 1 h 1268"/>
                  <a:gd name="T2" fmla="*/ 602 w 1230"/>
                  <a:gd name="T3" fmla="*/ 3 h 1268"/>
                  <a:gd name="T4" fmla="*/ 86 w 1230"/>
                  <a:gd name="T5" fmla="*/ 448 h 1268"/>
                  <a:gd name="T6" fmla="*/ 8 w 1230"/>
                  <a:gd name="T7" fmla="*/ 1158 h 1268"/>
                  <a:gd name="T8" fmla="*/ 34 w 1230"/>
                  <a:gd name="T9" fmla="*/ 1187 h 1268"/>
                  <a:gd name="T10" fmla="*/ 420 w 1230"/>
                  <a:gd name="T11" fmla="*/ 1267 h 1268"/>
                  <a:gd name="T12" fmla="*/ 830 w 1230"/>
                  <a:gd name="T13" fmla="*/ 1165 h 1268"/>
                  <a:gd name="T14" fmla="*/ 1185 w 1230"/>
                  <a:gd name="T15" fmla="*/ 474 h 1268"/>
                  <a:gd name="T16" fmla="*/ 650 w 1230"/>
                  <a:gd name="T17" fmla="*/ 1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0" h="1268" extrusionOk="0">
                    <a:moveTo>
                      <a:pt x="650" y="1"/>
                    </a:moveTo>
                    <a:cubicBezTo>
                      <a:pt x="634" y="1"/>
                      <a:pt x="618" y="2"/>
                      <a:pt x="602" y="3"/>
                    </a:cubicBezTo>
                    <a:cubicBezTo>
                      <a:pt x="363" y="30"/>
                      <a:pt x="173" y="227"/>
                      <a:pt x="86" y="448"/>
                    </a:cubicBezTo>
                    <a:cubicBezTo>
                      <a:pt x="0" y="672"/>
                      <a:pt x="0" y="919"/>
                      <a:pt x="8" y="1158"/>
                    </a:cubicBezTo>
                    <a:lnTo>
                      <a:pt x="34" y="1187"/>
                    </a:lnTo>
                    <a:cubicBezTo>
                      <a:pt x="155" y="1240"/>
                      <a:pt x="288" y="1267"/>
                      <a:pt x="420" y="1267"/>
                    </a:cubicBezTo>
                    <a:cubicBezTo>
                      <a:pt x="564" y="1267"/>
                      <a:pt x="706" y="1235"/>
                      <a:pt x="830" y="1165"/>
                    </a:cubicBezTo>
                    <a:cubicBezTo>
                      <a:pt x="1069" y="1031"/>
                      <a:pt x="1229" y="747"/>
                      <a:pt x="1185" y="474"/>
                    </a:cubicBezTo>
                    <a:cubicBezTo>
                      <a:pt x="1142" y="217"/>
                      <a:pt x="905" y="1"/>
                      <a:pt x="650" y="1"/>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1" name="Google Shape;2717;p46">
                <a:extLst>
                  <a:ext uri="{FF2B5EF4-FFF2-40B4-BE49-F238E27FC236}">
                    <a16:creationId xmlns:a16="http://schemas.microsoft.com/office/drawing/2014/main" xmlns="" id="{F1B4D755-37A0-AF29-2A2D-EAEE3C7FAF48}"/>
                  </a:ext>
                </a:extLst>
              </p:cNvPr>
              <p:cNvSpPr>
                <a:spLocks/>
              </p:cNvSpPr>
              <p:nvPr/>
            </p:nvSpPr>
            <p:spPr bwMode="auto">
              <a:xfrm>
                <a:off x="7929107" y="2168784"/>
                <a:ext cx="21887" cy="29593"/>
              </a:xfrm>
              <a:custGeom>
                <a:avLst/>
                <a:gdLst>
                  <a:gd name="T0" fmla="*/ 261 w 534"/>
                  <a:gd name="T1" fmla="*/ 1 h 722"/>
                  <a:gd name="T2" fmla="*/ 186 w 534"/>
                  <a:gd name="T3" fmla="*/ 10 h 722"/>
                  <a:gd name="T4" fmla="*/ 7 w 534"/>
                  <a:gd name="T5" fmla="*/ 115 h 722"/>
                  <a:gd name="T6" fmla="*/ 22 w 534"/>
                  <a:gd name="T7" fmla="*/ 121 h 722"/>
                  <a:gd name="T8" fmla="*/ 198 w 534"/>
                  <a:gd name="T9" fmla="*/ 96 h 722"/>
                  <a:gd name="T10" fmla="*/ 217 w 534"/>
                  <a:gd name="T11" fmla="*/ 95 h 722"/>
                  <a:gd name="T12" fmla="*/ 354 w 534"/>
                  <a:gd name="T13" fmla="*/ 141 h 722"/>
                  <a:gd name="T14" fmla="*/ 406 w 534"/>
                  <a:gd name="T15" fmla="*/ 331 h 722"/>
                  <a:gd name="T16" fmla="*/ 189 w 534"/>
                  <a:gd name="T17" fmla="*/ 637 h 722"/>
                  <a:gd name="T18" fmla="*/ 101 w 534"/>
                  <a:gd name="T19" fmla="*/ 650 h 722"/>
                  <a:gd name="T20" fmla="*/ 24 w 534"/>
                  <a:gd name="T21" fmla="*/ 645 h 722"/>
                  <a:gd name="T22" fmla="*/ 10 w 534"/>
                  <a:gd name="T23" fmla="*/ 649 h 722"/>
                  <a:gd name="T24" fmla="*/ 174 w 534"/>
                  <a:gd name="T25" fmla="*/ 722 h 722"/>
                  <a:gd name="T26" fmla="*/ 208 w 534"/>
                  <a:gd name="T27" fmla="*/ 720 h 722"/>
                  <a:gd name="T28" fmla="*/ 417 w 534"/>
                  <a:gd name="T29" fmla="*/ 608 h 722"/>
                  <a:gd name="T30" fmla="*/ 526 w 534"/>
                  <a:gd name="T31" fmla="*/ 339 h 722"/>
                  <a:gd name="T32" fmla="*/ 425 w 534"/>
                  <a:gd name="T33" fmla="*/ 58 h 722"/>
                  <a:gd name="T34" fmla="*/ 261 w 534"/>
                  <a:gd name="T35" fmla="*/ 1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4" h="722" extrusionOk="0">
                    <a:moveTo>
                      <a:pt x="261" y="1"/>
                    </a:moveTo>
                    <a:cubicBezTo>
                      <a:pt x="234" y="1"/>
                      <a:pt x="208" y="5"/>
                      <a:pt x="186" y="10"/>
                    </a:cubicBezTo>
                    <a:cubicBezTo>
                      <a:pt x="55" y="47"/>
                      <a:pt x="3" y="103"/>
                      <a:pt x="7" y="115"/>
                    </a:cubicBezTo>
                    <a:cubicBezTo>
                      <a:pt x="8" y="119"/>
                      <a:pt x="14" y="121"/>
                      <a:pt x="22" y="121"/>
                    </a:cubicBezTo>
                    <a:cubicBezTo>
                      <a:pt x="50" y="121"/>
                      <a:pt x="114" y="101"/>
                      <a:pt x="198" y="96"/>
                    </a:cubicBezTo>
                    <a:cubicBezTo>
                      <a:pt x="204" y="95"/>
                      <a:pt x="210" y="95"/>
                      <a:pt x="217" y="95"/>
                    </a:cubicBezTo>
                    <a:cubicBezTo>
                      <a:pt x="264" y="95"/>
                      <a:pt x="318" y="108"/>
                      <a:pt x="354" y="141"/>
                    </a:cubicBezTo>
                    <a:cubicBezTo>
                      <a:pt x="395" y="178"/>
                      <a:pt x="410" y="253"/>
                      <a:pt x="406" y="331"/>
                    </a:cubicBezTo>
                    <a:cubicBezTo>
                      <a:pt x="395" y="496"/>
                      <a:pt x="291" y="611"/>
                      <a:pt x="189" y="637"/>
                    </a:cubicBezTo>
                    <a:cubicBezTo>
                      <a:pt x="156" y="647"/>
                      <a:pt x="126" y="650"/>
                      <a:pt x="101" y="650"/>
                    </a:cubicBezTo>
                    <a:cubicBezTo>
                      <a:pt x="66" y="650"/>
                      <a:pt x="40" y="645"/>
                      <a:pt x="24" y="645"/>
                    </a:cubicBezTo>
                    <a:cubicBezTo>
                      <a:pt x="17" y="645"/>
                      <a:pt x="13" y="646"/>
                      <a:pt x="10" y="649"/>
                    </a:cubicBezTo>
                    <a:cubicBezTo>
                      <a:pt x="0" y="656"/>
                      <a:pt x="56" y="722"/>
                      <a:pt x="174" y="722"/>
                    </a:cubicBezTo>
                    <a:cubicBezTo>
                      <a:pt x="185" y="722"/>
                      <a:pt x="196" y="721"/>
                      <a:pt x="208" y="720"/>
                    </a:cubicBezTo>
                    <a:cubicBezTo>
                      <a:pt x="272" y="712"/>
                      <a:pt x="358" y="679"/>
                      <a:pt x="417" y="608"/>
                    </a:cubicBezTo>
                    <a:cubicBezTo>
                      <a:pt x="481" y="541"/>
                      <a:pt x="518" y="443"/>
                      <a:pt x="526" y="339"/>
                    </a:cubicBezTo>
                    <a:cubicBezTo>
                      <a:pt x="534" y="241"/>
                      <a:pt x="511" y="125"/>
                      <a:pt x="425" y="58"/>
                    </a:cubicBezTo>
                    <a:cubicBezTo>
                      <a:pt x="371" y="14"/>
                      <a:pt x="313" y="1"/>
                      <a:pt x="261" y="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2" name="Google Shape;2718;p46">
                <a:extLst>
                  <a:ext uri="{FF2B5EF4-FFF2-40B4-BE49-F238E27FC236}">
                    <a16:creationId xmlns:a16="http://schemas.microsoft.com/office/drawing/2014/main" xmlns="" id="{E8CF4A04-8ECD-0326-ADD7-4979F8F081EA}"/>
                  </a:ext>
                </a:extLst>
              </p:cNvPr>
              <p:cNvSpPr>
                <a:spLocks/>
              </p:cNvSpPr>
              <p:nvPr/>
            </p:nvSpPr>
            <p:spPr bwMode="auto">
              <a:xfrm>
                <a:off x="7669130" y="1993363"/>
                <a:ext cx="263673" cy="172393"/>
              </a:xfrm>
              <a:custGeom>
                <a:avLst/>
                <a:gdLst>
                  <a:gd name="T0" fmla="*/ 3021 w 6433"/>
                  <a:gd name="T1" fmla="*/ 0 h 4206"/>
                  <a:gd name="T2" fmla="*/ 635 w 6433"/>
                  <a:gd name="T3" fmla="*/ 921 h 4206"/>
                  <a:gd name="T4" fmla="*/ 1270 w 6433"/>
                  <a:gd name="T5" fmla="*/ 2538 h 4206"/>
                  <a:gd name="T6" fmla="*/ 2925 w 6433"/>
                  <a:gd name="T7" fmla="*/ 3224 h 4206"/>
                  <a:gd name="T8" fmla="*/ 3395 w 6433"/>
                  <a:gd name="T9" fmla="*/ 3143 h 4206"/>
                  <a:gd name="T10" fmla="*/ 2629 w 6433"/>
                  <a:gd name="T11" fmla="*/ 2187 h 4206"/>
                  <a:gd name="T12" fmla="*/ 2629 w 6433"/>
                  <a:gd name="T13" fmla="*/ 2187 h 4206"/>
                  <a:gd name="T14" fmla="*/ 3926 w 6433"/>
                  <a:gd name="T15" fmla="*/ 3098 h 4206"/>
                  <a:gd name="T16" fmla="*/ 3769 w 6433"/>
                  <a:gd name="T17" fmla="*/ 2026 h 4206"/>
                  <a:gd name="T18" fmla="*/ 3769 w 6433"/>
                  <a:gd name="T19" fmla="*/ 2026 h 4206"/>
                  <a:gd name="T20" fmla="*/ 5682 w 6433"/>
                  <a:gd name="T21" fmla="*/ 4205 h 4206"/>
                  <a:gd name="T22" fmla="*/ 6084 w 6433"/>
                  <a:gd name="T23" fmla="*/ 4114 h 4206"/>
                  <a:gd name="T24" fmla="*/ 5812 w 6433"/>
                  <a:gd name="T25" fmla="*/ 1481 h 4206"/>
                  <a:gd name="T26" fmla="*/ 3560 w 6433"/>
                  <a:gd name="T27" fmla="*/ 43 h 4206"/>
                  <a:gd name="T28" fmla="*/ 3021 w 6433"/>
                  <a:gd name="T29" fmla="*/ 0 h 4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33" h="4206" extrusionOk="0">
                    <a:moveTo>
                      <a:pt x="3021" y="0"/>
                    </a:moveTo>
                    <a:cubicBezTo>
                      <a:pt x="2150" y="0"/>
                      <a:pt x="1279" y="330"/>
                      <a:pt x="635" y="921"/>
                    </a:cubicBezTo>
                    <a:cubicBezTo>
                      <a:pt x="0" y="1709"/>
                      <a:pt x="848" y="2209"/>
                      <a:pt x="1270" y="2538"/>
                    </a:cubicBezTo>
                    <a:cubicBezTo>
                      <a:pt x="1535" y="2745"/>
                      <a:pt x="2224" y="3224"/>
                      <a:pt x="2925" y="3224"/>
                    </a:cubicBezTo>
                    <a:cubicBezTo>
                      <a:pt x="3083" y="3224"/>
                      <a:pt x="3241" y="3200"/>
                      <a:pt x="3395" y="3143"/>
                    </a:cubicBezTo>
                    <a:cubicBezTo>
                      <a:pt x="3100" y="2743"/>
                      <a:pt x="2760" y="2568"/>
                      <a:pt x="2629" y="2187"/>
                    </a:cubicBezTo>
                    <a:cubicBezTo>
                      <a:pt x="2973" y="2673"/>
                      <a:pt x="3336" y="3038"/>
                      <a:pt x="3926" y="3098"/>
                    </a:cubicBezTo>
                    <a:cubicBezTo>
                      <a:pt x="3806" y="2755"/>
                      <a:pt x="3642" y="2056"/>
                      <a:pt x="3769" y="2026"/>
                    </a:cubicBezTo>
                    <a:cubicBezTo>
                      <a:pt x="3903" y="3195"/>
                      <a:pt x="4859" y="4205"/>
                      <a:pt x="5682" y="4205"/>
                    </a:cubicBezTo>
                    <a:cubicBezTo>
                      <a:pt x="5821" y="4205"/>
                      <a:pt x="5957" y="4176"/>
                      <a:pt x="6084" y="4114"/>
                    </a:cubicBezTo>
                    <a:cubicBezTo>
                      <a:pt x="6432" y="3263"/>
                      <a:pt x="6308" y="2250"/>
                      <a:pt x="5812" y="1481"/>
                    </a:cubicBezTo>
                    <a:cubicBezTo>
                      <a:pt x="5315" y="708"/>
                      <a:pt x="4467" y="185"/>
                      <a:pt x="3560" y="43"/>
                    </a:cubicBezTo>
                    <a:cubicBezTo>
                      <a:pt x="3382" y="15"/>
                      <a:pt x="3201" y="0"/>
                      <a:pt x="302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3" name="Google Shape;2719;p46">
                <a:extLst>
                  <a:ext uri="{FF2B5EF4-FFF2-40B4-BE49-F238E27FC236}">
                    <a16:creationId xmlns:a16="http://schemas.microsoft.com/office/drawing/2014/main" xmlns="" id="{1F62BA6A-0F0C-BF92-C5E3-4D5D0A4AAE15}"/>
                  </a:ext>
                </a:extLst>
              </p:cNvPr>
              <p:cNvSpPr>
                <a:spLocks/>
              </p:cNvSpPr>
              <p:nvPr/>
            </p:nvSpPr>
            <p:spPr bwMode="auto">
              <a:xfrm>
                <a:off x="7910376" y="2196737"/>
                <a:ext cx="37299" cy="36766"/>
              </a:xfrm>
              <a:custGeom>
                <a:avLst/>
                <a:gdLst>
                  <a:gd name="T0" fmla="*/ 336 w 910"/>
                  <a:gd name="T1" fmla="*/ 1 h 897"/>
                  <a:gd name="T2" fmla="*/ 101 w 910"/>
                  <a:gd name="T3" fmla="*/ 164 h 897"/>
                  <a:gd name="T4" fmla="*/ 19 w 910"/>
                  <a:gd name="T5" fmla="*/ 490 h 897"/>
                  <a:gd name="T6" fmla="*/ 240 w 910"/>
                  <a:gd name="T7" fmla="*/ 837 h 897"/>
                  <a:gd name="T8" fmla="*/ 467 w 910"/>
                  <a:gd name="T9" fmla="*/ 897 h 897"/>
                  <a:gd name="T10" fmla="*/ 655 w 910"/>
                  <a:gd name="T11" fmla="*/ 855 h 897"/>
                  <a:gd name="T12" fmla="*/ 871 w 910"/>
                  <a:gd name="T13" fmla="*/ 594 h 897"/>
                  <a:gd name="T14" fmla="*/ 805 w 910"/>
                  <a:gd name="T15" fmla="*/ 306 h 897"/>
                  <a:gd name="T16" fmla="*/ 803 w 910"/>
                  <a:gd name="T17" fmla="*/ 307 h 897"/>
                  <a:gd name="T18" fmla="*/ 789 w 910"/>
                  <a:gd name="T19" fmla="*/ 568 h 897"/>
                  <a:gd name="T20" fmla="*/ 610 w 910"/>
                  <a:gd name="T21" fmla="*/ 755 h 897"/>
                  <a:gd name="T22" fmla="*/ 478 w 910"/>
                  <a:gd name="T23" fmla="*/ 780 h 897"/>
                  <a:gd name="T24" fmla="*/ 303 w 910"/>
                  <a:gd name="T25" fmla="*/ 733 h 897"/>
                  <a:gd name="T26" fmla="*/ 127 w 910"/>
                  <a:gd name="T27" fmla="*/ 474 h 897"/>
                  <a:gd name="T28" fmla="*/ 172 w 910"/>
                  <a:gd name="T29" fmla="*/ 209 h 897"/>
                  <a:gd name="T30" fmla="*/ 344 w 910"/>
                  <a:gd name="T31" fmla="*/ 4 h 897"/>
                  <a:gd name="T32" fmla="*/ 336 w 910"/>
                  <a:gd name="T33" fmla="*/ 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0" h="897" extrusionOk="0">
                    <a:moveTo>
                      <a:pt x="336" y="1"/>
                    </a:moveTo>
                    <a:cubicBezTo>
                      <a:pt x="305" y="1"/>
                      <a:pt x="199" y="32"/>
                      <a:pt x="101" y="164"/>
                    </a:cubicBezTo>
                    <a:cubicBezTo>
                      <a:pt x="45" y="243"/>
                      <a:pt x="0" y="359"/>
                      <a:pt x="19" y="490"/>
                    </a:cubicBezTo>
                    <a:cubicBezTo>
                      <a:pt x="34" y="617"/>
                      <a:pt x="105" y="759"/>
                      <a:pt x="240" y="837"/>
                    </a:cubicBezTo>
                    <a:cubicBezTo>
                      <a:pt x="312" y="878"/>
                      <a:pt x="392" y="897"/>
                      <a:pt x="467" y="897"/>
                    </a:cubicBezTo>
                    <a:cubicBezTo>
                      <a:pt x="535" y="897"/>
                      <a:pt x="600" y="882"/>
                      <a:pt x="655" y="855"/>
                    </a:cubicBezTo>
                    <a:cubicBezTo>
                      <a:pt x="777" y="800"/>
                      <a:pt x="848" y="688"/>
                      <a:pt x="871" y="594"/>
                    </a:cubicBezTo>
                    <a:cubicBezTo>
                      <a:pt x="910" y="407"/>
                      <a:pt x="821" y="306"/>
                      <a:pt x="805" y="306"/>
                    </a:cubicBezTo>
                    <a:cubicBezTo>
                      <a:pt x="804" y="306"/>
                      <a:pt x="804" y="306"/>
                      <a:pt x="803" y="307"/>
                    </a:cubicBezTo>
                    <a:cubicBezTo>
                      <a:pt x="785" y="314"/>
                      <a:pt x="845" y="419"/>
                      <a:pt x="789" y="568"/>
                    </a:cubicBezTo>
                    <a:cubicBezTo>
                      <a:pt x="762" y="643"/>
                      <a:pt x="703" y="717"/>
                      <a:pt x="610" y="755"/>
                    </a:cubicBezTo>
                    <a:cubicBezTo>
                      <a:pt x="570" y="771"/>
                      <a:pt x="525" y="780"/>
                      <a:pt x="478" y="780"/>
                    </a:cubicBezTo>
                    <a:cubicBezTo>
                      <a:pt x="419" y="780"/>
                      <a:pt x="357" y="766"/>
                      <a:pt x="303" y="733"/>
                    </a:cubicBezTo>
                    <a:cubicBezTo>
                      <a:pt x="206" y="676"/>
                      <a:pt x="146" y="572"/>
                      <a:pt x="127" y="474"/>
                    </a:cubicBezTo>
                    <a:cubicBezTo>
                      <a:pt x="109" y="374"/>
                      <a:pt x="135" y="281"/>
                      <a:pt x="172" y="209"/>
                    </a:cubicBezTo>
                    <a:cubicBezTo>
                      <a:pt x="251" y="67"/>
                      <a:pt x="355" y="19"/>
                      <a:pt x="344" y="4"/>
                    </a:cubicBezTo>
                    <a:cubicBezTo>
                      <a:pt x="344" y="2"/>
                      <a:pt x="341" y="1"/>
                      <a:pt x="336" y="1"/>
                    </a:cubicBez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4" name="Google Shape;2720;p46">
                <a:extLst>
                  <a:ext uri="{FF2B5EF4-FFF2-40B4-BE49-F238E27FC236}">
                    <a16:creationId xmlns:a16="http://schemas.microsoft.com/office/drawing/2014/main" xmlns="" id="{9303990E-5078-89FB-DACA-EDF6EF6BAE91}"/>
                  </a:ext>
                </a:extLst>
              </p:cNvPr>
              <p:cNvSpPr>
                <a:spLocks/>
              </p:cNvSpPr>
              <p:nvPr/>
            </p:nvSpPr>
            <p:spPr bwMode="auto">
              <a:xfrm>
                <a:off x="7457229" y="2394823"/>
                <a:ext cx="653915" cy="794461"/>
              </a:xfrm>
              <a:custGeom>
                <a:avLst/>
                <a:gdLst>
                  <a:gd name="T0" fmla="*/ 11004 w 15954"/>
                  <a:gd name="T1" fmla="*/ 1 h 19383"/>
                  <a:gd name="T2" fmla="*/ 9871 w 15954"/>
                  <a:gd name="T3" fmla="*/ 343 h 19383"/>
                  <a:gd name="T4" fmla="*/ 7187 w 15954"/>
                  <a:gd name="T5" fmla="*/ 34 h 19383"/>
                  <a:gd name="T6" fmla="*/ 6986 w 15954"/>
                  <a:gd name="T7" fmla="*/ 18 h 19383"/>
                  <a:gd name="T8" fmla="*/ 1 w 15954"/>
                  <a:gd name="T9" fmla="*/ 2790 h 19383"/>
                  <a:gd name="T10" fmla="*/ 1879 w 15954"/>
                  <a:gd name="T11" fmla="*/ 7359 h 19383"/>
                  <a:gd name="T12" fmla="*/ 4042 w 15954"/>
                  <a:gd name="T13" fmla="*/ 6907 h 19383"/>
                  <a:gd name="T14" fmla="*/ 4710 w 15954"/>
                  <a:gd name="T15" fmla="*/ 10548 h 19383"/>
                  <a:gd name="T16" fmla="*/ 3317 w 15954"/>
                  <a:gd name="T17" fmla="*/ 16218 h 19383"/>
                  <a:gd name="T18" fmla="*/ 8382 w 15954"/>
                  <a:gd name="T19" fmla="*/ 19382 h 19383"/>
                  <a:gd name="T20" fmla="*/ 9167 w 15954"/>
                  <a:gd name="T21" fmla="*/ 17899 h 19383"/>
                  <a:gd name="T22" fmla="*/ 10418 w 15954"/>
                  <a:gd name="T23" fmla="*/ 19091 h 19383"/>
                  <a:gd name="T24" fmla="*/ 15819 w 15954"/>
                  <a:gd name="T25" fmla="*/ 16218 h 19383"/>
                  <a:gd name="T26" fmla="*/ 13466 w 15954"/>
                  <a:gd name="T27" fmla="*/ 11288 h 19383"/>
                  <a:gd name="T28" fmla="*/ 14590 w 15954"/>
                  <a:gd name="T29" fmla="*/ 5895 h 19383"/>
                  <a:gd name="T30" fmla="*/ 11004 w 15954"/>
                  <a:gd name="T31" fmla="*/ 1 h 19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54" h="19383" extrusionOk="0">
                    <a:moveTo>
                      <a:pt x="11004" y="1"/>
                    </a:moveTo>
                    <a:cubicBezTo>
                      <a:pt x="11004" y="1"/>
                      <a:pt x="11055" y="343"/>
                      <a:pt x="9871" y="343"/>
                    </a:cubicBezTo>
                    <a:cubicBezTo>
                      <a:pt x="9305" y="343"/>
                      <a:pt x="8458" y="265"/>
                      <a:pt x="7187" y="34"/>
                    </a:cubicBezTo>
                    <a:cubicBezTo>
                      <a:pt x="7127" y="23"/>
                      <a:pt x="7060" y="18"/>
                      <a:pt x="6986" y="18"/>
                    </a:cubicBezTo>
                    <a:cubicBezTo>
                      <a:pt x="5279" y="18"/>
                      <a:pt x="1" y="2790"/>
                      <a:pt x="1" y="2790"/>
                    </a:cubicBezTo>
                    <a:lnTo>
                      <a:pt x="1879" y="7359"/>
                    </a:lnTo>
                    <a:lnTo>
                      <a:pt x="4042" y="6907"/>
                    </a:lnTo>
                    <a:lnTo>
                      <a:pt x="4710" y="10548"/>
                    </a:lnTo>
                    <a:cubicBezTo>
                      <a:pt x="3803" y="13551"/>
                      <a:pt x="3317" y="16218"/>
                      <a:pt x="3317" y="16218"/>
                    </a:cubicBezTo>
                    <a:lnTo>
                      <a:pt x="8382" y="19382"/>
                    </a:lnTo>
                    <a:lnTo>
                      <a:pt x="9167" y="17899"/>
                    </a:lnTo>
                    <a:lnTo>
                      <a:pt x="10418" y="19091"/>
                    </a:lnTo>
                    <a:lnTo>
                      <a:pt x="15819" y="16218"/>
                    </a:lnTo>
                    <a:cubicBezTo>
                      <a:pt x="15150" y="12749"/>
                      <a:pt x="13466" y="11852"/>
                      <a:pt x="13466" y="11288"/>
                    </a:cubicBezTo>
                    <a:cubicBezTo>
                      <a:pt x="13466" y="9686"/>
                      <a:pt x="13230" y="11243"/>
                      <a:pt x="14590" y="5895"/>
                    </a:cubicBezTo>
                    <a:cubicBezTo>
                      <a:pt x="15953" y="549"/>
                      <a:pt x="11004" y="1"/>
                      <a:pt x="11004" y="1"/>
                    </a:cubicBez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5" name="Google Shape;2721;p46">
                <a:extLst>
                  <a:ext uri="{FF2B5EF4-FFF2-40B4-BE49-F238E27FC236}">
                    <a16:creationId xmlns:a16="http://schemas.microsoft.com/office/drawing/2014/main" xmlns="" id="{90D5E915-374C-12B9-02EE-E54F7ECB5C4F}"/>
                  </a:ext>
                </a:extLst>
              </p:cNvPr>
              <p:cNvSpPr>
                <a:spLocks/>
              </p:cNvSpPr>
              <p:nvPr/>
            </p:nvSpPr>
            <p:spPr bwMode="auto">
              <a:xfrm>
                <a:off x="7749914" y="2394823"/>
                <a:ext cx="158376" cy="153621"/>
              </a:xfrm>
              <a:custGeom>
                <a:avLst/>
                <a:gdLst>
                  <a:gd name="T0" fmla="*/ 3863 w 3864"/>
                  <a:gd name="T1" fmla="*/ 1 h 3748"/>
                  <a:gd name="T2" fmla="*/ 46 w 3864"/>
                  <a:gd name="T3" fmla="*/ 34 h 3748"/>
                  <a:gd name="T4" fmla="*/ 856 w 3864"/>
                  <a:gd name="T5" fmla="*/ 3747 h 3748"/>
                  <a:gd name="T6" fmla="*/ 943 w 3864"/>
                  <a:gd name="T7" fmla="*/ 3735 h 3748"/>
                  <a:gd name="T8" fmla="*/ 3863 w 3864"/>
                  <a:gd name="T9" fmla="*/ 1 h 3748"/>
                </a:gdLst>
                <a:ahLst/>
                <a:cxnLst>
                  <a:cxn ang="0">
                    <a:pos x="T0" y="T1"/>
                  </a:cxn>
                  <a:cxn ang="0">
                    <a:pos x="T2" y="T3"/>
                  </a:cxn>
                  <a:cxn ang="0">
                    <a:pos x="T4" y="T5"/>
                  </a:cxn>
                  <a:cxn ang="0">
                    <a:pos x="T6" y="T7"/>
                  </a:cxn>
                  <a:cxn ang="0">
                    <a:pos x="T8" y="T9"/>
                  </a:cxn>
                </a:cxnLst>
                <a:rect l="0" t="0" r="r" b="b"/>
                <a:pathLst>
                  <a:path w="3864" h="3748" extrusionOk="0">
                    <a:moveTo>
                      <a:pt x="3863" y="1"/>
                    </a:moveTo>
                    <a:lnTo>
                      <a:pt x="46" y="34"/>
                    </a:lnTo>
                    <a:cubicBezTo>
                      <a:pt x="46" y="34"/>
                      <a:pt x="1" y="3747"/>
                      <a:pt x="856" y="3747"/>
                    </a:cubicBezTo>
                    <a:cubicBezTo>
                      <a:pt x="884" y="3747"/>
                      <a:pt x="913" y="3743"/>
                      <a:pt x="943" y="3735"/>
                    </a:cubicBezTo>
                    <a:cubicBezTo>
                      <a:pt x="1887" y="3478"/>
                      <a:pt x="3785" y="1775"/>
                      <a:pt x="3863" y="1"/>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6" name="Google Shape;2722;p46">
                <a:extLst>
                  <a:ext uri="{FF2B5EF4-FFF2-40B4-BE49-F238E27FC236}">
                    <a16:creationId xmlns:a16="http://schemas.microsoft.com/office/drawing/2014/main" xmlns="" id="{C1466F38-AD07-5D6F-C33B-A650B2816BC1}"/>
                  </a:ext>
                </a:extLst>
              </p:cNvPr>
              <p:cNvSpPr>
                <a:spLocks/>
              </p:cNvSpPr>
              <p:nvPr/>
            </p:nvSpPr>
            <p:spPr bwMode="auto">
              <a:xfrm>
                <a:off x="7760202" y="2565981"/>
                <a:ext cx="14264" cy="114560"/>
              </a:xfrm>
              <a:custGeom>
                <a:avLst/>
                <a:gdLst>
                  <a:gd name="T0" fmla="*/ 314 w 348"/>
                  <a:gd name="T1" fmla="*/ 0 h 2795"/>
                  <a:gd name="T2" fmla="*/ 116 w 348"/>
                  <a:gd name="T3" fmla="*/ 1390 h 2795"/>
                  <a:gd name="T4" fmla="*/ 34 w 348"/>
                  <a:gd name="T5" fmla="*/ 2794 h 2795"/>
                  <a:gd name="T6" fmla="*/ 34 w 348"/>
                  <a:gd name="T7" fmla="*/ 2794 h 2795"/>
                  <a:gd name="T8" fmla="*/ 235 w 348"/>
                  <a:gd name="T9" fmla="*/ 1405 h 2795"/>
                  <a:gd name="T10" fmla="*/ 314 w 348"/>
                  <a:gd name="T11" fmla="*/ 0 h 2795"/>
                  <a:gd name="T12" fmla="*/ 314 w 348"/>
                  <a:gd name="T13" fmla="*/ 0 h 2795"/>
                </a:gdLst>
                <a:ahLst/>
                <a:cxnLst>
                  <a:cxn ang="0">
                    <a:pos x="T0" y="T1"/>
                  </a:cxn>
                  <a:cxn ang="0">
                    <a:pos x="T2" y="T3"/>
                  </a:cxn>
                  <a:cxn ang="0">
                    <a:pos x="T4" y="T5"/>
                  </a:cxn>
                  <a:cxn ang="0">
                    <a:pos x="T6" y="T7"/>
                  </a:cxn>
                  <a:cxn ang="0">
                    <a:pos x="T8" y="T9"/>
                  </a:cxn>
                  <a:cxn ang="0">
                    <a:pos x="T10" y="T11"/>
                  </a:cxn>
                  <a:cxn ang="0">
                    <a:pos x="T12" y="T13"/>
                  </a:cxn>
                </a:cxnLst>
                <a:rect l="0" t="0" r="r" b="b"/>
                <a:pathLst>
                  <a:path w="348" h="2795" extrusionOk="0">
                    <a:moveTo>
                      <a:pt x="314" y="0"/>
                    </a:moveTo>
                    <a:cubicBezTo>
                      <a:pt x="284" y="0"/>
                      <a:pt x="190" y="623"/>
                      <a:pt x="116" y="1390"/>
                    </a:cubicBezTo>
                    <a:cubicBezTo>
                      <a:pt x="38" y="2163"/>
                      <a:pt x="0" y="2791"/>
                      <a:pt x="34" y="2794"/>
                    </a:cubicBezTo>
                    <a:cubicBezTo>
                      <a:pt x="34" y="2794"/>
                      <a:pt x="34" y="2794"/>
                      <a:pt x="34" y="2794"/>
                    </a:cubicBezTo>
                    <a:cubicBezTo>
                      <a:pt x="68" y="2794"/>
                      <a:pt x="158" y="2172"/>
                      <a:pt x="235" y="1405"/>
                    </a:cubicBezTo>
                    <a:cubicBezTo>
                      <a:pt x="311" y="631"/>
                      <a:pt x="347" y="4"/>
                      <a:pt x="314" y="0"/>
                    </a:cubicBezTo>
                    <a:cubicBezTo>
                      <a:pt x="314" y="0"/>
                      <a:pt x="314" y="0"/>
                      <a:pt x="31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7" name="Google Shape;2723;p46">
                <a:extLst>
                  <a:ext uri="{FF2B5EF4-FFF2-40B4-BE49-F238E27FC236}">
                    <a16:creationId xmlns:a16="http://schemas.microsoft.com/office/drawing/2014/main" xmlns="" id="{ADA57882-8511-E08E-64E6-602DCE407F07}"/>
                  </a:ext>
                </a:extLst>
              </p:cNvPr>
              <p:cNvSpPr>
                <a:spLocks/>
              </p:cNvSpPr>
              <p:nvPr/>
            </p:nvSpPr>
            <p:spPr bwMode="auto">
              <a:xfrm>
                <a:off x="7781761" y="2575162"/>
                <a:ext cx="6476" cy="92181"/>
              </a:xfrm>
              <a:custGeom>
                <a:avLst/>
                <a:gdLst>
                  <a:gd name="T0" fmla="*/ 50 w 158"/>
                  <a:gd name="T1" fmla="*/ 0 h 2249"/>
                  <a:gd name="T2" fmla="*/ 50 w 158"/>
                  <a:gd name="T3" fmla="*/ 0 h 2249"/>
                  <a:gd name="T4" fmla="*/ 19 w 158"/>
                  <a:gd name="T5" fmla="*/ 1124 h 2249"/>
                  <a:gd name="T6" fmla="*/ 109 w 158"/>
                  <a:gd name="T7" fmla="*/ 2249 h 2249"/>
                  <a:gd name="T8" fmla="*/ 109 w 158"/>
                  <a:gd name="T9" fmla="*/ 2249 h 2249"/>
                  <a:gd name="T10" fmla="*/ 140 w 158"/>
                  <a:gd name="T11" fmla="*/ 1124 h 2249"/>
                  <a:gd name="T12" fmla="*/ 50 w 158"/>
                  <a:gd name="T13" fmla="*/ 0 h 2249"/>
                </a:gdLst>
                <a:ahLst/>
                <a:cxnLst>
                  <a:cxn ang="0">
                    <a:pos x="T0" y="T1"/>
                  </a:cxn>
                  <a:cxn ang="0">
                    <a:pos x="T2" y="T3"/>
                  </a:cxn>
                  <a:cxn ang="0">
                    <a:pos x="T4" y="T5"/>
                  </a:cxn>
                  <a:cxn ang="0">
                    <a:pos x="T6" y="T7"/>
                  </a:cxn>
                  <a:cxn ang="0">
                    <a:pos x="T8" y="T9"/>
                  </a:cxn>
                  <a:cxn ang="0">
                    <a:pos x="T10" y="T11"/>
                  </a:cxn>
                  <a:cxn ang="0">
                    <a:pos x="T12" y="T13"/>
                  </a:cxn>
                </a:cxnLst>
                <a:rect l="0" t="0" r="r" b="b"/>
                <a:pathLst>
                  <a:path w="158" h="2249" extrusionOk="0">
                    <a:moveTo>
                      <a:pt x="50" y="0"/>
                    </a:moveTo>
                    <a:cubicBezTo>
                      <a:pt x="50" y="0"/>
                      <a:pt x="50" y="0"/>
                      <a:pt x="50" y="0"/>
                    </a:cubicBezTo>
                    <a:cubicBezTo>
                      <a:pt x="16" y="0"/>
                      <a:pt x="1" y="505"/>
                      <a:pt x="19" y="1124"/>
                    </a:cubicBezTo>
                    <a:cubicBezTo>
                      <a:pt x="35" y="1746"/>
                      <a:pt x="76" y="2249"/>
                      <a:pt x="109" y="2249"/>
                    </a:cubicBezTo>
                    <a:cubicBezTo>
                      <a:pt x="109" y="2249"/>
                      <a:pt x="109" y="2249"/>
                      <a:pt x="109" y="2249"/>
                    </a:cubicBezTo>
                    <a:cubicBezTo>
                      <a:pt x="143" y="2249"/>
                      <a:pt x="158" y="1745"/>
                      <a:pt x="140" y="1124"/>
                    </a:cubicBezTo>
                    <a:cubicBezTo>
                      <a:pt x="124" y="503"/>
                      <a:pt x="83" y="0"/>
                      <a:pt x="50"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8" name="Google Shape;2724;p46">
                <a:extLst>
                  <a:ext uri="{FF2B5EF4-FFF2-40B4-BE49-F238E27FC236}">
                    <a16:creationId xmlns:a16="http://schemas.microsoft.com/office/drawing/2014/main" xmlns="" id="{1394B3F9-671C-2CF7-7CE7-EF8B11390BCF}"/>
                  </a:ext>
                </a:extLst>
              </p:cNvPr>
              <p:cNvSpPr>
                <a:spLocks/>
              </p:cNvSpPr>
              <p:nvPr/>
            </p:nvSpPr>
            <p:spPr bwMode="auto">
              <a:xfrm>
                <a:off x="7749176" y="2681644"/>
                <a:ext cx="10001" cy="14796"/>
              </a:xfrm>
              <a:custGeom>
                <a:avLst/>
                <a:gdLst>
                  <a:gd name="T0" fmla="*/ 203 w 244"/>
                  <a:gd name="T1" fmla="*/ 0 h 361"/>
                  <a:gd name="T2" fmla="*/ 53 w 244"/>
                  <a:gd name="T3" fmla="*/ 144 h 361"/>
                  <a:gd name="T4" fmla="*/ 56 w 244"/>
                  <a:gd name="T5" fmla="*/ 361 h 361"/>
                  <a:gd name="T6" fmla="*/ 161 w 244"/>
                  <a:gd name="T7" fmla="*/ 193 h 361"/>
                  <a:gd name="T8" fmla="*/ 217 w 244"/>
                  <a:gd name="T9" fmla="*/ 6 h 361"/>
                  <a:gd name="T10" fmla="*/ 203 w 244"/>
                  <a:gd name="T11" fmla="*/ 0 h 361"/>
                </a:gdLst>
                <a:ahLst/>
                <a:cxnLst>
                  <a:cxn ang="0">
                    <a:pos x="T0" y="T1"/>
                  </a:cxn>
                  <a:cxn ang="0">
                    <a:pos x="T2" y="T3"/>
                  </a:cxn>
                  <a:cxn ang="0">
                    <a:pos x="T4" y="T5"/>
                  </a:cxn>
                  <a:cxn ang="0">
                    <a:pos x="T6" y="T7"/>
                  </a:cxn>
                  <a:cxn ang="0">
                    <a:pos x="T8" y="T9"/>
                  </a:cxn>
                  <a:cxn ang="0">
                    <a:pos x="T10" y="T11"/>
                  </a:cxn>
                </a:cxnLst>
                <a:rect l="0" t="0" r="r" b="b"/>
                <a:pathLst>
                  <a:path w="244" h="361" extrusionOk="0">
                    <a:moveTo>
                      <a:pt x="203" y="0"/>
                    </a:moveTo>
                    <a:cubicBezTo>
                      <a:pt x="170" y="0"/>
                      <a:pt x="97" y="49"/>
                      <a:pt x="53" y="144"/>
                    </a:cubicBezTo>
                    <a:cubicBezTo>
                      <a:pt x="1" y="256"/>
                      <a:pt x="27" y="361"/>
                      <a:pt x="56" y="361"/>
                    </a:cubicBezTo>
                    <a:cubicBezTo>
                      <a:pt x="90" y="361"/>
                      <a:pt x="120" y="283"/>
                      <a:pt x="161" y="193"/>
                    </a:cubicBezTo>
                    <a:cubicBezTo>
                      <a:pt x="202" y="107"/>
                      <a:pt x="243" y="32"/>
                      <a:pt x="217" y="6"/>
                    </a:cubicBezTo>
                    <a:cubicBezTo>
                      <a:pt x="214" y="2"/>
                      <a:pt x="210" y="0"/>
                      <a:pt x="20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69" name="Google Shape;2725;p46">
                <a:extLst>
                  <a:ext uri="{FF2B5EF4-FFF2-40B4-BE49-F238E27FC236}">
                    <a16:creationId xmlns:a16="http://schemas.microsoft.com/office/drawing/2014/main" xmlns="" id="{9C8C3D0C-7FA8-569A-D1EB-70FB2F005058}"/>
                  </a:ext>
                </a:extLst>
              </p:cNvPr>
              <p:cNvSpPr>
                <a:spLocks/>
              </p:cNvSpPr>
              <p:nvPr/>
            </p:nvSpPr>
            <p:spPr bwMode="auto">
              <a:xfrm>
                <a:off x="7754997" y="2683243"/>
                <a:ext cx="6312" cy="13239"/>
              </a:xfrm>
              <a:custGeom>
                <a:avLst/>
                <a:gdLst>
                  <a:gd name="T0" fmla="*/ 103 w 154"/>
                  <a:gd name="T1" fmla="*/ 0 h 323"/>
                  <a:gd name="T2" fmla="*/ 19 w 154"/>
                  <a:gd name="T3" fmla="*/ 149 h 323"/>
                  <a:gd name="T4" fmla="*/ 45 w 154"/>
                  <a:gd name="T5" fmla="*/ 322 h 323"/>
                  <a:gd name="T6" fmla="*/ 50 w 154"/>
                  <a:gd name="T7" fmla="*/ 322 h 323"/>
                  <a:gd name="T8" fmla="*/ 135 w 154"/>
                  <a:gd name="T9" fmla="*/ 172 h 323"/>
                  <a:gd name="T10" fmla="*/ 109 w 154"/>
                  <a:gd name="T11" fmla="*/ 1 h 323"/>
                  <a:gd name="T12" fmla="*/ 103 w 154"/>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154" h="323" extrusionOk="0">
                    <a:moveTo>
                      <a:pt x="103" y="0"/>
                    </a:moveTo>
                    <a:cubicBezTo>
                      <a:pt x="71" y="0"/>
                      <a:pt x="33" y="65"/>
                      <a:pt x="19" y="149"/>
                    </a:cubicBezTo>
                    <a:cubicBezTo>
                      <a:pt x="0" y="236"/>
                      <a:pt x="12" y="314"/>
                      <a:pt x="45" y="322"/>
                    </a:cubicBezTo>
                    <a:cubicBezTo>
                      <a:pt x="47" y="322"/>
                      <a:pt x="48" y="322"/>
                      <a:pt x="50" y="322"/>
                    </a:cubicBezTo>
                    <a:cubicBezTo>
                      <a:pt x="83" y="322"/>
                      <a:pt x="117" y="257"/>
                      <a:pt x="135" y="172"/>
                    </a:cubicBezTo>
                    <a:cubicBezTo>
                      <a:pt x="153" y="82"/>
                      <a:pt x="143" y="8"/>
                      <a:pt x="109" y="1"/>
                    </a:cubicBezTo>
                    <a:cubicBezTo>
                      <a:pt x="107" y="0"/>
                      <a:pt x="105" y="0"/>
                      <a:pt x="10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0" name="Google Shape;2726;p46">
                <a:extLst>
                  <a:ext uri="{FF2B5EF4-FFF2-40B4-BE49-F238E27FC236}">
                    <a16:creationId xmlns:a16="http://schemas.microsoft.com/office/drawing/2014/main" xmlns="" id="{9C3C4F69-72E9-3E18-C10F-5B3EE43D1B1C}"/>
                  </a:ext>
                </a:extLst>
              </p:cNvPr>
              <p:cNvSpPr>
                <a:spLocks/>
              </p:cNvSpPr>
              <p:nvPr/>
            </p:nvSpPr>
            <p:spPr bwMode="auto">
              <a:xfrm>
                <a:off x="7758357" y="2683243"/>
                <a:ext cx="5697" cy="13198"/>
              </a:xfrm>
              <a:custGeom>
                <a:avLst/>
                <a:gdLst>
                  <a:gd name="T0" fmla="*/ 55 w 139"/>
                  <a:gd name="T1" fmla="*/ 1 h 322"/>
                  <a:gd name="T2" fmla="*/ 53 w 139"/>
                  <a:gd name="T3" fmla="*/ 1 h 322"/>
                  <a:gd name="T4" fmla="*/ 8 w 139"/>
                  <a:gd name="T5" fmla="*/ 168 h 322"/>
                  <a:gd name="T6" fmla="*/ 84 w 139"/>
                  <a:gd name="T7" fmla="*/ 322 h 322"/>
                  <a:gd name="T8" fmla="*/ 87 w 139"/>
                  <a:gd name="T9" fmla="*/ 322 h 322"/>
                  <a:gd name="T10" fmla="*/ 128 w 139"/>
                  <a:gd name="T11" fmla="*/ 154 h 322"/>
                  <a:gd name="T12" fmla="*/ 55 w 139"/>
                  <a:gd name="T13" fmla="*/ 1 h 322"/>
                </a:gdLst>
                <a:ahLst/>
                <a:cxnLst>
                  <a:cxn ang="0">
                    <a:pos x="T0" y="T1"/>
                  </a:cxn>
                  <a:cxn ang="0">
                    <a:pos x="T2" y="T3"/>
                  </a:cxn>
                  <a:cxn ang="0">
                    <a:pos x="T4" y="T5"/>
                  </a:cxn>
                  <a:cxn ang="0">
                    <a:pos x="T6" y="T7"/>
                  </a:cxn>
                  <a:cxn ang="0">
                    <a:pos x="T8" y="T9"/>
                  </a:cxn>
                  <a:cxn ang="0">
                    <a:pos x="T10" y="T11"/>
                  </a:cxn>
                  <a:cxn ang="0">
                    <a:pos x="T12" y="T13"/>
                  </a:cxn>
                </a:cxnLst>
                <a:rect l="0" t="0" r="r" b="b"/>
                <a:pathLst>
                  <a:path w="139" h="322" extrusionOk="0">
                    <a:moveTo>
                      <a:pt x="55" y="1"/>
                    </a:moveTo>
                    <a:cubicBezTo>
                      <a:pt x="54" y="1"/>
                      <a:pt x="53" y="1"/>
                      <a:pt x="53" y="1"/>
                    </a:cubicBezTo>
                    <a:cubicBezTo>
                      <a:pt x="19" y="4"/>
                      <a:pt x="1" y="79"/>
                      <a:pt x="8" y="168"/>
                    </a:cubicBezTo>
                    <a:cubicBezTo>
                      <a:pt x="19" y="252"/>
                      <a:pt x="51" y="322"/>
                      <a:pt x="84" y="322"/>
                    </a:cubicBezTo>
                    <a:cubicBezTo>
                      <a:pt x="85" y="322"/>
                      <a:pt x="86" y="322"/>
                      <a:pt x="87" y="322"/>
                    </a:cubicBezTo>
                    <a:cubicBezTo>
                      <a:pt x="120" y="318"/>
                      <a:pt x="139" y="244"/>
                      <a:pt x="128" y="154"/>
                    </a:cubicBezTo>
                    <a:cubicBezTo>
                      <a:pt x="120" y="70"/>
                      <a:pt x="88" y="1"/>
                      <a:pt x="55"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1" name="Google Shape;2727;p46">
                <a:extLst>
                  <a:ext uri="{FF2B5EF4-FFF2-40B4-BE49-F238E27FC236}">
                    <a16:creationId xmlns:a16="http://schemas.microsoft.com/office/drawing/2014/main" xmlns="" id="{954A9D5D-AA49-0875-6230-D19398D753FF}"/>
                  </a:ext>
                </a:extLst>
              </p:cNvPr>
              <p:cNvSpPr>
                <a:spLocks/>
              </p:cNvSpPr>
              <p:nvPr/>
            </p:nvSpPr>
            <p:spPr bwMode="auto">
              <a:xfrm>
                <a:off x="7759915" y="2679021"/>
                <a:ext cx="12665" cy="20043"/>
              </a:xfrm>
              <a:custGeom>
                <a:avLst/>
                <a:gdLst>
                  <a:gd name="T0" fmla="*/ 36 w 309"/>
                  <a:gd name="T1" fmla="*/ 0 h 489"/>
                  <a:gd name="T2" fmla="*/ 23 w 309"/>
                  <a:gd name="T3" fmla="*/ 6 h 489"/>
                  <a:gd name="T4" fmla="*/ 127 w 309"/>
                  <a:gd name="T5" fmla="*/ 249 h 489"/>
                  <a:gd name="T6" fmla="*/ 247 w 309"/>
                  <a:gd name="T7" fmla="*/ 488 h 489"/>
                  <a:gd name="T8" fmla="*/ 248 w 309"/>
                  <a:gd name="T9" fmla="*/ 488 h 489"/>
                  <a:gd name="T10" fmla="*/ 235 w 309"/>
                  <a:gd name="T11" fmla="*/ 200 h 489"/>
                  <a:gd name="T12" fmla="*/ 36 w 309"/>
                  <a:gd name="T13" fmla="*/ 0 h 489"/>
                </a:gdLst>
                <a:ahLst/>
                <a:cxnLst>
                  <a:cxn ang="0">
                    <a:pos x="T0" y="T1"/>
                  </a:cxn>
                  <a:cxn ang="0">
                    <a:pos x="T2" y="T3"/>
                  </a:cxn>
                  <a:cxn ang="0">
                    <a:pos x="T4" y="T5"/>
                  </a:cxn>
                  <a:cxn ang="0">
                    <a:pos x="T6" y="T7"/>
                  </a:cxn>
                  <a:cxn ang="0">
                    <a:pos x="T8" y="T9"/>
                  </a:cxn>
                  <a:cxn ang="0">
                    <a:pos x="T10" y="T11"/>
                  </a:cxn>
                  <a:cxn ang="0">
                    <a:pos x="T12" y="T13"/>
                  </a:cxn>
                </a:cxnLst>
                <a:rect l="0" t="0" r="r" b="b"/>
                <a:pathLst>
                  <a:path w="309" h="489" extrusionOk="0">
                    <a:moveTo>
                      <a:pt x="36" y="0"/>
                    </a:moveTo>
                    <a:cubicBezTo>
                      <a:pt x="30" y="0"/>
                      <a:pt x="25" y="2"/>
                      <a:pt x="23" y="6"/>
                    </a:cubicBezTo>
                    <a:cubicBezTo>
                      <a:pt x="0" y="33"/>
                      <a:pt x="71" y="126"/>
                      <a:pt x="127" y="249"/>
                    </a:cubicBezTo>
                    <a:cubicBezTo>
                      <a:pt x="187" y="373"/>
                      <a:pt x="213" y="488"/>
                      <a:pt x="247" y="488"/>
                    </a:cubicBezTo>
                    <a:cubicBezTo>
                      <a:pt x="247" y="488"/>
                      <a:pt x="248" y="488"/>
                      <a:pt x="248" y="488"/>
                    </a:cubicBezTo>
                    <a:cubicBezTo>
                      <a:pt x="281" y="488"/>
                      <a:pt x="309" y="348"/>
                      <a:pt x="235" y="200"/>
                    </a:cubicBezTo>
                    <a:cubicBezTo>
                      <a:pt x="177" y="69"/>
                      <a:pt x="75" y="0"/>
                      <a:pt x="3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2" name="Google Shape;2728;p46">
                <a:extLst>
                  <a:ext uri="{FF2B5EF4-FFF2-40B4-BE49-F238E27FC236}">
                    <a16:creationId xmlns:a16="http://schemas.microsoft.com/office/drawing/2014/main" xmlns="" id="{890C4564-4F35-0439-EC6B-77D2839E3BEC}"/>
                  </a:ext>
                </a:extLst>
              </p:cNvPr>
              <p:cNvSpPr>
                <a:spLocks/>
              </p:cNvSpPr>
              <p:nvPr/>
            </p:nvSpPr>
            <p:spPr bwMode="auto">
              <a:xfrm>
                <a:off x="7783318" y="2663447"/>
                <a:ext cx="5246" cy="18485"/>
              </a:xfrm>
              <a:custGeom>
                <a:avLst/>
                <a:gdLst>
                  <a:gd name="T0" fmla="*/ 89 w 128"/>
                  <a:gd name="T1" fmla="*/ 1 h 451"/>
                  <a:gd name="T2" fmla="*/ 0 w 128"/>
                  <a:gd name="T3" fmla="*/ 225 h 451"/>
                  <a:gd name="T4" fmla="*/ 88 w 128"/>
                  <a:gd name="T5" fmla="*/ 451 h 451"/>
                  <a:gd name="T6" fmla="*/ 94 w 128"/>
                  <a:gd name="T7" fmla="*/ 450 h 451"/>
                  <a:gd name="T8" fmla="*/ 120 w 128"/>
                  <a:gd name="T9" fmla="*/ 225 h 451"/>
                  <a:gd name="T10" fmla="*/ 94 w 128"/>
                  <a:gd name="T11" fmla="*/ 1 h 451"/>
                  <a:gd name="T12" fmla="*/ 89 w 128"/>
                  <a:gd name="T13" fmla="*/ 1 h 451"/>
                </a:gdLst>
                <a:ahLst/>
                <a:cxnLst>
                  <a:cxn ang="0">
                    <a:pos x="T0" y="T1"/>
                  </a:cxn>
                  <a:cxn ang="0">
                    <a:pos x="T2" y="T3"/>
                  </a:cxn>
                  <a:cxn ang="0">
                    <a:pos x="T4" y="T5"/>
                  </a:cxn>
                  <a:cxn ang="0">
                    <a:pos x="T6" y="T7"/>
                  </a:cxn>
                  <a:cxn ang="0">
                    <a:pos x="T8" y="T9"/>
                  </a:cxn>
                  <a:cxn ang="0">
                    <a:pos x="T10" y="T11"/>
                  </a:cxn>
                  <a:cxn ang="0">
                    <a:pos x="T12" y="T13"/>
                  </a:cxn>
                </a:cxnLst>
                <a:rect l="0" t="0" r="r" b="b"/>
                <a:pathLst>
                  <a:path w="128" h="451" extrusionOk="0">
                    <a:moveTo>
                      <a:pt x="89" y="1"/>
                    </a:moveTo>
                    <a:cubicBezTo>
                      <a:pt x="58" y="1"/>
                      <a:pt x="0" y="94"/>
                      <a:pt x="0" y="225"/>
                    </a:cubicBezTo>
                    <a:cubicBezTo>
                      <a:pt x="0" y="356"/>
                      <a:pt x="57" y="451"/>
                      <a:pt x="88" y="451"/>
                    </a:cubicBezTo>
                    <a:cubicBezTo>
                      <a:pt x="90" y="451"/>
                      <a:pt x="92" y="450"/>
                      <a:pt x="94" y="450"/>
                    </a:cubicBezTo>
                    <a:cubicBezTo>
                      <a:pt x="128" y="439"/>
                      <a:pt x="120" y="341"/>
                      <a:pt x="120" y="225"/>
                    </a:cubicBezTo>
                    <a:cubicBezTo>
                      <a:pt x="120" y="110"/>
                      <a:pt x="128" y="9"/>
                      <a:pt x="94" y="1"/>
                    </a:cubicBezTo>
                    <a:cubicBezTo>
                      <a:pt x="92" y="1"/>
                      <a:pt x="90" y="1"/>
                      <a:pt x="8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3" name="Google Shape;2729;p46">
                <a:extLst>
                  <a:ext uri="{FF2B5EF4-FFF2-40B4-BE49-F238E27FC236}">
                    <a16:creationId xmlns:a16="http://schemas.microsoft.com/office/drawing/2014/main" xmlns="" id="{C5D1E8BC-67C8-7DE2-D54D-F33A1EB2DEB3}"/>
                  </a:ext>
                </a:extLst>
              </p:cNvPr>
              <p:cNvSpPr>
                <a:spLocks/>
              </p:cNvSpPr>
              <p:nvPr/>
            </p:nvSpPr>
            <p:spPr bwMode="auto">
              <a:xfrm>
                <a:off x="7788810" y="2664717"/>
                <a:ext cx="5574" cy="14592"/>
              </a:xfrm>
              <a:custGeom>
                <a:avLst/>
                <a:gdLst>
                  <a:gd name="T0" fmla="*/ 53 w 136"/>
                  <a:gd name="T1" fmla="*/ 1 h 356"/>
                  <a:gd name="T2" fmla="*/ 8 w 136"/>
                  <a:gd name="T3" fmla="*/ 184 h 356"/>
                  <a:gd name="T4" fmla="*/ 81 w 136"/>
                  <a:gd name="T5" fmla="*/ 355 h 356"/>
                  <a:gd name="T6" fmla="*/ 83 w 136"/>
                  <a:gd name="T7" fmla="*/ 355 h 356"/>
                  <a:gd name="T8" fmla="*/ 128 w 136"/>
                  <a:gd name="T9" fmla="*/ 172 h 356"/>
                  <a:gd name="T10" fmla="*/ 53 w 136"/>
                  <a:gd name="T11" fmla="*/ 1 h 356"/>
                </a:gdLst>
                <a:ahLst/>
                <a:cxnLst>
                  <a:cxn ang="0">
                    <a:pos x="T0" y="T1"/>
                  </a:cxn>
                  <a:cxn ang="0">
                    <a:pos x="T2" y="T3"/>
                  </a:cxn>
                  <a:cxn ang="0">
                    <a:pos x="T4" y="T5"/>
                  </a:cxn>
                  <a:cxn ang="0">
                    <a:pos x="T6" y="T7"/>
                  </a:cxn>
                  <a:cxn ang="0">
                    <a:pos x="T8" y="T9"/>
                  </a:cxn>
                  <a:cxn ang="0">
                    <a:pos x="T10" y="T11"/>
                  </a:cxn>
                </a:cxnLst>
                <a:rect l="0" t="0" r="r" b="b"/>
                <a:pathLst>
                  <a:path w="136" h="356" extrusionOk="0">
                    <a:moveTo>
                      <a:pt x="53" y="1"/>
                    </a:moveTo>
                    <a:cubicBezTo>
                      <a:pt x="20" y="4"/>
                      <a:pt x="1" y="86"/>
                      <a:pt x="8" y="184"/>
                    </a:cubicBezTo>
                    <a:cubicBezTo>
                      <a:pt x="16" y="278"/>
                      <a:pt x="51" y="355"/>
                      <a:pt x="81" y="355"/>
                    </a:cubicBezTo>
                    <a:cubicBezTo>
                      <a:pt x="82" y="355"/>
                      <a:pt x="82" y="355"/>
                      <a:pt x="83" y="355"/>
                    </a:cubicBezTo>
                    <a:cubicBezTo>
                      <a:pt x="116" y="351"/>
                      <a:pt x="135" y="270"/>
                      <a:pt x="128" y="172"/>
                    </a:cubicBezTo>
                    <a:cubicBezTo>
                      <a:pt x="120" y="75"/>
                      <a:pt x="83" y="1"/>
                      <a:pt x="5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4" name="Google Shape;2730;p46">
                <a:extLst>
                  <a:ext uri="{FF2B5EF4-FFF2-40B4-BE49-F238E27FC236}">
                    <a16:creationId xmlns:a16="http://schemas.microsoft.com/office/drawing/2014/main" xmlns="" id="{E23A881F-A8D6-189C-5645-6690CC1C73A2}"/>
                  </a:ext>
                </a:extLst>
              </p:cNvPr>
              <p:cNvSpPr>
                <a:spLocks/>
              </p:cNvSpPr>
              <p:nvPr/>
            </p:nvSpPr>
            <p:spPr bwMode="auto">
              <a:xfrm>
                <a:off x="7790040" y="2665865"/>
                <a:ext cx="11395" cy="12296"/>
              </a:xfrm>
              <a:custGeom>
                <a:avLst/>
                <a:gdLst>
                  <a:gd name="T0" fmla="*/ 44 w 278"/>
                  <a:gd name="T1" fmla="*/ 1 h 300"/>
                  <a:gd name="T2" fmla="*/ 27 w 278"/>
                  <a:gd name="T3" fmla="*/ 6 h 300"/>
                  <a:gd name="T4" fmla="*/ 90 w 278"/>
                  <a:gd name="T5" fmla="*/ 185 h 300"/>
                  <a:gd name="T6" fmla="*/ 235 w 278"/>
                  <a:gd name="T7" fmla="*/ 299 h 300"/>
                  <a:gd name="T8" fmla="*/ 251 w 278"/>
                  <a:gd name="T9" fmla="*/ 294 h 300"/>
                  <a:gd name="T10" fmla="*/ 188 w 278"/>
                  <a:gd name="T11" fmla="*/ 114 h 300"/>
                  <a:gd name="T12" fmla="*/ 44 w 278"/>
                  <a:gd name="T13" fmla="*/ 1 h 300"/>
                </a:gdLst>
                <a:ahLst/>
                <a:cxnLst>
                  <a:cxn ang="0">
                    <a:pos x="T0" y="T1"/>
                  </a:cxn>
                  <a:cxn ang="0">
                    <a:pos x="T2" y="T3"/>
                  </a:cxn>
                  <a:cxn ang="0">
                    <a:pos x="T4" y="T5"/>
                  </a:cxn>
                  <a:cxn ang="0">
                    <a:pos x="T6" y="T7"/>
                  </a:cxn>
                  <a:cxn ang="0">
                    <a:pos x="T8" y="T9"/>
                  </a:cxn>
                  <a:cxn ang="0">
                    <a:pos x="T10" y="T11"/>
                  </a:cxn>
                  <a:cxn ang="0">
                    <a:pos x="T12" y="T13"/>
                  </a:cxn>
                </a:cxnLst>
                <a:rect l="0" t="0" r="r" b="b"/>
                <a:pathLst>
                  <a:path w="278" h="300" extrusionOk="0">
                    <a:moveTo>
                      <a:pt x="44" y="1"/>
                    </a:moveTo>
                    <a:cubicBezTo>
                      <a:pt x="37" y="1"/>
                      <a:pt x="32" y="2"/>
                      <a:pt x="27" y="6"/>
                    </a:cubicBezTo>
                    <a:cubicBezTo>
                      <a:pt x="0" y="25"/>
                      <a:pt x="31" y="107"/>
                      <a:pt x="90" y="185"/>
                    </a:cubicBezTo>
                    <a:cubicBezTo>
                      <a:pt x="143" y="254"/>
                      <a:pt x="201" y="299"/>
                      <a:pt x="235" y="299"/>
                    </a:cubicBezTo>
                    <a:cubicBezTo>
                      <a:pt x="241" y="299"/>
                      <a:pt x="247" y="297"/>
                      <a:pt x="251" y="294"/>
                    </a:cubicBezTo>
                    <a:cubicBezTo>
                      <a:pt x="277" y="275"/>
                      <a:pt x="247" y="192"/>
                      <a:pt x="188" y="114"/>
                    </a:cubicBezTo>
                    <a:cubicBezTo>
                      <a:pt x="135" y="46"/>
                      <a:pt x="76" y="1"/>
                      <a:pt x="4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5" name="Google Shape;2731;p46">
                <a:extLst>
                  <a:ext uri="{FF2B5EF4-FFF2-40B4-BE49-F238E27FC236}">
                    <a16:creationId xmlns:a16="http://schemas.microsoft.com/office/drawing/2014/main" xmlns="" id="{194D54C4-F69C-7FF7-21F6-BE4F6B9B155B}"/>
                  </a:ext>
                </a:extLst>
              </p:cNvPr>
              <p:cNvSpPr>
                <a:spLocks/>
              </p:cNvSpPr>
              <p:nvPr/>
            </p:nvSpPr>
            <p:spPr bwMode="auto">
              <a:xfrm>
                <a:off x="7790655" y="2664020"/>
                <a:ext cx="13526" cy="11395"/>
              </a:xfrm>
              <a:custGeom>
                <a:avLst/>
                <a:gdLst>
                  <a:gd name="T0" fmla="*/ 53 w 330"/>
                  <a:gd name="T1" fmla="*/ 0 h 278"/>
                  <a:gd name="T2" fmla="*/ 12 w 330"/>
                  <a:gd name="T3" fmla="*/ 18 h 278"/>
                  <a:gd name="T4" fmla="*/ 139 w 330"/>
                  <a:gd name="T5" fmla="*/ 167 h 278"/>
                  <a:gd name="T6" fmla="*/ 289 w 330"/>
                  <a:gd name="T7" fmla="*/ 277 h 278"/>
                  <a:gd name="T8" fmla="*/ 299 w 330"/>
                  <a:gd name="T9" fmla="*/ 275 h 278"/>
                  <a:gd name="T10" fmla="*/ 221 w 330"/>
                  <a:gd name="T11" fmla="*/ 77 h 278"/>
                  <a:gd name="T12" fmla="*/ 53 w 330"/>
                  <a:gd name="T13" fmla="*/ 0 h 278"/>
                </a:gdLst>
                <a:ahLst/>
                <a:cxnLst>
                  <a:cxn ang="0">
                    <a:pos x="T0" y="T1"/>
                  </a:cxn>
                  <a:cxn ang="0">
                    <a:pos x="T2" y="T3"/>
                  </a:cxn>
                  <a:cxn ang="0">
                    <a:pos x="T4" y="T5"/>
                  </a:cxn>
                  <a:cxn ang="0">
                    <a:pos x="T6" y="T7"/>
                  </a:cxn>
                  <a:cxn ang="0">
                    <a:pos x="T8" y="T9"/>
                  </a:cxn>
                  <a:cxn ang="0">
                    <a:pos x="T10" y="T11"/>
                  </a:cxn>
                  <a:cxn ang="0">
                    <a:pos x="T12" y="T13"/>
                  </a:cxn>
                </a:cxnLst>
                <a:rect l="0" t="0" r="r" b="b"/>
                <a:pathLst>
                  <a:path w="330" h="278" extrusionOk="0">
                    <a:moveTo>
                      <a:pt x="53" y="0"/>
                    </a:moveTo>
                    <a:cubicBezTo>
                      <a:pt x="30" y="0"/>
                      <a:pt x="15" y="7"/>
                      <a:pt x="12" y="18"/>
                    </a:cubicBezTo>
                    <a:cubicBezTo>
                      <a:pt x="1" y="51"/>
                      <a:pt x="68" y="99"/>
                      <a:pt x="139" y="167"/>
                    </a:cubicBezTo>
                    <a:cubicBezTo>
                      <a:pt x="206" y="221"/>
                      <a:pt x="258" y="277"/>
                      <a:pt x="289" y="277"/>
                    </a:cubicBezTo>
                    <a:cubicBezTo>
                      <a:pt x="293" y="277"/>
                      <a:pt x="296" y="277"/>
                      <a:pt x="299" y="275"/>
                    </a:cubicBezTo>
                    <a:cubicBezTo>
                      <a:pt x="330" y="264"/>
                      <a:pt x="311" y="159"/>
                      <a:pt x="221" y="77"/>
                    </a:cubicBezTo>
                    <a:cubicBezTo>
                      <a:pt x="161" y="22"/>
                      <a:pt x="95" y="0"/>
                      <a:pt x="5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6" name="Google Shape;2732;p46">
                <a:extLst>
                  <a:ext uri="{FF2B5EF4-FFF2-40B4-BE49-F238E27FC236}">
                    <a16:creationId xmlns:a16="http://schemas.microsoft.com/office/drawing/2014/main" xmlns="" id="{32BE6B3A-57F1-B554-5465-DA45EAC20BC2}"/>
                  </a:ext>
                </a:extLst>
              </p:cNvPr>
              <p:cNvSpPr>
                <a:spLocks/>
              </p:cNvSpPr>
              <p:nvPr/>
            </p:nvSpPr>
            <p:spPr bwMode="auto">
              <a:xfrm>
                <a:off x="7731716" y="2413267"/>
                <a:ext cx="17338" cy="15329"/>
              </a:xfrm>
              <a:custGeom>
                <a:avLst/>
                <a:gdLst>
                  <a:gd name="T0" fmla="*/ 199 w 423"/>
                  <a:gd name="T1" fmla="*/ 21 h 374"/>
                  <a:gd name="T2" fmla="*/ 285 w 423"/>
                  <a:gd name="T3" fmla="*/ 99 h 374"/>
                  <a:gd name="T4" fmla="*/ 221 w 423"/>
                  <a:gd name="T5" fmla="*/ 253 h 374"/>
                  <a:gd name="T6" fmla="*/ 210 w 423"/>
                  <a:gd name="T7" fmla="*/ 253 h 374"/>
                  <a:gd name="T8" fmla="*/ 128 w 423"/>
                  <a:gd name="T9" fmla="*/ 118 h 374"/>
                  <a:gd name="T10" fmla="*/ 199 w 423"/>
                  <a:gd name="T11" fmla="*/ 21 h 374"/>
                  <a:gd name="T12" fmla="*/ 245 w 423"/>
                  <a:gd name="T13" fmla="*/ 0 h 374"/>
                  <a:gd name="T14" fmla="*/ 198 w 423"/>
                  <a:gd name="T15" fmla="*/ 18 h 374"/>
                  <a:gd name="T16" fmla="*/ 198 w 423"/>
                  <a:gd name="T17" fmla="*/ 18 h 374"/>
                  <a:gd name="T18" fmla="*/ 167 w 423"/>
                  <a:gd name="T19" fmla="*/ 8 h 374"/>
                  <a:gd name="T20" fmla="*/ 56 w 423"/>
                  <a:gd name="T21" fmla="*/ 73 h 374"/>
                  <a:gd name="T22" fmla="*/ 30 w 423"/>
                  <a:gd name="T23" fmla="*/ 256 h 374"/>
                  <a:gd name="T24" fmla="*/ 207 w 423"/>
                  <a:gd name="T25" fmla="*/ 374 h 374"/>
                  <a:gd name="T26" fmla="*/ 232 w 423"/>
                  <a:gd name="T27" fmla="*/ 372 h 374"/>
                  <a:gd name="T28" fmla="*/ 411 w 423"/>
                  <a:gd name="T29" fmla="*/ 219 h 374"/>
                  <a:gd name="T30" fmla="*/ 352 w 423"/>
                  <a:gd name="T31" fmla="*/ 44 h 374"/>
                  <a:gd name="T32" fmla="*/ 245 w 423"/>
                  <a:gd name="T3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374" extrusionOk="0">
                    <a:moveTo>
                      <a:pt x="199" y="21"/>
                    </a:moveTo>
                    <a:cubicBezTo>
                      <a:pt x="202" y="40"/>
                      <a:pt x="251" y="44"/>
                      <a:pt x="285" y="99"/>
                    </a:cubicBezTo>
                    <a:cubicBezTo>
                      <a:pt x="325" y="159"/>
                      <a:pt x="314" y="242"/>
                      <a:pt x="221" y="253"/>
                    </a:cubicBezTo>
                    <a:cubicBezTo>
                      <a:pt x="217" y="253"/>
                      <a:pt x="213" y="253"/>
                      <a:pt x="210" y="253"/>
                    </a:cubicBezTo>
                    <a:cubicBezTo>
                      <a:pt x="126" y="253"/>
                      <a:pt x="102" y="179"/>
                      <a:pt x="128" y="118"/>
                    </a:cubicBezTo>
                    <a:cubicBezTo>
                      <a:pt x="150" y="54"/>
                      <a:pt x="199" y="40"/>
                      <a:pt x="199" y="21"/>
                    </a:cubicBezTo>
                    <a:close/>
                    <a:moveTo>
                      <a:pt x="245" y="0"/>
                    </a:moveTo>
                    <a:cubicBezTo>
                      <a:pt x="218" y="0"/>
                      <a:pt x="200" y="10"/>
                      <a:pt x="198" y="18"/>
                    </a:cubicBezTo>
                    <a:cubicBezTo>
                      <a:pt x="196" y="13"/>
                      <a:pt x="184" y="8"/>
                      <a:pt x="167" y="8"/>
                    </a:cubicBezTo>
                    <a:cubicBezTo>
                      <a:pt x="138" y="8"/>
                      <a:pt x="94" y="22"/>
                      <a:pt x="56" y="73"/>
                    </a:cubicBezTo>
                    <a:cubicBezTo>
                      <a:pt x="27" y="115"/>
                      <a:pt x="1" y="182"/>
                      <a:pt x="30" y="256"/>
                    </a:cubicBezTo>
                    <a:cubicBezTo>
                      <a:pt x="54" y="327"/>
                      <a:pt x="132" y="374"/>
                      <a:pt x="207" y="374"/>
                    </a:cubicBezTo>
                    <a:cubicBezTo>
                      <a:pt x="216" y="374"/>
                      <a:pt x="224" y="373"/>
                      <a:pt x="232" y="372"/>
                    </a:cubicBezTo>
                    <a:cubicBezTo>
                      <a:pt x="318" y="365"/>
                      <a:pt x="401" y="301"/>
                      <a:pt x="411" y="219"/>
                    </a:cubicBezTo>
                    <a:cubicBezTo>
                      <a:pt x="423" y="141"/>
                      <a:pt x="385" y="80"/>
                      <a:pt x="352" y="44"/>
                    </a:cubicBezTo>
                    <a:cubicBezTo>
                      <a:pt x="312" y="10"/>
                      <a:pt x="274" y="0"/>
                      <a:pt x="24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7" name="Google Shape;2733;p46">
                <a:extLst>
                  <a:ext uri="{FF2B5EF4-FFF2-40B4-BE49-F238E27FC236}">
                    <a16:creationId xmlns:a16="http://schemas.microsoft.com/office/drawing/2014/main" xmlns="" id="{354FEDBA-442C-F8B4-6726-F56507533134}"/>
                  </a:ext>
                </a:extLst>
              </p:cNvPr>
              <p:cNvSpPr>
                <a:spLocks/>
              </p:cNvSpPr>
              <p:nvPr/>
            </p:nvSpPr>
            <p:spPr bwMode="auto">
              <a:xfrm>
                <a:off x="7733561" y="2437449"/>
                <a:ext cx="10903" cy="7706"/>
              </a:xfrm>
              <a:custGeom>
                <a:avLst/>
                <a:gdLst>
                  <a:gd name="T0" fmla="*/ 55 w 266"/>
                  <a:gd name="T1" fmla="*/ 1 h 188"/>
                  <a:gd name="T2" fmla="*/ 19 w 266"/>
                  <a:gd name="T3" fmla="*/ 14 h 188"/>
                  <a:gd name="T4" fmla="*/ 97 w 266"/>
                  <a:gd name="T5" fmla="*/ 145 h 188"/>
                  <a:gd name="T6" fmla="*/ 213 w 266"/>
                  <a:gd name="T7" fmla="*/ 187 h 188"/>
                  <a:gd name="T8" fmla="*/ 247 w 266"/>
                  <a:gd name="T9" fmla="*/ 174 h 188"/>
                  <a:gd name="T10" fmla="*/ 168 w 266"/>
                  <a:gd name="T11" fmla="*/ 44 h 188"/>
                  <a:gd name="T12" fmla="*/ 55 w 266"/>
                  <a:gd name="T13" fmla="*/ 1 h 188"/>
                </a:gdLst>
                <a:ahLst/>
                <a:cxnLst>
                  <a:cxn ang="0">
                    <a:pos x="T0" y="T1"/>
                  </a:cxn>
                  <a:cxn ang="0">
                    <a:pos x="T2" y="T3"/>
                  </a:cxn>
                  <a:cxn ang="0">
                    <a:pos x="T4" y="T5"/>
                  </a:cxn>
                  <a:cxn ang="0">
                    <a:pos x="T6" y="T7"/>
                  </a:cxn>
                  <a:cxn ang="0">
                    <a:pos x="T8" y="T9"/>
                  </a:cxn>
                  <a:cxn ang="0">
                    <a:pos x="T10" y="T11"/>
                  </a:cxn>
                  <a:cxn ang="0">
                    <a:pos x="T12" y="T13"/>
                  </a:cxn>
                </a:cxnLst>
                <a:rect l="0" t="0" r="r" b="b"/>
                <a:pathLst>
                  <a:path w="266" h="188" extrusionOk="0">
                    <a:moveTo>
                      <a:pt x="55" y="1"/>
                    </a:moveTo>
                    <a:cubicBezTo>
                      <a:pt x="40" y="1"/>
                      <a:pt x="27" y="5"/>
                      <a:pt x="19" y="14"/>
                    </a:cubicBezTo>
                    <a:cubicBezTo>
                      <a:pt x="1" y="40"/>
                      <a:pt x="38" y="100"/>
                      <a:pt x="97" y="145"/>
                    </a:cubicBezTo>
                    <a:cubicBezTo>
                      <a:pt x="140" y="172"/>
                      <a:pt x="183" y="187"/>
                      <a:pt x="213" y="187"/>
                    </a:cubicBezTo>
                    <a:cubicBezTo>
                      <a:pt x="229" y="187"/>
                      <a:pt x="241" y="183"/>
                      <a:pt x="247" y="174"/>
                    </a:cubicBezTo>
                    <a:cubicBezTo>
                      <a:pt x="266" y="148"/>
                      <a:pt x="232" y="88"/>
                      <a:pt x="168" y="44"/>
                    </a:cubicBezTo>
                    <a:cubicBezTo>
                      <a:pt x="127" y="16"/>
                      <a:pt x="85" y="1"/>
                      <a:pt x="55"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8" name="Google Shape;2734;p46">
                <a:extLst>
                  <a:ext uri="{FF2B5EF4-FFF2-40B4-BE49-F238E27FC236}">
                    <a16:creationId xmlns:a16="http://schemas.microsoft.com/office/drawing/2014/main" xmlns="" id="{71E46029-2360-A7C7-610A-F8FE390F27BC}"/>
                  </a:ext>
                </a:extLst>
              </p:cNvPr>
              <p:cNvSpPr>
                <a:spLocks/>
              </p:cNvSpPr>
              <p:nvPr/>
            </p:nvSpPr>
            <p:spPr bwMode="auto">
              <a:xfrm>
                <a:off x="7735487" y="2450769"/>
                <a:ext cx="11763" cy="6476"/>
              </a:xfrm>
              <a:custGeom>
                <a:avLst/>
                <a:gdLst>
                  <a:gd name="T0" fmla="*/ 230 w 287"/>
                  <a:gd name="T1" fmla="*/ 1 h 158"/>
                  <a:gd name="T2" fmla="*/ 121 w 287"/>
                  <a:gd name="T3" fmla="*/ 32 h 158"/>
                  <a:gd name="T4" fmla="*/ 6 w 287"/>
                  <a:gd name="T5" fmla="*/ 107 h 158"/>
                  <a:gd name="T6" fmla="*/ 96 w 287"/>
                  <a:gd name="T7" fmla="*/ 158 h 158"/>
                  <a:gd name="T8" fmla="*/ 166 w 287"/>
                  <a:gd name="T9" fmla="*/ 144 h 158"/>
                  <a:gd name="T10" fmla="*/ 260 w 287"/>
                  <a:gd name="T11" fmla="*/ 10 h 158"/>
                  <a:gd name="T12" fmla="*/ 230 w 287"/>
                  <a:gd name="T13" fmla="*/ 1 h 158"/>
                </a:gdLst>
                <a:ahLst/>
                <a:cxnLst>
                  <a:cxn ang="0">
                    <a:pos x="T0" y="T1"/>
                  </a:cxn>
                  <a:cxn ang="0">
                    <a:pos x="T2" y="T3"/>
                  </a:cxn>
                  <a:cxn ang="0">
                    <a:pos x="T4" y="T5"/>
                  </a:cxn>
                  <a:cxn ang="0">
                    <a:pos x="T6" y="T7"/>
                  </a:cxn>
                  <a:cxn ang="0">
                    <a:pos x="T8" y="T9"/>
                  </a:cxn>
                  <a:cxn ang="0">
                    <a:pos x="T10" y="T11"/>
                  </a:cxn>
                  <a:cxn ang="0">
                    <a:pos x="T12" y="T13"/>
                  </a:cxn>
                </a:cxnLst>
                <a:rect l="0" t="0" r="r" b="b"/>
                <a:pathLst>
                  <a:path w="287" h="158" extrusionOk="0">
                    <a:moveTo>
                      <a:pt x="230" y="1"/>
                    </a:moveTo>
                    <a:cubicBezTo>
                      <a:pt x="202" y="1"/>
                      <a:pt x="164" y="16"/>
                      <a:pt x="121" y="32"/>
                    </a:cubicBezTo>
                    <a:cubicBezTo>
                      <a:pt x="66" y="55"/>
                      <a:pt x="9" y="74"/>
                      <a:pt x="6" y="107"/>
                    </a:cubicBezTo>
                    <a:cubicBezTo>
                      <a:pt x="0" y="131"/>
                      <a:pt x="40" y="158"/>
                      <a:pt x="96" y="158"/>
                    </a:cubicBezTo>
                    <a:cubicBezTo>
                      <a:pt x="117" y="158"/>
                      <a:pt x="141" y="154"/>
                      <a:pt x="166" y="144"/>
                    </a:cubicBezTo>
                    <a:cubicBezTo>
                      <a:pt x="256" y="107"/>
                      <a:pt x="286" y="29"/>
                      <a:pt x="260" y="10"/>
                    </a:cubicBezTo>
                    <a:cubicBezTo>
                      <a:pt x="252" y="3"/>
                      <a:pt x="242" y="1"/>
                      <a:pt x="23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79" name="Google Shape;2735;p46">
                <a:extLst>
                  <a:ext uri="{FF2B5EF4-FFF2-40B4-BE49-F238E27FC236}">
                    <a16:creationId xmlns:a16="http://schemas.microsoft.com/office/drawing/2014/main" xmlns="" id="{F6850926-056B-BFCD-A2A7-919DE1A187BA}"/>
                  </a:ext>
                </a:extLst>
              </p:cNvPr>
              <p:cNvSpPr>
                <a:spLocks/>
              </p:cNvSpPr>
              <p:nvPr/>
            </p:nvSpPr>
            <p:spPr bwMode="auto">
              <a:xfrm>
                <a:off x="7738602" y="2466672"/>
                <a:ext cx="8771" cy="8607"/>
              </a:xfrm>
              <a:custGeom>
                <a:avLst/>
                <a:gdLst>
                  <a:gd name="T0" fmla="*/ 167 w 214"/>
                  <a:gd name="T1" fmla="*/ 0 h 210"/>
                  <a:gd name="T2" fmla="*/ 60 w 214"/>
                  <a:gd name="T3" fmla="*/ 67 h 210"/>
                  <a:gd name="T4" fmla="*/ 27 w 214"/>
                  <a:gd name="T5" fmla="*/ 201 h 210"/>
                  <a:gd name="T6" fmla="*/ 51 w 214"/>
                  <a:gd name="T7" fmla="*/ 209 h 210"/>
                  <a:gd name="T8" fmla="*/ 154 w 214"/>
                  <a:gd name="T9" fmla="*/ 145 h 210"/>
                  <a:gd name="T10" fmla="*/ 188 w 214"/>
                  <a:gd name="T11" fmla="*/ 6 h 210"/>
                  <a:gd name="T12" fmla="*/ 167 w 214"/>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214" h="210" extrusionOk="0">
                    <a:moveTo>
                      <a:pt x="167" y="0"/>
                    </a:moveTo>
                    <a:cubicBezTo>
                      <a:pt x="138" y="0"/>
                      <a:pt x="96" y="26"/>
                      <a:pt x="60" y="67"/>
                    </a:cubicBezTo>
                    <a:cubicBezTo>
                      <a:pt x="16" y="119"/>
                      <a:pt x="0" y="179"/>
                      <a:pt x="27" y="201"/>
                    </a:cubicBezTo>
                    <a:cubicBezTo>
                      <a:pt x="34" y="207"/>
                      <a:pt x="42" y="209"/>
                      <a:pt x="51" y="209"/>
                    </a:cubicBezTo>
                    <a:cubicBezTo>
                      <a:pt x="80" y="209"/>
                      <a:pt x="120" y="184"/>
                      <a:pt x="154" y="145"/>
                    </a:cubicBezTo>
                    <a:cubicBezTo>
                      <a:pt x="198" y="89"/>
                      <a:pt x="214" y="29"/>
                      <a:pt x="188" y="6"/>
                    </a:cubicBezTo>
                    <a:cubicBezTo>
                      <a:pt x="182" y="2"/>
                      <a:pt x="175" y="0"/>
                      <a:pt x="16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0" name="Google Shape;2736;p46">
                <a:extLst>
                  <a:ext uri="{FF2B5EF4-FFF2-40B4-BE49-F238E27FC236}">
                    <a16:creationId xmlns:a16="http://schemas.microsoft.com/office/drawing/2014/main" xmlns="" id="{4A346889-7BFD-CAD8-BEED-083FFA9D9C28}"/>
                  </a:ext>
                </a:extLst>
              </p:cNvPr>
              <p:cNvSpPr>
                <a:spLocks/>
              </p:cNvSpPr>
              <p:nvPr/>
            </p:nvSpPr>
            <p:spPr bwMode="auto">
              <a:xfrm>
                <a:off x="7732167" y="2483681"/>
                <a:ext cx="22256" cy="20494"/>
              </a:xfrm>
              <a:custGeom>
                <a:avLst/>
                <a:gdLst>
                  <a:gd name="T0" fmla="*/ 334 w 543"/>
                  <a:gd name="T1" fmla="*/ 74 h 500"/>
                  <a:gd name="T2" fmla="*/ 334 w 543"/>
                  <a:gd name="T3" fmla="*/ 74 h 500"/>
                  <a:gd name="T4" fmla="*/ 381 w 543"/>
                  <a:gd name="T5" fmla="*/ 126 h 500"/>
                  <a:gd name="T6" fmla="*/ 404 w 543"/>
                  <a:gd name="T7" fmla="*/ 275 h 500"/>
                  <a:gd name="T8" fmla="*/ 266 w 543"/>
                  <a:gd name="T9" fmla="*/ 379 h 500"/>
                  <a:gd name="T10" fmla="*/ 131 w 543"/>
                  <a:gd name="T11" fmla="*/ 275 h 500"/>
                  <a:gd name="T12" fmla="*/ 176 w 543"/>
                  <a:gd name="T13" fmla="*/ 141 h 500"/>
                  <a:gd name="T14" fmla="*/ 337 w 543"/>
                  <a:gd name="T15" fmla="*/ 85 h 500"/>
                  <a:gd name="T16" fmla="*/ 334 w 543"/>
                  <a:gd name="T17" fmla="*/ 74 h 500"/>
                  <a:gd name="T18" fmla="*/ 295 w 543"/>
                  <a:gd name="T19" fmla="*/ 0 h 500"/>
                  <a:gd name="T20" fmla="*/ 247 w 543"/>
                  <a:gd name="T21" fmla="*/ 17 h 500"/>
                  <a:gd name="T22" fmla="*/ 313 w 543"/>
                  <a:gd name="T23" fmla="*/ 58 h 500"/>
                  <a:gd name="T24" fmla="*/ 313 w 543"/>
                  <a:gd name="T25" fmla="*/ 58 h 500"/>
                  <a:gd name="T26" fmla="*/ 241 w 543"/>
                  <a:gd name="T27" fmla="*/ 41 h 500"/>
                  <a:gd name="T28" fmla="*/ 128 w 543"/>
                  <a:gd name="T29" fmla="*/ 74 h 500"/>
                  <a:gd name="T30" fmla="*/ 23 w 543"/>
                  <a:gd name="T31" fmla="*/ 301 h 500"/>
                  <a:gd name="T32" fmla="*/ 266 w 543"/>
                  <a:gd name="T33" fmla="*/ 500 h 500"/>
                  <a:gd name="T34" fmla="*/ 509 w 543"/>
                  <a:gd name="T35" fmla="*/ 312 h 500"/>
                  <a:gd name="T36" fmla="*/ 445 w 543"/>
                  <a:gd name="T37" fmla="*/ 70 h 500"/>
                  <a:gd name="T38" fmla="*/ 295 w 543"/>
                  <a:gd name="T3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3" h="500" extrusionOk="0">
                    <a:moveTo>
                      <a:pt x="334" y="74"/>
                    </a:moveTo>
                    <a:lnTo>
                      <a:pt x="334" y="74"/>
                    </a:lnTo>
                    <a:cubicBezTo>
                      <a:pt x="350" y="87"/>
                      <a:pt x="366" y="104"/>
                      <a:pt x="381" y="126"/>
                    </a:cubicBezTo>
                    <a:cubicBezTo>
                      <a:pt x="412" y="167"/>
                      <a:pt x="426" y="223"/>
                      <a:pt x="404" y="275"/>
                    </a:cubicBezTo>
                    <a:cubicBezTo>
                      <a:pt x="386" y="331"/>
                      <a:pt x="326" y="379"/>
                      <a:pt x="266" y="379"/>
                    </a:cubicBezTo>
                    <a:cubicBezTo>
                      <a:pt x="207" y="379"/>
                      <a:pt x="147" y="327"/>
                      <a:pt x="131" y="275"/>
                    </a:cubicBezTo>
                    <a:cubicBezTo>
                      <a:pt x="117" y="227"/>
                      <a:pt x="139" y="174"/>
                      <a:pt x="176" y="141"/>
                    </a:cubicBezTo>
                    <a:cubicBezTo>
                      <a:pt x="255" y="77"/>
                      <a:pt x="329" y="100"/>
                      <a:pt x="337" y="85"/>
                    </a:cubicBezTo>
                    <a:cubicBezTo>
                      <a:pt x="340" y="83"/>
                      <a:pt x="339" y="79"/>
                      <a:pt x="334" y="74"/>
                    </a:cubicBezTo>
                    <a:close/>
                    <a:moveTo>
                      <a:pt x="295" y="0"/>
                    </a:moveTo>
                    <a:cubicBezTo>
                      <a:pt x="263" y="0"/>
                      <a:pt x="244" y="11"/>
                      <a:pt x="247" y="17"/>
                    </a:cubicBezTo>
                    <a:cubicBezTo>
                      <a:pt x="245" y="27"/>
                      <a:pt x="275" y="33"/>
                      <a:pt x="313" y="58"/>
                    </a:cubicBezTo>
                    <a:cubicBezTo>
                      <a:pt x="296" y="49"/>
                      <a:pt x="271" y="41"/>
                      <a:pt x="241" y="41"/>
                    </a:cubicBezTo>
                    <a:cubicBezTo>
                      <a:pt x="209" y="41"/>
                      <a:pt x="171" y="50"/>
                      <a:pt x="128" y="74"/>
                    </a:cubicBezTo>
                    <a:cubicBezTo>
                      <a:pt x="68" y="103"/>
                      <a:pt x="0" y="197"/>
                      <a:pt x="23" y="301"/>
                    </a:cubicBezTo>
                    <a:cubicBezTo>
                      <a:pt x="50" y="402"/>
                      <a:pt x="139" y="496"/>
                      <a:pt x="266" y="500"/>
                    </a:cubicBezTo>
                    <a:cubicBezTo>
                      <a:pt x="393" y="500"/>
                      <a:pt x="483" y="402"/>
                      <a:pt x="509" y="312"/>
                    </a:cubicBezTo>
                    <a:cubicBezTo>
                      <a:pt x="543" y="212"/>
                      <a:pt x="498" y="115"/>
                      <a:pt x="445" y="70"/>
                    </a:cubicBezTo>
                    <a:cubicBezTo>
                      <a:pt x="389" y="15"/>
                      <a:pt x="333" y="0"/>
                      <a:pt x="29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1" name="Google Shape;2737;p46">
                <a:extLst>
                  <a:ext uri="{FF2B5EF4-FFF2-40B4-BE49-F238E27FC236}">
                    <a16:creationId xmlns:a16="http://schemas.microsoft.com/office/drawing/2014/main" xmlns="" id="{155C1592-80A5-AB7B-A5A8-B3C358234C73}"/>
                  </a:ext>
                </a:extLst>
              </p:cNvPr>
              <p:cNvSpPr>
                <a:spLocks/>
              </p:cNvSpPr>
              <p:nvPr/>
            </p:nvSpPr>
            <p:spPr bwMode="auto">
              <a:xfrm>
                <a:off x="7742291" y="2511224"/>
                <a:ext cx="11231" cy="11231"/>
              </a:xfrm>
              <a:custGeom>
                <a:avLst/>
                <a:gdLst>
                  <a:gd name="T0" fmla="*/ 227 w 274"/>
                  <a:gd name="T1" fmla="*/ 1 h 274"/>
                  <a:gd name="T2" fmla="*/ 79 w 274"/>
                  <a:gd name="T3" fmla="*/ 85 h 274"/>
                  <a:gd name="T4" fmla="*/ 34 w 274"/>
                  <a:gd name="T5" fmla="*/ 272 h 274"/>
                  <a:gd name="T6" fmla="*/ 42 w 274"/>
                  <a:gd name="T7" fmla="*/ 274 h 274"/>
                  <a:gd name="T8" fmla="*/ 169 w 274"/>
                  <a:gd name="T9" fmla="*/ 164 h 274"/>
                  <a:gd name="T10" fmla="*/ 258 w 274"/>
                  <a:gd name="T11" fmla="*/ 14 h 274"/>
                  <a:gd name="T12" fmla="*/ 227 w 274"/>
                  <a:gd name="T13" fmla="*/ 1 h 274"/>
                </a:gdLst>
                <a:ahLst/>
                <a:cxnLst>
                  <a:cxn ang="0">
                    <a:pos x="T0" y="T1"/>
                  </a:cxn>
                  <a:cxn ang="0">
                    <a:pos x="T2" y="T3"/>
                  </a:cxn>
                  <a:cxn ang="0">
                    <a:pos x="T4" y="T5"/>
                  </a:cxn>
                  <a:cxn ang="0">
                    <a:pos x="T6" y="T7"/>
                  </a:cxn>
                  <a:cxn ang="0">
                    <a:pos x="T8" y="T9"/>
                  </a:cxn>
                  <a:cxn ang="0">
                    <a:pos x="T10" y="T11"/>
                  </a:cxn>
                  <a:cxn ang="0">
                    <a:pos x="T12" y="T13"/>
                  </a:cxn>
                </a:cxnLst>
                <a:rect l="0" t="0" r="r" b="b"/>
                <a:pathLst>
                  <a:path w="274" h="274" extrusionOk="0">
                    <a:moveTo>
                      <a:pt x="227" y="1"/>
                    </a:moveTo>
                    <a:cubicBezTo>
                      <a:pt x="190" y="1"/>
                      <a:pt x="129" y="27"/>
                      <a:pt x="79" y="85"/>
                    </a:cubicBezTo>
                    <a:cubicBezTo>
                      <a:pt x="4" y="167"/>
                      <a:pt x="0" y="264"/>
                      <a:pt x="34" y="272"/>
                    </a:cubicBezTo>
                    <a:cubicBezTo>
                      <a:pt x="37" y="273"/>
                      <a:pt x="39" y="274"/>
                      <a:pt x="42" y="274"/>
                    </a:cubicBezTo>
                    <a:cubicBezTo>
                      <a:pt x="72" y="274"/>
                      <a:pt x="117" y="222"/>
                      <a:pt x="169" y="164"/>
                    </a:cubicBezTo>
                    <a:cubicBezTo>
                      <a:pt x="224" y="100"/>
                      <a:pt x="273" y="44"/>
                      <a:pt x="258" y="14"/>
                    </a:cubicBezTo>
                    <a:cubicBezTo>
                      <a:pt x="254" y="5"/>
                      <a:pt x="243" y="1"/>
                      <a:pt x="22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2" name="Google Shape;2738;p46">
                <a:extLst>
                  <a:ext uri="{FF2B5EF4-FFF2-40B4-BE49-F238E27FC236}">
                    <a16:creationId xmlns:a16="http://schemas.microsoft.com/office/drawing/2014/main" xmlns="" id="{3E7AD98B-D500-4DA1-C578-DF93CF6A0857}"/>
                  </a:ext>
                </a:extLst>
              </p:cNvPr>
              <p:cNvSpPr>
                <a:spLocks/>
              </p:cNvSpPr>
              <p:nvPr/>
            </p:nvSpPr>
            <p:spPr bwMode="auto">
              <a:xfrm>
                <a:off x="7748275" y="2528889"/>
                <a:ext cx="11190" cy="11190"/>
              </a:xfrm>
              <a:custGeom>
                <a:avLst/>
                <a:gdLst>
                  <a:gd name="T0" fmla="*/ 231 w 273"/>
                  <a:gd name="T1" fmla="*/ 0 h 273"/>
                  <a:gd name="T2" fmla="*/ 105 w 273"/>
                  <a:gd name="T3" fmla="*/ 110 h 273"/>
                  <a:gd name="T4" fmla="*/ 15 w 273"/>
                  <a:gd name="T5" fmla="*/ 259 h 273"/>
                  <a:gd name="T6" fmla="*/ 46 w 273"/>
                  <a:gd name="T7" fmla="*/ 273 h 273"/>
                  <a:gd name="T8" fmla="*/ 195 w 273"/>
                  <a:gd name="T9" fmla="*/ 188 h 273"/>
                  <a:gd name="T10" fmla="*/ 239 w 273"/>
                  <a:gd name="T11" fmla="*/ 2 h 273"/>
                  <a:gd name="T12" fmla="*/ 231 w 273"/>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273" h="273" extrusionOk="0">
                    <a:moveTo>
                      <a:pt x="231" y="0"/>
                    </a:moveTo>
                    <a:cubicBezTo>
                      <a:pt x="200" y="0"/>
                      <a:pt x="156" y="52"/>
                      <a:pt x="105" y="110"/>
                    </a:cubicBezTo>
                    <a:cubicBezTo>
                      <a:pt x="49" y="173"/>
                      <a:pt x="0" y="229"/>
                      <a:pt x="15" y="259"/>
                    </a:cubicBezTo>
                    <a:cubicBezTo>
                      <a:pt x="20" y="268"/>
                      <a:pt x="31" y="273"/>
                      <a:pt x="46" y="273"/>
                    </a:cubicBezTo>
                    <a:cubicBezTo>
                      <a:pt x="83" y="273"/>
                      <a:pt x="144" y="246"/>
                      <a:pt x="195" y="188"/>
                    </a:cubicBezTo>
                    <a:cubicBezTo>
                      <a:pt x="265" y="106"/>
                      <a:pt x="273" y="12"/>
                      <a:pt x="239" y="2"/>
                    </a:cubicBezTo>
                    <a:cubicBezTo>
                      <a:pt x="237" y="1"/>
                      <a:pt x="234" y="0"/>
                      <a:pt x="23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3" name="Google Shape;2739;p46">
                <a:extLst>
                  <a:ext uri="{FF2B5EF4-FFF2-40B4-BE49-F238E27FC236}">
                    <a16:creationId xmlns:a16="http://schemas.microsoft.com/office/drawing/2014/main" xmlns="" id="{6D2C021B-E296-F7DD-B10D-9D011FA733F0}"/>
                  </a:ext>
                </a:extLst>
              </p:cNvPr>
              <p:cNvSpPr>
                <a:spLocks/>
              </p:cNvSpPr>
              <p:nvPr/>
            </p:nvSpPr>
            <p:spPr bwMode="auto">
              <a:xfrm>
                <a:off x="7757579" y="2542086"/>
                <a:ext cx="5574" cy="14592"/>
              </a:xfrm>
              <a:custGeom>
                <a:avLst/>
                <a:gdLst>
                  <a:gd name="T0" fmla="*/ 55 w 136"/>
                  <a:gd name="T1" fmla="*/ 0 h 356"/>
                  <a:gd name="T2" fmla="*/ 53 w 136"/>
                  <a:gd name="T3" fmla="*/ 1 h 356"/>
                  <a:gd name="T4" fmla="*/ 8 w 136"/>
                  <a:gd name="T5" fmla="*/ 183 h 356"/>
                  <a:gd name="T6" fmla="*/ 81 w 136"/>
                  <a:gd name="T7" fmla="*/ 356 h 356"/>
                  <a:gd name="T8" fmla="*/ 83 w 136"/>
                  <a:gd name="T9" fmla="*/ 356 h 356"/>
                  <a:gd name="T10" fmla="*/ 128 w 136"/>
                  <a:gd name="T11" fmla="*/ 173 h 356"/>
                  <a:gd name="T12" fmla="*/ 55 w 136"/>
                  <a:gd name="T13" fmla="*/ 0 h 356"/>
                </a:gdLst>
                <a:ahLst/>
                <a:cxnLst>
                  <a:cxn ang="0">
                    <a:pos x="T0" y="T1"/>
                  </a:cxn>
                  <a:cxn ang="0">
                    <a:pos x="T2" y="T3"/>
                  </a:cxn>
                  <a:cxn ang="0">
                    <a:pos x="T4" y="T5"/>
                  </a:cxn>
                  <a:cxn ang="0">
                    <a:pos x="T6" y="T7"/>
                  </a:cxn>
                  <a:cxn ang="0">
                    <a:pos x="T8" y="T9"/>
                  </a:cxn>
                  <a:cxn ang="0">
                    <a:pos x="T10" y="T11"/>
                  </a:cxn>
                  <a:cxn ang="0">
                    <a:pos x="T12" y="T13"/>
                  </a:cxn>
                </a:cxnLst>
                <a:rect l="0" t="0" r="r" b="b"/>
                <a:pathLst>
                  <a:path w="136" h="356" extrusionOk="0">
                    <a:moveTo>
                      <a:pt x="55" y="0"/>
                    </a:moveTo>
                    <a:cubicBezTo>
                      <a:pt x="54" y="0"/>
                      <a:pt x="54" y="1"/>
                      <a:pt x="53" y="1"/>
                    </a:cubicBezTo>
                    <a:cubicBezTo>
                      <a:pt x="20" y="4"/>
                      <a:pt x="1" y="87"/>
                      <a:pt x="8" y="183"/>
                    </a:cubicBezTo>
                    <a:cubicBezTo>
                      <a:pt x="16" y="279"/>
                      <a:pt x="48" y="356"/>
                      <a:pt x="81" y="356"/>
                    </a:cubicBezTo>
                    <a:cubicBezTo>
                      <a:pt x="82" y="356"/>
                      <a:pt x="83" y="356"/>
                      <a:pt x="83" y="356"/>
                    </a:cubicBezTo>
                    <a:cubicBezTo>
                      <a:pt x="116" y="352"/>
                      <a:pt x="135" y="270"/>
                      <a:pt x="128" y="173"/>
                    </a:cubicBezTo>
                    <a:cubicBezTo>
                      <a:pt x="120" y="77"/>
                      <a:pt x="88" y="0"/>
                      <a:pt x="5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4" name="Google Shape;2740;p46">
                <a:extLst>
                  <a:ext uri="{FF2B5EF4-FFF2-40B4-BE49-F238E27FC236}">
                    <a16:creationId xmlns:a16="http://schemas.microsoft.com/office/drawing/2014/main" xmlns="" id="{D6B745EE-7B05-73FD-5ADC-D547FBA55370}"/>
                  </a:ext>
                </a:extLst>
              </p:cNvPr>
              <p:cNvSpPr>
                <a:spLocks/>
              </p:cNvSpPr>
              <p:nvPr/>
            </p:nvSpPr>
            <p:spPr bwMode="auto">
              <a:xfrm>
                <a:off x="7796926" y="2554546"/>
                <a:ext cx="10780" cy="6886"/>
              </a:xfrm>
              <a:custGeom>
                <a:avLst/>
                <a:gdLst>
                  <a:gd name="T0" fmla="*/ 61 w 263"/>
                  <a:gd name="T1" fmla="*/ 1 h 168"/>
                  <a:gd name="T2" fmla="*/ 20 w 263"/>
                  <a:gd name="T3" fmla="*/ 18 h 168"/>
                  <a:gd name="T4" fmla="*/ 101 w 263"/>
                  <a:gd name="T5" fmla="*/ 138 h 168"/>
                  <a:gd name="T6" fmla="*/ 202 w 263"/>
                  <a:gd name="T7" fmla="*/ 167 h 168"/>
                  <a:gd name="T8" fmla="*/ 244 w 263"/>
                  <a:gd name="T9" fmla="*/ 148 h 168"/>
                  <a:gd name="T10" fmla="*/ 161 w 263"/>
                  <a:gd name="T11" fmla="*/ 33 h 168"/>
                  <a:gd name="T12" fmla="*/ 61 w 263"/>
                  <a:gd name="T13" fmla="*/ 1 h 168"/>
                </a:gdLst>
                <a:ahLst/>
                <a:cxnLst>
                  <a:cxn ang="0">
                    <a:pos x="T0" y="T1"/>
                  </a:cxn>
                  <a:cxn ang="0">
                    <a:pos x="T2" y="T3"/>
                  </a:cxn>
                  <a:cxn ang="0">
                    <a:pos x="T4" y="T5"/>
                  </a:cxn>
                  <a:cxn ang="0">
                    <a:pos x="T6" y="T7"/>
                  </a:cxn>
                  <a:cxn ang="0">
                    <a:pos x="T8" y="T9"/>
                  </a:cxn>
                  <a:cxn ang="0">
                    <a:pos x="T10" y="T11"/>
                  </a:cxn>
                  <a:cxn ang="0">
                    <a:pos x="T12" y="T13"/>
                  </a:cxn>
                </a:cxnLst>
                <a:rect l="0" t="0" r="r" b="b"/>
                <a:pathLst>
                  <a:path w="263" h="168" extrusionOk="0">
                    <a:moveTo>
                      <a:pt x="61" y="1"/>
                    </a:moveTo>
                    <a:cubicBezTo>
                      <a:pt x="41" y="1"/>
                      <a:pt x="26" y="6"/>
                      <a:pt x="20" y="18"/>
                    </a:cubicBezTo>
                    <a:cubicBezTo>
                      <a:pt x="1" y="48"/>
                      <a:pt x="39" y="100"/>
                      <a:pt x="101" y="138"/>
                    </a:cubicBezTo>
                    <a:cubicBezTo>
                      <a:pt x="138" y="157"/>
                      <a:pt x="174" y="167"/>
                      <a:pt x="202" y="167"/>
                    </a:cubicBezTo>
                    <a:cubicBezTo>
                      <a:pt x="222" y="167"/>
                      <a:pt x="237" y="161"/>
                      <a:pt x="244" y="148"/>
                    </a:cubicBezTo>
                    <a:cubicBezTo>
                      <a:pt x="263" y="119"/>
                      <a:pt x="225" y="67"/>
                      <a:pt x="161" y="33"/>
                    </a:cubicBezTo>
                    <a:cubicBezTo>
                      <a:pt x="125" y="11"/>
                      <a:pt x="88" y="1"/>
                      <a:pt x="6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5" name="Google Shape;2741;p46">
                <a:extLst>
                  <a:ext uri="{FF2B5EF4-FFF2-40B4-BE49-F238E27FC236}">
                    <a16:creationId xmlns:a16="http://schemas.microsoft.com/office/drawing/2014/main" xmlns="" id="{19853B70-0977-D6AC-9012-24BB9F7A216D}"/>
                  </a:ext>
                </a:extLst>
              </p:cNvPr>
              <p:cNvSpPr>
                <a:spLocks/>
              </p:cNvSpPr>
              <p:nvPr/>
            </p:nvSpPr>
            <p:spPr bwMode="auto">
              <a:xfrm>
                <a:off x="7811353" y="2541963"/>
                <a:ext cx="12419" cy="11231"/>
              </a:xfrm>
              <a:custGeom>
                <a:avLst/>
                <a:gdLst>
                  <a:gd name="T0" fmla="*/ 261 w 303"/>
                  <a:gd name="T1" fmla="*/ 1 h 274"/>
                  <a:gd name="T2" fmla="*/ 108 w 303"/>
                  <a:gd name="T3" fmla="*/ 93 h 274"/>
                  <a:gd name="T4" fmla="*/ 26 w 303"/>
                  <a:gd name="T5" fmla="*/ 265 h 274"/>
                  <a:gd name="T6" fmla="*/ 46 w 303"/>
                  <a:gd name="T7" fmla="*/ 273 h 274"/>
                  <a:gd name="T8" fmla="*/ 194 w 303"/>
                  <a:gd name="T9" fmla="*/ 179 h 274"/>
                  <a:gd name="T10" fmla="*/ 280 w 303"/>
                  <a:gd name="T11" fmla="*/ 7 h 274"/>
                  <a:gd name="T12" fmla="*/ 261 w 303"/>
                  <a:gd name="T13" fmla="*/ 1 h 274"/>
                </a:gdLst>
                <a:ahLst/>
                <a:cxnLst>
                  <a:cxn ang="0">
                    <a:pos x="T0" y="T1"/>
                  </a:cxn>
                  <a:cxn ang="0">
                    <a:pos x="T2" y="T3"/>
                  </a:cxn>
                  <a:cxn ang="0">
                    <a:pos x="T4" y="T5"/>
                  </a:cxn>
                  <a:cxn ang="0">
                    <a:pos x="T6" y="T7"/>
                  </a:cxn>
                  <a:cxn ang="0">
                    <a:pos x="T8" y="T9"/>
                  </a:cxn>
                  <a:cxn ang="0">
                    <a:pos x="T10" y="T11"/>
                  </a:cxn>
                  <a:cxn ang="0">
                    <a:pos x="T12" y="T13"/>
                  </a:cxn>
                </a:cxnLst>
                <a:rect l="0" t="0" r="r" b="b"/>
                <a:pathLst>
                  <a:path w="303" h="274" extrusionOk="0">
                    <a:moveTo>
                      <a:pt x="261" y="1"/>
                    </a:moveTo>
                    <a:cubicBezTo>
                      <a:pt x="227" y="1"/>
                      <a:pt x="166" y="36"/>
                      <a:pt x="108" y="93"/>
                    </a:cubicBezTo>
                    <a:cubicBezTo>
                      <a:pt x="41" y="164"/>
                      <a:pt x="0" y="243"/>
                      <a:pt x="26" y="265"/>
                    </a:cubicBezTo>
                    <a:cubicBezTo>
                      <a:pt x="31" y="271"/>
                      <a:pt x="38" y="273"/>
                      <a:pt x="46" y="273"/>
                    </a:cubicBezTo>
                    <a:cubicBezTo>
                      <a:pt x="79" y="273"/>
                      <a:pt x="138" y="236"/>
                      <a:pt x="194" y="179"/>
                    </a:cubicBezTo>
                    <a:cubicBezTo>
                      <a:pt x="265" y="108"/>
                      <a:pt x="302" y="30"/>
                      <a:pt x="280" y="7"/>
                    </a:cubicBezTo>
                    <a:cubicBezTo>
                      <a:pt x="276" y="3"/>
                      <a:pt x="269" y="1"/>
                      <a:pt x="26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6" name="Google Shape;2742;p46">
                <a:extLst>
                  <a:ext uri="{FF2B5EF4-FFF2-40B4-BE49-F238E27FC236}">
                    <a16:creationId xmlns:a16="http://schemas.microsoft.com/office/drawing/2014/main" xmlns="" id="{C6E8BBC5-4661-0D63-2A38-DD37142802F8}"/>
                  </a:ext>
                </a:extLst>
              </p:cNvPr>
              <p:cNvSpPr>
                <a:spLocks/>
              </p:cNvSpPr>
              <p:nvPr/>
            </p:nvSpPr>
            <p:spPr bwMode="auto">
              <a:xfrm>
                <a:off x="7830002" y="2529914"/>
                <a:ext cx="15657" cy="13444"/>
              </a:xfrm>
              <a:custGeom>
                <a:avLst/>
                <a:gdLst>
                  <a:gd name="T0" fmla="*/ 162 w 382"/>
                  <a:gd name="T1" fmla="*/ 62 h 328"/>
                  <a:gd name="T2" fmla="*/ 259 w 382"/>
                  <a:gd name="T3" fmla="*/ 102 h 328"/>
                  <a:gd name="T4" fmla="*/ 259 w 382"/>
                  <a:gd name="T5" fmla="*/ 102 h 328"/>
                  <a:gd name="T6" fmla="*/ 206 w 382"/>
                  <a:gd name="T7" fmla="*/ 208 h 328"/>
                  <a:gd name="T8" fmla="*/ 200 w 382"/>
                  <a:gd name="T9" fmla="*/ 208 h 328"/>
                  <a:gd name="T10" fmla="*/ 132 w 382"/>
                  <a:gd name="T11" fmla="*/ 170 h 328"/>
                  <a:gd name="T12" fmla="*/ 135 w 382"/>
                  <a:gd name="T13" fmla="*/ 96 h 328"/>
                  <a:gd name="T14" fmla="*/ 162 w 382"/>
                  <a:gd name="T15" fmla="*/ 62 h 328"/>
                  <a:gd name="T16" fmla="*/ 166 w 382"/>
                  <a:gd name="T17" fmla="*/ 0 h 328"/>
                  <a:gd name="T18" fmla="*/ 68 w 382"/>
                  <a:gd name="T19" fmla="*/ 44 h 328"/>
                  <a:gd name="T20" fmla="*/ 30 w 382"/>
                  <a:gd name="T21" fmla="*/ 215 h 328"/>
                  <a:gd name="T22" fmla="*/ 200 w 382"/>
                  <a:gd name="T23" fmla="*/ 328 h 328"/>
                  <a:gd name="T24" fmla="*/ 218 w 382"/>
                  <a:gd name="T25" fmla="*/ 327 h 328"/>
                  <a:gd name="T26" fmla="*/ 366 w 382"/>
                  <a:gd name="T27" fmla="*/ 189 h 328"/>
                  <a:gd name="T28" fmla="*/ 322 w 382"/>
                  <a:gd name="T29" fmla="*/ 29 h 328"/>
                  <a:gd name="T30" fmla="*/ 303 w 382"/>
                  <a:gd name="T31" fmla="*/ 18 h 328"/>
                  <a:gd name="T32" fmla="*/ 292 w 382"/>
                  <a:gd name="T33" fmla="*/ 18 h 328"/>
                  <a:gd name="T34" fmla="*/ 255 w 382"/>
                  <a:gd name="T35" fmla="*/ 17 h 328"/>
                  <a:gd name="T36" fmla="*/ 207 w 382"/>
                  <a:gd name="T37" fmla="*/ 19 h 328"/>
                  <a:gd name="T38" fmla="*/ 207 w 382"/>
                  <a:gd name="T39" fmla="*/ 19 h 328"/>
                  <a:gd name="T40" fmla="*/ 166 w 382"/>
                  <a:gd name="T41"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328" extrusionOk="0">
                    <a:moveTo>
                      <a:pt x="162" y="62"/>
                    </a:moveTo>
                    <a:cubicBezTo>
                      <a:pt x="181" y="75"/>
                      <a:pt x="215" y="89"/>
                      <a:pt x="259" y="102"/>
                    </a:cubicBezTo>
                    <a:cubicBezTo>
                      <a:pt x="272" y="137"/>
                      <a:pt x="250" y="208"/>
                      <a:pt x="206" y="208"/>
                    </a:cubicBezTo>
                    <a:cubicBezTo>
                      <a:pt x="204" y="208"/>
                      <a:pt x="202" y="208"/>
                      <a:pt x="200" y="208"/>
                    </a:cubicBezTo>
                    <a:cubicBezTo>
                      <a:pt x="175" y="208"/>
                      <a:pt x="142" y="188"/>
                      <a:pt x="132" y="170"/>
                    </a:cubicBezTo>
                    <a:cubicBezTo>
                      <a:pt x="120" y="152"/>
                      <a:pt x="123" y="122"/>
                      <a:pt x="135" y="96"/>
                    </a:cubicBezTo>
                    <a:cubicBezTo>
                      <a:pt x="143" y="81"/>
                      <a:pt x="152" y="70"/>
                      <a:pt x="162" y="62"/>
                    </a:cubicBezTo>
                    <a:close/>
                    <a:moveTo>
                      <a:pt x="166" y="0"/>
                    </a:moveTo>
                    <a:cubicBezTo>
                      <a:pt x="140" y="0"/>
                      <a:pt x="105" y="11"/>
                      <a:pt x="68" y="44"/>
                    </a:cubicBezTo>
                    <a:cubicBezTo>
                      <a:pt x="34" y="73"/>
                      <a:pt x="1" y="141"/>
                      <a:pt x="30" y="215"/>
                    </a:cubicBezTo>
                    <a:cubicBezTo>
                      <a:pt x="59" y="278"/>
                      <a:pt x="122" y="328"/>
                      <a:pt x="200" y="328"/>
                    </a:cubicBezTo>
                    <a:cubicBezTo>
                      <a:pt x="206" y="328"/>
                      <a:pt x="212" y="328"/>
                      <a:pt x="218" y="327"/>
                    </a:cubicBezTo>
                    <a:cubicBezTo>
                      <a:pt x="299" y="320"/>
                      <a:pt x="359" y="249"/>
                      <a:pt x="366" y="189"/>
                    </a:cubicBezTo>
                    <a:cubicBezTo>
                      <a:pt x="382" y="125"/>
                      <a:pt x="359" y="63"/>
                      <a:pt x="322" y="29"/>
                    </a:cubicBezTo>
                    <a:lnTo>
                      <a:pt x="303" y="18"/>
                    </a:lnTo>
                    <a:lnTo>
                      <a:pt x="292" y="18"/>
                    </a:lnTo>
                    <a:cubicBezTo>
                      <a:pt x="279" y="17"/>
                      <a:pt x="266" y="17"/>
                      <a:pt x="255" y="17"/>
                    </a:cubicBezTo>
                    <a:cubicBezTo>
                      <a:pt x="237" y="17"/>
                      <a:pt x="221" y="18"/>
                      <a:pt x="207" y="19"/>
                    </a:cubicBezTo>
                    <a:cubicBezTo>
                      <a:pt x="209" y="11"/>
                      <a:pt x="192" y="0"/>
                      <a:pt x="16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7" name="Google Shape;2743;p46">
                <a:extLst>
                  <a:ext uri="{FF2B5EF4-FFF2-40B4-BE49-F238E27FC236}">
                    <a16:creationId xmlns:a16="http://schemas.microsoft.com/office/drawing/2014/main" xmlns="" id="{E8FE96FA-3BA4-05B9-7F08-71BB785E4113}"/>
                  </a:ext>
                </a:extLst>
              </p:cNvPr>
              <p:cNvSpPr>
                <a:spLocks/>
              </p:cNvSpPr>
              <p:nvPr/>
            </p:nvSpPr>
            <p:spPr bwMode="auto">
              <a:xfrm>
                <a:off x="7847626" y="2515896"/>
                <a:ext cx="6312" cy="13239"/>
              </a:xfrm>
              <a:custGeom>
                <a:avLst/>
                <a:gdLst>
                  <a:gd name="T0" fmla="*/ 103 w 154"/>
                  <a:gd name="T1" fmla="*/ 1 h 323"/>
                  <a:gd name="T2" fmla="*/ 19 w 154"/>
                  <a:gd name="T3" fmla="*/ 147 h 323"/>
                  <a:gd name="T4" fmla="*/ 45 w 154"/>
                  <a:gd name="T5" fmla="*/ 322 h 323"/>
                  <a:gd name="T6" fmla="*/ 47 w 154"/>
                  <a:gd name="T7" fmla="*/ 322 h 323"/>
                  <a:gd name="T8" fmla="*/ 135 w 154"/>
                  <a:gd name="T9" fmla="*/ 173 h 323"/>
                  <a:gd name="T10" fmla="*/ 109 w 154"/>
                  <a:gd name="T11" fmla="*/ 1 h 323"/>
                  <a:gd name="T12" fmla="*/ 103 w 154"/>
                  <a:gd name="T13" fmla="*/ 1 h 323"/>
                </a:gdLst>
                <a:ahLst/>
                <a:cxnLst>
                  <a:cxn ang="0">
                    <a:pos x="T0" y="T1"/>
                  </a:cxn>
                  <a:cxn ang="0">
                    <a:pos x="T2" y="T3"/>
                  </a:cxn>
                  <a:cxn ang="0">
                    <a:pos x="T4" y="T5"/>
                  </a:cxn>
                  <a:cxn ang="0">
                    <a:pos x="T6" y="T7"/>
                  </a:cxn>
                  <a:cxn ang="0">
                    <a:pos x="T8" y="T9"/>
                  </a:cxn>
                  <a:cxn ang="0">
                    <a:pos x="T10" y="T11"/>
                  </a:cxn>
                  <a:cxn ang="0">
                    <a:pos x="T12" y="T13"/>
                  </a:cxn>
                </a:cxnLst>
                <a:rect l="0" t="0" r="r" b="b"/>
                <a:pathLst>
                  <a:path w="154" h="323" extrusionOk="0">
                    <a:moveTo>
                      <a:pt x="103" y="1"/>
                    </a:moveTo>
                    <a:cubicBezTo>
                      <a:pt x="70" y="1"/>
                      <a:pt x="33" y="65"/>
                      <a:pt x="19" y="147"/>
                    </a:cubicBezTo>
                    <a:cubicBezTo>
                      <a:pt x="0" y="236"/>
                      <a:pt x="12" y="315"/>
                      <a:pt x="45" y="322"/>
                    </a:cubicBezTo>
                    <a:cubicBezTo>
                      <a:pt x="46" y="322"/>
                      <a:pt x="46" y="322"/>
                      <a:pt x="47" y="322"/>
                    </a:cubicBezTo>
                    <a:cubicBezTo>
                      <a:pt x="77" y="322"/>
                      <a:pt x="116" y="260"/>
                      <a:pt x="135" y="173"/>
                    </a:cubicBezTo>
                    <a:cubicBezTo>
                      <a:pt x="153" y="83"/>
                      <a:pt x="142" y="5"/>
                      <a:pt x="109" y="1"/>
                    </a:cubicBezTo>
                    <a:cubicBezTo>
                      <a:pt x="107" y="1"/>
                      <a:pt x="105" y="1"/>
                      <a:pt x="10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8" name="Google Shape;2744;p46">
                <a:extLst>
                  <a:ext uri="{FF2B5EF4-FFF2-40B4-BE49-F238E27FC236}">
                    <a16:creationId xmlns:a16="http://schemas.microsoft.com/office/drawing/2014/main" xmlns="" id="{22508C25-7715-2732-2E4C-BD1E7C0D14A2}"/>
                  </a:ext>
                </a:extLst>
              </p:cNvPr>
              <p:cNvSpPr>
                <a:spLocks/>
              </p:cNvSpPr>
              <p:nvPr/>
            </p:nvSpPr>
            <p:spPr bwMode="auto">
              <a:xfrm>
                <a:off x="7857709" y="2508355"/>
                <a:ext cx="13034" cy="6968"/>
              </a:xfrm>
              <a:custGeom>
                <a:avLst/>
                <a:gdLst>
                  <a:gd name="T0" fmla="*/ 66 w 318"/>
                  <a:gd name="T1" fmla="*/ 1 h 170"/>
                  <a:gd name="T2" fmla="*/ 16 w 318"/>
                  <a:gd name="T3" fmla="*/ 20 h 170"/>
                  <a:gd name="T4" fmla="*/ 135 w 318"/>
                  <a:gd name="T5" fmla="*/ 141 h 170"/>
                  <a:gd name="T6" fmla="*/ 255 w 318"/>
                  <a:gd name="T7" fmla="*/ 169 h 170"/>
                  <a:gd name="T8" fmla="*/ 304 w 318"/>
                  <a:gd name="T9" fmla="*/ 148 h 170"/>
                  <a:gd name="T10" fmla="*/ 183 w 318"/>
                  <a:gd name="T11" fmla="*/ 32 h 170"/>
                  <a:gd name="T12" fmla="*/ 66 w 318"/>
                  <a:gd name="T13" fmla="*/ 1 h 170"/>
                </a:gdLst>
                <a:ahLst/>
                <a:cxnLst>
                  <a:cxn ang="0">
                    <a:pos x="T0" y="T1"/>
                  </a:cxn>
                  <a:cxn ang="0">
                    <a:pos x="T2" y="T3"/>
                  </a:cxn>
                  <a:cxn ang="0">
                    <a:pos x="T4" y="T5"/>
                  </a:cxn>
                  <a:cxn ang="0">
                    <a:pos x="T6" y="T7"/>
                  </a:cxn>
                  <a:cxn ang="0">
                    <a:pos x="T8" y="T9"/>
                  </a:cxn>
                  <a:cxn ang="0">
                    <a:pos x="T10" y="T11"/>
                  </a:cxn>
                  <a:cxn ang="0">
                    <a:pos x="T12" y="T13"/>
                  </a:cxn>
                </a:cxnLst>
                <a:rect l="0" t="0" r="r" b="b"/>
                <a:pathLst>
                  <a:path w="318" h="170" extrusionOk="0">
                    <a:moveTo>
                      <a:pt x="66" y="1"/>
                    </a:moveTo>
                    <a:cubicBezTo>
                      <a:pt x="41" y="1"/>
                      <a:pt x="22" y="7"/>
                      <a:pt x="16" y="20"/>
                    </a:cubicBezTo>
                    <a:cubicBezTo>
                      <a:pt x="1" y="51"/>
                      <a:pt x="57" y="103"/>
                      <a:pt x="135" y="141"/>
                    </a:cubicBezTo>
                    <a:cubicBezTo>
                      <a:pt x="181" y="159"/>
                      <a:pt x="224" y="169"/>
                      <a:pt x="255" y="169"/>
                    </a:cubicBezTo>
                    <a:cubicBezTo>
                      <a:pt x="281" y="169"/>
                      <a:pt x="298" y="162"/>
                      <a:pt x="304" y="148"/>
                    </a:cubicBezTo>
                    <a:cubicBezTo>
                      <a:pt x="318" y="118"/>
                      <a:pt x="266" y="65"/>
                      <a:pt x="183" y="32"/>
                    </a:cubicBezTo>
                    <a:cubicBezTo>
                      <a:pt x="140" y="11"/>
                      <a:pt x="97" y="1"/>
                      <a:pt x="6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89" name="Google Shape;2745;p46">
                <a:extLst>
                  <a:ext uri="{FF2B5EF4-FFF2-40B4-BE49-F238E27FC236}">
                    <a16:creationId xmlns:a16="http://schemas.microsoft.com/office/drawing/2014/main" xmlns="" id="{06042BF5-F3F6-06D7-B263-DEFFD71A6742}"/>
                  </a:ext>
                </a:extLst>
              </p:cNvPr>
              <p:cNvSpPr>
                <a:spLocks/>
              </p:cNvSpPr>
              <p:nvPr/>
            </p:nvSpPr>
            <p:spPr bwMode="auto">
              <a:xfrm>
                <a:off x="7870046" y="2492534"/>
                <a:ext cx="13280" cy="12583"/>
              </a:xfrm>
              <a:custGeom>
                <a:avLst/>
                <a:gdLst>
                  <a:gd name="T0" fmla="*/ 174 w 324"/>
                  <a:gd name="T1" fmla="*/ 1 h 307"/>
                  <a:gd name="T2" fmla="*/ 148 w 324"/>
                  <a:gd name="T3" fmla="*/ 3 h 307"/>
                  <a:gd name="T4" fmla="*/ 70 w 324"/>
                  <a:gd name="T5" fmla="*/ 85 h 307"/>
                  <a:gd name="T6" fmla="*/ 79 w 324"/>
                  <a:gd name="T7" fmla="*/ 88 h 307"/>
                  <a:gd name="T8" fmla="*/ 117 w 324"/>
                  <a:gd name="T9" fmla="*/ 85 h 307"/>
                  <a:gd name="T10" fmla="*/ 148 w 324"/>
                  <a:gd name="T11" fmla="*/ 89 h 307"/>
                  <a:gd name="T12" fmla="*/ 189 w 324"/>
                  <a:gd name="T13" fmla="*/ 168 h 307"/>
                  <a:gd name="T14" fmla="*/ 148 w 324"/>
                  <a:gd name="T15" fmla="*/ 194 h 307"/>
                  <a:gd name="T16" fmla="*/ 99 w 324"/>
                  <a:gd name="T17" fmla="*/ 168 h 307"/>
                  <a:gd name="T18" fmla="*/ 62 w 324"/>
                  <a:gd name="T19" fmla="*/ 96 h 307"/>
                  <a:gd name="T20" fmla="*/ 57 w 324"/>
                  <a:gd name="T21" fmla="*/ 95 h 307"/>
                  <a:gd name="T22" fmla="*/ 25 w 324"/>
                  <a:gd name="T23" fmla="*/ 205 h 307"/>
                  <a:gd name="T24" fmla="*/ 125 w 324"/>
                  <a:gd name="T25" fmla="*/ 302 h 307"/>
                  <a:gd name="T26" fmla="*/ 158 w 324"/>
                  <a:gd name="T27" fmla="*/ 307 h 307"/>
                  <a:gd name="T28" fmla="*/ 289 w 324"/>
                  <a:gd name="T29" fmla="*/ 231 h 307"/>
                  <a:gd name="T30" fmla="*/ 279 w 324"/>
                  <a:gd name="T31" fmla="*/ 48 h 307"/>
                  <a:gd name="T32" fmla="*/ 174 w 324"/>
                  <a:gd name="T33" fmla="*/ 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 h="307" extrusionOk="0">
                    <a:moveTo>
                      <a:pt x="174" y="1"/>
                    </a:moveTo>
                    <a:cubicBezTo>
                      <a:pt x="165" y="1"/>
                      <a:pt x="156" y="1"/>
                      <a:pt x="148" y="3"/>
                    </a:cubicBezTo>
                    <a:cubicBezTo>
                      <a:pt x="65" y="18"/>
                      <a:pt x="55" y="82"/>
                      <a:pt x="70" y="85"/>
                    </a:cubicBezTo>
                    <a:cubicBezTo>
                      <a:pt x="72" y="87"/>
                      <a:pt x="75" y="88"/>
                      <a:pt x="79" y="88"/>
                    </a:cubicBezTo>
                    <a:cubicBezTo>
                      <a:pt x="88" y="88"/>
                      <a:pt x="101" y="85"/>
                      <a:pt x="117" y="85"/>
                    </a:cubicBezTo>
                    <a:cubicBezTo>
                      <a:pt x="126" y="85"/>
                      <a:pt x="137" y="86"/>
                      <a:pt x="148" y="89"/>
                    </a:cubicBezTo>
                    <a:cubicBezTo>
                      <a:pt x="193" y="101"/>
                      <a:pt x="211" y="127"/>
                      <a:pt x="189" y="168"/>
                    </a:cubicBezTo>
                    <a:cubicBezTo>
                      <a:pt x="176" y="186"/>
                      <a:pt x="163" y="194"/>
                      <a:pt x="148" y="194"/>
                    </a:cubicBezTo>
                    <a:cubicBezTo>
                      <a:pt x="133" y="194"/>
                      <a:pt x="116" y="185"/>
                      <a:pt x="99" y="168"/>
                    </a:cubicBezTo>
                    <a:cubicBezTo>
                      <a:pt x="73" y="137"/>
                      <a:pt x="73" y="108"/>
                      <a:pt x="62" y="96"/>
                    </a:cubicBezTo>
                    <a:cubicBezTo>
                      <a:pt x="61" y="95"/>
                      <a:pt x="59" y="95"/>
                      <a:pt x="57" y="95"/>
                    </a:cubicBezTo>
                    <a:cubicBezTo>
                      <a:pt x="41" y="95"/>
                      <a:pt x="1" y="135"/>
                      <a:pt x="25" y="205"/>
                    </a:cubicBezTo>
                    <a:cubicBezTo>
                      <a:pt x="36" y="242"/>
                      <a:pt x="62" y="287"/>
                      <a:pt x="125" y="302"/>
                    </a:cubicBezTo>
                    <a:cubicBezTo>
                      <a:pt x="136" y="306"/>
                      <a:pt x="147" y="307"/>
                      <a:pt x="158" y="307"/>
                    </a:cubicBezTo>
                    <a:cubicBezTo>
                      <a:pt x="210" y="307"/>
                      <a:pt x="265" y="274"/>
                      <a:pt x="289" y="231"/>
                    </a:cubicBezTo>
                    <a:cubicBezTo>
                      <a:pt x="324" y="179"/>
                      <a:pt x="324" y="96"/>
                      <a:pt x="279" y="48"/>
                    </a:cubicBezTo>
                    <a:cubicBezTo>
                      <a:pt x="246" y="13"/>
                      <a:pt x="207" y="1"/>
                      <a:pt x="17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0" name="Google Shape;2746;p46">
                <a:extLst>
                  <a:ext uri="{FF2B5EF4-FFF2-40B4-BE49-F238E27FC236}">
                    <a16:creationId xmlns:a16="http://schemas.microsoft.com/office/drawing/2014/main" xmlns="" id="{238551D8-B957-78E7-02F5-9582EBE3A228}"/>
                  </a:ext>
                </a:extLst>
              </p:cNvPr>
              <p:cNvSpPr>
                <a:spLocks/>
              </p:cNvSpPr>
              <p:nvPr/>
            </p:nvSpPr>
            <p:spPr bwMode="auto">
              <a:xfrm>
                <a:off x="7882506" y="2473639"/>
                <a:ext cx="6189" cy="8116"/>
              </a:xfrm>
              <a:custGeom>
                <a:avLst/>
                <a:gdLst>
                  <a:gd name="T0" fmla="*/ 52 w 151"/>
                  <a:gd name="T1" fmla="*/ 0 h 198"/>
                  <a:gd name="T2" fmla="*/ 42 w 151"/>
                  <a:gd name="T3" fmla="*/ 1 h 198"/>
                  <a:gd name="T4" fmla="*/ 20 w 151"/>
                  <a:gd name="T5" fmla="*/ 117 h 198"/>
                  <a:gd name="T6" fmla="*/ 97 w 151"/>
                  <a:gd name="T7" fmla="*/ 197 h 198"/>
                  <a:gd name="T8" fmla="*/ 109 w 151"/>
                  <a:gd name="T9" fmla="*/ 195 h 198"/>
                  <a:gd name="T10" fmla="*/ 132 w 151"/>
                  <a:gd name="T11" fmla="*/ 79 h 198"/>
                  <a:gd name="T12" fmla="*/ 52 w 151"/>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151" h="198" extrusionOk="0">
                    <a:moveTo>
                      <a:pt x="52" y="0"/>
                    </a:moveTo>
                    <a:cubicBezTo>
                      <a:pt x="48" y="0"/>
                      <a:pt x="45" y="1"/>
                      <a:pt x="42" y="1"/>
                    </a:cubicBezTo>
                    <a:cubicBezTo>
                      <a:pt x="12" y="12"/>
                      <a:pt x="1" y="64"/>
                      <a:pt x="20" y="117"/>
                    </a:cubicBezTo>
                    <a:cubicBezTo>
                      <a:pt x="36" y="165"/>
                      <a:pt x="69" y="197"/>
                      <a:pt x="97" y="197"/>
                    </a:cubicBezTo>
                    <a:cubicBezTo>
                      <a:pt x="101" y="197"/>
                      <a:pt x="105" y="197"/>
                      <a:pt x="109" y="195"/>
                    </a:cubicBezTo>
                    <a:cubicBezTo>
                      <a:pt x="139" y="184"/>
                      <a:pt x="150" y="131"/>
                      <a:pt x="132" y="79"/>
                    </a:cubicBezTo>
                    <a:cubicBezTo>
                      <a:pt x="115" y="33"/>
                      <a:pt x="82" y="0"/>
                      <a:pt x="5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1" name="Google Shape;2747;p46">
                <a:extLst>
                  <a:ext uri="{FF2B5EF4-FFF2-40B4-BE49-F238E27FC236}">
                    <a16:creationId xmlns:a16="http://schemas.microsoft.com/office/drawing/2014/main" xmlns="" id="{EEE5E9FE-A9DB-0EDD-6767-8D764C209080}"/>
                  </a:ext>
                </a:extLst>
              </p:cNvPr>
              <p:cNvSpPr>
                <a:spLocks/>
              </p:cNvSpPr>
              <p:nvPr/>
            </p:nvSpPr>
            <p:spPr bwMode="auto">
              <a:xfrm>
                <a:off x="7890621" y="2462286"/>
                <a:ext cx="10616" cy="6845"/>
              </a:xfrm>
              <a:custGeom>
                <a:avLst/>
                <a:gdLst>
                  <a:gd name="T0" fmla="*/ 63 w 259"/>
                  <a:gd name="T1" fmla="*/ 1 h 167"/>
                  <a:gd name="T2" fmla="*/ 16 w 259"/>
                  <a:gd name="T3" fmla="*/ 20 h 167"/>
                  <a:gd name="T4" fmla="*/ 98 w 259"/>
                  <a:gd name="T5" fmla="*/ 136 h 167"/>
                  <a:gd name="T6" fmla="*/ 199 w 259"/>
                  <a:gd name="T7" fmla="*/ 166 h 167"/>
                  <a:gd name="T8" fmla="*/ 244 w 259"/>
                  <a:gd name="T9" fmla="*/ 148 h 167"/>
                  <a:gd name="T10" fmla="*/ 158 w 259"/>
                  <a:gd name="T11" fmla="*/ 32 h 167"/>
                  <a:gd name="T12" fmla="*/ 63 w 259"/>
                  <a:gd name="T13" fmla="*/ 1 h 167"/>
                </a:gdLst>
                <a:ahLst/>
                <a:cxnLst>
                  <a:cxn ang="0">
                    <a:pos x="T0" y="T1"/>
                  </a:cxn>
                  <a:cxn ang="0">
                    <a:pos x="T2" y="T3"/>
                  </a:cxn>
                  <a:cxn ang="0">
                    <a:pos x="T4" y="T5"/>
                  </a:cxn>
                  <a:cxn ang="0">
                    <a:pos x="T6" y="T7"/>
                  </a:cxn>
                  <a:cxn ang="0">
                    <a:pos x="T8" y="T9"/>
                  </a:cxn>
                  <a:cxn ang="0">
                    <a:pos x="T10" y="T11"/>
                  </a:cxn>
                  <a:cxn ang="0">
                    <a:pos x="T12" y="T13"/>
                  </a:cxn>
                </a:cxnLst>
                <a:rect l="0" t="0" r="r" b="b"/>
                <a:pathLst>
                  <a:path w="259" h="167" extrusionOk="0">
                    <a:moveTo>
                      <a:pt x="63" y="1"/>
                    </a:moveTo>
                    <a:cubicBezTo>
                      <a:pt x="41" y="1"/>
                      <a:pt x="24" y="7"/>
                      <a:pt x="16" y="20"/>
                    </a:cubicBezTo>
                    <a:cubicBezTo>
                      <a:pt x="1" y="46"/>
                      <a:pt x="38" y="99"/>
                      <a:pt x="98" y="136"/>
                    </a:cubicBezTo>
                    <a:cubicBezTo>
                      <a:pt x="134" y="155"/>
                      <a:pt x="171" y="166"/>
                      <a:pt x="199" y="166"/>
                    </a:cubicBezTo>
                    <a:cubicBezTo>
                      <a:pt x="219" y="166"/>
                      <a:pt x="236" y="160"/>
                      <a:pt x="244" y="148"/>
                    </a:cubicBezTo>
                    <a:cubicBezTo>
                      <a:pt x="258" y="117"/>
                      <a:pt x="221" y="65"/>
                      <a:pt x="158" y="32"/>
                    </a:cubicBezTo>
                    <a:cubicBezTo>
                      <a:pt x="124" y="11"/>
                      <a:pt x="90" y="1"/>
                      <a:pt x="6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2" name="Google Shape;2748;p46">
                <a:extLst>
                  <a:ext uri="{FF2B5EF4-FFF2-40B4-BE49-F238E27FC236}">
                    <a16:creationId xmlns:a16="http://schemas.microsoft.com/office/drawing/2014/main" xmlns="" id="{E9A0A256-47F6-1A76-7A6D-3CBCCBAB28BA}"/>
                  </a:ext>
                </a:extLst>
              </p:cNvPr>
              <p:cNvSpPr>
                <a:spLocks/>
              </p:cNvSpPr>
              <p:nvPr/>
            </p:nvSpPr>
            <p:spPr bwMode="auto">
              <a:xfrm>
                <a:off x="7897343" y="2447736"/>
                <a:ext cx="12911" cy="6886"/>
              </a:xfrm>
              <a:custGeom>
                <a:avLst/>
                <a:gdLst>
                  <a:gd name="T0" fmla="*/ 252 w 315"/>
                  <a:gd name="T1" fmla="*/ 0 h 168"/>
                  <a:gd name="T2" fmla="*/ 135 w 315"/>
                  <a:gd name="T3" fmla="*/ 28 h 168"/>
                  <a:gd name="T4" fmla="*/ 12 w 315"/>
                  <a:gd name="T5" fmla="*/ 148 h 168"/>
                  <a:gd name="T6" fmla="*/ 65 w 315"/>
                  <a:gd name="T7" fmla="*/ 168 h 168"/>
                  <a:gd name="T8" fmla="*/ 184 w 315"/>
                  <a:gd name="T9" fmla="*/ 140 h 168"/>
                  <a:gd name="T10" fmla="*/ 304 w 315"/>
                  <a:gd name="T11" fmla="*/ 20 h 168"/>
                  <a:gd name="T12" fmla="*/ 252 w 315"/>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315" h="168" extrusionOk="0">
                    <a:moveTo>
                      <a:pt x="252" y="0"/>
                    </a:moveTo>
                    <a:cubicBezTo>
                      <a:pt x="220" y="0"/>
                      <a:pt x="178" y="10"/>
                      <a:pt x="135" y="28"/>
                    </a:cubicBezTo>
                    <a:cubicBezTo>
                      <a:pt x="54" y="65"/>
                      <a:pt x="1" y="118"/>
                      <a:pt x="12" y="148"/>
                    </a:cubicBezTo>
                    <a:cubicBezTo>
                      <a:pt x="19" y="161"/>
                      <a:pt x="38" y="168"/>
                      <a:pt x="65" y="168"/>
                    </a:cubicBezTo>
                    <a:cubicBezTo>
                      <a:pt x="97" y="168"/>
                      <a:pt x="139" y="158"/>
                      <a:pt x="184" y="140"/>
                    </a:cubicBezTo>
                    <a:cubicBezTo>
                      <a:pt x="263" y="103"/>
                      <a:pt x="315" y="51"/>
                      <a:pt x="304" y="20"/>
                    </a:cubicBezTo>
                    <a:cubicBezTo>
                      <a:pt x="297" y="7"/>
                      <a:pt x="278" y="0"/>
                      <a:pt x="25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3" name="Google Shape;2749;p46">
                <a:extLst>
                  <a:ext uri="{FF2B5EF4-FFF2-40B4-BE49-F238E27FC236}">
                    <a16:creationId xmlns:a16="http://schemas.microsoft.com/office/drawing/2014/main" xmlns="" id="{F465DDAE-C0D2-C0AB-FC56-6AD7D964E445}"/>
                  </a:ext>
                </a:extLst>
              </p:cNvPr>
              <p:cNvSpPr>
                <a:spLocks/>
              </p:cNvSpPr>
              <p:nvPr/>
            </p:nvSpPr>
            <p:spPr bwMode="auto">
              <a:xfrm>
                <a:off x="7908532" y="2423513"/>
                <a:ext cx="13977" cy="12911"/>
              </a:xfrm>
              <a:custGeom>
                <a:avLst/>
                <a:gdLst>
                  <a:gd name="T0" fmla="*/ 189 w 341"/>
                  <a:gd name="T1" fmla="*/ 0 h 315"/>
                  <a:gd name="T2" fmla="*/ 135 w 341"/>
                  <a:gd name="T3" fmla="*/ 32 h 315"/>
                  <a:gd name="T4" fmla="*/ 207 w 341"/>
                  <a:gd name="T5" fmla="*/ 85 h 315"/>
                  <a:gd name="T6" fmla="*/ 184 w 341"/>
                  <a:gd name="T7" fmla="*/ 189 h 315"/>
                  <a:gd name="T8" fmla="*/ 156 w 341"/>
                  <a:gd name="T9" fmla="*/ 194 h 315"/>
                  <a:gd name="T10" fmla="*/ 98 w 341"/>
                  <a:gd name="T11" fmla="*/ 126 h 315"/>
                  <a:gd name="T12" fmla="*/ 112 w 341"/>
                  <a:gd name="T13" fmla="*/ 40 h 315"/>
                  <a:gd name="T14" fmla="*/ 99 w 341"/>
                  <a:gd name="T15" fmla="*/ 33 h 315"/>
                  <a:gd name="T16" fmla="*/ 16 w 341"/>
                  <a:gd name="T17" fmla="*/ 111 h 315"/>
                  <a:gd name="T18" fmla="*/ 42 w 341"/>
                  <a:gd name="T19" fmla="*/ 256 h 315"/>
                  <a:gd name="T20" fmla="*/ 164 w 341"/>
                  <a:gd name="T21" fmla="*/ 314 h 315"/>
                  <a:gd name="T22" fmla="*/ 229 w 341"/>
                  <a:gd name="T23" fmla="*/ 301 h 315"/>
                  <a:gd name="T24" fmla="*/ 337 w 341"/>
                  <a:gd name="T25" fmla="*/ 144 h 315"/>
                  <a:gd name="T26" fmla="*/ 255 w 341"/>
                  <a:gd name="T27" fmla="*/ 18 h 315"/>
                  <a:gd name="T28" fmla="*/ 189 w 341"/>
                  <a:gd name="T2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 h="315" extrusionOk="0">
                    <a:moveTo>
                      <a:pt x="189" y="0"/>
                    </a:moveTo>
                    <a:cubicBezTo>
                      <a:pt x="149" y="0"/>
                      <a:pt x="127" y="22"/>
                      <a:pt x="135" y="32"/>
                    </a:cubicBezTo>
                    <a:cubicBezTo>
                      <a:pt x="139" y="47"/>
                      <a:pt x="176" y="51"/>
                      <a:pt x="207" y="85"/>
                    </a:cubicBezTo>
                    <a:cubicBezTo>
                      <a:pt x="236" y="126"/>
                      <a:pt x="236" y="167"/>
                      <a:pt x="184" y="189"/>
                    </a:cubicBezTo>
                    <a:cubicBezTo>
                      <a:pt x="174" y="193"/>
                      <a:pt x="165" y="194"/>
                      <a:pt x="156" y="194"/>
                    </a:cubicBezTo>
                    <a:cubicBezTo>
                      <a:pt x="122" y="194"/>
                      <a:pt x="104" y="165"/>
                      <a:pt x="98" y="126"/>
                    </a:cubicBezTo>
                    <a:cubicBezTo>
                      <a:pt x="94" y="81"/>
                      <a:pt x="120" y="55"/>
                      <a:pt x="112" y="40"/>
                    </a:cubicBezTo>
                    <a:cubicBezTo>
                      <a:pt x="112" y="36"/>
                      <a:pt x="107" y="33"/>
                      <a:pt x="99" y="33"/>
                    </a:cubicBezTo>
                    <a:cubicBezTo>
                      <a:pt x="78" y="33"/>
                      <a:pt x="37" y="52"/>
                      <a:pt x="16" y="111"/>
                    </a:cubicBezTo>
                    <a:cubicBezTo>
                      <a:pt x="5" y="149"/>
                      <a:pt x="0" y="204"/>
                      <a:pt x="42" y="256"/>
                    </a:cubicBezTo>
                    <a:cubicBezTo>
                      <a:pt x="70" y="295"/>
                      <a:pt x="117" y="314"/>
                      <a:pt x="164" y="314"/>
                    </a:cubicBezTo>
                    <a:cubicBezTo>
                      <a:pt x="186" y="314"/>
                      <a:pt x="209" y="310"/>
                      <a:pt x="229" y="301"/>
                    </a:cubicBezTo>
                    <a:cubicBezTo>
                      <a:pt x="288" y="279"/>
                      <a:pt x="341" y="211"/>
                      <a:pt x="337" y="144"/>
                    </a:cubicBezTo>
                    <a:cubicBezTo>
                      <a:pt x="329" y="77"/>
                      <a:pt x="288" y="37"/>
                      <a:pt x="255" y="18"/>
                    </a:cubicBezTo>
                    <a:cubicBezTo>
                      <a:pt x="230" y="5"/>
                      <a:pt x="208" y="0"/>
                      <a:pt x="18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4" name="Google Shape;2750;p46">
                <a:extLst>
                  <a:ext uri="{FF2B5EF4-FFF2-40B4-BE49-F238E27FC236}">
                    <a16:creationId xmlns:a16="http://schemas.microsoft.com/office/drawing/2014/main" xmlns="" id="{5259CDBC-F21D-10EE-27A0-DFE1FDB11266}"/>
                  </a:ext>
                </a:extLst>
              </p:cNvPr>
              <p:cNvSpPr>
                <a:spLocks/>
              </p:cNvSpPr>
              <p:nvPr/>
            </p:nvSpPr>
            <p:spPr bwMode="auto">
              <a:xfrm>
                <a:off x="7914803" y="2402733"/>
                <a:ext cx="12460" cy="5533"/>
              </a:xfrm>
              <a:custGeom>
                <a:avLst/>
                <a:gdLst>
                  <a:gd name="T0" fmla="*/ 212 w 304"/>
                  <a:gd name="T1" fmla="*/ 0 h 135"/>
                  <a:gd name="T2" fmla="*/ 139 w 304"/>
                  <a:gd name="T3" fmla="*/ 9 h 135"/>
                  <a:gd name="T4" fmla="*/ 9 w 304"/>
                  <a:gd name="T5" fmla="*/ 99 h 135"/>
                  <a:gd name="T6" fmla="*/ 93 w 304"/>
                  <a:gd name="T7" fmla="*/ 134 h 135"/>
                  <a:gd name="T8" fmla="*/ 166 w 304"/>
                  <a:gd name="T9" fmla="*/ 125 h 135"/>
                  <a:gd name="T10" fmla="*/ 296 w 304"/>
                  <a:gd name="T11" fmla="*/ 35 h 135"/>
                  <a:gd name="T12" fmla="*/ 212 w 304"/>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304" h="135" extrusionOk="0">
                    <a:moveTo>
                      <a:pt x="212" y="0"/>
                    </a:moveTo>
                    <a:cubicBezTo>
                      <a:pt x="190" y="0"/>
                      <a:pt x="165" y="3"/>
                      <a:pt x="139" y="9"/>
                    </a:cubicBezTo>
                    <a:cubicBezTo>
                      <a:pt x="61" y="28"/>
                      <a:pt x="1" y="69"/>
                      <a:pt x="9" y="99"/>
                    </a:cubicBezTo>
                    <a:cubicBezTo>
                      <a:pt x="14" y="121"/>
                      <a:pt x="47" y="134"/>
                      <a:pt x="93" y="134"/>
                    </a:cubicBezTo>
                    <a:cubicBezTo>
                      <a:pt x="115" y="134"/>
                      <a:pt x="140" y="131"/>
                      <a:pt x="166" y="125"/>
                    </a:cubicBezTo>
                    <a:cubicBezTo>
                      <a:pt x="247" y="106"/>
                      <a:pt x="304" y="65"/>
                      <a:pt x="296" y="35"/>
                    </a:cubicBezTo>
                    <a:cubicBezTo>
                      <a:pt x="291" y="13"/>
                      <a:pt x="257" y="0"/>
                      <a:pt x="21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5" name="Google Shape;2751;p46">
                <a:extLst>
                  <a:ext uri="{FF2B5EF4-FFF2-40B4-BE49-F238E27FC236}">
                    <a16:creationId xmlns:a16="http://schemas.microsoft.com/office/drawing/2014/main" xmlns="" id="{B48BFE5B-D1E3-73D2-4B39-9629506BE580}"/>
                  </a:ext>
                </a:extLst>
              </p:cNvPr>
              <p:cNvSpPr>
                <a:spLocks/>
              </p:cNvSpPr>
              <p:nvPr/>
            </p:nvSpPr>
            <p:spPr bwMode="auto">
              <a:xfrm>
                <a:off x="7913737" y="2393143"/>
                <a:ext cx="5246" cy="4017"/>
              </a:xfrm>
              <a:custGeom>
                <a:avLst/>
                <a:gdLst>
                  <a:gd name="T0" fmla="*/ 128 w 128"/>
                  <a:gd name="T1" fmla="*/ 0 h 98"/>
                  <a:gd name="T2" fmla="*/ 64 w 128"/>
                  <a:gd name="T3" fmla="*/ 49 h 98"/>
                  <a:gd name="T4" fmla="*/ 128 w 128"/>
                  <a:gd name="T5" fmla="*/ 0 h 98"/>
                  <a:gd name="T6" fmla="*/ 64 w 128"/>
                  <a:gd name="T7" fmla="*/ 49 h 98"/>
                  <a:gd name="T8" fmla="*/ 1 w 128"/>
                  <a:gd name="T9" fmla="*/ 97 h 98"/>
                  <a:gd name="T10" fmla="*/ 64 w 128"/>
                  <a:gd name="T11" fmla="*/ 49 h 98"/>
                </a:gdLst>
                <a:ahLst/>
                <a:cxnLst>
                  <a:cxn ang="0">
                    <a:pos x="T0" y="T1"/>
                  </a:cxn>
                  <a:cxn ang="0">
                    <a:pos x="T2" y="T3"/>
                  </a:cxn>
                  <a:cxn ang="0">
                    <a:pos x="T4" y="T5"/>
                  </a:cxn>
                  <a:cxn ang="0">
                    <a:pos x="T6" y="T7"/>
                  </a:cxn>
                  <a:cxn ang="0">
                    <a:pos x="T8" y="T9"/>
                  </a:cxn>
                  <a:cxn ang="0">
                    <a:pos x="T10" y="T11"/>
                  </a:cxn>
                </a:cxnLst>
                <a:rect l="0" t="0" r="r" b="b"/>
                <a:pathLst>
                  <a:path w="128" h="98" extrusionOk="0">
                    <a:moveTo>
                      <a:pt x="128" y="0"/>
                    </a:moveTo>
                    <a:lnTo>
                      <a:pt x="64" y="49"/>
                    </a:lnTo>
                    <a:cubicBezTo>
                      <a:pt x="86" y="33"/>
                      <a:pt x="107" y="17"/>
                      <a:pt x="128" y="0"/>
                    </a:cubicBezTo>
                    <a:close/>
                    <a:moveTo>
                      <a:pt x="64" y="49"/>
                    </a:moveTo>
                    <a:cubicBezTo>
                      <a:pt x="43" y="65"/>
                      <a:pt x="21" y="81"/>
                      <a:pt x="1" y="97"/>
                    </a:cubicBezTo>
                    <a:lnTo>
                      <a:pt x="64" y="4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6" name="Google Shape;2752;p46">
                <a:extLst>
                  <a:ext uri="{FF2B5EF4-FFF2-40B4-BE49-F238E27FC236}">
                    <a16:creationId xmlns:a16="http://schemas.microsoft.com/office/drawing/2014/main" xmlns="" id="{74D59222-E22A-9C7D-C667-C70DF642D220}"/>
                  </a:ext>
                </a:extLst>
              </p:cNvPr>
              <p:cNvSpPr>
                <a:spLocks/>
              </p:cNvSpPr>
              <p:nvPr/>
            </p:nvSpPr>
            <p:spPr bwMode="auto">
              <a:xfrm>
                <a:off x="7482641" y="2523028"/>
                <a:ext cx="6353" cy="9099"/>
              </a:xfrm>
              <a:custGeom>
                <a:avLst/>
                <a:gdLst>
                  <a:gd name="T0" fmla="*/ 102 w 155"/>
                  <a:gd name="T1" fmla="*/ 0 h 222"/>
                  <a:gd name="T2" fmla="*/ 20 w 155"/>
                  <a:gd name="T3" fmla="*/ 92 h 222"/>
                  <a:gd name="T4" fmla="*/ 42 w 155"/>
                  <a:gd name="T5" fmla="*/ 219 h 222"/>
                  <a:gd name="T6" fmla="*/ 54 w 155"/>
                  <a:gd name="T7" fmla="*/ 221 h 222"/>
                  <a:gd name="T8" fmla="*/ 135 w 155"/>
                  <a:gd name="T9" fmla="*/ 129 h 222"/>
                  <a:gd name="T10" fmla="*/ 113 w 155"/>
                  <a:gd name="T11" fmla="*/ 2 h 222"/>
                  <a:gd name="T12" fmla="*/ 102 w 155"/>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55" h="222" extrusionOk="0">
                    <a:moveTo>
                      <a:pt x="102" y="0"/>
                    </a:moveTo>
                    <a:cubicBezTo>
                      <a:pt x="70" y="0"/>
                      <a:pt x="36" y="39"/>
                      <a:pt x="20" y="92"/>
                    </a:cubicBezTo>
                    <a:cubicBezTo>
                      <a:pt x="1" y="152"/>
                      <a:pt x="12" y="208"/>
                      <a:pt x="42" y="219"/>
                    </a:cubicBezTo>
                    <a:cubicBezTo>
                      <a:pt x="46" y="220"/>
                      <a:pt x="50" y="221"/>
                      <a:pt x="54" y="221"/>
                    </a:cubicBezTo>
                    <a:cubicBezTo>
                      <a:pt x="84" y="221"/>
                      <a:pt x="119" y="183"/>
                      <a:pt x="135" y="129"/>
                    </a:cubicBezTo>
                    <a:cubicBezTo>
                      <a:pt x="154" y="69"/>
                      <a:pt x="142" y="14"/>
                      <a:pt x="113" y="2"/>
                    </a:cubicBezTo>
                    <a:cubicBezTo>
                      <a:pt x="109" y="1"/>
                      <a:pt x="106" y="0"/>
                      <a:pt x="10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7" name="Google Shape;2753;p46">
                <a:extLst>
                  <a:ext uri="{FF2B5EF4-FFF2-40B4-BE49-F238E27FC236}">
                    <a16:creationId xmlns:a16="http://schemas.microsoft.com/office/drawing/2014/main" xmlns="" id="{6DE2D48E-E2D6-B3E5-AC3C-204033C3E59C}"/>
                  </a:ext>
                </a:extLst>
              </p:cNvPr>
              <p:cNvSpPr>
                <a:spLocks/>
              </p:cNvSpPr>
              <p:nvPr/>
            </p:nvSpPr>
            <p:spPr bwMode="auto">
              <a:xfrm>
                <a:off x="7490429" y="2544259"/>
                <a:ext cx="14592" cy="13567"/>
              </a:xfrm>
              <a:custGeom>
                <a:avLst/>
                <a:gdLst>
                  <a:gd name="T0" fmla="*/ 190 w 356"/>
                  <a:gd name="T1" fmla="*/ 0 h 331"/>
                  <a:gd name="T2" fmla="*/ 128 w 356"/>
                  <a:gd name="T3" fmla="*/ 34 h 331"/>
                  <a:gd name="T4" fmla="*/ 206 w 356"/>
                  <a:gd name="T5" fmla="*/ 86 h 331"/>
                  <a:gd name="T6" fmla="*/ 195 w 356"/>
                  <a:gd name="T7" fmla="*/ 201 h 331"/>
                  <a:gd name="T8" fmla="*/ 157 w 356"/>
                  <a:gd name="T9" fmla="*/ 212 h 331"/>
                  <a:gd name="T10" fmla="*/ 94 w 356"/>
                  <a:gd name="T11" fmla="*/ 146 h 331"/>
                  <a:gd name="T12" fmla="*/ 94 w 356"/>
                  <a:gd name="T13" fmla="*/ 52 h 331"/>
                  <a:gd name="T14" fmla="*/ 84 w 356"/>
                  <a:gd name="T15" fmla="*/ 47 h 331"/>
                  <a:gd name="T16" fmla="*/ 9 w 356"/>
                  <a:gd name="T17" fmla="*/ 142 h 331"/>
                  <a:gd name="T18" fmla="*/ 54 w 356"/>
                  <a:gd name="T19" fmla="*/ 287 h 331"/>
                  <a:gd name="T20" fmla="*/ 167 w 356"/>
                  <a:gd name="T21" fmla="*/ 331 h 331"/>
                  <a:gd name="T22" fmla="*/ 251 w 356"/>
                  <a:gd name="T23" fmla="*/ 310 h 331"/>
                  <a:gd name="T24" fmla="*/ 345 w 356"/>
                  <a:gd name="T25" fmla="*/ 139 h 331"/>
                  <a:gd name="T26" fmla="*/ 251 w 356"/>
                  <a:gd name="T27" fmla="*/ 15 h 331"/>
                  <a:gd name="T28" fmla="*/ 190 w 356"/>
                  <a:gd name="T2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31" extrusionOk="0">
                    <a:moveTo>
                      <a:pt x="190" y="0"/>
                    </a:moveTo>
                    <a:cubicBezTo>
                      <a:pt x="146" y="0"/>
                      <a:pt x="123" y="25"/>
                      <a:pt x="128" y="34"/>
                    </a:cubicBezTo>
                    <a:cubicBezTo>
                      <a:pt x="135" y="49"/>
                      <a:pt x="173" y="52"/>
                      <a:pt x="206" y="86"/>
                    </a:cubicBezTo>
                    <a:cubicBezTo>
                      <a:pt x="244" y="123"/>
                      <a:pt x="251" y="175"/>
                      <a:pt x="195" y="201"/>
                    </a:cubicBezTo>
                    <a:cubicBezTo>
                      <a:pt x="181" y="209"/>
                      <a:pt x="168" y="212"/>
                      <a:pt x="157" y="212"/>
                    </a:cubicBezTo>
                    <a:cubicBezTo>
                      <a:pt x="122" y="212"/>
                      <a:pt x="100" y="182"/>
                      <a:pt x="94" y="146"/>
                    </a:cubicBezTo>
                    <a:cubicBezTo>
                      <a:pt x="83" y="97"/>
                      <a:pt x="106" y="67"/>
                      <a:pt x="94" y="52"/>
                    </a:cubicBezTo>
                    <a:cubicBezTo>
                      <a:pt x="93" y="49"/>
                      <a:pt x="90" y="47"/>
                      <a:pt x="84" y="47"/>
                    </a:cubicBezTo>
                    <a:cubicBezTo>
                      <a:pt x="65" y="47"/>
                      <a:pt x="23" y="72"/>
                      <a:pt x="9" y="142"/>
                    </a:cubicBezTo>
                    <a:cubicBezTo>
                      <a:pt x="1" y="179"/>
                      <a:pt x="4" y="239"/>
                      <a:pt x="54" y="287"/>
                    </a:cubicBezTo>
                    <a:cubicBezTo>
                      <a:pt x="82" y="316"/>
                      <a:pt x="124" y="331"/>
                      <a:pt x="167" y="331"/>
                    </a:cubicBezTo>
                    <a:cubicBezTo>
                      <a:pt x="196" y="331"/>
                      <a:pt x="225" y="324"/>
                      <a:pt x="251" y="310"/>
                    </a:cubicBezTo>
                    <a:cubicBezTo>
                      <a:pt x="311" y="280"/>
                      <a:pt x="356" y="206"/>
                      <a:pt x="345" y="139"/>
                    </a:cubicBezTo>
                    <a:cubicBezTo>
                      <a:pt x="333" y="71"/>
                      <a:pt x="289" y="34"/>
                      <a:pt x="251" y="15"/>
                    </a:cubicBezTo>
                    <a:cubicBezTo>
                      <a:pt x="228" y="4"/>
                      <a:pt x="207" y="0"/>
                      <a:pt x="190"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8" name="Google Shape;2754;p46">
                <a:extLst>
                  <a:ext uri="{FF2B5EF4-FFF2-40B4-BE49-F238E27FC236}">
                    <a16:creationId xmlns:a16="http://schemas.microsoft.com/office/drawing/2014/main" xmlns="" id="{B8E2B470-5EAA-ADBE-927A-D37A752113BD}"/>
                  </a:ext>
                </a:extLst>
              </p:cNvPr>
              <p:cNvSpPr>
                <a:spLocks/>
              </p:cNvSpPr>
              <p:nvPr/>
            </p:nvSpPr>
            <p:spPr bwMode="auto">
              <a:xfrm>
                <a:off x="7498134" y="2571023"/>
                <a:ext cx="12132" cy="6517"/>
              </a:xfrm>
              <a:custGeom>
                <a:avLst/>
                <a:gdLst>
                  <a:gd name="T0" fmla="*/ 68 w 296"/>
                  <a:gd name="T1" fmla="*/ 1 h 159"/>
                  <a:gd name="T2" fmla="*/ 11 w 296"/>
                  <a:gd name="T3" fmla="*/ 23 h 159"/>
                  <a:gd name="T4" fmla="*/ 123 w 296"/>
                  <a:gd name="T5" fmla="*/ 135 h 159"/>
                  <a:gd name="T6" fmla="*/ 230 w 296"/>
                  <a:gd name="T7" fmla="*/ 159 h 159"/>
                  <a:gd name="T8" fmla="*/ 284 w 296"/>
                  <a:gd name="T9" fmla="*/ 135 h 159"/>
                  <a:gd name="T10" fmla="*/ 171 w 296"/>
                  <a:gd name="T11" fmla="*/ 23 h 159"/>
                  <a:gd name="T12" fmla="*/ 68 w 296"/>
                  <a:gd name="T13" fmla="*/ 1 h 159"/>
                </a:gdLst>
                <a:ahLst/>
                <a:cxnLst>
                  <a:cxn ang="0">
                    <a:pos x="T0" y="T1"/>
                  </a:cxn>
                  <a:cxn ang="0">
                    <a:pos x="T2" y="T3"/>
                  </a:cxn>
                  <a:cxn ang="0">
                    <a:pos x="T4" y="T5"/>
                  </a:cxn>
                  <a:cxn ang="0">
                    <a:pos x="T6" y="T7"/>
                  </a:cxn>
                  <a:cxn ang="0">
                    <a:pos x="T8" y="T9"/>
                  </a:cxn>
                  <a:cxn ang="0">
                    <a:pos x="T10" y="T11"/>
                  </a:cxn>
                  <a:cxn ang="0">
                    <a:pos x="T12" y="T13"/>
                  </a:cxn>
                </a:cxnLst>
                <a:rect l="0" t="0" r="r" b="b"/>
                <a:pathLst>
                  <a:path w="296" h="159" extrusionOk="0">
                    <a:moveTo>
                      <a:pt x="68" y="1"/>
                    </a:moveTo>
                    <a:cubicBezTo>
                      <a:pt x="38" y="1"/>
                      <a:pt x="17" y="8"/>
                      <a:pt x="11" y="23"/>
                    </a:cubicBezTo>
                    <a:cubicBezTo>
                      <a:pt x="0" y="53"/>
                      <a:pt x="49" y="105"/>
                      <a:pt x="123" y="135"/>
                    </a:cubicBezTo>
                    <a:cubicBezTo>
                      <a:pt x="161" y="151"/>
                      <a:pt x="200" y="159"/>
                      <a:pt x="230" y="159"/>
                    </a:cubicBezTo>
                    <a:cubicBezTo>
                      <a:pt x="258" y="159"/>
                      <a:pt x="278" y="152"/>
                      <a:pt x="284" y="135"/>
                    </a:cubicBezTo>
                    <a:cubicBezTo>
                      <a:pt x="295" y="105"/>
                      <a:pt x="247" y="57"/>
                      <a:pt x="171" y="23"/>
                    </a:cubicBezTo>
                    <a:cubicBezTo>
                      <a:pt x="134" y="8"/>
                      <a:pt x="97" y="1"/>
                      <a:pt x="68"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599" name="Google Shape;2755;p46">
                <a:extLst>
                  <a:ext uri="{FF2B5EF4-FFF2-40B4-BE49-F238E27FC236}">
                    <a16:creationId xmlns:a16="http://schemas.microsoft.com/office/drawing/2014/main" xmlns="" id="{4B395158-A904-A009-8467-ABA974D501E8}"/>
                  </a:ext>
                </a:extLst>
              </p:cNvPr>
              <p:cNvSpPr>
                <a:spLocks/>
              </p:cNvSpPr>
              <p:nvPr/>
            </p:nvSpPr>
            <p:spPr bwMode="auto">
              <a:xfrm>
                <a:off x="7503913" y="2591311"/>
                <a:ext cx="9878" cy="5574"/>
              </a:xfrm>
              <a:custGeom>
                <a:avLst/>
                <a:gdLst>
                  <a:gd name="T0" fmla="*/ 82 w 241"/>
                  <a:gd name="T1" fmla="*/ 1 h 136"/>
                  <a:gd name="T2" fmla="*/ 12 w 241"/>
                  <a:gd name="T3" fmla="*/ 32 h 136"/>
                  <a:gd name="T4" fmla="*/ 101 w 241"/>
                  <a:gd name="T5" fmla="*/ 125 h 136"/>
                  <a:gd name="T6" fmla="*/ 163 w 241"/>
                  <a:gd name="T7" fmla="*/ 136 h 136"/>
                  <a:gd name="T8" fmla="*/ 229 w 241"/>
                  <a:gd name="T9" fmla="*/ 103 h 136"/>
                  <a:gd name="T10" fmla="*/ 139 w 241"/>
                  <a:gd name="T11" fmla="*/ 10 h 136"/>
                  <a:gd name="T12" fmla="*/ 82 w 241"/>
                  <a:gd name="T13" fmla="*/ 1 h 136"/>
                </a:gdLst>
                <a:ahLst/>
                <a:cxnLst>
                  <a:cxn ang="0">
                    <a:pos x="T0" y="T1"/>
                  </a:cxn>
                  <a:cxn ang="0">
                    <a:pos x="T2" y="T3"/>
                  </a:cxn>
                  <a:cxn ang="0">
                    <a:pos x="T4" y="T5"/>
                  </a:cxn>
                  <a:cxn ang="0">
                    <a:pos x="T6" y="T7"/>
                  </a:cxn>
                  <a:cxn ang="0">
                    <a:pos x="T8" y="T9"/>
                  </a:cxn>
                  <a:cxn ang="0">
                    <a:pos x="T10" y="T11"/>
                  </a:cxn>
                  <a:cxn ang="0">
                    <a:pos x="T12" y="T13"/>
                  </a:cxn>
                </a:cxnLst>
                <a:rect l="0" t="0" r="r" b="b"/>
                <a:pathLst>
                  <a:path w="241" h="136" extrusionOk="0">
                    <a:moveTo>
                      <a:pt x="82" y="1"/>
                    </a:moveTo>
                    <a:cubicBezTo>
                      <a:pt x="47" y="1"/>
                      <a:pt x="19" y="12"/>
                      <a:pt x="12" y="32"/>
                    </a:cubicBezTo>
                    <a:cubicBezTo>
                      <a:pt x="1" y="66"/>
                      <a:pt x="42" y="107"/>
                      <a:pt x="101" y="125"/>
                    </a:cubicBezTo>
                    <a:cubicBezTo>
                      <a:pt x="123" y="132"/>
                      <a:pt x="144" y="136"/>
                      <a:pt x="163" y="136"/>
                    </a:cubicBezTo>
                    <a:cubicBezTo>
                      <a:pt x="196" y="136"/>
                      <a:pt x="222" y="125"/>
                      <a:pt x="229" y="103"/>
                    </a:cubicBezTo>
                    <a:cubicBezTo>
                      <a:pt x="240" y="73"/>
                      <a:pt x="199" y="32"/>
                      <a:pt x="139" y="10"/>
                    </a:cubicBezTo>
                    <a:cubicBezTo>
                      <a:pt x="119" y="4"/>
                      <a:pt x="100" y="1"/>
                      <a:pt x="82"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0" name="Google Shape;2756;p46">
                <a:extLst>
                  <a:ext uri="{FF2B5EF4-FFF2-40B4-BE49-F238E27FC236}">
                    <a16:creationId xmlns:a16="http://schemas.microsoft.com/office/drawing/2014/main" xmlns="" id="{BA0B5631-9713-E3AE-82DD-5D1C041D1F4D}"/>
                  </a:ext>
                </a:extLst>
              </p:cNvPr>
              <p:cNvSpPr>
                <a:spLocks/>
              </p:cNvSpPr>
              <p:nvPr/>
            </p:nvSpPr>
            <p:spPr bwMode="auto">
              <a:xfrm>
                <a:off x="7512192" y="2608361"/>
                <a:ext cx="8034" cy="10042"/>
              </a:xfrm>
              <a:custGeom>
                <a:avLst/>
                <a:gdLst>
                  <a:gd name="T0" fmla="*/ 152 w 196"/>
                  <a:gd name="T1" fmla="*/ 0 h 245"/>
                  <a:gd name="T2" fmla="*/ 45 w 196"/>
                  <a:gd name="T3" fmla="*/ 90 h 245"/>
                  <a:gd name="T4" fmla="*/ 30 w 196"/>
                  <a:gd name="T5" fmla="*/ 240 h 245"/>
                  <a:gd name="T6" fmla="*/ 45 w 196"/>
                  <a:gd name="T7" fmla="*/ 245 h 245"/>
                  <a:gd name="T8" fmla="*/ 150 w 196"/>
                  <a:gd name="T9" fmla="*/ 154 h 245"/>
                  <a:gd name="T10" fmla="*/ 168 w 196"/>
                  <a:gd name="T11" fmla="*/ 4 h 245"/>
                  <a:gd name="T12" fmla="*/ 152 w 196"/>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196" h="245" extrusionOk="0">
                    <a:moveTo>
                      <a:pt x="152" y="0"/>
                    </a:moveTo>
                    <a:cubicBezTo>
                      <a:pt x="121" y="0"/>
                      <a:pt x="77" y="37"/>
                      <a:pt x="45" y="90"/>
                    </a:cubicBezTo>
                    <a:cubicBezTo>
                      <a:pt x="8" y="158"/>
                      <a:pt x="1" y="225"/>
                      <a:pt x="30" y="240"/>
                    </a:cubicBezTo>
                    <a:cubicBezTo>
                      <a:pt x="34" y="243"/>
                      <a:pt x="40" y="245"/>
                      <a:pt x="45" y="245"/>
                    </a:cubicBezTo>
                    <a:cubicBezTo>
                      <a:pt x="74" y="245"/>
                      <a:pt x="119" y="207"/>
                      <a:pt x="150" y="154"/>
                    </a:cubicBezTo>
                    <a:cubicBezTo>
                      <a:pt x="187" y="87"/>
                      <a:pt x="195" y="20"/>
                      <a:pt x="168" y="4"/>
                    </a:cubicBezTo>
                    <a:cubicBezTo>
                      <a:pt x="163" y="1"/>
                      <a:pt x="158" y="0"/>
                      <a:pt x="15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1" name="Google Shape;2757;p46">
                <a:extLst>
                  <a:ext uri="{FF2B5EF4-FFF2-40B4-BE49-F238E27FC236}">
                    <a16:creationId xmlns:a16="http://schemas.microsoft.com/office/drawing/2014/main" xmlns="" id="{4A8A5777-6D6B-3AFA-013A-7013FA11FA32}"/>
                  </a:ext>
                </a:extLst>
              </p:cNvPr>
              <p:cNvSpPr>
                <a:spLocks/>
              </p:cNvSpPr>
              <p:nvPr/>
            </p:nvSpPr>
            <p:spPr bwMode="auto">
              <a:xfrm>
                <a:off x="7517398" y="2618977"/>
                <a:ext cx="18731" cy="16026"/>
              </a:xfrm>
              <a:custGeom>
                <a:avLst/>
                <a:gdLst>
                  <a:gd name="T0" fmla="*/ 229 w 457"/>
                  <a:gd name="T1" fmla="*/ 0 h 391"/>
                  <a:gd name="T2" fmla="*/ 124 w 457"/>
                  <a:gd name="T3" fmla="*/ 64 h 391"/>
                  <a:gd name="T4" fmla="*/ 135 w 457"/>
                  <a:gd name="T5" fmla="*/ 66 h 391"/>
                  <a:gd name="T6" fmla="*/ 166 w 457"/>
                  <a:gd name="T7" fmla="*/ 65 h 391"/>
                  <a:gd name="T8" fmla="*/ 247 w 457"/>
                  <a:gd name="T9" fmla="*/ 90 h 391"/>
                  <a:gd name="T10" fmla="*/ 262 w 457"/>
                  <a:gd name="T11" fmla="*/ 261 h 391"/>
                  <a:gd name="T12" fmla="*/ 207 w 457"/>
                  <a:gd name="T13" fmla="*/ 272 h 391"/>
                  <a:gd name="T14" fmla="*/ 139 w 457"/>
                  <a:gd name="T15" fmla="*/ 250 h 391"/>
                  <a:gd name="T16" fmla="*/ 120 w 457"/>
                  <a:gd name="T17" fmla="*/ 164 h 391"/>
                  <a:gd name="T18" fmla="*/ 157 w 457"/>
                  <a:gd name="T19" fmla="*/ 144 h 391"/>
                  <a:gd name="T20" fmla="*/ 169 w 457"/>
                  <a:gd name="T21" fmla="*/ 145 h 391"/>
                  <a:gd name="T22" fmla="*/ 203 w 457"/>
                  <a:gd name="T23" fmla="*/ 160 h 391"/>
                  <a:gd name="T24" fmla="*/ 198 w 457"/>
                  <a:gd name="T25" fmla="*/ 108 h 391"/>
                  <a:gd name="T26" fmla="*/ 127 w 457"/>
                  <a:gd name="T27" fmla="*/ 80 h 391"/>
                  <a:gd name="T28" fmla="*/ 53 w 457"/>
                  <a:gd name="T29" fmla="*/ 112 h 391"/>
                  <a:gd name="T30" fmla="*/ 60 w 457"/>
                  <a:gd name="T31" fmla="*/ 324 h 391"/>
                  <a:gd name="T32" fmla="*/ 215 w 457"/>
                  <a:gd name="T33" fmla="*/ 390 h 391"/>
                  <a:gd name="T34" fmla="*/ 307 w 457"/>
                  <a:gd name="T35" fmla="*/ 373 h 391"/>
                  <a:gd name="T36" fmla="*/ 427 w 457"/>
                  <a:gd name="T37" fmla="*/ 149 h 391"/>
                  <a:gd name="T38" fmla="*/ 281 w 457"/>
                  <a:gd name="T39" fmla="*/ 7 h 391"/>
                  <a:gd name="T40" fmla="*/ 229 w 457"/>
                  <a:gd name="T41"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7" h="391" extrusionOk="0">
                    <a:moveTo>
                      <a:pt x="229" y="0"/>
                    </a:moveTo>
                    <a:cubicBezTo>
                      <a:pt x="146" y="0"/>
                      <a:pt x="111" y="57"/>
                      <a:pt x="124" y="64"/>
                    </a:cubicBezTo>
                    <a:cubicBezTo>
                      <a:pt x="126" y="66"/>
                      <a:pt x="130" y="66"/>
                      <a:pt x="135" y="66"/>
                    </a:cubicBezTo>
                    <a:cubicBezTo>
                      <a:pt x="143" y="66"/>
                      <a:pt x="153" y="65"/>
                      <a:pt x="166" y="65"/>
                    </a:cubicBezTo>
                    <a:cubicBezTo>
                      <a:pt x="188" y="65"/>
                      <a:pt x="216" y="69"/>
                      <a:pt x="247" y="90"/>
                    </a:cubicBezTo>
                    <a:cubicBezTo>
                      <a:pt x="318" y="123"/>
                      <a:pt x="355" y="228"/>
                      <a:pt x="262" y="261"/>
                    </a:cubicBezTo>
                    <a:cubicBezTo>
                      <a:pt x="244" y="268"/>
                      <a:pt x="225" y="272"/>
                      <a:pt x="207" y="272"/>
                    </a:cubicBezTo>
                    <a:cubicBezTo>
                      <a:pt x="180" y="272"/>
                      <a:pt x="155" y="264"/>
                      <a:pt x="139" y="250"/>
                    </a:cubicBezTo>
                    <a:cubicBezTo>
                      <a:pt x="113" y="228"/>
                      <a:pt x="108" y="183"/>
                      <a:pt x="120" y="164"/>
                    </a:cubicBezTo>
                    <a:cubicBezTo>
                      <a:pt x="123" y="149"/>
                      <a:pt x="141" y="144"/>
                      <a:pt x="157" y="144"/>
                    </a:cubicBezTo>
                    <a:cubicBezTo>
                      <a:pt x="161" y="144"/>
                      <a:pt x="165" y="144"/>
                      <a:pt x="169" y="145"/>
                    </a:cubicBezTo>
                    <a:cubicBezTo>
                      <a:pt x="187" y="149"/>
                      <a:pt x="195" y="160"/>
                      <a:pt x="203" y="160"/>
                    </a:cubicBezTo>
                    <a:cubicBezTo>
                      <a:pt x="210" y="160"/>
                      <a:pt x="220" y="138"/>
                      <a:pt x="198" y="108"/>
                    </a:cubicBezTo>
                    <a:cubicBezTo>
                      <a:pt x="185" y="95"/>
                      <a:pt x="159" y="80"/>
                      <a:pt x="127" y="80"/>
                    </a:cubicBezTo>
                    <a:cubicBezTo>
                      <a:pt x="104" y="80"/>
                      <a:pt x="78" y="88"/>
                      <a:pt x="53" y="112"/>
                    </a:cubicBezTo>
                    <a:cubicBezTo>
                      <a:pt x="4" y="164"/>
                      <a:pt x="1" y="257"/>
                      <a:pt x="60" y="324"/>
                    </a:cubicBezTo>
                    <a:cubicBezTo>
                      <a:pt x="100" y="369"/>
                      <a:pt x="156" y="390"/>
                      <a:pt x="215" y="390"/>
                    </a:cubicBezTo>
                    <a:cubicBezTo>
                      <a:pt x="246" y="390"/>
                      <a:pt x="277" y="384"/>
                      <a:pt x="307" y="373"/>
                    </a:cubicBezTo>
                    <a:cubicBezTo>
                      <a:pt x="396" y="347"/>
                      <a:pt x="456" y="231"/>
                      <a:pt x="427" y="149"/>
                    </a:cubicBezTo>
                    <a:cubicBezTo>
                      <a:pt x="396" y="64"/>
                      <a:pt x="333" y="26"/>
                      <a:pt x="281" y="7"/>
                    </a:cubicBezTo>
                    <a:cubicBezTo>
                      <a:pt x="262" y="2"/>
                      <a:pt x="245" y="0"/>
                      <a:pt x="22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2" name="Google Shape;2758;p46">
                <a:extLst>
                  <a:ext uri="{FF2B5EF4-FFF2-40B4-BE49-F238E27FC236}">
                    <a16:creationId xmlns:a16="http://schemas.microsoft.com/office/drawing/2014/main" xmlns="" id="{18BA25B7-9245-C541-C8ED-B87F9119488E}"/>
                  </a:ext>
                </a:extLst>
              </p:cNvPr>
              <p:cNvSpPr>
                <a:spLocks/>
              </p:cNvSpPr>
              <p:nvPr/>
            </p:nvSpPr>
            <p:spPr bwMode="auto">
              <a:xfrm>
                <a:off x="7528423" y="2645413"/>
                <a:ext cx="8607" cy="7050"/>
              </a:xfrm>
              <a:custGeom>
                <a:avLst/>
                <a:gdLst>
                  <a:gd name="T0" fmla="*/ 156 w 210"/>
                  <a:gd name="T1" fmla="*/ 1 h 172"/>
                  <a:gd name="T2" fmla="*/ 64 w 210"/>
                  <a:gd name="T3" fmla="*/ 42 h 172"/>
                  <a:gd name="T4" fmla="*/ 23 w 210"/>
                  <a:gd name="T5" fmla="*/ 158 h 172"/>
                  <a:gd name="T6" fmla="*/ 58 w 210"/>
                  <a:gd name="T7" fmla="*/ 172 h 172"/>
                  <a:gd name="T8" fmla="*/ 146 w 210"/>
                  <a:gd name="T9" fmla="*/ 131 h 172"/>
                  <a:gd name="T10" fmla="*/ 187 w 210"/>
                  <a:gd name="T11" fmla="*/ 12 h 172"/>
                  <a:gd name="T12" fmla="*/ 156 w 210"/>
                  <a:gd name="T13" fmla="*/ 1 h 172"/>
                </a:gdLst>
                <a:ahLst/>
                <a:cxnLst>
                  <a:cxn ang="0">
                    <a:pos x="T0" y="T1"/>
                  </a:cxn>
                  <a:cxn ang="0">
                    <a:pos x="T2" y="T3"/>
                  </a:cxn>
                  <a:cxn ang="0">
                    <a:pos x="T4" y="T5"/>
                  </a:cxn>
                  <a:cxn ang="0">
                    <a:pos x="T6" y="T7"/>
                  </a:cxn>
                  <a:cxn ang="0">
                    <a:pos x="T8" y="T9"/>
                  </a:cxn>
                  <a:cxn ang="0">
                    <a:pos x="T10" y="T11"/>
                  </a:cxn>
                  <a:cxn ang="0">
                    <a:pos x="T12" y="T13"/>
                  </a:cxn>
                </a:cxnLst>
                <a:rect l="0" t="0" r="r" b="b"/>
                <a:pathLst>
                  <a:path w="210" h="172" extrusionOk="0">
                    <a:moveTo>
                      <a:pt x="156" y="1"/>
                    </a:moveTo>
                    <a:cubicBezTo>
                      <a:pt x="130" y="1"/>
                      <a:pt x="96" y="15"/>
                      <a:pt x="64" y="42"/>
                    </a:cubicBezTo>
                    <a:cubicBezTo>
                      <a:pt x="19" y="83"/>
                      <a:pt x="1" y="136"/>
                      <a:pt x="23" y="158"/>
                    </a:cubicBezTo>
                    <a:cubicBezTo>
                      <a:pt x="31" y="167"/>
                      <a:pt x="44" y="172"/>
                      <a:pt x="58" y="172"/>
                    </a:cubicBezTo>
                    <a:cubicBezTo>
                      <a:pt x="84" y="172"/>
                      <a:pt x="117" y="158"/>
                      <a:pt x="146" y="131"/>
                    </a:cubicBezTo>
                    <a:cubicBezTo>
                      <a:pt x="191" y="91"/>
                      <a:pt x="210" y="38"/>
                      <a:pt x="187" y="12"/>
                    </a:cubicBezTo>
                    <a:cubicBezTo>
                      <a:pt x="180" y="4"/>
                      <a:pt x="169" y="1"/>
                      <a:pt x="15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3" name="Google Shape;2759;p46">
                <a:extLst>
                  <a:ext uri="{FF2B5EF4-FFF2-40B4-BE49-F238E27FC236}">
                    <a16:creationId xmlns:a16="http://schemas.microsoft.com/office/drawing/2014/main" xmlns="" id="{CA93B260-A1FB-E4B9-5EFF-624376BBCE1A}"/>
                  </a:ext>
                </a:extLst>
              </p:cNvPr>
              <p:cNvSpPr>
                <a:spLocks/>
              </p:cNvSpPr>
              <p:nvPr/>
            </p:nvSpPr>
            <p:spPr bwMode="auto">
              <a:xfrm>
                <a:off x="7533628" y="2662053"/>
                <a:ext cx="8935" cy="8116"/>
              </a:xfrm>
              <a:custGeom>
                <a:avLst/>
                <a:gdLst>
                  <a:gd name="T0" fmla="*/ 170 w 218"/>
                  <a:gd name="T1" fmla="*/ 1 h 198"/>
                  <a:gd name="T2" fmla="*/ 67 w 218"/>
                  <a:gd name="T3" fmla="*/ 58 h 198"/>
                  <a:gd name="T4" fmla="*/ 26 w 218"/>
                  <a:gd name="T5" fmla="*/ 189 h 198"/>
                  <a:gd name="T6" fmla="*/ 51 w 218"/>
                  <a:gd name="T7" fmla="*/ 197 h 198"/>
                  <a:gd name="T8" fmla="*/ 153 w 218"/>
                  <a:gd name="T9" fmla="*/ 140 h 198"/>
                  <a:gd name="T10" fmla="*/ 195 w 218"/>
                  <a:gd name="T11" fmla="*/ 9 h 198"/>
                  <a:gd name="T12" fmla="*/ 170 w 218"/>
                  <a:gd name="T13" fmla="*/ 1 h 198"/>
                </a:gdLst>
                <a:ahLst/>
                <a:cxnLst>
                  <a:cxn ang="0">
                    <a:pos x="T0" y="T1"/>
                  </a:cxn>
                  <a:cxn ang="0">
                    <a:pos x="T2" y="T3"/>
                  </a:cxn>
                  <a:cxn ang="0">
                    <a:pos x="T4" y="T5"/>
                  </a:cxn>
                  <a:cxn ang="0">
                    <a:pos x="T6" y="T7"/>
                  </a:cxn>
                  <a:cxn ang="0">
                    <a:pos x="T8" y="T9"/>
                  </a:cxn>
                  <a:cxn ang="0">
                    <a:pos x="T10" y="T11"/>
                  </a:cxn>
                  <a:cxn ang="0">
                    <a:pos x="T12" y="T13"/>
                  </a:cxn>
                </a:cxnLst>
                <a:rect l="0" t="0" r="r" b="b"/>
                <a:pathLst>
                  <a:path w="218" h="198" extrusionOk="0">
                    <a:moveTo>
                      <a:pt x="170" y="1"/>
                    </a:moveTo>
                    <a:cubicBezTo>
                      <a:pt x="142" y="1"/>
                      <a:pt x="100" y="22"/>
                      <a:pt x="67" y="58"/>
                    </a:cubicBezTo>
                    <a:cubicBezTo>
                      <a:pt x="19" y="106"/>
                      <a:pt x="0" y="166"/>
                      <a:pt x="26" y="189"/>
                    </a:cubicBezTo>
                    <a:cubicBezTo>
                      <a:pt x="32" y="195"/>
                      <a:pt x="41" y="197"/>
                      <a:pt x="51" y="197"/>
                    </a:cubicBezTo>
                    <a:cubicBezTo>
                      <a:pt x="79" y="197"/>
                      <a:pt x="121" y="176"/>
                      <a:pt x="153" y="140"/>
                    </a:cubicBezTo>
                    <a:cubicBezTo>
                      <a:pt x="202" y="92"/>
                      <a:pt x="217" y="32"/>
                      <a:pt x="195" y="9"/>
                    </a:cubicBezTo>
                    <a:cubicBezTo>
                      <a:pt x="189" y="3"/>
                      <a:pt x="180" y="1"/>
                      <a:pt x="17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4" name="Google Shape;2760;p46">
                <a:extLst>
                  <a:ext uri="{FF2B5EF4-FFF2-40B4-BE49-F238E27FC236}">
                    <a16:creationId xmlns:a16="http://schemas.microsoft.com/office/drawing/2014/main" xmlns="" id="{76A2FECB-D67C-44B2-8E8C-E60B1B036AAF}"/>
                  </a:ext>
                </a:extLst>
              </p:cNvPr>
              <p:cNvSpPr>
                <a:spLocks/>
              </p:cNvSpPr>
              <p:nvPr/>
            </p:nvSpPr>
            <p:spPr bwMode="auto">
              <a:xfrm>
                <a:off x="7630070" y="3071054"/>
                <a:ext cx="9222" cy="12501"/>
              </a:xfrm>
              <a:custGeom>
                <a:avLst/>
                <a:gdLst>
                  <a:gd name="T0" fmla="*/ 42 w 225"/>
                  <a:gd name="T1" fmla="*/ 1 h 305"/>
                  <a:gd name="T2" fmla="*/ 31 w 225"/>
                  <a:gd name="T3" fmla="*/ 3 h 305"/>
                  <a:gd name="T4" fmla="*/ 60 w 225"/>
                  <a:gd name="T5" fmla="*/ 182 h 305"/>
                  <a:gd name="T6" fmla="*/ 184 w 225"/>
                  <a:gd name="T7" fmla="*/ 304 h 305"/>
                  <a:gd name="T8" fmla="*/ 195 w 225"/>
                  <a:gd name="T9" fmla="*/ 302 h 305"/>
                  <a:gd name="T10" fmla="*/ 165 w 225"/>
                  <a:gd name="T11" fmla="*/ 122 h 305"/>
                  <a:gd name="T12" fmla="*/ 42 w 225"/>
                  <a:gd name="T13" fmla="*/ 1 h 305"/>
                </a:gdLst>
                <a:ahLst/>
                <a:cxnLst>
                  <a:cxn ang="0">
                    <a:pos x="T0" y="T1"/>
                  </a:cxn>
                  <a:cxn ang="0">
                    <a:pos x="T2" y="T3"/>
                  </a:cxn>
                  <a:cxn ang="0">
                    <a:pos x="T4" y="T5"/>
                  </a:cxn>
                  <a:cxn ang="0">
                    <a:pos x="T6" y="T7"/>
                  </a:cxn>
                  <a:cxn ang="0">
                    <a:pos x="T8" y="T9"/>
                  </a:cxn>
                  <a:cxn ang="0">
                    <a:pos x="T10" y="T11"/>
                  </a:cxn>
                  <a:cxn ang="0">
                    <a:pos x="T12" y="T13"/>
                  </a:cxn>
                </a:cxnLst>
                <a:rect l="0" t="0" r="r" b="b"/>
                <a:pathLst>
                  <a:path w="225" h="305" extrusionOk="0">
                    <a:moveTo>
                      <a:pt x="42" y="1"/>
                    </a:moveTo>
                    <a:cubicBezTo>
                      <a:pt x="38" y="1"/>
                      <a:pt x="34" y="1"/>
                      <a:pt x="31" y="3"/>
                    </a:cubicBezTo>
                    <a:cubicBezTo>
                      <a:pt x="0" y="18"/>
                      <a:pt x="16" y="100"/>
                      <a:pt x="60" y="182"/>
                    </a:cubicBezTo>
                    <a:cubicBezTo>
                      <a:pt x="100" y="255"/>
                      <a:pt x="154" y="304"/>
                      <a:pt x="184" y="304"/>
                    </a:cubicBezTo>
                    <a:cubicBezTo>
                      <a:pt x="188" y="304"/>
                      <a:pt x="192" y="303"/>
                      <a:pt x="195" y="302"/>
                    </a:cubicBezTo>
                    <a:cubicBezTo>
                      <a:pt x="224" y="287"/>
                      <a:pt x="214" y="205"/>
                      <a:pt x="165" y="122"/>
                    </a:cubicBezTo>
                    <a:cubicBezTo>
                      <a:pt x="126" y="50"/>
                      <a:pt x="74" y="1"/>
                      <a:pt x="42"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5" name="Google Shape;2761;p46">
                <a:extLst>
                  <a:ext uri="{FF2B5EF4-FFF2-40B4-BE49-F238E27FC236}">
                    <a16:creationId xmlns:a16="http://schemas.microsoft.com/office/drawing/2014/main" xmlns="" id="{C7E8D364-3C01-DC7D-32A9-A4DD6B741A6C}"/>
                  </a:ext>
                </a:extLst>
              </p:cNvPr>
              <p:cNvSpPr>
                <a:spLocks/>
              </p:cNvSpPr>
              <p:nvPr/>
            </p:nvSpPr>
            <p:spPr bwMode="auto">
              <a:xfrm>
                <a:off x="7639579" y="3071054"/>
                <a:ext cx="7993" cy="12501"/>
              </a:xfrm>
              <a:custGeom>
                <a:avLst/>
                <a:gdLst>
                  <a:gd name="T0" fmla="*/ 41 w 195"/>
                  <a:gd name="T1" fmla="*/ 1 h 305"/>
                  <a:gd name="T2" fmla="*/ 30 w 195"/>
                  <a:gd name="T3" fmla="*/ 3 h 305"/>
                  <a:gd name="T4" fmla="*/ 41 w 195"/>
                  <a:gd name="T5" fmla="*/ 179 h 305"/>
                  <a:gd name="T6" fmla="*/ 154 w 195"/>
                  <a:gd name="T7" fmla="*/ 304 h 305"/>
                  <a:gd name="T8" fmla="*/ 165 w 195"/>
                  <a:gd name="T9" fmla="*/ 302 h 305"/>
                  <a:gd name="T10" fmla="*/ 153 w 195"/>
                  <a:gd name="T11" fmla="*/ 127 h 305"/>
                  <a:gd name="T12" fmla="*/ 41 w 195"/>
                  <a:gd name="T13" fmla="*/ 1 h 305"/>
                </a:gdLst>
                <a:ahLst/>
                <a:cxnLst>
                  <a:cxn ang="0">
                    <a:pos x="T0" y="T1"/>
                  </a:cxn>
                  <a:cxn ang="0">
                    <a:pos x="T2" y="T3"/>
                  </a:cxn>
                  <a:cxn ang="0">
                    <a:pos x="T4" y="T5"/>
                  </a:cxn>
                  <a:cxn ang="0">
                    <a:pos x="T6" y="T7"/>
                  </a:cxn>
                  <a:cxn ang="0">
                    <a:pos x="T8" y="T9"/>
                  </a:cxn>
                  <a:cxn ang="0">
                    <a:pos x="T10" y="T11"/>
                  </a:cxn>
                  <a:cxn ang="0">
                    <a:pos x="T12" y="T13"/>
                  </a:cxn>
                </a:cxnLst>
                <a:rect l="0" t="0" r="r" b="b"/>
                <a:pathLst>
                  <a:path w="195" h="305" extrusionOk="0">
                    <a:moveTo>
                      <a:pt x="41" y="1"/>
                    </a:moveTo>
                    <a:cubicBezTo>
                      <a:pt x="37" y="1"/>
                      <a:pt x="33" y="1"/>
                      <a:pt x="30" y="3"/>
                    </a:cubicBezTo>
                    <a:cubicBezTo>
                      <a:pt x="0" y="18"/>
                      <a:pt x="4" y="93"/>
                      <a:pt x="41" y="179"/>
                    </a:cubicBezTo>
                    <a:cubicBezTo>
                      <a:pt x="74" y="252"/>
                      <a:pt x="123" y="304"/>
                      <a:pt x="154" y="304"/>
                    </a:cubicBezTo>
                    <a:cubicBezTo>
                      <a:pt x="158" y="304"/>
                      <a:pt x="161" y="303"/>
                      <a:pt x="165" y="302"/>
                    </a:cubicBezTo>
                    <a:cubicBezTo>
                      <a:pt x="194" y="287"/>
                      <a:pt x="187" y="212"/>
                      <a:pt x="153" y="127"/>
                    </a:cubicBezTo>
                    <a:cubicBezTo>
                      <a:pt x="120" y="53"/>
                      <a:pt x="72" y="1"/>
                      <a:pt x="4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6" name="Google Shape;2762;p46">
                <a:extLst>
                  <a:ext uri="{FF2B5EF4-FFF2-40B4-BE49-F238E27FC236}">
                    <a16:creationId xmlns:a16="http://schemas.microsoft.com/office/drawing/2014/main" xmlns="" id="{701AF0A9-7048-95BE-4C02-BF2A7793915C}"/>
                  </a:ext>
                </a:extLst>
              </p:cNvPr>
              <p:cNvSpPr>
                <a:spLocks/>
              </p:cNvSpPr>
              <p:nvPr/>
            </p:nvSpPr>
            <p:spPr bwMode="auto">
              <a:xfrm>
                <a:off x="7654580" y="3087449"/>
                <a:ext cx="12583" cy="11558"/>
              </a:xfrm>
              <a:custGeom>
                <a:avLst/>
                <a:gdLst>
                  <a:gd name="T0" fmla="*/ 159 w 307"/>
                  <a:gd name="T1" fmla="*/ 0 h 282"/>
                  <a:gd name="T2" fmla="*/ 97 w 307"/>
                  <a:gd name="T3" fmla="*/ 41 h 282"/>
                  <a:gd name="T4" fmla="*/ 161 w 307"/>
                  <a:gd name="T5" fmla="*/ 81 h 282"/>
                  <a:gd name="T6" fmla="*/ 157 w 307"/>
                  <a:gd name="T7" fmla="*/ 156 h 282"/>
                  <a:gd name="T8" fmla="*/ 129 w 307"/>
                  <a:gd name="T9" fmla="*/ 165 h 282"/>
                  <a:gd name="T10" fmla="*/ 90 w 307"/>
                  <a:gd name="T11" fmla="*/ 126 h 282"/>
                  <a:gd name="T12" fmla="*/ 83 w 307"/>
                  <a:gd name="T13" fmla="*/ 51 h 282"/>
                  <a:gd name="T14" fmla="*/ 71 w 307"/>
                  <a:gd name="T15" fmla="*/ 46 h 282"/>
                  <a:gd name="T16" fmla="*/ 7 w 307"/>
                  <a:gd name="T17" fmla="*/ 122 h 282"/>
                  <a:gd name="T18" fmla="*/ 49 w 307"/>
                  <a:gd name="T19" fmla="*/ 249 h 282"/>
                  <a:gd name="T20" fmla="*/ 138 w 307"/>
                  <a:gd name="T21" fmla="*/ 281 h 282"/>
                  <a:gd name="T22" fmla="*/ 221 w 307"/>
                  <a:gd name="T23" fmla="*/ 257 h 282"/>
                  <a:gd name="T24" fmla="*/ 292 w 307"/>
                  <a:gd name="T25" fmla="*/ 100 h 282"/>
                  <a:gd name="T26" fmla="*/ 198 w 307"/>
                  <a:gd name="T27" fmla="*/ 7 h 282"/>
                  <a:gd name="T28" fmla="*/ 159 w 307"/>
                  <a:gd name="T2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282" extrusionOk="0">
                    <a:moveTo>
                      <a:pt x="159" y="0"/>
                    </a:moveTo>
                    <a:cubicBezTo>
                      <a:pt x="111" y="0"/>
                      <a:pt x="88" y="31"/>
                      <a:pt x="97" y="41"/>
                    </a:cubicBezTo>
                    <a:cubicBezTo>
                      <a:pt x="109" y="55"/>
                      <a:pt x="138" y="55"/>
                      <a:pt x="161" y="81"/>
                    </a:cubicBezTo>
                    <a:cubicBezTo>
                      <a:pt x="187" y="111"/>
                      <a:pt x="190" y="134"/>
                      <a:pt x="157" y="156"/>
                    </a:cubicBezTo>
                    <a:cubicBezTo>
                      <a:pt x="146" y="162"/>
                      <a:pt x="137" y="165"/>
                      <a:pt x="129" y="165"/>
                    </a:cubicBezTo>
                    <a:cubicBezTo>
                      <a:pt x="112" y="165"/>
                      <a:pt x="100" y="152"/>
                      <a:pt x="90" y="126"/>
                    </a:cubicBezTo>
                    <a:cubicBezTo>
                      <a:pt x="78" y="93"/>
                      <a:pt x="93" y="63"/>
                      <a:pt x="83" y="51"/>
                    </a:cubicBezTo>
                    <a:cubicBezTo>
                      <a:pt x="82" y="48"/>
                      <a:pt x="77" y="46"/>
                      <a:pt x="71" y="46"/>
                    </a:cubicBezTo>
                    <a:cubicBezTo>
                      <a:pt x="52" y="46"/>
                      <a:pt x="16" y="66"/>
                      <a:pt x="7" y="122"/>
                    </a:cubicBezTo>
                    <a:cubicBezTo>
                      <a:pt x="0" y="160"/>
                      <a:pt x="7" y="208"/>
                      <a:pt x="49" y="249"/>
                    </a:cubicBezTo>
                    <a:cubicBezTo>
                      <a:pt x="72" y="271"/>
                      <a:pt x="105" y="281"/>
                      <a:pt x="138" y="281"/>
                    </a:cubicBezTo>
                    <a:cubicBezTo>
                      <a:pt x="168" y="281"/>
                      <a:pt x="198" y="273"/>
                      <a:pt x="221" y="257"/>
                    </a:cubicBezTo>
                    <a:cubicBezTo>
                      <a:pt x="273" y="227"/>
                      <a:pt x="307" y="160"/>
                      <a:pt x="292" y="100"/>
                    </a:cubicBezTo>
                    <a:cubicBezTo>
                      <a:pt x="273" y="44"/>
                      <a:pt x="232" y="18"/>
                      <a:pt x="198" y="7"/>
                    </a:cubicBezTo>
                    <a:cubicBezTo>
                      <a:pt x="184" y="2"/>
                      <a:pt x="170" y="0"/>
                      <a:pt x="159"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7" name="Google Shape;2763;p46">
                <a:extLst>
                  <a:ext uri="{FF2B5EF4-FFF2-40B4-BE49-F238E27FC236}">
                    <a16:creationId xmlns:a16="http://schemas.microsoft.com/office/drawing/2014/main" xmlns="" id="{C87AC70F-C9AD-F278-8620-4721F5E5D9C9}"/>
                  </a:ext>
                </a:extLst>
              </p:cNvPr>
              <p:cNvSpPr>
                <a:spLocks/>
              </p:cNvSpPr>
              <p:nvPr/>
            </p:nvSpPr>
            <p:spPr bwMode="auto">
              <a:xfrm>
                <a:off x="7675401" y="3095236"/>
                <a:ext cx="12583" cy="9017"/>
              </a:xfrm>
              <a:custGeom>
                <a:avLst/>
                <a:gdLst>
                  <a:gd name="T0" fmla="*/ 256 w 307"/>
                  <a:gd name="T1" fmla="*/ 0 h 220"/>
                  <a:gd name="T2" fmla="*/ 116 w 307"/>
                  <a:gd name="T3" fmla="*/ 63 h 220"/>
                  <a:gd name="T4" fmla="*/ 18 w 307"/>
                  <a:gd name="T5" fmla="*/ 209 h 220"/>
                  <a:gd name="T6" fmla="*/ 48 w 307"/>
                  <a:gd name="T7" fmla="*/ 220 h 220"/>
                  <a:gd name="T8" fmla="*/ 187 w 307"/>
                  <a:gd name="T9" fmla="*/ 156 h 220"/>
                  <a:gd name="T10" fmla="*/ 284 w 307"/>
                  <a:gd name="T11" fmla="*/ 11 h 220"/>
                  <a:gd name="T12" fmla="*/ 256 w 307"/>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307" h="220" extrusionOk="0">
                    <a:moveTo>
                      <a:pt x="256" y="0"/>
                    </a:moveTo>
                    <a:cubicBezTo>
                      <a:pt x="223" y="0"/>
                      <a:pt x="170" y="23"/>
                      <a:pt x="116" y="63"/>
                    </a:cubicBezTo>
                    <a:cubicBezTo>
                      <a:pt x="41" y="115"/>
                      <a:pt x="1" y="182"/>
                      <a:pt x="18" y="209"/>
                    </a:cubicBezTo>
                    <a:cubicBezTo>
                      <a:pt x="25" y="216"/>
                      <a:pt x="35" y="220"/>
                      <a:pt x="48" y="220"/>
                    </a:cubicBezTo>
                    <a:cubicBezTo>
                      <a:pt x="83" y="220"/>
                      <a:pt x="136" y="197"/>
                      <a:pt x="187" y="156"/>
                    </a:cubicBezTo>
                    <a:cubicBezTo>
                      <a:pt x="261" y="104"/>
                      <a:pt x="306" y="37"/>
                      <a:pt x="284" y="11"/>
                    </a:cubicBezTo>
                    <a:cubicBezTo>
                      <a:pt x="278" y="4"/>
                      <a:pt x="269" y="0"/>
                      <a:pt x="25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8" name="Google Shape;2764;p46">
                <a:extLst>
                  <a:ext uri="{FF2B5EF4-FFF2-40B4-BE49-F238E27FC236}">
                    <a16:creationId xmlns:a16="http://schemas.microsoft.com/office/drawing/2014/main" xmlns="" id="{30FB538D-3155-6964-1742-29DE92B7AD62}"/>
                  </a:ext>
                </a:extLst>
              </p:cNvPr>
              <p:cNvSpPr>
                <a:spLocks/>
              </p:cNvSpPr>
              <p:nvPr/>
            </p:nvSpPr>
            <p:spPr bwMode="auto">
              <a:xfrm>
                <a:off x="7687779" y="3104212"/>
                <a:ext cx="9386" cy="6066"/>
              </a:xfrm>
              <a:custGeom>
                <a:avLst/>
                <a:gdLst>
                  <a:gd name="T0" fmla="*/ 164 w 229"/>
                  <a:gd name="T1" fmla="*/ 1 h 148"/>
                  <a:gd name="T2" fmla="*/ 90 w 229"/>
                  <a:gd name="T3" fmla="*/ 20 h 148"/>
                  <a:gd name="T4" fmla="*/ 16 w 229"/>
                  <a:gd name="T5" fmla="*/ 125 h 148"/>
                  <a:gd name="T6" fmla="*/ 66 w 229"/>
                  <a:gd name="T7" fmla="*/ 147 h 148"/>
                  <a:gd name="T8" fmla="*/ 142 w 229"/>
                  <a:gd name="T9" fmla="*/ 128 h 148"/>
                  <a:gd name="T10" fmla="*/ 214 w 229"/>
                  <a:gd name="T11" fmla="*/ 23 h 148"/>
                  <a:gd name="T12" fmla="*/ 164 w 229"/>
                  <a:gd name="T13" fmla="*/ 1 h 148"/>
                </a:gdLst>
                <a:ahLst/>
                <a:cxnLst>
                  <a:cxn ang="0">
                    <a:pos x="T0" y="T1"/>
                  </a:cxn>
                  <a:cxn ang="0">
                    <a:pos x="T2" y="T3"/>
                  </a:cxn>
                  <a:cxn ang="0">
                    <a:pos x="T4" y="T5"/>
                  </a:cxn>
                  <a:cxn ang="0">
                    <a:pos x="T6" y="T7"/>
                  </a:cxn>
                  <a:cxn ang="0">
                    <a:pos x="T8" y="T9"/>
                  </a:cxn>
                  <a:cxn ang="0">
                    <a:pos x="T10" y="T11"/>
                  </a:cxn>
                  <a:cxn ang="0">
                    <a:pos x="T12" y="T13"/>
                  </a:cxn>
                </a:cxnLst>
                <a:rect l="0" t="0" r="r" b="b"/>
                <a:pathLst>
                  <a:path w="229" h="148" extrusionOk="0">
                    <a:moveTo>
                      <a:pt x="164" y="1"/>
                    </a:moveTo>
                    <a:cubicBezTo>
                      <a:pt x="142" y="1"/>
                      <a:pt x="115" y="7"/>
                      <a:pt x="90" y="20"/>
                    </a:cubicBezTo>
                    <a:cubicBezTo>
                      <a:pt x="35" y="46"/>
                      <a:pt x="1" y="94"/>
                      <a:pt x="16" y="125"/>
                    </a:cubicBezTo>
                    <a:cubicBezTo>
                      <a:pt x="23" y="140"/>
                      <a:pt x="42" y="147"/>
                      <a:pt x="66" y="147"/>
                    </a:cubicBezTo>
                    <a:cubicBezTo>
                      <a:pt x="88" y="147"/>
                      <a:pt x="115" y="141"/>
                      <a:pt x="142" y="128"/>
                    </a:cubicBezTo>
                    <a:cubicBezTo>
                      <a:pt x="199" y="98"/>
                      <a:pt x="228" y="53"/>
                      <a:pt x="214" y="23"/>
                    </a:cubicBezTo>
                    <a:cubicBezTo>
                      <a:pt x="206" y="8"/>
                      <a:pt x="187" y="1"/>
                      <a:pt x="16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09" name="Google Shape;2765;p46">
                <a:extLst>
                  <a:ext uri="{FF2B5EF4-FFF2-40B4-BE49-F238E27FC236}">
                    <a16:creationId xmlns:a16="http://schemas.microsoft.com/office/drawing/2014/main" xmlns="" id="{82B349E8-CF81-9A54-1070-57CA63213047}"/>
                  </a:ext>
                </a:extLst>
              </p:cNvPr>
              <p:cNvSpPr>
                <a:spLocks/>
              </p:cNvSpPr>
              <p:nvPr/>
            </p:nvSpPr>
            <p:spPr bwMode="auto">
              <a:xfrm>
                <a:off x="7706428" y="3110647"/>
                <a:ext cx="5738" cy="9550"/>
              </a:xfrm>
              <a:custGeom>
                <a:avLst/>
                <a:gdLst>
                  <a:gd name="T0" fmla="*/ 57 w 140"/>
                  <a:gd name="T1" fmla="*/ 1 h 233"/>
                  <a:gd name="T2" fmla="*/ 54 w 140"/>
                  <a:gd name="T3" fmla="*/ 1 h 233"/>
                  <a:gd name="T4" fmla="*/ 9 w 140"/>
                  <a:gd name="T5" fmla="*/ 125 h 233"/>
                  <a:gd name="T6" fmla="*/ 83 w 140"/>
                  <a:gd name="T7" fmla="*/ 232 h 233"/>
                  <a:gd name="T8" fmla="*/ 87 w 140"/>
                  <a:gd name="T9" fmla="*/ 232 h 233"/>
                  <a:gd name="T10" fmla="*/ 128 w 140"/>
                  <a:gd name="T11" fmla="*/ 109 h 233"/>
                  <a:gd name="T12" fmla="*/ 57 w 140"/>
                  <a:gd name="T13" fmla="*/ 1 h 233"/>
                </a:gdLst>
                <a:ahLst/>
                <a:cxnLst>
                  <a:cxn ang="0">
                    <a:pos x="T0" y="T1"/>
                  </a:cxn>
                  <a:cxn ang="0">
                    <a:pos x="T2" y="T3"/>
                  </a:cxn>
                  <a:cxn ang="0">
                    <a:pos x="T4" y="T5"/>
                  </a:cxn>
                  <a:cxn ang="0">
                    <a:pos x="T6" y="T7"/>
                  </a:cxn>
                  <a:cxn ang="0">
                    <a:pos x="T8" y="T9"/>
                  </a:cxn>
                  <a:cxn ang="0">
                    <a:pos x="T10" y="T11"/>
                  </a:cxn>
                  <a:cxn ang="0">
                    <a:pos x="T12" y="T13"/>
                  </a:cxn>
                </a:cxnLst>
                <a:rect l="0" t="0" r="r" b="b"/>
                <a:pathLst>
                  <a:path w="140" h="233" extrusionOk="0">
                    <a:moveTo>
                      <a:pt x="57" y="1"/>
                    </a:moveTo>
                    <a:cubicBezTo>
                      <a:pt x="56" y="1"/>
                      <a:pt x="55" y="1"/>
                      <a:pt x="54" y="1"/>
                    </a:cubicBezTo>
                    <a:cubicBezTo>
                      <a:pt x="20" y="4"/>
                      <a:pt x="1" y="61"/>
                      <a:pt x="9" y="125"/>
                    </a:cubicBezTo>
                    <a:cubicBezTo>
                      <a:pt x="19" y="185"/>
                      <a:pt x="51" y="232"/>
                      <a:pt x="83" y="232"/>
                    </a:cubicBezTo>
                    <a:cubicBezTo>
                      <a:pt x="84" y="232"/>
                      <a:pt x="86" y="232"/>
                      <a:pt x="87" y="232"/>
                    </a:cubicBezTo>
                    <a:cubicBezTo>
                      <a:pt x="121" y="229"/>
                      <a:pt x="140" y="173"/>
                      <a:pt x="128" y="109"/>
                    </a:cubicBezTo>
                    <a:cubicBezTo>
                      <a:pt x="121" y="48"/>
                      <a:pt x="89" y="1"/>
                      <a:pt x="5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0" name="Google Shape;2766;p46">
                <a:extLst>
                  <a:ext uri="{FF2B5EF4-FFF2-40B4-BE49-F238E27FC236}">
                    <a16:creationId xmlns:a16="http://schemas.microsoft.com/office/drawing/2014/main" xmlns="" id="{53E641DF-67AC-BEB7-49F6-91BD00E59D22}"/>
                  </a:ext>
                </a:extLst>
              </p:cNvPr>
              <p:cNvSpPr>
                <a:spLocks/>
              </p:cNvSpPr>
              <p:nvPr/>
            </p:nvSpPr>
            <p:spPr bwMode="auto">
              <a:xfrm>
                <a:off x="7727741" y="3117779"/>
                <a:ext cx="14264" cy="13157"/>
              </a:xfrm>
              <a:custGeom>
                <a:avLst/>
                <a:gdLst>
                  <a:gd name="T0" fmla="*/ 177 w 348"/>
                  <a:gd name="T1" fmla="*/ 1 h 321"/>
                  <a:gd name="T2" fmla="*/ 101 w 348"/>
                  <a:gd name="T3" fmla="*/ 47 h 321"/>
                  <a:gd name="T4" fmla="*/ 184 w 348"/>
                  <a:gd name="T5" fmla="*/ 85 h 321"/>
                  <a:gd name="T6" fmla="*/ 187 w 348"/>
                  <a:gd name="T7" fmla="*/ 189 h 321"/>
                  <a:gd name="T8" fmla="*/ 148 w 348"/>
                  <a:gd name="T9" fmla="*/ 201 h 321"/>
                  <a:gd name="T10" fmla="*/ 91 w 348"/>
                  <a:gd name="T11" fmla="*/ 141 h 321"/>
                  <a:gd name="T12" fmla="*/ 94 w 348"/>
                  <a:gd name="T13" fmla="*/ 51 h 321"/>
                  <a:gd name="T14" fmla="*/ 84 w 348"/>
                  <a:gd name="T15" fmla="*/ 45 h 321"/>
                  <a:gd name="T16" fmla="*/ 8 w 348"/>
                  <a:gd name="T17" fmla="*/ 137 h 321"/>
                  <a:gd name="T18" fmla="*/ 53 w 348"/>
                  <a:gd name="T19" fmla="*/ 282 h 321"/>
                  <a:gd name="T20" fmla="*/ 154 w 348"/>
                  <a:gd name="T21" fmla="*/ 320 h 321"/>
                  <a:gd name="T22" fmla="*/ 251 w 348"/>
                  <a:gd name="T23" fmla="*/ 290 h 321"/>
                  <a:gd name="T24" fmla="*/ 325 w 348"/>
                  <a:gd name="T25" fmla="*/ 111 h 321"/>
                  <a:gd name="T26" fmla="*/ 217 w 348"/>
                  <a:gd name="T27" fmla="*/ 6 h 321"/>
                  <a:gd name="T28" fmla="*/ 177 w 348"/>
                  <a:gd name="T29" fmla="*/ 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321" extrusionOk="0">
                    <a:moveTo>
                      <a:pt x="177" y="1"/>
                    </a:moveTo>
                    <a:cubicBezTo>
                      <a:pt x="115" y="1"/>
                      <a:pt x="89" y="41"/>
                      <a:pt x="101" y="47"/>
                    </a:cubicBezTo>
                    <a:cubicBezTo>
                      <a:pt x="108" y="63"/>
                      <a:pt x="146" y="55"/>
                      <a:pt x="184" y="85"/>
                    </a:cubicBezTo>
                    <a:cubicBezTo>
                      <a:pt x="221" y="115"/>
                      <a:pt x="236" y="159"/>
                      <a:pt x="187" y="189"/>
                    </a:cubicBezTo>
                    <a:cubicBezTo>
                      <a:pt x="173" y="197"/>
                      <a:pt x="160" y="201"/>
                      <a:pt x="148" y="201"/>
                    </a:cubicBezTo>
                    <a:cubicBezTo>
                      <a:pt x="118" y="201"/>
                      <a:pt x="98" y="176"/>
                      <a:pt x="91" y="141"/>
                    </a:cubicBezTo>
                    <a:cubicBezTo>
                      <a:pt x="82" y="96"/>
                      <a:pt x="105" y="66"/>
                      <a:pt x="94" y="51"/>
                    </a:cubicBezTo>
                    <a:cubicBezTo>
                      <a:pt x="94" y="47"/>
                      <a:pt x="90" y="45"/>
                      <a:pt x="84" y="45"/>
                    </a:cubicBezTo>
                    <a:cubicBezTo>
                      <a:pt x="64" y="45"/>
                      <a:pt x="20" y="68"/>
                      <a:pt x="8" y="137"/>
                    </a:cubicBezTo>
                    <a:cubicBezTo>
                      <a:pt x="1" y="178"/>
                      <a:pt x="5" y="234"/>
                      <a:pt x="53" y="282"/>
                    </a:cubicBezTo>
                    <a:cubicBezTo>
                      <a:pt x="80" y="308"/>
                      <a:pt x="117" y="320"/>
                      <a:pt x="154" y="320"/>
                    </a:cubicBezTo>
                    <a:cubicBezTo>
                      <a:pt x="188" y="320"/>
                      <a:pt x="222" y="310"/>
                      <a:pt x="251" y="290"/>
                    </a:cubicBezTo>
                    <a:cubicBezTo>
                      <a:pt x="307" y="256"/>
                      <a:pt x="348" y="178"/>
                      <a:pt x="325" y="111"/>
                    </a:cubicBezTo>
                    <a:cubicBezTo>
                      <a:pt x="307" y="47"/>
                      <a:pt x="255" y="18"/>
                      <a:pt x="217" y="6"/>
                    </a:cubicBezTo>
                    <a:cubicBezTo>
                      <a:pt x="202" y="2"/>
                      <a:pt x="189" y="1"/>
                      <a:pt x="17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1" name="Google Shape;2767;p46">
                <a:extLst>
                  <a:ext uri="{FF2B5EF4-FFF2-40B4-BE49-F238E27FC236}">
                    <a16:creationId xmlns:a16="http://schemas.microsoft.com/office/drawing/2014/main" xmlns="" id="{79BF7DD9-2E7D-6D9C-2555-77DE62CC3A35}"/>
                  </a:ext>
                </a:extLst>
              </p:cNvPr>
              <p:cNvSpPr>
                <a:spLocks/>
              </p:cNvSpPr>
              <p:nvPr/>
            </p:nvSpPr>
            <p:spPr bwMode="auto">
              <a:xfrm>
                <a:off x="7747045" y="3129378"/>
                <a:ext cx="11354" cy="9099"/>
              </a:xfrm>
              <a:custGeom>
                <a:avLst/>
                <a:gdLst>
                  <a:gd name="T0" fmla="*/ 227 w 277"/>
                  <a:gd name="T1" fmla="*/ 1 h 222"/>
                  <a:gd name="T2" fmla="*/ 97 w 277"/>
                  <a:gd name="T3" fmla="*/ 66 h 222"/>
                  <a:gd name="T4" fmla="*/ 23 w 277"/>
                  <a:gd name="T5" fmla="*/ 213 h 222"/>
                  <a:gd name="T6" fmla="*/ 46 w 277"/>
                  <a:gd name="T7" fmla="*/ 221 h 222"/>
                  <a:gd name="T8" fmla="*/ 175 w 277"/>
                  <a:gd name="T9" fmla="*/ 156 h 222"/>
                  <a:gd name="T10" fmla="*/ 254 w 277"/>
                  <a:gd name="T11" fmla="*/ 11 h 222"/>
                  <a:gd name="T12" fmla="*/ 227 w 277"/>
                  <a:gd name="T13" fmla="*/ 1 h 222"/>
                </a:gdLst>
                <a:ahLst/>
                <a:cxnLst>
                  <a:cxn ang="0">
                    <a:pos x="T0" y="T1"/>
                  </a:cxn>
                  <a:cxn ang="0">
                    <a:pos x="T2" y="T3"/>
                  </a:cxn>
                  <a:cxn ang="0">
                    <a:pos x="T4" y="T5"/>
                  </a:cxn>
                  <a:cxn ang="0">
                    <a:pos x="T6" y="T7"/>
                  </a:cxn>
                  <a:cxn ang="0">
                    <a:pos x="T8" y="T9"/>
                  </a:cxn>
                  <a:cxn ang="0">
                    <a:pos x="T10" y="T11"/>
                  </a:cxn>
                  <a:cxn ang="0">
                    <a:pos x="T12" y="T13"/>
                  </a:cxn>
                </a:cxnLst>
                <a:rect l="0" t="0" r="r" b="b"/>
                <a:pathLst>
                  <a:path w="277" h="222" extrusionOk="0">
                    <a:moveTo>
                      <a:pt x="227" y="1"/>
                    </a:moveTo>
                    <a:cubicBezTo>
                      <a:pt x="195" y="1"/>
                      <a:pt x="144" y="26"/>
                      <a:pt x="97" y="66"/>
                    </a:cubicBezTo>
                    <a:cubicBezTo>
                      <a:pt x="34" y="119"/>
                      <a:pt x="1" y="187"/>
                      <a:pt x="23" y="213"/>
                    </a:cubicBezTo>
                    <a:cubicBezTo>
                      <a:pt x="28" y="218"/>
                      <a:pt x="36" y="221"/>
                      <a:pt x="46" y="221"/>
                    </a:cubicBezTo>
                    <a:cubicBezTo>
                      <a:pt x="77" y="221"/>
                      <a:pt x="129" y="198"/>
                      <a:pt x="175" y="156"/>
                    </a:cubicBezTo>
                    <a:cubicBezTo>
                      <a:pt x="239" y="100"/>
                      <a:pt x="277" y="37"/>
                      <a:pt x="254" y="11"/>
                    </a:cubicBezTo>
                    <a:cubicBezTo>
                      <a:pt x="248" y="4"/>
                      <a:pt x="239" y="1"/>
                      <a:pt x="22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2" name="Google Shape;2768;p46">
                <a:extLst>
                  <a:ext uri="{FF2B5EF4-FFF2-40B4-BE49-F238E27FC236}">
                    <a16:creationId xmlns:a16="http://schemas.microsoft.com/office/drawing/2014/main" xmlns="" id="{F72A279B-8148-4CC2-9E42-C39278E8AE14}"/>
                  </a:ext>
                </a:extLst>
              </p:cNvPr>
              <p:cNvSpPr>
                <a:spLocks/>
              </p:cNvSpPr>
              <p:nvPr/>
            </p:nvSpPr>
            <p:spPr bwMode="auto">
              <a:xfrm>
                <a:off x="7763399" y="3139419"/>
                <a:ext cx="11968" cy="6886"/>
              </a:xfrm>
              <a:custGeom>
                <a:avLst/>
                <a:gdLst>
                  <a:gd name="T0" fmla="*/ 235 w 292"/>
                  <a:gd name="T1" fmla="*/ 1 h 168"/>
                  <a:gd name="T2" fmla="*/ 121 w 292"/>
                  <a:gd name="T3" fmla="*/ 35 h 168"/>
                  <a:gd name="T4" fmla="*/ 0 w 292"/>
                  <a:gd name="T5" fmla="*/ 132 h 168"/>
                  <a:gd name="T6" fmla="*/ 76 w 292"/>
                  <a:gd name="T7" fmla="*/ 168 h 168"/>
                  <a:gd name="T8" fmla="*/ 169 w 292"/>
                  <a:gd name="T9" fmla="*/ 147 h 168"/>
                  <a:gd name="T10" fmla="*/ 266 w 292"/>
                  <a:gd name="T11" fmla="*/ 12 h 168"/>
                  <a:gd name="T12" fmla="*/ 235 w 292"/>
                  <a:gd name="T13" fmla="*/ 1 h 168"/>
                </a:gdLst>
                <a:ahLst/>
                <a:cxnLst>
                  <a:cxn ang="0">
                    <a:pos x="T0" y="T1"/>
                  </a:cxn>
                  <a:cxn ang="0">
                    <a:pos x="T2" y="T3"/>
                  </a:cxn>
                  <a:cxn ang="0">
                    <a:pos x="T4" y="T5"/>
                  </a:cxn>
                  <a:cxn ang="0">
                    <a:pos x="T6" y="T7"/>
                  </a:cxn>
                  <a:cxn ang="0">
                    <a:pos x="T8" y="T9"/>
                  </a:cxn>
                  <a:cxn ang="0">
                    <a:pos x="T10" y="T11"/>
                  </a:cxn>
                  <a:cxn ang="0">
                    <a:pos x="T12" y="T13"/>
                  </a:cxn>
                </a:cxnLst>
                <a:rect l="0" t="0" r="r" b="b"/>
                <a:pathLst>
                  <a:path w="292" h="168" extrusionOk="0">
                    <a:moveTo>
                      <a:pt x="235" y="1"/>
                    </a:moveTo>
                    <a:cubicBezTo>
                      <a:pt x="206" y="1"/>
                      <a:pt x="164" y="17"/>
                      <a:pt x="121" y="35"/>
                    </a:cubicBezTo>
                    <a:cubicBezTo>
                      <a:pt x="53" y="64"/>
                      <a:pt x="0" y="98"/>
                      <a:pt x="0" y="132"/>
                    </a:cubicBezTo>
                    <a:cubicBezTo>
                      <a:pt x="3" y="152"/>
                      <a:pt x="33" y="168"/>
                      <a:pt x="76" y="168"/>
                    </a:cubicBezTo>
                    <a:cubicBezTo>
                      <a:pt x="103" y="168"/>
                      <a:pt x="136" y="161"/>
                      <a:pt x="169" y="147"/>
                    </a:cubicBezTo>
                    <a:cubicBezTo>
                      <a:pt x="255" y="109"/>
                      <a:pt x="292" y="35"/>
                      <a:pt x="266" y="12"/>
                    </a:cubicBezTo>
                    <a:cubicBezTo>
                      <a:pt x="259" y="4"/>
                      <a:pt x="248" y="1"/>
                      <a:pt x="235"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3" name="Google Shape;2769;p46">
                <a:extLst>
                  <a:ext uri="{FF2B5EF4-FFF2-40B4-BE49-F238E27FC236}">
                    <a16:creationId xmlns:a16="http://schemas.microsoft.com/office/drawing/2014/main" xmlns="" id="{E7B97366-7A65-5BDB-40FD-D5583BA113B1}"/>
                  </a:ext>
                </a:extLst>
              </p:cNvPr>
              <p:cNvSpPr>
                <a:spLocks/>
              </p:cNvSpPr>
              <p:nvPr/>
            </p:nvSpPr>
            <p:spPr bwMode="auto">
              <a:xfrm>
                <a:off x="7782703" y="3150076"/>
                <a:ext cx="6312" cy="8484"/>
              </a:xfrm>
              <a:custGeom>
                <a:avLst/>
                <a:gdLst>
                  <a:gd name="T0" fmla="*/ 54 w 154"/>
                  <a:gd name="T1" fmla="*/ 1 h 207"/>
                  <a:gd name="T2" fmla="*/ 41 w 154"/>
                  <a:gd name="T3" fmla="*/ 2 h 207"/>
                  <a:gd name="T4" fmla="*/ 19 w 154"/>
                  <a:gd name="T5" fmla="*/ 122 h 207"/>
                  <a:gd name="T6" fmla="*/ 97 w 154"/>
                  <a:gd name="T7" fmla="*/ 206 h 207"/>
                  <a:gd name="T8" fmla="*/ 109 w 154"/>
                  <a:gd name="T9" fmla="*/ 204 h 207"/>
                  <a:gd name="T10" fmla="*/ 135 w 154"/>
                  <a:gd name="T11" fmla="*/ 85 h 207"/>
                  <a:gd name="T12" fmla="*/ 54 w 154"/>
                  <a:gd name="T13" fmla="*/ 1 h 207"/>
                </a:gdLst>
                <a:ahLst/>
                <a:cxnLst>
                  <a:cxn ang="0">
                    <a:pos x="T0" y="T1"/>
                  </a:cxn>
                  <a:cxn ang="0">
                    <a:pos x="T2" y="T3"/>
                  </a:cxn>
                  <a:cxn ang="0">
                    <a:pos x="T4" y="T5"/>
                  </a:cxn>
                  <a:cxn ang="0">
                    <a:pos x="T6" y="T7"/>
                  </a:cxn>
                  <a:cxn ang="0">
                    <a:pos x="T8" y="T9"/>
                  </a:cxn>
                  <a:cxn ang="0">
                    <a:pos x="T10" y="T11"/>
                  </a:cxn>
                  <a:cxn ang="0">
                    <a:pos x="T12" y="T13"/>
                  </a:cxn>
                </a:cxnLst>
                <a:rect l="0" t="0" r="r" b="b"/>
                <a:pathLst>
                  <a:path w="154" h="207" extrusionOk="0">
                    <a:moveTo>
                      <a:pt x="54" y="1"/>
                    </a:moveTo>
                    <a:cubicBezTo>
                      <a:pt x="49" y="1"/>
                      <a:pt x="45" y="1"/>
                      <a:pt x="41" y="2"/>
                    </a:cubicBezTo>
                    <a:cubicBezTo>
                      <a:pt x="12" y="14"/>
                      <a:pt x="0" y="66"/>
                      <a:pt x="19" y="122"/>
                    </a:cubicBezTo>
                    <a:cubicBezTo>
                      <a:pt x="35" y="171"/>
                      <a:pt x="69" y="206"/>
                      <a:pt x="97" y="206"/>
                    </a:cubicBezTo>
                    <a:cubicBezTo>
                      <a:pt x="101" y="206"/>
                      <a:pt x="105" y="206"/>
                      <a:pt x="109" y="204"/>
                    </a:cubicBezTo>
                    <a:cubicBezTo>
                      <a:pt x="143" y="193"/>
                      <a:pt x="153" y="141"/>
                      <a:pt x="135" y="85"/>
                    </a:cubicBezTo>
                    <a:cubicBezTo>
                      <a:pt x="119" y="35"/>
                      <a:pt x="85" y="1"/>
                      <a:pt x="5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4" name="Google Shape;2770;p46">
                <a:extLst>
                  <a:ext uri="{FF2B5EF4-FFF2-40B4-BE49-F238E27FC236}">
                    <a16:creationId xmlns:a16="http://schemas.microsoft.com/office/drawing/2014/main" xmlns="" id="{FA882DB9-E607-85D2-C1DA-FF3F292E499A}"/>
                  </a:ext>
                </a:extLst>
              </p:cNvPr>
              <p:cNvSpPr>
                <a:spLocks/>
              </p:cNvSpPr>
              <p:nvPr/>
            </p:nvSpPr>
            <p:spPr bwMode="auto">
              <a:xfrm>
                <a:off x="7798647" y="3147084"/>
                <a:ext cx="13649" cy="12050"/>
              </a:xfrm>
              <a:custGeom>
                <a:avLst/>
                <a:gdLst>
                  <a:gd name="T0" fmla="*/ 128 w 333"/>
                  <a:gd name="T1" fmla="*/ 71 h 294"/>
                  <a:gd name="T2" fmla="*/ 128 w 333"/>
                  <a:gd name="T3" fmla="*/ 71 h 294"/>
                  <a:gd name="T4" fmla="*/ 161 w 333"/>
                  <a:gd name="T5" fmla="*/ 83 h 294"/>
                  <a:gd name="T6" fmla="*/ 171 w 333"/>
                  <a:gd name="T7" fmla="*/ 165 h 294"/>
                  <a:gd name="T8" fmla="*/ 142 w 333"/>
                  <a:gd name="T9" fmla="*/ 176 h 294"/>
                  <a:gd name="T10" fmla="*/ 112 w 333"/>
                  <a:gd name="T11" fmla="*/ 120 h 294"/>
                  <a:gd name="T12" fmla="*/ 128 w 333"/>
                  <a:gd name="T13" fmla="*/ 71 h 294"/>
                  <a:gd name="T14" fmla="*/ 164 w 333"/>
                  <a:gd name="T15" fmla="*/ 0 h 294"/>
                  <a:gd name="T16" fmla="*/ 78 w 333"/>
                  <a:gd name="T17" fmla="*/ 42 h 294"/>
                  <a:gd name="T18" fmla="*/ 78 w 333"/>
                  <a:gd name="T19" fmla="*/ 42 h 294"/>
                  <a:gd name="T20" fmla="*/ 33 w 333"/>
                  <a:gd name="T21" fmla="*/ 91 h 294"/>
                  <a:gd name="T22" fmla="*/ 45 w 333"/>
                  <a:gd name="T23" fmla="*/ 244 h 294"/>
                  <a:gd name="T24" fmla="*/ 151 w 333"/>
                  <a:gd name="T25" fmla="*/ 293 h 294"/>
                  <a:gd name="T26" fmla="*/ 235 w 333"/>
                  <a:gd name="T27" fmla="*/ 266 h 294"/>
                  <a:gd name="T28" fmla="*/ 302 w 333"/>
                  <a:gd name="T29" fmla="*/ 87 h 294"/>
                  <a:gd name="T30" fmla="*/ 179 w 333"/>
                  <a:gd name="T31" fmla="*/ 1 h 294"/>
                  <a:gd name="T32" fmla="*/ 164 w 333"/>
                  <a:gd name="T33"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3" h="294" extrusionOk="0">
                    <a:moveTo>
                      <a:pt x="128" y="71"/>
                    </a:moveTo>
                    <a:lnTo>
                      <a:pt x="128" y="71"/>
                    </a:lnTo>
                    <a:cubicBezTo>
                      <a:pt x="138" y="73"/>
                      <a:pt x="149" y="76"/>
                      <a:pt x="161" y="83"/>
                    </a:cubicBezTo>
                    <a:cubicBezTo>
                      <a:pt x="202" y="110"/>
                      <a:pt x="216" y="139"/>
                      <a:pt x="171" y="165"/>
                    </a:cubicBezTo>
                    <a:cubicBezTo>
                      <a:pt x="160" y="173"/>
                      <a:pt x="150" y="176"/>
                      <a:pt x="142" y="176"/>
                    </a:cubicBezTo>
                    <a:cubicBezTo>
                      <a:pt x="122" y="176"/>
                      <a:pt x="112" y="155"/>
                      <a:pt x="112" y="120"/>
                    </a:cubicBezTo>
                    <a:cubicBezTo>
                      <a:pt x="112" y="98"/>
                      <a:pt x="121" y="83"/>
                      <a:pt x="128" y="71"/>
                    </a:cubicBezTo>
                    <a:close/>
                    <a:moveTo>
                      <a:pt x="164" y="0"/>
                    </a:moveTo>
                    <a:cubicBezTo>
                      <a:pt x="115" y="0"/>
                      <a:pt x="88" y="23"/>
                      <a:pt x="78" y="42"/>
                    </a:cubicBezTo>
                    <a:cubicBezTo>
                      <a:pt x="62" y="51"/>
                      <a:pt x="46" y="66"/>
                      <a:pt x="33" y="91"/>
                    </a:cubicBezTo>
                    <a:cubicBezTo>
                      <a:pt x="14" y="127"/>
                      <a:pt x="0" y="188"/>
                      <a:pt x="45" y="244"/>
                    </a:cubicBezTo>
                    <a:cubicBezTo>
                      <a:pt x="70" y="277"/>
                      <a:pt x="111" y="293"/>
                      <a:pt x="151" y="293"/>
                    </a:cubicBezTo>
                    <a:cubicBezTo>
                      <a:pt x="182" y="293"/>
                      <a:pt x="212" y="284"/>
                      <a:pt x="235" y="266"/>
                    </a:cubicBezTo>
                    <a:cubicBezTo>
                      <a:pt x="295" y="236"/>
                      <a:pt x="333" y="150"/>
                      <a:pt x="302" y="87"/>
                    </a:cubicBezTo>
                    <a:cubicBezTo>
                      <a:pt x="273" y="23"/>
                      <a:pt x="216" y="5"/>
                      <a:pt x="179" y="1"/>
                    </a:cubicBezTo>
                    <a:cubicBezTo>
                      <a:pt x="174" y="1"/>
                      <a:pt x="169" y="0"/>
                      <a:pt x="16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5" name="Google Shape;2771;p46">
                <a:extLst>
                  <a:ext uri="{FF2B5EF4-FFF2-40B4-BE49-F238E27FC236}">
                    <a16:creationId xmlns:a16="http://schemas.microsoft.com/office/drawing/2014/main" xmlns="" id="{0B874274-169B-4132-1B8A-232107ABC216}"/>
                  </a:ext>
                </a:extLst>
              </p:cNvPr>
              <p:cNvSpPr>
                <a:spLocks/>
              </p:cNvSpPr>
              <p:nvPr/>
            </p:nvSpPr>
            <p:spPr bwMode="auto">
              <a:xfrm>
                <a:off x="7809509" y="3129378"/>
                <a:ext cx="7050" cy="7337"/>
              </a:xfrm>
              <a:custGeom>
                <a:avLst/>
                <a:gdLst>
                  <a:gd name="T0" fmla="*/ 50 w 172"/>
                  <a:gd name="T1" fmla="*/ 1 h 179"/>
                  <a:gd name="T2" fmla="*/ 26 w 172"/>
                  <a:gd name="T3" fmla="*/ 7 h 179"/>
                  <a:gd name="T4" fmla="*/ 37 w 172"/>
                  <a:gd name="T5" fmla="*/ 123 h 179"/>
                  <a:gd name="T6" fmla="*/ 120 w 172"/>
                  <a:gd name="T7" fmla="*/ 179 h 179"/>
                  <a:gd name="T8" fmla="*/ 146 w 172"/>
                  <a:gd name="T9" fmla="*/ 171 h 179"/>
                  <a:gd name="T10" fmla="*/ 135 w 172"/>
                  <a:gd name="T11" fmla="*/ 56 h 179"/>
                  <a:gd name="T12" fmla="*/ 50 w 172"/>
                  <a:gd name="T13" fmla="*/ 1 h 179"/>
                </a:gdLst>
                <a:ahLst/>
                <a:cxnLst>
                  <a:cxn ang="0">
                    <a:pos x="T0" y="T1"/>
                  </a:cxn>
                  <a:cxn ang="0">
                    <a:pos x="T2" y="T3"/>
                  </a:cxn>
                  <a:cxn ang="0">
                    <a:pos x="T4" y="T5"/>
                  </a:cxn>
                  <a:cxn ang="0">
                    <a:pos x="T6" y="T7"/>
                  </a:cxn>
                  <a:cxn ang="0">
                    <a:pos x="T8" y="T9"/>
                  </a:cxn>
                  <a:cxn ang="0">
                    <a:pos x="T10" y="T11"/>
                  </a:cxn>
                  <a:cxn ang="0">
                    <a:pos x="T12" y="T13"/>
                  </a:cxn>
                </a:cxnLst>
                <a:rect l="0" t="0" r="r" b="b"/>
                <a:pathLst>
                  <a:path w="172" h="179" extrusionOk="0">
                    <a:moveTo>
                      <a:pt x="50" y="1"/>
                    </a:moveTo>
                    <a:cubicBezTo>
                      <a:pt x="42" y="1"/>
                      <a:pt x="34" y="3"/>
                      <a:pt x="26" y="7"/>
                    </a:cubicBezTo>
                    <a:cubicBezTo>
                      <a:pt x="0" y="26"/>
                      <a:pt x="4" y="78"/>
                      <a:pt x="37" y="123"/>
                    </a:cubicBezTo>
                    <a:cubicBezTo>
                      <a:pt x="63" y="159"/>
                      <a:pt x="94" y="179"/>
                      <a:pt x="120" y="179"/>
                    </a:cubicBezTo>
                    <a:cubicBezTo>
                      <a:pt x="129" y="179"/>
                      <a:pt x="138" y="176"/>
                      <a:pt x="146" y="171"/>
                    </a:cubicBezTo>
                    <a:cubicBezTo>
                      <a:pt x="172" y="152"/>
                      <a:pt x="168" y="100"/>
                      <a:pt x="135" y="56"/>
                    </a:cubicBezTo>
                    <a:cubicBezTo>
                      <a:pt x="109" y="22"/>
                      <a:pt x="77" y="1"/>
                      <a:pt x="5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6" name="Google Shape;2772;p46">
                <a:extLst>
                  <a:ext uri="{FF2B5EF4-FFF2-40B4-BE49-F238E27FC236}">
                    <a16:creationId xmlns:a16="http://schemas.microsoft.com/office/drawing/2014/main" xmlns="" id="{986DBD12-67CC-7201-17DF-94AE76AF6E85}"/>
                  </a:ext>
                </a:extLst>
              </p:cNvPr>
              <p:cNvSpPr>
                <a:spLocks/>
              </p:cNvSpPr>
              <p:nvPr/>
            </p:nvSpPr>
            <p:spPr bwMode="auto">
              <a:xfrm>
                <a:off x="7815739" y="3119582"/>
                <a:ext cx="7419" cy="6558"/>
              </a:xfrm>
              <a:custGeom>
                <a:avLst/>
                <a:gdLst>
                  <a:gd name="T0" fmla="*/ 57 w 181"/>
                  <a:gd name="T1" fmla="*/ 0 h 160"/>
                  <a:gd name="T2" fmla="*/ 23 w 181"/>
                  <a:gd name="T3" fmla="*/ 14 h 160"/>
                  <a:gd name="T4" fmla="*/ 46 w 181"/>
                  <a:gd name="T5" fmla="*/ 123 h 160"/>
                  <a:gd name="T6" fmla="*/ 121 w 181"/>
                  <a:gd name="T7" fmla="*/ 159 h 160"/>
                  <a:gd name="T8" fmla="*/ 158 w 181"/>
                  <a:gd name="T9" fmla="*/ 145 h 160"/>
                  <a:gd name="T10" fmla="*/ 132 w 181"/>
                  <a:gd name="T11" fmla="*/ 37 h 160"/>
                  <a:gd name="T12" fmla="*/ 57 w 181"/>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81" h="160" extrusionOk="0">
                    <a:moveTo>
                      <a:pt x="57" y="0"/>
                    </a:moveTo>
                    <a:cubicBezTo>
                      <a:pt x="43" y="0"/>
                      <a:pt x="32" y="5"/>
                      <a:pt x="23" y="14"/>
                    </a:cubicBezTo>
                    <a:cubicBezTo>
                      <a:pt x="1" y="37"/>
                      <a:pt x="13" y="86"/>
                      <a:pt x="46" y="123"/>
                    </a:cubicBezTo>
                    <a:cubicBezTo>
                      <a:pt x="69" y="146"/>
                      <a:pt x="97" y="159"/>
                      <a:pt x="121" y="159"/>
                    </a:cubicBezTo>
                    <a:cubicBezTo>
                      <a:pt x="135" y="159"/>
                      <a:pt x="148" y="155"/>
                      <a:pt x="158" y="145"/>
                    </a:cubicBezTo>
                    <a:cubicBezTo>
                      <a:pt x="180" y="123"/>
                      <a:pt x="169" y="74"/>
                      <a:pt x="132" y="37"/>
                    </a:cubicBezTo>
                    <a:cubicBezTo>
                      <a:pt x="109" y="13"/>
                      <a:pt x="80" y="0"/>
                      <a:pt x="5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7" name="Google Shape;2773;p46">
                <a:extLst>
                  <a:ext uri="{FF2B5EF4-FFF2-40B4-BE49-F238E27FC236}">
                    <a16:creationId xmlns:a16="http://schemas.microsoft.com/office/drawing/2014/main" xmlns="" id="{17E622BF-03CC-C218-45CE-07E342B46F1E}"/>
                  </a:ext>
                </a:extLst>
              </p:cNvPr>
              <p:cNvSpPr>
                <a:spLocks/>
              </p:cNvSpPr>
              <p:nvPr/>
            </p:nvSpPr>
            <p:spPr bwMode="auto">
              <a:xfrm>
                <a:off x="7825288" y="3102901"/>
                <a:ext cx="11354" cy="9796"/>
              </a:xfrm>
              <a:custGeom>
                <a:avLst/>
                <a:gdLst>
                  <a:gd name="T0" fmla="*/ 162 w 277"/>
                  <a:gd name="T1" fmla="*/ 0 h 239"/>
                  <a:gd name="T2" fmla="*/ 109 w 277"/>
                  <a:gd name="T3" fmla="*/ 45 h 239"/>
                  <a:gd name="T4" fmla="*/ 157 w 277"/>
                  <a:gd name="T5" fmla="*/ 81 h 239"/>
                  <a:gd name="T6" fmla="*/ 164 w 277"/>
                  <a:gd name="T7" fmla="*/ 107 h 239"/>
                  <a:gd name="T8" fmla="*/ 142 w 277"/>
                  <a:gd name="T9" fmla="*/ 115 h 239"/>
                  <a:gd name="T10" fmla="*/ 126 w 277"/>
                  <a:gd name="T11" fmla="*/ 118 h 239"/>
                  <a:gd name="T12" fmla="*/ 116 w 277"/>
                  <a:gd name="T13" fmla="*/ 115 h 239"/>
                  <a:gd name="T14" fmla="*/ 100 w 277"/>
                  <a:gd name="T15" fmla="*/ 78 h 239"/>
                  <a:gd name="T16" fmla="*/ 100 w 277"/>
                  <a:gd name="T17" fmla="*/ 11 h 239"/>
                  <a:gd name="T18" fmla="*/ 84 w 277"/>
                  <a:gd name="T19" fmla="*/ 2 h 239"/>
                  <a:gd name="T20" fmla="*/ 19 w 277"/>
                  <a:gd name="T21" fmla="*/ 55 h 239"/>
                  <a:gd name="T22" fmla="*/ 26 w 277"/>
                  <a:gd name="T23" fmla="*/ 175 h 239"/>
                  <a:gd name="T24" fmla="*/ 140 w 277"/>
                  <a:gd name="T25" fmla="*/ 239 h 239"/>
                  <a:gd name="T26" fmla="*/ 171 w 277"/>
                  <a:gd name="T27" fmla="*/ 235 h 239"/>
                  <a:gd name="T28" fmla="*/ 273 w 277"/>
                  <a:gd name="T29" fmla="*/ 107 h 239"/>
                  <a:gd name="T30" fmla="*/ 198 w 277"/>
                  <a:gd name="T31" fmla="*/ 7 h 239"/>
                  <a:gd name="T32" fmla="*/ 162 w 277"/>
                  <a:gd name="T3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39" extrusionOk="0">
                    <a:moveTo>
                      <a:pt x="162" y="0"/>
                    </a:moveTo>
                    <a:cubicBezTo>
                      <a:pt x="116" y="0"/>
                      <a:pt x="96" y="38"/>
                      <a:pt x="109" y="45"/>
                    </a:cubicBezTo>
                    <a:cubicBezTo>
                      <a:pt x="119" y="55"/>
                      <a:pt x="142" y="59"/>
                      <a:pt x="157" y="81"/>
                    </a:cubicBezTo>
                    <a:cubicBezTo>
                      <a:pt x="164" y="93"/>
                      <a:pt x="168" y="107"/>
                      <a:pt x="164" y="107"/>
                    </a:cubicBezTo>
                    <a:cubicBezTo>
                      <a:pt x="161" y="107"/>
                      <a:pt x="157" y="112"/>
                      <a:pt x="142" y="115"/>
                    </a:cubicBezTo>
                    <a:cubicBezTo>
                      <a:pt x="134" y="117"/>
                      <a:pt x="129" y="118"/>
                      <a:pt x="126" y="118"/>
                    </a:cubicBezTo>
                    <a:cubicBezTo>
                      <a:pt x="122" y="118"/>
                      <a:pt x="119" y="117"/>
                      <a:pt x="116" y="115"/>
                    </a:cubicBezTo>
                    <a:cubicBezTo>
                      <a:pt x="109" y="107"/>
                      <a:pt x="104" y="93"/>
                      <a:pt x="100" y="78"/>
                    </a:cubicBezTo>
                    <a:cubicBezTo>
                      <a:pt x="97" y="48"/>
                      <a:pt x="112" y="26"/>
                      <a:pt x="100" y="11"/>
                    </a:cubicBezTo>
                    <a:cubicBezTo>
                      <a:pt x="99" y="5"/>
                      <a:pt x="93" y="2"/>
                      <a:pt x="84" y="2"/>
                    </a:cubicBezTo>
                    <a:cubicBezTo>
                      <a:pt x="67" y="2"/>
                      <a:pt x="39" y="15"/>
                      <a:pt x="19" y="55"/>
                    </a:cubicBezTo>
                    <a:cubicBezTo>
                      <a:pt x="7" y="85"/>
                      <a:pt x="0" y="130"/>
                      <a:pt x="26" y="175"/>
                    </a:cubicBezTo>
                    <a:cubicBezTo>
                      <a:pt x="44" y="214"/>
                      <a:pt x="94" y="239"/>
                      <a:pt x="140" y="239"/>
                    </a:cubicBezTo>
                    <a:cubicBezTo>
                      <a:pt x="151" y="239"/>
                      <a:pt x="161" y="238"/>
                      <a:pt x="171" y="235"/>
                    </a:cubicBezTo>
                    <a:cubicBezTo>
                      <a:pt x="224" y="224"/>
                      <a:pt x="276" y="171"/>
                      <a:pt x="273" y="107"/>
                    </a:cubicBezTo>
                    <a:cubicBezTo>
                      <a:pt x="269" y="48"/>
                      <a:pt x="228" y="18"/>
                      <a:pt x="198" y="7"/>
                    </a:cubicBezTo>
                    <a:cubicBezTo>
                      <a:pt x="185" y="2"/>
                      <a:pt x="173" y="0"/>
                      <a:pt x="16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8" name="Google Shape;2774;p46">
                <a:extLst>
                  <a:ext uri="{FF2B5EF4-FFF2-40B4-BE49-F238E27FC236}">
                    <a16:creationId xmlns:a16="http://schemas.microsoft.com/office/drawing/2014/main" xmlns="" id="{E1B15D28-B22D-BEA0-4F20-D35F4ACBEF36}"/>
                  </a:ext>
                </a:extLst>
              </p:cNvPr>
              <p:cNvSpPr>
                <a:spLocks/>
              </p:cNvSpPr>
              <p:nvPr/>
            </p:nvSpPr>
            <p:spPr bwMode="auto">
              <a:xfrm>
                <a:off x="7842585" y="3113967"/>
                <a:ext cx="5533" cy="6271"/>
              </a:xfrm>
              <a:custGeom>
                <a:avLst/>
                <a:gdLst>
                  <a:gd name="T0" fmla="*/ 74 w 135"/>
                  <a:gd name="T1" fmla="*/ 1 h 153"/>
                  <a:gd name="T2" fmla="*/ 7 w 135"/>
                  <a:gd name="T3" fmla="*/ 61 h 153"/>
                  <a:gd name="T4" fmla="*/ 52 w 135"/>
                  <a:gd name="T5" fmla="*/ 151 h 153"/>
                  <a:gd name="T6" fmla="*/ 62 w 135"/>
                  <a:gd name="T7" fmla="*/ 152 h 153"/>
                  <a:gd name="T8" fmla="*/ 127 w 135"/>
                  <a:gd name="T9" fmla="*/ 88 h 153"/>
                  <a:gd name="T10" fmla="*/ 85 w 135"/>
                  <a:gd name="T11" fmla="*/ 2 h 153"/>
                  <a:gd name="T12" fmla="*/ 74 w 135"/>
                  <a:gd name="T13" fmla="*/ 1 h 153"/>
                </a:gdLst>
                <a:ahLst/>
                <a:cxnLst>
                  <a:cxn ang="0">
                    <a:pos x="T0" y="T1"/>
                  </a:cxn>
                  <a:cxn ang="0">
                    <a:pos x="T2" y="T3"/>
                  </a:cxn>
                  <a:cxn ang="0">
                    <a:pos x="T4" y="T5"/>
                  </a:cxn>
                  <a:cxn ang="0">
                    <a:pos x="T6" y="T7"/>
                  </a:cxn>
                  <a:cxn ang="0">
                    <a:pos x="T8" y="T9"/>
                  </a:cxn>
                  <a:cxn ang="0">
                    <a:pos x="T10" y="T11"/>
                  </a:cxn>
                  <a:cxn ang="0">
                    <a:pos x="T12" y="T13"/>
                  </a:cxn>
                </a:cxnLst>
                <a:rect l="0" t="0" r="r" b="b"/>
                <a:pathLst>
                  <a:path w="135" h="153" extrusionOk="0">
                    <a:moveTo>
                      <a:pt x="74" y="1"/>
                    </a:moveTo>
                    <a:cubicBezTo>
                      <a:pt x="44" y="1"/>
                      <a:pt x="17" y="26"/>
                      <a:pt x="7" y="61"/>
                    </a:cubicBezTo>
                    <a:cubicBezTo>
                      <a:pt x="0" y="103"/>
                      <a:pt x="18" y="144"/>
                      <a:pt x="52" y="151"/>
                    </a:cubicBezTo>
                    <a:cubicBezTo>
                      <a:pt x="55" y="152"/>
                      <a:pt x="59" y="152"/>
                      <a:pt x="62" y="152"/>
                    </a:cubicBezTo>
                    <a:cubicBezTo>
                      <a:pt x="89" y="152"/>
                      <a:pt x="117" y="124"/>
                      <a:pt x="127" y="88"/>
                    </a:cubicBezTo>
                    <a:cubicBezTo>
                      <a:pt x="135" y="47"/>
                      <a:pt x="116" y="9"/>
                      <a:pt x="85" y="2"/>
                    </a:cubicBezTo>
                    <a:cubicBezTo>
                      <a:pt x="81" y="1"/>
                      <a:pt x="77" y="1"/>
                      <a:pt x="7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19" name="Google Shape;2775;p46">
                <a:extLst>
                  <a:ext uri="{FF2B5EF4-FFF2-40B4-BE49-F238E27FC236}">
                    <a16:creationId xmlns:a16="http://schemas.microsoft.com/office/drawing/2014/main" xmlns="" id="{3321D9AF-FA4F-B515-F015-376E6AC95A0D}"/>
                  </a:ext>
                </a:extLst>
              </p:cNvPr>
              <p:cNvSpPr>
                <a:spLocks/>
              </p:cNvSpPr>
              <p:nvPr/>
            </p:nvSpPr>
            <p:spPr bwMode="auto">
              <a:xfrm>
                <a:off x="7850208" y="3120730"/>
                <a:ext cx="5533" cy="7788"/>
              </a:xfrm>
              <a:custGeom>
                <a:avLst/>
                <a:gdLst>
                  <a:gd name="T0" fmla="*/ 71 w 135"/>
                  <a:gd name="T1" fmla="*/ 1 h 190"/>
                  <a:gd name="T2" fmla="*/ 64 w 135"/>
                  <a:gd name="T3" fmla="*/ 1 h 190"/>
                  <a:gd name="T4" fmla="*/ 4 w 135"/>
                  <a:gd name="T5" fmla="*/ 87 h 190"/>
                  <a:gd name="T6" fmla="*/ 30 w 135"/>
                  <a:gd name="T7" fmla="*/ 184 h 190"/>
                  <a:gd name="T8" fmla="*/ 49 w 135"/>
                  <a:gd name="T9" fmla="*/ 190 h 190"/>
                  <a:gd name="T10" fmla="*/ 124 w 135"/>
                  <a:gd name="T11" fmla="*/ 106 h 190"/>
                  <a:gd name="T12" fmla="*/ 71 w 135"/>
                  <a:gd name="T13" fmla="*/ 1 h 190"/>
                </a:gdLst>
                <a:ahLst/>
                <a:cxnLst>
                  <a:cxn ang="0">
                    <a:pos x="T0" y="T1"/>
                  </a:cxn>
                  <a:cxn ang="0">
                    <a:pos x="T2" y="T3"/>
                  </a:cxn>
                  <a:cxn ang="0">
                    <a:pos x="T4" y="T5"/>
                  </a:cxn>
                  <a:cxn ang="0">
                    <a:pos x="T6" y="T7"/>
                  </a:cxn>
                  <a:cxn ang="0">
                    <a:pos x="T8" y="T9"/>
                  </a:cxn>
                  <a:cxn ang="0">
                    <a:pos x="T10" y="T11"/>
                  </a:cxn>
                  <a:cxn ang="0">
                    <a:pos x="T12" y="T13"/>
                  </a:cxn>
                </a:cxnLst>
                <a:rect l="0" t="0" r="r" b="b"/>
                <a:pathLst>
                  <a:path w="135" h="190" extrusionOk="0">
                    <a:moveTo>
                      <a:pt x="71" y="1"/>
                    </a:moveTo>
                    <a:cubicBezTo>
                      <a:pt x="69" y="1"/>
                      <a:pt x="67" y="1"/>
                      <a:pt x="64" y="1"/>
                    </a:cubicBezTo>
                    <a:cubicBezTo>
                      <a:pt x="34" y="9"/>
                      <a:pt x="11" y="46"/>
                      <a:pt x="4" y="87"/>
                    </a:cubicBezTo>
                    <a:cubicBezTo>
                      <a:pt x="1" y="125"/>
                      <a:pt x="4" y="165"/>
                      <a:pt x="30" y="184"/>
                    </a:cubicBezTo>
                    <a:cubicBezTo>
                      <a:pt x="35" y="188"/>
                      <a:pt x="42" y="190"/>
                      <a:pt x="49" y="190"/>
                    </a:cubicBezTo>
                    <a:cubicBezTo>
                      <a:pt x="77" y="190"/>
                      <a:pt x="115" y="160"/>
                      <a:pt x="124" y="106"/>
                    </a:cubicBezTo>
                    <a:cubicBezTo>
                      <a:pt x="134" y="47"/>
                      <a:pt x="102" y="1"/>
                      <a:pt x="7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0" name="Google Shape;2776;p46">
                <a:extLst>
                  <a:ext uri="{FF2B5EF4-FFF2-40B4-BE49-F238E27FC236}">
                    <a16:creationId xmlns:a16="http://schemas.microsoft.com/office/drawing/2014/main" xmlns="" id="{3808D188-BCAE-9702-8CE7-7C4AA76C1C96}"/>
                  </a:ext>
                </a:extLst>
              </p:cNvPr>
              <p:cNvSpPr>
                <a:spLocks/>
              </p:cNvSpPr>
              <p:nvPr/>
            </p:nvSpPr>
            <p:spPr bwMode="auto">
              <a:xfrm>
                <a:off x="7853323" y="3135362"/>
                <a:ext cx="8402" cy="5164"/>
              </a:xfrm>
              <a:custGeom>
                <a:avLst/>
                <a:gdLst>
                  <a:gd name="T0" fmla="*/ 89 w 205"/>
                  <a:gd name="T1" fmla="*/ 1 h 126"/>
                  <a:gd name="T2" fmla="*/ 7 w 205"/>
                  <a:gd name="T3" fmla="*/ 63 h 126"/>
                  <a:gd name="T4" fmla="*/ 89 w 205"/>
                  <a:gd name="T5" fmla="*/ 122 h 126"/>
                  <a:gd name="T6" fmla="*/ 119 w 205"/>
                  <a:gd name="T7" fmla="*/ 125 h 126"/>
                  <a:gd name="T8" fmla="*/ 190 w 205"/>
                  <a:gd name="T9" fmla="*/ 96 h 126"/>
                  <a:gd name="T10" fmla="*/ 111 w 205"/>
                  <a:gd name="T11" fmla="*/ 3 h 126"/>
                  <a:gd name="T12" fmla="*/ 89 w 205"/>
                  <a:gd name="T13" fmla="*/ 1 h 126"/>
                </a:gdLst>
                <a:ahLst/>
                <a:cxnLst>
                  <a:cxn ang="0">
                    <a:pos x="T0" y="T1"/>
                  </a:cxn>
                  <a:cxn ang="0">
                    <a:pos x="T2" y="T3"/>
                  </a:cxn>
                  <a:cxn ang="0">
                    <a:pos x="T4" y="T5"/>
                  </a:cxn>
                  <a:cxn ang="0">
                    <a:pos x="T6" y="T7"/>
                  </a:cxn>
                  <a:cxn ang="0">
                    <a:pos x="T8" y="T9"/>
                  </a:cxn>
                  <a:cxn ang="0">
                    <a:pos x="T10" y="T11"/>
                  </a:cxn>
                  <a:cxn ang="0">
                    <a:pos x="T12" y="T13"/>
                  </a:cxn>
                </a:cxnLst>
                <a:rect l="0" t="0" r="r" b="b"/>
                <a:pathLst>
                  <a:path w="205" h="126" extrusionOk="0">
                    <a:moveTo>
                      <a:pt x="89" y="1"/>
                    </a:moveTo>
                    <a:cubicBezTo>
                      <a:pt x="37" y="1"/>
                      <a:pt x="0" y="33"/>
                      <a:pt x="7" y="63"/>
                    </a:cubicBezTo>
                    <a:cubicBezTo>
                      <a:pt x="11" y="93"/>
                      <a:pt x="48" y="115"/>
                      <a:pt x="89" y="122"/>
                    </a:cubicBezTo>
                    <a:cubicBezTo>
                      <a:pt x="99" y="124"/>
                      <a:pt x="109" y="125"/>
                      <a:pt x="119" y="125"/>
                    </a:cubicBezTo>
                    <a:cubicBezTo>
                      <a:pt x="149" y="125"/>
                      <a:pt x="176" y="116"/>
                      <a:pt x="190" y="96"/>
                    </a:cubicBezTo>
                    <a:cubicBezTo>
                      <a:pt x="204" y="67"/>
                      <a:pt x="175" y="15"/>
                      <a:pt x="111" y="3"/>
                    </a:cubicBezTo>
                    <a:cubicBezTo>
                      <a:pt x="103" y="2"/>
                      <a:pt x="96" y="1"/>
                      <a:pt x="8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1" name="Google Shape;2777;p46">
                <a:extLst>
                  <a:ext uri="{FF2B5EF4-FFF2-40B4-BE49-F238E27FC236}">
                    <a16:creationId xmlns:a16="http://schemas.microsoft.com/office/drawing/2014/main" xmlns="" id="{D3A7C6DD-90C8-1565-007A-0B18ED3D930C}"/>
                  </a:ext>
                </a:extLst>
              </p:cNvPr>
              <p:cNvSpPr>
                <a:spLocks/>
              </p:cNvSpPr>
              <p:nvPr/>
            </p:nvSpPr>
            <p:spPr bwMode="auto">
              <a:xfrm>
                <a:off x="7865537" y="3146551"/>
                <a:ext cx="11968" cy="10821"/>
              </a:xfrm>
              <a:custGeom>
                <a:avLst/>
                <a:gdLst>
                  <a:gd name="T0" fmla="*/ 121 w 292"/>
                  <a:gd name="T1" fmla="*/ 70 h 264"/>
                  <a:gd name="T2" fmla="*/ 142 w 292"/>
                  <a:gd name="T3" fmla="*/ 85 h 264"/>
                  <a:gd name="T4" fmla="*/ 165 w 292"/>
                  <a:gd name="T5" fmla="*/ 118 h 264"/>
                  <a:gd name="T6" fmla="*/ 146 w 292"/>
                  <a:gd name="T7" fmla="*/ 140 h 264"/>
                  <a:gd name="T8" fmla="*/ 123 w 292"/>
                  <a:gd name="T9" fmla="*/ 149 h 264"/>
                  <a:gd name="T10" fmla="*/ 108 w 292"/>
                  <a:gd name="T11" fmla="*/ 118 h 264"/>
                  <a:gd name="T12" fmla="*/ 121 w 292"/>
                  <a:gd name="T13" fmla="*/ 70 h 264"/>
                  <a:gd name="T14" fmla="*/ 150 w 292"/>
                  <a:gd name="T15" fmla="*/ 1 h 264"/>
                  <a:gd name="T16" fmla="*/ 79 w 292"/>
                  <a:gd name="T17" fmla="*/ 44 h 264"/>
                  <a:gd name="T18" fmla="*/ 79 w 292"/>
                  <a:gd name="T19" fmla="*/ 44 h 264"/>
                  <a:gd name="T20" fmla="*/ 30 w 292"/>
                  <a:gd name="T21" fmla="*/ 88 h 264"/>
                  <a:gd name="T22" fmla="*/ 41 w 292"/>
                  <a:gd name="T23" fmla="*/ 223 h 264"/>
                  <a:gd name="T24" fmla="*/ 134 w 292"/>
                  <a:gd name="T25" fmla="*/ 264 h 264"/>
                  <a:gd name="T26" fmla="*/ 209 w 292"/>
                  <a:gd name="T27" fmla="*/ 242 h 264"/>
                  <a:gd name="T28" fmla="*/ 269 w 292"/>
                  <a:gd name="T29" fmla="*/ 85 h 264"/>
                  <a:gd name="T30" fmla="*/ 172 w 292"/>
                  <a:gd name="T31" fmla="*/ 2 h 264"/>
                  <a:gd name="T32" fmla="*/ 150 w 292"/>
                  <a:gd name="T33" fmla="*/ 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64" extrusionOk="0">
                    <a:moveTo>
                      <a:pt x="121" y="70"/>
                    </a:moveTo>
                    <a:cubicBezTo>
                      <a:pt x="128" y="74"/>
                      <a:pt x="136" y="78"/>
                      <a:pt x="142" y="85"/>
                    </a:cubicBezTo>
                    <a:cubicBezTo>
                      <a:pt x="153" y="92"/>
                      <a:pt x="165" y="107"/>
                      <a:pt x="165" y="118"/>
                    </a:cubicBezTo>
                    <a:cubicBezTo>
                      <a:pt x="161" y="126"/>
                      <a:pt x="161" y="130"/>
                      <a:pt x="146" y="140"/>
                    </a:cubicBezTo>
                    <a:cubicBezTo>
                      <a:pt x="131" y="149"/>
                      <a:pt x="123" y="145"/>
                      <a:pt x="123" y="149"/>
                    </a:cubicBezTo>
                    <a:cubicBezTo>
                      <a:pt x="116" y="149"/>
                      <a:pt x="108" y="133"/>
                      <a:pt x="108" y="118"/>
                    </a:cubicBezTo>
                    <a:cubicBezTo>
                      <a:pt x="106" y="97"/>
                      <a:pt x="115" y="83"/>
                      <a:pt x="121" y="70"/>
                    </a:cubicBezTo>
                    <a:close/>
                    <a:moveTo>
                      <a:pt x="150" y="1"/>
                    </a:moveTo>
                    <a:cubicBezTo>
                      <a:pt x="97" y="1"/>
                      <a:pt x="74" y="31"/>
                      <a:pt x="79" y="44"/>
                    </a:cubicBezTo>
                    <a:cubicBezTo>
                      <a:pt x="63" y="49"/>
                      <a:pt x="45" y="63"/>
                      <a:pt x="30" y="88"/>
                    </a:cubicBezTo>
                    <a:cubicBezTo>
                      <a:pt x="11" y="118"/>
                      <a:pt x="1" y="171"/>
                      <a:pt x="41" y="223"/>
                    </a:cubicBezTo>
                    <a:cubicBezTo>
                      <a:pt x="62" y="250"/>
                      <a:pt x="98" y="264"/>
                      <a:pt x="134" y="264"/>
                    </a:cubicBezTo>
                    <a:cubicBezTo>
                      <a:pt x="161" y="264"/>
                      <a:pt x="189" y="256"/>
                      <a:pt x="209" y="242"/>
                    </a:cubicBezTo>
                    <a:cubicBezTo>
                      <a:pt x="258" y="216"/>
                      <a:pt x="292" y="140"/>
                      <a:pt x="269" y="85"/>
                    </a:cubicBezTo>
                    <a:cubicBezTo>
                      <a:pt x="247" y="33"/>
                      <a:pt x="206" y="10"/>
                      <a:pt x="172" y="2"/>
                    </a:cubicBezTo>
                    <a:cubicBezTo>
                      <a:pt x="164" y="1"/>
                      <a:pt x="157" y="1"/>
                      <a:pt x="15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2" name="Google Shape;2778;p46">
                <a:extLst>
                  <a:ext uri="{FF2B5EF4-FFF2-40B4-BE49-F238E27FC236}">
                    <a16:creationId xmlns:a16="http://schemas.microsoft.com/office/drawing/2014/main" xmlns="" id="{C2ABB661-8CB2-FA36-697A-7D332DF41794}"/>
                  </a:ext>
                </a:extLst>
              </p:cNvPr>
              <p:cNvSpPr>
                <a:spLocks/>
              </p:cNvSpPr>
              <p:nvPr/>
            </p:nvSpPr>
            <p:spPr bwMode="auto">
              <a:xfrm>
                <a:off x="7878694" y="3161019"/>
                <a:ext cx="5246" cy="6189"/>
              </a:xfrm>
              <a:custGeom>
                <a:avLst/>
                <a:gdLst>
                  <a:gd name="T0" fmla="*/ 66 w 128"/>
                  <a:gd name="T1" fmla="*/ 1 h 151"/>
                  <a:gd name="T2" fmla="*/ 4 w 128"/>
                  <a:gd name="T3" fmla="*/ 72 h 151"/>
                  <a:gd name="T4" fmla="*/ 56 w 128"/>
                  <a:gd name="T5" fmla="*/ 151 h 151"/>
                  <a:gd name="T6" fmla="*/ 61 w 128"/>
                  <a:gd name="T7" fmla="*/ 151 h 151"/>
                  <a:gd name="T8" fmla="*/ 123 w 128"/>
                  <a:gd name="T9" fmla="*/ 83 h 151"/>
                  <a:gd name="T10" fmla="*/ 71 w 128"/>
                  <a:gd name="T11" fmla="*/ 1 h 151"/>
                  <a:gd name="T12" fmla="*/ 66 w 128"/>
                  <a:gd name="T13" fmla="*/ 1 h 151"/>
                </a:gdLst>
                <a:ahLst/>
                <a:cxnLst>
                  <a:cxn ang="0">
                    <a:pos x="T0" y="T1"/>
                  </a:cxn>
                  <a:cxn ang="0">
                    <a:pos x="T2" y="T3"/>
                  </a:cxn>
                  <a:cxn ang="0">
                    <a:pos x="T4" y="T5"/>
                  </a:cxn>
                  <a:cxn ang="0">
                    <a:pos x="T6" y="T7"/>
                  </a:cxn>
                  <a:cxn ang="0">
                    <a:pos x="T8" y="T9"/>
                  </a:cxn>
                  <a:cxn ang="0">
                    <a:pos x="T10" y="T11"/>
                  </a:cxn>
                  <a:cxn ang="0">
                    <a:pos x="T12" y="T13"/>
                  </a:cxn>
                </a:cxnLst>
                <a:rect l="0" t="0" r="r" b="b"/>
                <a:pathLst>
                  <a:path w="128" h="151" extrusionOk="0">
                    <a:moveTo>
                      <a:pt x="66" y="1"/>
                    </a:moveTo>
                    <a:cubicBezTo>
                      <a:pt x="35" y="1"/>
                      <a:pt x="7" y="32"/>
                      <a:pt x="4" y="72"/>
                    </a:cubicBezTo>
                    <a:cubicBezTo>
                      <a:pt x="0" y="113"/>
                      <a:pt x="23" y="146"/>
                      <a:pt x="56" y="151"/>
                    </a:cubicBezTo>
                    <a:cubicBezTo>
                      <a:pt x="58" y="151"/>
                      <a:pt x="60" y="151"/>
                      <a:pt x="61" y="151"/>
                    </a:cubicBezTo>
                    <a:cubicBezTo>
                      <a:pt x="93" y="151"/>
                      <a:pt x="120" y="121"/>
                      <a:pt x="123" y="83"/>
                    </a:cubicBezTo>
                    <a:cubicBezTo>
                      <a:pt x="128" y="42"/>
                      <a:pt x="105" y="4"/>
                      <a:pt x="71" y="1"/>
                    </a:cubicBezTo>
                    <a:cubicBezTo>
                      <a:pt x="70" y="1"/>
                      <a:pt x="68" y="1"/>
                      <a:pt x="6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3" name="Google Shape;2779;p46">
                <a:extLst>
                  <a:ext uri="{FF2B5EF4-FFF2-40B4-BE49-F238E27FC236}">
                    <a16:creationId xmlns:a16="http://schemas.microsoft.com/office/drawing/2014/main" xmlns="" id="{035A0DF0-5A19-622E-B7DB-182AD13289D3}"/>
                  </a:ext>
                </a:extLst>
              </p:cNvPr>
              <p:cNvSpPr>
                <a:spLocks/>
              </p:cNvSpPr>
              <p:nvPr/>
            </p:nvSpPr>
            <p:spPr bwMode="auto">
              <a:xfrm>
                <a:off x="7889432" y="3153765"/>
                <a:ext cx="10288" cy="5410"/>
              </a:xfrm>
              <a:custGeom>
                <a:avLst/>
                <a:gdLst>
                  <a:gd name="T0" fmla="*/ 90 w 251"/>
                  <a:gd name="T1" fmla="*/ 0 h 132"/>
                  <a:gd name="T2" fmla="*/ 7 w 251"/>
                  <a:gd name="T3" fmla="*/ 40 h 132"/>
                  <a:gd name="T4" fmla="*/ 112 w 251"/>
                  <a:gd name="T5" fmla="*/ 126 h 132"/>
                  <a:gd name="T6" fmla="*/ 160 w 251"/>
                  <a:gd name="T7" fmla="*/ 131 h 132"/>
                  <a:gd name="T8" fmla="*/ 242 w 251"/>
                  <a:gd name="T9" fmla="*/ 92 h 132"/>
                  <a:gd name="T10" fmla="*/ 138 w 251"/>
                  <a:gd name="T11" fmla="*/ 6 h 132"/>
                  <a:gd name="T12" fmla="*/ 90 w 251"/>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51" h="132" extrusionOk="0">
                    <a:moveTo>
                      <a:pt x="90" y="0"/>
                    </a:moveTo>
                    <a:cubicBezTo>
                      <a:pt x="47" y="0"/>
                      <a:pt x="13" y="15"/>
                      <a:pt x="7" y="40"/>
                    </a:cubicBezTo>
                    <a:cubicBezTo>
                      <a:pt x="0" y="73"/>
                      <a:pt x="49" y="111"/>
                      <a:pt x="112" y="126"/>
                    </a:cubicBezTo>
                    <a:cubicBezTo>
                      <a:pt x="129" y="130"/>
                      <a:pt x="145" y="131"/>
                      <a:pt x="160" y="131"/>
                    </a:cubicBezTo>
                    <a:cubicBezTo>
                      <a:pt x="203" y="131"/>
                      <a:pt x="237" y="117"/>
                      <a:pt x="242" y="92"/>
                    </a:cubicBezTo>
                    <a:cubicBezTo>
                      <a:pt x="250" y="62"/>
                      <a:pt x="202" y="21"/>
                      <a:pt x="138" y="6"/>
                    </a:cubicBezTo>
                    <a:cubicBezTo>
                      <a:pt x="122" y="2"/>
                      <a:pt x="105" y="0"/>
                      <a:pt x="90"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4" name="Google Shape;2780;p46">
                <a:extLst>
                  <a:ext uri="{FF2B5EF4-FFF2-40B4-BE49-F238E27FC236}">
                    <a16:creationId xmlns:a16="http://schemas.microsoft.com/office/drawing/2014/main" xmlns="" id="{A2D36A15-0BF9-1952-D211-1FE587996143}"/>
                  </a:ext>
                </a:extLst>
              </p:cNvPr>
              <p:cNvSpPr>
                <a:spLocks/>
              </p:cNvSpPr>
              <p:nvPr/>
            </p:nvSpPr>
            <p:spPr bwMode="auto">
              <a:xfrm>
                <a:off x="7903204" y="3147371"/>
                <a:ext cx="5369" cy="6968"/>
              </a:xfrm>
              <a:custGeom>
                <a:avLst/>
                <a:gdLst>
                  <a:gd name="T0" fmla="*/ 61 w 131"/>
                  <a:gd name="T1" fmla="*/ 1 h 170"/>
                  <a:gd name="T2" fmla="*/ 56 w 131"/>
                  <a:gd name="T3" fmla="*/ 1 h 170"/>
                  <a:gd name="T4" fmla="*/ 8 w 131"/>
                  <a:gd name="T5" fmla="*/ 91 h 170"/>
                  <a:gd name="T6" fmla="*/ 75 w 131"/>
                  <a:gd name="T7" fmla="*/ 170 h 170"/>
                  <a:gd name="T8" fmla="*/ 127 w 131"/>
                  <a:gd name="T9" fmla="*/ 80 h 170"/>
                  <a:gd name="T10" fmla="*/ 61 w 131"/>
                  <a:gd name="T11" fmla="*/ 1 h 170"/>
                </a:gdLst>
                <a:ahLst/>
                <a:cxnLst>
                  <a:cxn ang="0">
                    <a:pos x="T0" y="T1"/>
                  </a:cxn>
                  <a:cxn ang="0">
                    <a:pos x="T2" y="T3"/>
                  </a:cxn>
                  <a:cxn ang="0">
                    <a:pos x="T4" y="T5"/>
                  </a:cxn>
                  <a:cxn ang="0">
                    <a:pos x="T6" y="T7"/>
                  </a:cxn>
                  <a:cxn ang="0">
                    <a:pos x="T8" y="T9"/>
                  </a:cxn>
                  <a:cxn ang="0">
                    <a:pos x="T10" y="T11"/>
                  </a:cxn>
                </a:cxnLst>
                <a:rect l="0" t="0" r="r" b="b"/>
                <a:pathLst>
                  <a:path w="131" h="170" extrusionOk="0">
                    <a:moveTo>
                      <a:pt x="61" y="1"/>
                    </a:moveTo>
                    <a:cubicBezTo>
                      <a:pt x="59" y="1"/>
                      <a:pt x="58" y="1"/>
                      <a:pt x="56" y="1"/>
                    </a:cubicBezTo>
                    <a:cubicBezTo>
                      <a:pt x="26" y="5"/>
                      <a:pt x="0" y="42"/>
                      <a:pt x="8" y="91"/>
                    </a:cubicBezTo>
                    <a:cubicBezTo>
                      <a:pt x="11" y="136"/>
                      <a:pt x="41" y="170"/>
                      <a:pt x="75" y="170"/>
                    </a:cubicBezTo>
                    <a:cubicBezTo>
                      <a:pt x="104" y="165"/>
                      <a:pt x="130" y="125"/>
                      <a:pt x="127" y="80"/>
                    </a:cubicBezTo>
                    <a:cubicBezTo>
                      <a:pt x="120" y="33"/>
                      <a:pt x="93" y="1"/>
                      <a:pt x="6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5" name="Google Shape;2781;p46">
                <a:extLst>
                  <a:ext uri="{FF2B5EF4-FFF2-40B4-BE49-F238E27FC236}">
                    <a16:creationId xmlns:a16="http://schemas.microsoft.com/office/drawing/2014/main" xmlns="" id="{4BD1A618-F628-0B35-8ACD-204BAA66F509}"/>
                  </a:ext>
                </a:extLst>
              </p:cNvPr>
              <p:cNvSpPr>
                <a:spLocks/>
              </p:cNvSpPr>
              <p:nvPr/>
            </p:nvSpPr>
            <p:spPr bwMode="auto">
              <a:xfrm>
                <a:off x="7916647" y="3137165"/>
                <a:ext cx="4959" cy="6886"/>
              </a:xfrm>
              <a:custGeom>
                <a:avLst/>
                <a:gdLst>
                  <a:gd name="T0" fmla="*/ 61 w 121"/>
                  <a:gd name="T1" fmla="*/ 0 h 168"/>
                  <a:gd name="T2" fmla="*/ 0 w 121"/>
                  <a:gd name="T3" fmla="*/ 86 h 168"/>
                  <a:gd name="T4" fmla="*/ 61 w 121"/>
                  <a:gd name="T5" fmla="*/ 168 h 168"/>
                  <a:gd name="T6" fmla="*/ 121 w 121"/>
                  <a:gd name="T7" fmla="*/ 86 h 168"/>
                  <a:gd name="T8" fmla="*/ 61 w 121"/>
                  <a:gd name="T9" fmla="*/ 0 h 168"/>
                </a:gdLst>
                <a:ahLst/>
                <a:cxnLst>
                  <a:cxn ang="0">
                    <a:pos x="T0" y="T1"/>
                  </a:cxn>
                  <a:cxn ang="0">
                    <a:pos x="T2" y="T3"/>
                  </a:cxn>
                  <a:cxn ang="0">
                    <a:pos x="T4" y="T5"/>
                  </a:cxn>
                  <a:cxn ang="0">
                    <a:pos x="T6" y="T7"/>
                  </a:cxn>
                  <a:cxn ang="0">
                    <a:pos x="T8" y="T9"/>
                  </a:cxn>
                </a:cxnLst>
                <a:rect l="0" t="0" r="r" b="b"/>
                <a:pathLst>
                  <a:path w="121" h="168" extrusionOk="0">
                    <a:moveTo>
                      <a:pt x="61" y="0"/>
                    </a:moveTo>
                    <a:cubicBezTo>
                      <a:pt x="26" y="0"/>
                      <a:pt x="0" y="38"/>
                      <a:pt x="0" y="86"/>
                    </a:cubicBezTo>
                    <a:cubicBezTo>
                      <a:pt x="0" y="131"/>
                      <a:pt x="26" y="168"/>
                      <a:pt x="61" y="168"/>
                    </a:cubicBezTo>
                    <a:cubicBezTo>
                      <a:pt x="90" y="168"/>
                      <a:pt x="121" y="131"/>
                      <a:pt x="121" y="86"/>
                    </a:cubicBezTo>
                    <a:cubicBezTo>
                      <a:pt x="121" y="38"/>
                      <a:pt x="90" y="0"/>
                      <a:pt x="6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6" name="Google Shape;2782;p46">
                <a:extLst>
                  <a:ext uri="{FF2B5EF4-FFF2-40B4-BE49-F238E27FC236}">
                    <a16:creationId xmlns:a16="http://schemas.microsoft.com/office/drawing/2014/main" xmlns="" id="{7B43ADD4-2E8B-16F7-9C81-C56AC7C9BBE3}"/>
                  </a:ext>
                </a:extLst>
              </p:cNvPr>
              <p:cNvSpPr>
                <a:spLocks/>
              </p:cNvSpPr>
              <p:nvPr/>
            </p:nvSpPr>
            <p:spPr bwMode="auto">
              <a:xfrm>
                <a:off x="7924148" y="3128804"/>
                <a:ext cx="12583" cy="11190"/>
              </a:xfrm>
              <a:custGeom>
                <a:avLst/>
                <a:gdLst>
                  <a:gd name="T0" fmla="*/ 155 w 307"/>
                  <a:gd name="T1" fmla="*/ 60 h 273"/>
                  <a:gd name="T2" fmla="*/ 180 w 307"/>
                  <a:gd name="T3" fmla="*/ 85 h 273"/>
                  <a:gd name="T4" fmla="*/ 191 w 307"/>
                  <a:gd name="T5" fmla="*/ 133 h 273"/>
                  <a:gd name="T6" fmla="*/ 150 w 307"/>
                  <a:gd name="T7" fmla="*/ 152 h 273"/>
                  <a:gd name="T8" fmla="*/ 112 w 307"/>
                  <a:gd name="T9" fmla="*/ 130 h 273"/>
                  <a:gd name="T10" fmla="*/ 128 w 307"/>
                  <a:gd name="T11" fmla="*/ 85 h 273"/>
                  <a:gd name="T12" fmla="*/ 155 w 307"/>
                  <a:gd name="T13" fmla="*/ 60 h 273"/>
                  <a:gd name="T14" fmla="*/ 171 w 307"/>
                  <a:gd name="T15" fmla="*/ 0 h 273"/>
                  <a:gd name="T16" fmla="*/ 153 w 307"/>
                  <a:gd name="T17" fmla="*/ 2 h 273"/>
                  <a:gd name="T18" fmla="*/ 153 w 307"/>
                  <a:gd name="T19" fmla="*/ 2 h 273"/>
                  <a:gd name="T20" fmla="*/ 135 w 307"/>
                  <a:gd name="T21" fmla="*/ 0 h 273"/>
                  <a:gd name="T22" fmla="*/ 79 w 307"/>
                  <a:gd name="T23" fmla="*/ 13 h 273"/>
                  <a:gd name="T24" fmla="*/ 5 w 307"/>
                  <a:gd name="T25" fmla="*/ 140 h 273"/>
                  <a:gd name="T26" fmla="*/ 146 w 307"/>
                  <a:gd name="T27" fmla="*/ 271 h 273"/>
                  <a:gd name="T28" fmla="*/ 158 w 307"/>
                  <a:gd name="T29" fmla="*/ 272 h 273"/>
                  <a:gd name="T30" fmla="*/ 300 w 307"/>
                  <a:gd name="T31" fmla="*/ 156 h 273"/>
                  <a:gd name="T32" fmla="*/ 236 w 307"/>
                  <a:gd name="T33" fmla="*/ 21 h 273"/>
                  <a:gd name="T34" fmla="*/ 171 w 307"/>
                  <a:gd name="T3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73" extrusionOk="0">
                    <a:moveTo>
                      <a:pt x="155" y="60"/>
                    </a:moveTo>
                    <a:cubicBezTo>
                      <a:pt x="164" y="66"/>
                      <a:pt x="172" y="74"/>
                      <a:pt x="180" y="85"/>
                    </a:cubicBezTo>
                    <a:cubicBezTo>
                      <a:pt x="191" y="99"/>
                      <a:pt x="195" y="125"/>
                      <a:pt x="191" y="133"/>
                    </a:cubicBezTo>
                    <a:cubicBezTo>
                      <a:pt x="184" y="144"/>
                      <a:pt x="176" y="148"/>
                      <a:pt x="150" y="152"/>
                    </a:cubicBezTo>
                    <a:cubicBezTo>
                      <a:pt x="128" y="148"/>
                      <a:pt x="117" y="140"/>
                      <a:pt x="112" y="130"/>
                    </a:cubicBezTo>
                    <a:cubicBezTo>
                      <a:pt x="109" y="122"/>
                      <a:pt x="117" y="99"/>
                      <a:pt x="128" y="85"/>
                    </a:cubicBezTo>
                    <a:cubicBezTo>
                      <a:pt x="137" y="73"/>
                      <a:pt x="146" y="65"/>
                      <a:pt x="155" y="60"/>
                    </a:cubicBezTo>
                    <a:close/>
                    <a:moveTo>
                      <a:pt x="171" y="0"/>
                    </a:moveTo>
                    <a:cubicBezTo>
                      <a:pt x="165" y="0"/>
                      <a:pt x="159" y="1"/>
                      <a:pt x="153" y="2"/>
                    </a:cubicBezTo>
                    <a:cubicBezTo>
                      <a:pt x="148" y="1"/>
                      <a:pt x="142" y="0"/>
                      <a:pt x="135" y="0"/>
                    </a:cubicBezTo>
                    <a:cubicBezTo>
                      <a:pt x="119" y="0"/>
                      <a:pt x="100" y="4"/>
                      <a:pt x="79" y="13"/>
                    </a:cubicBezTo>
                    <a:cubicBezTo>
                      <a:pt x="45" y="32"/>
                      <a:pt x="0" y="70"/>
                      <a:pt x="5" y="140"/>
                    </a:cubicBezTo>
                    <a:cubicBezTo>
                      <a:pt x="5" y="215"/>
                      <a:pt x="79" y="271"/>
                      <a:pt x="146" y="271"/>
                    </a:cubicBezTo>
                    <a:cubicBezTo>
                      <a:pt x="150" y="272"/>
                      <a:pt x="154" y="272"/>
                      <a:pt x="158" y="272"/>
                    </a:cubicBezTo>
                    <a:cubicBezTo>
                      <a:pt x="220" y="272"/>
                      <a:pt x="292" y="222"/>
                      <a:pt x="300" y="156"/>
                    </a:cubicBezTo>
                    <a:cubicBezTo>
                      <a:pt x="307" y="85"/>
                      <a:pt x="266" y="40"/>
                      <a:pt x="236" y="21"/>
                    </a:cubicBezTo>
                    <a:cubicBezTo>
                      <a:pt x="212" y="6"/>
                      <a:pt x="190" y="0"/>
                      <a:pt x="17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7" name="Google Shape;2783;p46">
                <a:extLst>
                  <a:ext uri="{FF2B5EF4-FFF2-40B4-BE49-F238E27FC236}">
                    <a16:creationId xmlns:a16="http://schemas.microsoft.com/office/drawing/2014/main" xmlns="" id="{EF480792-1147-B5A9-B2D9-20DC7928690C}"/>
                  </a:ext>
                </a:extLst>
              </p:cNvPr>
              <p:cNvSpPr>
                <a:spLocks/>
              </p:cNvSpPr>
              <p:nvPr/>
            </p:nvSpPr>
            <p:spPr bwMode="auto">
              <a:xfrm>
                <a:off x="7945051" y="3117738"/>
                <a:ext cx="10534" cy="5205"/>
              </a:xfrm>
              <a:custGeom>
                <a:avLst/>
                <a:gdLst>
                  <a:gd name="T0" fmla="*/ 109 w 257"/>
                  <a:gd name="T1" fmla="*/ 1 h 127"/>
                  <a:gd name="T2" fmla="*/ 14 w 257"/>
                  <a:gd name="T3" fmla="*/ 74 h 127"/>
                  <a:gd name="T4" fmla="*/ 118 w 257"/>
                  <a:gd name="T5" fmla="*/ 119 h 127"/>
                  <a:gd name="T6" fmla="*/ 180 w 257"/>
                  <a:gd name="T7" fmla="*/ 126 h 127"/>
                  <a:gd name="T8" fmla="*/ 230 w 257"/>
                  <a:gd name="T9" fmla="*/ 108 h 127"/>
                  <a:gd name="T10" fmla="*/ 137 w 257"/>
                  <a:gd name="T11" fmla="*/ 4 h 127"/>
                  <a:gd name="T12" fmla="*/ 109 w 257"/>
                  <a:gd name="T13" fmla="*/ 1 h 127"/>
                </a:gdLst>
                <a:ahLst/>
                <a:cxnLst>
                  <a:cxn ang="0">
                    <a:pos x="T0" y="T1"/>
                  </a:cxn>
                  <a:cxn ang="0">
                    <a:pos x="T2" y="T3"/>
                  </a:cxn>
                  <a:cxn ang="0">
                    <a:pos x="T4" y="T5"/>
                  </a:cxn>
                  <a:cxn ang="0">
                    <a:pos x="T6" y="T7"/>
                  </a:cxn>
                  <a:cxn ang="0">
                    <a:pos x="T8" y="T9"/>
                  </a:cxn>
                  <a:cxn ang="0">
                    <a:pos x="T10" y="T11"/>
                  </a:cxn>
                  <a:cxn ang="0">
                    <a:pos x="T12" y="T13"/>
                  </a:cxn>
                </a:cxnLst>
                <a:rect l="0" t="0" r="r" b="b"/>
                <a:pathLst>
                  <a:path w="257" h="127" extrusionOk="0">
                    <a:moveTo>
                      <a:pt x="109" y="1"/>
                    </a:moveTo>
                    <a:cubicBezTo>
                      <a:pt x="43" y="1"/>
                      <a:pt x="0" y="48"/>
                      <a:pt x="14" y="74"/>
                    </a:cubicBezTo>
                    <a:cubicBezTo>
                      <a:pt x="33" y="104"/>
                      <a:pt x="73" y="112"/>
                      <a:pt x="118" y="119"/>
                    </a:cubicBezTo>
                    <a:cubicBezTo>
                      <a:pt x="139" y="123"/>
                      <a:pt x="161" y="126"/>
                      <a:pt x="180" y="126"/>
                    </a:cubicBezTo>
                    <a:cubicBezTo>
                      <a:pt x="200" y="126"/>
                      <a:pt x="218" y="122"/>
                      <a:pt x="230" y="108"/>
                    </a:cubicBezTo>
                    <a:cubicBezTo>
                      <a:pt x="257" y="86"/>
                      <a:pt x="223" y="14"/>
                      <a:pt x="137" y="4"/>
                    </a:cubicBezTo>
                    <a:cubicBezTo>
                      <a:pt x="127" y="2"/>
                      <a:pt x="118" y="1"/>
                      <a:pt x="10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8" name="Google Shape;2784;p46">
                <a:extLst>
                  <a:ext uri="{FF2B5EF4-FFF2-40B4-BE49-F238E27FC236}">
                    <a16:creationId xmlns:a16="http://schemas.microsoft.com/office/drawing/2014/main" xmlns="" id="{DDE7809D-6201-8D2A-55B9-B4AC5DF67DF2}"/>
                  </a:ext>
                </a:extLst>
              </p:cNvPr>
              <p:cNvSpPr>
                <a:spLocks/>
              </p:cNvSpPr>
              <p:nvPr/>
            </p:nvSpPr>
            <p:spPr bwMode="auto">
              <a:xfrm>
                <a:off x="7955708" y="3110975"/>
                <a:ext cx="12419" cy="5410"/>
              </a:xfrm>
              <a:custGeom>
                <a:avLst/>
                <a:gdLst>
                  <a:gd name="T0" fmla="*/ 120 w 303"/>
                  <a:gd name="T1" fmla="*/ 1 h 132"/>
                  <a:gd name="T2" fmla="*/ 4 w 303"/>
                  <a:gd name="T3" fmla="*/ 56 h 132"/>
                  <a:gd name="T4" fmla="*/ 138 w 303"/>
                  <a:gd name="T5" fmla="*/ 124 h 132"/>
                  <a:gd name="T6" fmla="*/ 223 w 303"/>
                  <a:gd name="T7" fmla="*/ 132 h 132"/>
                  <a:gd name="T8" fmla="*/ 288 w 303"/>
                  <a:gd name="T9" fmla="*/ 108 h 132"/>
                  <a:gd name="T10" fmla="*/ 161 w 303"/>
                  <a:gd name="T11" fmla="*/ 4 h 132"/>
                  <a:gd name="T12" fmla="*/ 120 w 303"/>
                  <a:gd name="T13" fmla="*/ 1 h 132"/>
                </a:gdLst>
                <a:ahLst/>
                <a:cxnLst>
                  <a:cxn ang="0">
                    <a:pos x="T0" y="T1"/>
                  </a:cxn>
                  <a:cxn ang="0">
                    <a:pos x="T2" y="T3"/>
                  </a:cxn>
                  <a:cxn ang="0">
                    <a:pos x="T4" y="T5"/>
                  </a:cxn>
                  <a:cxn ang="0">
                    <a:pos x="T6" y="T7"/>
                  </a:cxn>
                  <a:cxn ang="0">
                    <a:pos x="T8" y="T9"/>
                  </a:cxn>
                  <a:cxn ang="0">
                    <a:pos x="T10" y="T11"/>
                  </a:cxn>
                  <a:cxn ang="0">
                    <a:pos x="T12" y="T13"/>
                  </a:cxn>
                </a:cxnLst>
                <a:rect l="0" t="0" r="r" b="b"/>
                <a:pathLst>
                  <a:path w="303" h="132" extrusionOk="0">
                    <a:moveTo>
                      <a:pt x="120" y="1"/>
                    </a:moveTo>
                    <a:cubicBezTo>
                      <a:pt x="51" y="1"/>
                      <a:pt x="1" y="32"/>
                      <a:pt x="4" y="56"/>
                    </a:cubicBezTo>
                    <a:cubicBezTo>
                      <a:pt x="11" y="90"/>
                      <a:pt x="71" y="108"/>
                      <a:pt x="138" y="124"/>
                    </a:cubicBezTo>
                    <a:cubicBezTo>
                      <a:pt x="169" y="128"/>
                      <a:pt x="198" y="132"/>
                      <a:pt x="223" y="132"/>
                    </a:cubicBezTo>
                    <a:cubicBezTo>
                      <a:pt x="255" y="132"/>
                      <a:pt x="279" y="126"/>
                      <a:pt x="288" y="108"/>
                    </a:cubicBezTo>
                    <a:cubicBezTo>
                      <a:pt x="302" y="79"/>
                      <a:pt x="250" y="19"/>
                      <a:pt x="161" y="4"/>
                    </a:cubicBezTo>
                    <a:cubicBezTo>
                      <a:pt x="147" y="2"/>
                      <a:pt x="133" y="1"/>
                      <a:pt x="12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29" name="Google Shape;2785;p46">
                <a:extLst>
                  <a:ext uri="{FF2B5EF4-FFF2-40B4-BE49-F238E27FC236}">
                    <a16:creationId xmlns:a16="http://schemas.microsoft.com/office/drawing/2014/main" xmlns="" id="{155DBC0E-2D7A-0E37-4D0E-43235A12AA79}"/>
                  </a:ext>
                </a:extLst>
              </p:cNvPr>
              <p:cNvSpPr>
                <a:spLocks/>
              </p:cNvSpPr>
              <p:nvPr/>
            </p:nvSpPr>
            <p:spPr bwMode="auto">
              <a:xfrm>
                <a:off x="7972512" y="3102368"/>
                <a:ext cx="5410" cy="6804"/>
              </a:xfrm>
              <a:custGeom>
                <a:avLst/>
                <a:gdLst>
                  <a:gd name="T0" fmla="*/ 70 w 132"/>
                  <a:gd name="T1" fmla="*/ 1 h 166"/>
                  <a:gd name="T2" fmla="*/ 8 w 132"/>
                  <a:gd name="T3" fmla="*/ 80 h 166"/>
                  <a:gd name="T4" fmla="*/ 57 w 132"/>
                  <a:gd name="T5" fmla="*/ 165 h 166"/>
                  <a:gd name="T6" fmla="*/ 63 w 132"/>
                  <a:gd name="T7" fmla="*/ 166 h 166"/>
                  <a:gd name="T8" fmla="*/ 128 w 132"/>
                  <a:gd name="T9" fmla="*/ 91 h 166"/>
                  <a:gd name="T10" fmla="*/ 75 w 132"/>
                  <a:gd name="T11" fmla="*/ 1 h 166"/>
                  <a:gd name="T12" fmla="*/ 70 w 132"/>
                  <a:gd name="T13" fmla="*/ 1 h 166"/>
                </a:gdLst>
                <a:ahLst/>
                <a:cxnLst>
                  <a:cxn ang="0">
                    <a:pos x="T0" y="T1"/>
                  </a:cxn>
                  <a:cxn ang="0">
                    <a:pos x="T2" y="T3"/>
                  </a:cxn>
                  <a:cxn ang="0">
                    <a:pos x="T4" y="T5"/>
                  </a:cxn>
                  <a:cxn ang="0">
                    <a:pos x="T6" y="T7"/>
                  </a:cxn>
                  <a:cxn ang="0">
                    <a:pos x="T8" y="T9"/>
                  </a:cxn>
                  <a:cxn ang="0">
                    <a:pos x="T10" y="T11"/>
                  </a:cxn>
                  <a:cxn ang="0">
                    <a:pos x="T12" y="T13"/>
                  </a:cxn>
                </a:cxnLst>
                <a:rect l="0" t="0" r="r" b="b"/>
                <a:pathLst>
                  <a:path w="132" h="166" extrusionOk="0">
                    <a:moveTo>
                      <a:pt x="70" y="1"/>
                    </a:moveTo>
                    <a:cubicBezTo>
                      <a:pt x="39" y="1"/>
                      <a:pt x="12" y="33"/>
                      <a:pt x="8" y="80"/>
                    </a:cubicBezTo>
                    <a:cubicBezTo>
                      <a:pt x="1" y="125"/>
                      <a:pt x="27" y="165"/>
                      <a:pt x="57" y="165"/>
                    </a:cubicBezTo>
                    <a:cubicBezTo>
                      <a:pt x="59" y="165"/>
                      <a:pt x="61" y="166"/>
                      <a:pt x="63" y="166"/>
                    </a:cubicBezTo>
                    <a:cubicBezTo>
                      <a:pt x="94" y="166"/>
                      <a:pt x="121" y="133"/>
                      <a:pt x="128" y="91"/>
                    </a:cubicBezTo>
                    <a:cubicBezTo>
                      <a:pt x="132" y="42"/>
                      <a:pt x="106" y="5"/>
                      <a:pt x="75" y="1"/>
                    </a:cubicBezTo>
                    <a:cubicBezTo>
                      <a:pt x="74" y="1"/>
                      <a:pt x="72" y="1"/>
                      <a:pt x="7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0" name="Google Shape;2786;p46">
                <a:extLst>
                  <a:ext uri="{FF2B5EF4-FFF2-40B4-BE49-F238E27FC236}">
                    <a16:creationId xmlns:a16="http://schemas.microsoft.com/office/drawing/2014/main" xmlns="" id="{4122CDD1-D9ED-D41E-B89E-73592961620E}"/>
                  </a:ext>
                </a:extLst>
              </p:cNvPr>
              <p:cNvSpPr>
                <a:spLocks/>
              </p:cNvSpPr>
              <p:nvPr/>
            </p:nvSpPr>
            <p:spPr bwMode="auto">
              <a:xfrm>
                <a:off x="7982021" y="3089908"/>
                <a:ext cx="12747" cy="11558"/>
              </a:xfrm>
              <a:custGeom>
                <a:avLst/>
                <a:gdLst>
                  <a:gd name="T0" fmla="*/ 163 w 311"/>
                  <a:gd name="T1" fmla="*/ 75 h 282"/>
                  <a:gd name="T2" fmla="*/ 172 w 311"/>
                  <a:gd name="T3" fmla="*/ 81 h 282"/>
                  <a:gd name="T4" fmla="*/ 195 w 311"/>
                  <a:gd name="T5" fmla="*/ 122 h 282"/>
                  <a:gd name="T6" fmla="*/ 169 w 311"/>
                  <a:gd name="T7" fmla="*/ 160 h 282"/>
                  <a:gd name="T8" fmla="*/ 160 w 311"/>
                  <a:gd name="T9" fmla="*/ 163 h 282"/>
                  <a:gd name="T10" fmla="*/ 131 w 311"/>
                  <a:gd name="T11" fmla="*/ 148 h 282"/>
                  <a:gd name="T12" fmla="*/ 127 w 311"/>
                  <a:gd name="T13" fmla="*/ 111 h 282"/>
                  <a:gd name="T14" fmla="*/ 163 w 311"/>
                  <a:gd name="T15" fmla="*/ 75 h 282"/>
                  <a:gd name="T16" fmla="*/ 176 w 311"/>
                  <a:gd name="T17" fmla="*/ 0 h 282"/>
                  <a:gd name="T18" fmla="*/ 99 w 311"/>
                  <a:gd name="T19" fmla="*/ 34 h 282"/>
                  <a:gd name="T20" fmla="*/ 99 w 311"/>
                  <a:gd name="T21" fmla="*/ 34 h 282"/>
                  <a:gd name="T22" fmla="*/ 67 w 311"/>
                  <a:gd name="T23" fmla="*/ 51 h 282"/>
                  <a:gd name="T24" fmla="*/ 34 w 311"/>
                  <a:gd name="T25" fmla="*/ 200 h 282"/>
                  <a:gd name="T26" fmla="*/ 165 w 311"/>
                  <a:gd name="T27" fmla="*/ 282 h 282"/>
                  <a:gd name="T28" fmla="*/ 210 w 311"/>
                  <a:gd name="T29" fmla="*/ 276 h 282"/>
                  <a:gd name="T30" fmla="*/ 303 w 311"/>
                  <a:gd name="T31" fmla="*/ 115 h 282"/>
                  <a:gd name="T32" fmla="*/ 206 w 311"/>
                  <a:gd name="T33" fmla="*/ 3 h 282"/>
                  <a:gd name="T34" fmla="*/ 176 w 311"/>
                  <a:gd name="T3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1" h="282" extrusionOk="0">
                    <a:moveTo>
                      <a:pt x="163" y="75"/>
                    </a:moveTo>
                    <a:cubicBezTo>
                      <a:pt x="166" y="77"/>
                      <a:pt x="169" y="79"/>
                      <a:pt x="172" y="81"/>
                    </a:cubicBezTo>
                    <a:cubicBezTo>
                      <a:pt x="191" y="96"/>
                      <a:pt x="195" y="111"/>
                      <a:pt x="195" y="122"/>
                    </a:cubicBezTo>
                    <a:cubicBezTo>
                      <a:pt x="191" y="141"/>
                      <a:pt x="179" y="160"/>
                      <a:pt x="169" y="160"/>
                    </a:cubicBezTo>
                    <a:cubicBezTo>
                      <a:pt x="167" y="162"/>
                      <a:pt x="164" y="163"/>
                      <a:pt x="160" y="163"/>
                    </a:cubicBezTo>
                    <a:cubicBezTo>
                      <a:pt x="150" y="163"/>
                      <a:pt x="137" y="157"/>
                      <a:pt x="131" y="148"/>
                    </a:cubicBezTo>
                    <a:cubicBezTo>
                      <a:pt x="124" y="137"/>
                      <a:pt x="120" y="129"/>
                      <a:pt x="127" y="111"/>
                    </a:cubicBezTo>
                    <a:cubicBezTo>
                      <a:pt x="136" y="92"/>
                      <a:pt x="151" y="82"/>
                      <a:pt x="163" y="75"/>
                    </a:cubicBezTo>
                    <a:close/>
                    <a:moveTo>
                      <a:pt x="176" y="0"/>
                    </a:moveTo>
                    <a:cubicBezTo>
                      <a:pt x="132" y="0"/>
                      <a:pt x="107" y="20"/>
                      <a:pt x="99" y="34"/>
                    </a:cubicBezTo>
                    <a:cubicBezTo>
                      <a:pt x="89" y="38"/>
                      <a:pt x="78" y="43"/>
                      <a:pt x="67" y="51"/>
                    </a:cubicBezTo>
                    <a:cubicBezTo>
                      <a:pt x="34" y="74"/>
                      <a:pt x="0" y="141"/>
                      <a:pt x="34" y="200"/>
                    </a:cubicBezTo>
                    <a:cubicBezTo>
                      <a:pt x="58" y="246"/>
                      <a:pt x="105" y="282"/>
                      <a:pt x="165" y="282"/>
                    </a:cubicBezTo>
                    <a:cubicBezTo>
                      <a:pt x="179" y="282"/>
                      <a:pt x="194" y="280"/>
                      <a:pt x="210" y="276"/>
                    </a:cubicBezTo>
                    <a:cubicBezTo>
                      <a:pt x="284" y="245"/>
                      <a:pt x="310" y="171"/>
                      <a:pt x="303" y="115"/>
                    </a:cubicBezTo>
                    <a:cubicBezTo>
                      <a:pt x="296" y="51"/>
                      <a:pt x="243" y="10"/>
                      <a:pt x="206" y="3"/>
                    </a:cubicBezTo>
                    <a:cubicBezTo>
                      <a:pt x="195" y="1"/>
                      <a:pt x="185" y="0"/>
                      <a:pt x="176"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1" name="Google Shape;2787;p46">
                <a:extLst>
                  <a:ext uri="{FF2B5EF4-FFF2-40B4-BE49-F238E27FC236}">
                    <a16:creationId xmlns:a16="http://schemas.microsoft.com/office/drawing/2014/main" xmlns="" id="{4F93438B-1863-7174-ED36-821A88637156}"/>
                  </a:ext>
                </a:extLst>
              </p:cNvPr>
              <p:cNvSpPr>
                <a:spLocks/>
              </p:cNvSpPr>
              <p:nvPr/>
            </p:nvSpPr>
            <p:spPr bwMode="auto">
              <a:xfrm>
                <a:off x="8000096" y="3084580"/>
                <a:ext cx="5533" cy="6886"/>
              </a:xfrm>
              <a:custGeom>
                <a:avLst/>
                <a:gdLst>
                  <a:gd name="T0" fmla="*/ 74 w 135"/>
                  <a:gd name="T1" fmla="*/ 1 h 168"/>
                  <a:gd name="T2" fmla="*/ 7 w 135"/>
                  <a:gd name="T3" fmla="*/ 73 h 168"/>
                  <a:gd name="T4" fmla="*/ 52 w 135"/>
                  <a:gd name="T5" fmla="*/ 166 h 168"/>
                  <a:gd name="T6" fmla="*/ 61 w 135"/>
                  <a:gd name="T7" fmla="*/ 167 h 168"/>
                  <a:gd name="T8" fmla="*/ 128 w 135"/>
                  <a:gd name="T9" fmla="*/ 95 h 168"/>
                  <a:gd name="T10" fmla="*/ 83 w 135"/>
                  <a:gd name="T11" fmla="*/ 2 h 168"/>
                  <a:gd name="T12" fmla="*/ 74 w 135"/>
                  <a:gd name="T13" fmla="*/ 1 h 168"/>
                </a:gdLst>
                <a:ahLst/>
                <a:cxnLst>
                  <a:cxn ang="0">
                    <a:pos x="T0" y="T1"/>
                  </a:cxn>
                  <a:cxn ang="0">
                    <a:pos x="T2" y="T3"/>
                  </a:cxn>
                  <a:cxn ang="0">
                    <a:pos x="T4" y="T5"/>
                  </a:cxn>
                  <a:cxn ang="0">
                    <a:pos x="T6" y="T7"/>
                  </a:cxn>
                  <a:cxn ang="0">
                    <a:pos x="T8" y="T9"/>
                  </a:cxn>
                  <a:cxn ang="0">
                    <a:pos x="T10" y="T11"/>
                  </a:cxn>
                  <a:cxn ang="0">
                    <a:pos x="T12" y="T13"/>
                  </a:cxn>
                </a:cxnLst>
                <a:rect l="0" t="0" r="r" b="b"/>
                <a:pathLst>
                  <a:path w="135" h="168" extrusionOk="0">
                    <a:moveTo>
                      <a:pt x="74" y="1"/>
                    </a:moveTo>
                    <a:cubicBezTo>
                      <a:pt x="46" y="1"/>
                      <a:pt x="18" y="33"/>
                      <a:pt x="7" y="73"/>
                    </a:cubicBezTo>
                    <a:cubicBezTo>
                      <a:pt x="0" y="118"/>
                      <a:pt x="19" y="163"/>
                      <a:pt x="52" y="166"/>
                    </a:cubicBezTo>
                    <a:cubicBezTo>
                      <a:pt x="55" y="167"/>
                      <a:pt x="58" y="167"/>
                      <a:pt x="61" y="167"/>
                    </a:cubicBezTo>
                    <a:cubicBezTo>
                      <a:pt x="89" y="167"/>
                      <a:pt x="117" y="139"/>
                      <a:pt x="128" y="95"/>
                    </a:cubicBezTo>
                    <a:cubicBezTo>
                      <a:pt x="135" y="51"/>
                      <a:pt x="116" y="6"/>
                      <a:pt x="83" y="2"/>
                    </a:cubicBezTo>
                    <a:cubicBezTo>
                      <a:pt x="80" y="1"/>
                      <a:pt x="77" y="1"/>
                      <a:pt x="7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2" name="Google Shape;2788;p46">
                <a:extLst>
                  <a:ext uri="{FF2B5EF4-FFF2-40B4-BE49-F238E27FC236}">
                    <a16:creationId xmlns:a16="http://schemas.microsoft.com/office/drawing/2014/main" xmlns="" id="{512E61E6-7F20-D93A-E0AB-4581F3F3B94C}"/>
                  </a:ext>
                </a:extLst>
              </p:cNvPr>
              <p:cNvSpPr>
                <a:spLocks/>
              </p:cNvSpPr>
              <p:nvPr/>
            </p:nvSpPr>
            <p:spPr bwMode="auto">
              <a:xfrm>
                <a:off x="8013703" y="3073759"/>
                <a:ext cx="5287" cy="6189"/>
              </a:xfrm>
              <a:custGeom>
                <a:avLst/>
                <a:gdLst>
                  <a:gd name="T0" fmla="*/ 66 w 129"/>
                  <a:gd name="T1" fmla="*/ 1 h 151"/>
                  <a:gd name="T2" fmla="*/ 4 w 129"/>
                  <a:gd name="T3" fmla="*/ 68 h 151"/>
                  <a:gd name="T4" fmla="*/ 56 w 129"/>
                  <a:gd name="T5" fmla="*/ 151 h 151"/>
                  <a:gd name="T6" fmla="*/ 61 w 129"/>
                  <a:gd name="T7" fmla="*/ 151 h 151"/>
                  <a:gd name="T8" fmla="*/ 124 w 129"/>
                  <a:gd name="T9" fmla="*/ 79 h 151"/>
                  <a:gd name="T10" fmla="*/ 72 w 129"/>
                  <a:gd name="T11" fmla="*/ 1 h 151"/>
                  <a:gd name="T12" fmla="*/ 66 w 129"/>
                  <a:gd name="T13" fmla="*/ 1 h 151"/>
                </a:gdLst>
                <a:ahLst/>
                <a:cxnLst>
                  <a:cxn ang="0">
                    <a:pos x="T0" y="T1"/>
                  </a:cxn>
                  <a:cxn ang="0">
                    <a:pos x="T2" y="T3"/>
                  </a:cxn>
                  <a:cxn ang="0">
                    <a:pos x="T4" y="T5"/>
                  </a:cxn>
                  <a:cxn ang="0">
                    <a:pos x="T6" y="T7"/>
                  </a:cxn>
                  <a:cxn ang="0">
                    <a:pos x="T8" y="T9"/>
                  </a:cxn>
                  <a:cxn ang="0">
                    <a:pos x="T10" y="T11"/>
                  </a:cxn>
                  <a:cxn ang="0">
                    <a:pos x="T12" y="T13"/>
                  </a:cxn>
                </a:cxnLst>
                <a:rect l="0" t="0" r="r" b="b"/>
                <a:pathLst>
                  <a:path w="129" h="151" extrusionOk="0">
                    <a:moveTo>
                      <a:pt x="66" y="1"/>
                    </a:moveTo>
                    <a:cubicBezTo>
                      <a:pt x="35" y="1"/>
                      <a:pt x="8" y="29"/>
                      <a:pt x="4" y="68"/>
                    </a:cubicBezTo>
                    <a:cubicBezTo>
                      <a:pt x="1" y="109"/>
                      <a:pt x="23" y="146"/>
                      <a:pt x="56" y="151"/>
                    </a:cubicBezTo>
                    <a:cubicBezTo>
                      <a:pt x="58" y="151"/>
                      <a:pt x="60" y="151"/>
                      <a:pt x="61" y="151"/>
                    </a:cubicBezTo>
                    <a:cubicBezTo>
                      <a:pt x="90" y="151"/>
                      <a:pt x="120" y="121"/>
                      <a:pt x="124" y="79"/>
                    </a:cubicBezTo>
                    <a:cubicBezTo>
                      <a:pt x="128" y="38"/>
                      <a:pt x="106" y="4"/>
                      <a:pt x="72" y="1"/>
                    </a:cubicBezTo>
                    <a:cubicBezTo>
                      <a:pt x="70" y="1"/>
                      <a:pt x="68" y="1"/>
                      <a:pt x="6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3" name="Google Shape;2789;p46">
                <a:extLst>
                  <a:ext uri="{FF2B5EF4-FFF2-40B4-BE49-F238E27FC236}">
                    <a16:creationId xmlns:a16="http://schemas.microsoft.com/office/drawing/2014/main" xmlns="" id="{D7761FA8-0F64-065B-A8FA-93075B24A031}"/>
                  </a:ext>
                </a:extLst>
              </p:cNvPr>
              <p:cNvSpPr>
                <a:spLocks/>
              </p:cNvSpPr>
              <p:nvPr/>
            </p:nvSpPr>
            <p:spPr bwMode="auto">
              <a:xfrm>
                <a:off x="8024647" y="3064087"/>
                <a:ext cx="11313" cy="5533"/>
              </a:xfrm>
              <a:custGeom>
                <a:avLst/>
                <a:gdLst>
                  <a:gd name="T0" fmla="*/ 104 w 276"/>
                  <a:gd name="T1" fmla="*/ 0 h 135"/>
                  <a:gd name="T2" fmla="*/ 6 w 276"/>
                  <a:gd name="T3" fmla="*/ 54 h 135"/>
                  <a:gd name="T4" fmla="*/ 122 w 276"/>
                  <a:gd name="T5" fmla="*/ 125 h 135"/>
                  <a:gd name="T6" fmla="*/ 201 w 276"/>
                  <a:gd name="T7" fmla="*/ 134 h 135"/>
                  <a:gd name="T8" fmla="*/ 256 w 276"/>
                  <a:gd name="T9" fmla="*/ 113 h 135"/>
                  <a:gd name="T10" fmla="*/ 148 w 276"/>
                  <a:gd name="T11" fmla="*/ 6 h 135"/>
                  <a:gd name="T12" fmla="*/ 104 w 27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276" h="135" extrusionOk="0">
                    <a:moveTo>
                      <a:pt x="104" y="0"/>
                    </a:moveTo>
                    <a:cubicBezTo>
                      <a:pt x="44" y="0"/>
                      <a:pt x="1" y="29"/>
                      <a:pt x="6" y="54"/>
                    </a:cubicBezTo>
                    <a:cubicBezTo>
                      <a:pt x="10" y="87"/>
                      <a:pt x="63" y="110"/>
                      <a:pt x="122" y="125"/>
                    </a:cubicBezTo>
                    <a:cubicBezTo>
                      <a:pt x="151" y="130"/>
                      <a:pt x="178" y="134"/>
                      <a:pt x="201" y="134"/>
                    </a:cubicBezTo>
                    <a:cubicBezTo>
                      <a:pt x="227" y="134"/>
                      <a:pt x="247" y="129"/>
                      <a:pt x="256" y="113"/>
                    </a:cubicBezTo>
                    <a:cubicBezTo>
                      <a:pt x="275" y="87"/>
                      <a:pt x="230" y="23"/>
                      <a:pt x="148" y="6"/>
                    </a:cubicBezTo>
                    <a:cubicBezTo>
                      <a:pt x="133" y="2"/>
                      <a:pt x="118" y="0"/>
                      <a:pt x="10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4" name="Google Shape;2790;p46">
                <a:extLst>
                  <a:ext uri="{FF2B5EF4-FFF2-40B4-BE49-F238E27FC236}">
                    <a16:creationId xmlns:a16="http://schemas.microsoft.com/office/drawing/2014/main" xmlns="" id="{823F06A9-D075-F27C-6AB2-288BDD72AC72}"/>
                  </a:ext>
                </a:extLst>
              </p:cNvPr>
              <p:cNvSpPr>
                <a:spLocks/>
              </p:cNvSpPr>
              <p:nvPr/>
            </p:nvSpPr>
            <p:spPr bwMode="auto">
              <a:xfrm>
                <a:off x="8041369" y="3056135"/>
                <a:ext cx="5615" cy="6148"/>
              </a:xfrm>
              <a:custGeom>
                <a:avLst/>
                <a:gdLst>
                  <a:gd name="T0" fmla="*/ 84 w 137"/>
                  <a:gd name="T1" fmla="*/ 0 h 150"/>
                  <a:gd name="T2" fmla="*/ 17 w 137"/>
                  <a:gd name="T3" fmla="*/ 57 h 150"/>
                  <a:gd name="T4" fmla="*/ 63 w 137"/>
                  <a:gd name="T5" fmla="*/ 150 h 150"/>
                  <a:gd name="T6" fmla="*/ 76 w 137"/>
                  <a:gd name="T7" fmla="*/ 147 h 150"/>
                  <a:gd name="T8" fmla="*/ 133 w 137"/>
                  <a:gd name="T9" fmla="*/ 95 h 150"/>
                  <a:gd name="T10" fmla="*/ 114 w 137"/>
                  <a:gd name="T11" fmla="*/ 16 h 150"/>
                  <a:gd name="T12" fmla="*/ 84 w 137"/>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137" h="150" extrusionOk="0">
                    <a:moveTo>
                      <a:pt x="84" y="0"/>
                    </a:moveTo>
                    <a:cubicBezTo>
                      <a:pt x="60" y="0"/>
                      <a:pt x="29" y="18"/>
                      <a:pt x="17" y="57"/>
                    </a:cubicBezTo>
                    <a:cubicBezTo>
                      <a:pt x="1" y="112"/>
                      <a:pt x="34" y="150"/>
                      <a:pt x="63" y="150"/>
                    </a:cubicBezTo>
                    <a:cubicBezTo>
                      <a:pt x="67" y="150"/>
                      <a:pt x="72" y="149"/>
                      <a:pt x="76" y="147"/>
                    </a:cubicBezTo>
                    <a:cubicBezTo>
                      <a:pt x="107" y="136"/>
                      <a:pt x="125" y="110"/>
                      <a:pt x="133" y="95"/>
                    </a:cubicBezTo>
                    <a:cubicBezTo>
                      <a:pt x="136" y="72"/>
                      <a:pt x="133" y="43"/>
                      <a:pt x="114" y="16"/>
                    </a:cubicBezTo>
                    <a:cubicBezTo>
                      <a:pt x="108" y="5"/>
                      <a:pt x="97" y="0"/>
                      <a:pt x="8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5" name="Google Shape;2791;p46">
                <a:extLst>
                  <a:ext uri="{FF2B5EF4-FFF2-40B4-BE49-F238E27FC236}">
                    <a16:creationId xmlns:a16="http://schemas.microsoft.com/office/drawing/2014/main" xmlns="" id="{D007B426-B4DD-B1EF-2C5F-E565A1588400}"/>
                  </a:ext>
                </a:extLst>
              </p:cNvPr>
              <p:cNvSpPr>
                <a:spLocks/>
              </p:cNvSpPr>
              <p:nvPr/>
            </p:nvSpPr>
            <p:spPr bwMode="auto">
              <a:xfrm>
                <a:off x="8053378" y="3045110"/>
                <a:ext cx="5369" cy="6189"/>
              </a:xfrm>
              <a:custGeom>
                <a:avLst/>
                <a:gdLst>
                  <a:gd name="T0" fmla="*/ 65 w 131"/>
                  <a:gd name="T1" fmla="*/ 0 h 151"/>
                  <a:gd name="T2" fmla="*/ 4 w 131"/>
                  <a:gd name="T3" fmla="*/ 69 h 151"/>
                  <a:gd name="T4" fmla="*/ 57 w 131"/>
                  <a:gd name="T5" fmla="*/ 150 h 151"/>
                  <a:gd name="T6" fmla="*/ 63 w 131"/>
                  <a:gd name="T7" fmla="*/ 151 h 151"/>
                  <a:gd name="T8" fmla="*/ 124 w 131"/>
                  <a:gd name="T9" fmla="*/ 83 h 151"/>
                  <a:gd name="T10" fmla="*/ 74 w 131"/>
                  <a:gd name="T11" fmla="*/ 1 h 151"/>
                  <a:gd name="T12" fmla="*/ 65 w 131"/>
                  <a:gd name="T13" fmla="*/ 0 h 151"/>
                </a:gdLst>
                <a:ahLst/>
                <a:cxnLst>
                  <a:cxn ang="0">
                    <a:pos x="T0" y="T1"/>
                  </a:cxn>
                  <a:cxn ang="0">
                    <a:pos x="T2" y="T3"/>
                  </a:cxn>
                  <a:cxn ang="0">
                    <a:pos x="T4" y="T5"/>
                  </a:cxn>
                  <a:cxn ang="0">
                    <a:pos x="T6" y="T7"/>
                  </a:cxn>
                  <a:cxn ang="0">
                    <a:pos x="T8" y="T9"/>
                  </a:cxn>
                  <a:cxn ang="0">
                    <a:pos x="T10" y="T11"/>
                  </a:cxn>
                  <a:cxn ang="0">
                    <a:pos x="T12" y="T13"/>
                  </a:cxn>
                </a:cxnLst>
                <a:rect l="0" t="0" r="r" b="b"/>
                <a:pathLst>
                  <a:path w="131" h="151" extrusionOk="0">
                    <a:moveTo>
                      <a:pt x="65" y="0"/>
                    </a:moveTo>
                    <a:cubicBezTo>
                      <a:pt x="36" y="0"/>
                      <a:pt x="11" y="32"/>
                      <a:pt x="4" y="69"/>
                    </a:cubicBezTo>
                    <a:cubicBezTo>
                      <a:pt x="0" y="110"/>
                      <a:pt x="22" y="147"/>
                      <a:pt x="57" y="150"/>
                    </a:cubicBezTo>
                    <a:cubicBezTo>
                      <a:pt x="59" y="151"/>
                      <a:pt x="61" y="151"/>
                      <a:pt x="63" y="151"/>
                    </a:cubicBezTo>
                    <a:cubicBezTo>
                      <a:pt x="93" y="151"/>
                      <a:pt x="120" y="122"/>
                      <a:pt x="124" y="83"/>
                    </a:cubicBezTo>
                    <a:cubicBezTo>
                      <a:pt x="131" y="43"/>
                      <a:pt x="109" y="5"/>
                      <a:pt x="74" y="1"/>
                    </a:cubicBezTo>
                    <a:cubicBezTo>
                      <a:pt x="71" y="1"/>
                      <a:pt x="68" y="0"/>
                      <a:pt x="65"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6" name="Google Shape;2792;p46">
                <a:extLst>
                  <a:ext uri="{FF2B5EF4-FFF2-40B4-BE49-F238E27FC236}">
                    <a16:creationId xmlns:a16="http://schemas.microsoft.com/office/drawing/2014/main" xmlns="" id="{039F53F8-4FFA-9FAB-C34E-C94F96BDE4B3}"/>
                  </a:ext>
                </a:extLst>
              </p:cNvPr>
              <p:cNvSpPr>
                <a:spLocks/>
              </p:cNvSpPr>
              <p:nvPr/>
            </p:nvSpPr>
            <p:spPr bwMode="auto">
              <a:xfrm>
                <a:off x="7856643" y="2547865"/>
                <a:ext cx="214734" cy="213668"/>
              </a:xfrm>
              <a:custGeom>
                <a:avLst/>
                <a:gdLst>
                  <a:gd name="T0" fmla="*/ 2418 w 5239"/>
                  <a:gd name="T1" fmla="*/ 1 h 5213"/>
                  <a:gd name="T2" fmla="*/ 1528 w 5239"/>
                  <a:gd name="T3" fmla="*/ 32 h 5213"/>
                  <a:gd name="T4" fmla="*/ 1 w 5239"/>
                  <a:gd name="T5" fmla="*/ 1570 h 5213"/>
                  <a:gd name="T6" fmla="*/ 3702 w 5239"/>
                  <a:gd name="T7" fmla="*/ 5212 h 5213"/>
                  <a:gd name="T8" fmla="*/ 4983 w 5239"/>
                  <a:gd name="T9" fmla="*/ 1081 h 5213"/>
                  <a:gd name="T10" fmla="*/ 2418 w 5239"/>
                  <a:gd name="T11" fmla="*/ 1 h 5213"/>
                </a:gdLst>
                <a:ahLst/>
                <a:cxnLst>
                  <a:cxn ang="0">
                    <a:pos x="T0" y="T1"/>
                  </a:cxn>
                  <a:cxn ang="0">
                    <a:pos x="T2" y="T3"/>
                  </a:cxn>
                  <a:cxn ang="0">
                    <a:pos x="T4" y="T5"/>
                  </a:cxn>
                  <a:cxn ang="0">
                    <a:pos x="T6" y="T7"/>
                  </a:cxn>
                  <a:cxn ang="0">
                    <a:pos x="T8" y="T9"/>
                  </a:cxn>
                  <a:cxn ang="0">
                    <a:pos x="T10" y="T11"/>
                  </a:cxn>
                </a:cxnLst>
                <a:rect l="0" t="0" r="r" b="b"/>
                <a:pathLst>
                  <a:path w="5239" h="5213" extrusionOk="0">
                    <a:moveTo>
                      <a:pt x="2418" y="1"/>
                    </a:moveTo>
                    <a:cubicBezTo>
                      <a:pt x="1908" y="1"/>
                      <a:pt x="1528" y="32"/>
                      <a:pt x="1528" y="32"/>
                    </a:cubicBezTo>
                    <a:lnTo>
                      <a:pt x="1" y="1570"/>
                    </a:lnTo>
                    <a:lnTo>
                      <a:pt x="3702" y="5212"/>
                    </a:lnTo>
                    <a:cubicBezTo>
                      <a:pt x="3702" y="5212"/>
                      <a:pt x="4457" y="3016"/>
                      <a:pt x="4983" y="1081"/>
                    </a:cubicBezTo>
                    <a:cubicBezTo>
                      <a:pt x="5239" y="148"/>
                      <a:pt x="3524" y="1"/>
                      <a:pt x="2418" y="1"/>
                    </a:cubicBez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7" name="Google Shape;2793;p46">
                <a:extLst>
                  <a:ext uri="{FF2B5EF4-FFF2-40B4-BE49-F238E27FC236}">
                    <a16:creationId xmlns:a16="http://schemas.microsoft.com/office/drawing/2014/main" xmlns="" id="{24C6E1AC-28DB-29D2-FBE1-1008DD0F89F0}"/>
                  </a:ext>
                </a:extLst>
              </p:cNvPr>
              <p:cNvSpPr>
                <a:spLocks/>
              </p:cNvSpPr>
              <p:nvPr/>
            </p:nvSpPr>
            <p:spPr bwMode="auto">
              <a:xfrm>
                <a:off x="7891400" y="2604836"/>
                <a:ext cx="5574" cy="13239"/>
              </a:xfrm>
              <a:custGeom>
                <a:avLst/>
                <a:gdLst>
                  <a:gd name="T0" fmla="*/ 53 w 136"/>
                  <a:gd name="T1" fmla="*/ 1 h 323"/>
                  <a:gd name="T2" fmla="*/ 8 w 136"/>
                  <a:gd name="T3" fmla="*/ 169 h 323"/>
                  <a:gd name="T4" fmla="*/ 80 w 136"/>
                  <a:gd name="T5" fmla="*/ 323 h 323"/>
                  <a:gd name="T6" fmla="*/ 82 w 136"/>
                  <a:gd name="T7" fmla="*/ 323 h 323"/>
                  <a:gd name="T8" fmla="*/ 127 w 136"/>
                  <a:gd name="T9" fmla="*/ 158 h 323"/>
                  <a:gd name="T10" fmla="*/ 53 w 136"/>
                  <a:gd name="T11" fmla="*/ 1 h 323"/>
                </a:gdLst>
                <a:ahLst/>
                <a:cxnLst>
                  <a:cxn ang="0">
                    <a:pos x="T0" y="T1"/>
                  </a:cxn>
                  <a:cxn ang="0">
                    <a:pos x="T2" y="T3"/>
                  </a:cxn>
                  <a:cxn ang="0">
                    <a:pos x="T4" y="T5"/>
                  </a:cxn>
                  <a:cxn ang="0">
                    <a:pos x="T6" y="T7"/>
                  </a:cxn>
                  <a:cxn ang="0">
                    <a:pos x="T8" y="T9"/>
                  </a:cxn>
                  <a:cxn ang="0">
                    <a:pos x="T10" y="T11"/>
                  </a:cxn>
                </a:cxnLst>
                <a:rect l="0" t="0" r="r" b="b"/>
                <a:pathLst>
                  <a:path w="136" h="323" extrusionOk="0">
                    <a:moveTo>
                      <a:pt x="53" y="1"/>
                    </a:moveTo>
                    <a:cubicBezTo>
                      <a:pt x="19" y="5"/>
                      <a:pt x="1" y="80"/>
                      <a:pt x="8" y="169"/>
                    </a:cubicBezTo>
                    <a:cubicBezTo>
                      <a:pt x="15" y="257"/>
                      <a:pt x="51" y="323"/>
                      <a:pt x="80" y="323"/>
                    </a:cubicBezTo>
                    <a:cubicBezTo>
                      <a:pt x="81" y="323"/>
                      <a:pt x="81" y="323"/>
                      <a:pt x="82" y="323"/>
                    </a:cubicBezTo>
                    <a:cubicBezTo>
                      <a:pt x="116" y="319"/>
                      <a:pt x="135" y="244"/>
                      <a:pt x="127" y="158"/>
                    </a:cubicBezTo>
                    <a:cubicBezTo>
                      <a:pt x="120" y="68"/>
                      <a:pt x="87" y="1"/>
                      <a:pt x="5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8" name="Google Shape;2794;p46">
                <a:extLst>
                  <a:ext uri="{FF2B5EF4-FFF2-40B4-BE49-F238E27FC236}">
                    <a16:creationId xmlns:a16="http://schemas.microsoft.com/office/drawing/2014/main" xmlns="" id="{18B4F3A0-89CC-BC3F-2DA8-8FE52C64D334}"/>
                  </a:ext>
                </a:extLst>
              </p:cNvPr>
              <p:cNvSpPr>
                <a:spLocks/>
              </p:cNvSpPr>
              <p:nvPr/>
            </p:nvSpPr>
            <p:spPr bwMode="auto">
              <a:xfrm>
                <a:off x="7898736" y="2618198"/>
                <a:ext cx="10616" cy="5041"/>
              </a:xfrm>
              <a:custGeom>
                <a:avLst/>
                <a:gdLst>
                  <a:gd name="T0" fmla="*/ 127 w 259"/>
                  <a:gd name="T1" fmla="*/ 0 h 123"/>
                  <a:gd name="T2" fmla="*/ 1 w 259"/>
                  <a:gd name="T3" fmla="*/ 60 h 123"/>
                  <a:gd name="T4" fmla="*/ 127 w 259"/>
                  <a:gd name="T5" fmla="*/ 123 h 123"/>
                  <a:gd name="T6" fmla="*/ 258 w 259"/>
                  <a:gd name="T7" fmla="*/ 60 h 123"/>
                  <a:gd name="T8" fmla="*/ 127 w 259"/>
                  <a:gd name="T9" fmla="*/ 0 h 123"/>
                </a:gdLst>
                <a:ahLst/>
                <a:cxnLst>
                  <a:cxn ang="0">
                    <a:pos x="T0" y="T1"/>
                  </a:cxn>
                  <a:cxn ang="0">
                    <a:pos x="T2" y="T3"/>
                  </a:cxn>
                  <a:cxn ang="0">
                    <a:pos x="T4" y="T5"/>
                  </a:cxn>
                  <a:cxn ang="0">
                    <a:pos x="T6" y="T7"/>
                  </a:cxn>
                  <a:cxn ang="0">
                    <a:pos x="T8" y="T9"/>
                  </a:cxn>
                </a:cxnLst>
                <a:rect l="0" t="0" r="r" b="b"/>
                <a:pathLst>
                  <a:path w="259" h="123" extrusionOk="0">
                    <a:moveTo>
                      <a:pt x="127" y="0"/>
                    </a:moveTo>
                    <a:cubicBezTo>
                      <a:pt x="56" y="0"/>
                      <a:pt x="1" y="30"/>
                      <a:pt x="1" y="60"/>
                    </a:cubicBezTo>
                    <a:cubicBezTo>
                      <a:pt x="1" y="93"/>
                      <a:pt x="56" y="123"/>
                      <a:pt x="127" y="123"/>
                    </a:cubicBezTo>
                    <a:cubicBezTo>
                      <a:pt x="199" y="123"/>
                      <a:pt x="258" y="93"/>
                      <a:pt x="258" y="60"/>
                    </a:cubicBezTo>
                    <a:cubicBezTo>
                      <a:pt x="258" y="30"/>
                      <a:pt x="199" y="0"/>
                      <a:pt x="12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39" name="Google Shape;2795;p46">
                <a:extLst>
                  <a:ext uri="{FF2B5EF4-FFF2-40B4-BE49-F238E27FC236}">
                    <a16:creationId xmlns:a16="http://schemas.microsoft.com/office/drawing/2014/main" xmlns="" id="{E1BCADED-021B-D881-769E-60CC44B6AF21}"/>
                  </a:ext>
                </a:extLst>
              </p:cNvPr>
              <p:cNvSpPr>
                <a:spLocks/>
              </p:cNvSpPr>
              <p:nvPr/>
            </p:nvSpPr>
            <p:spPr bwMode="auto">
              <a:xfrm>
                <a:off x="7912057" y="2631026"/>
                <a:ext cx="4959" cy="10944"/>
              </a:xfrm>
              <a:custGeom>
                <a:avLst/>
                <a:gdLst>
                  <a:gd name="T0" fmla="*/ 40 w 121"/>
                  <a:gd name="T1" fmla="*/ 1 h 267"/>
                  <a:gd name="T2" fmla="*/ 26 w 121"/>
                  <a:gd name="T3" fmla="*/ 4 h 267"/>
                  <a:gd name="T4" fmla="*/ 0 w 121"/>
                  <a:gd name="T5" fmla="*/ 132 h 267"/>
                  <a:gd name="T6" fmla="*/ 26 w 121"/>
                  <a:gd name="T7" fmla="*/ 263 h 267"/>
                  <a:gd name="T8" fmla="*/ 40 w 121"/>
                  <a:gd name="T9" fmla="*/ 266 h 267"/>
                  <a:gd name="T10" fmla="*/ 121 w 121"/>
                  <a:gd name="T11" fmla="*/ 132 h 267"/>
                  <a:gd name="T12" fmla="*/ 40 w 121"/>
                  <a:gd name="T13" fmla="*/ 1 h 267"/>
                </a:gdLst>
                <a:ahLst/>
                <a:cxnLst>
                  <a:cxn ang="0">
                    <a:pos x="T0" y="T1"/>
                  </a:cxn>
                  <a:cxn ang="0">
                    <a:pos x="T2" y="T3"/>
                  </a:cxn>
                  <a:cxn ang="0">
                    <a:pos x="T4" y="T5"/>
                  </a:cxn>
                  <a:cxn ang="0">
                    <a:pos x="T6" y="T7"/>
                  </a:cxn>
                  <a:cxn ang="0">
                    <a:pos x="T8" y="T9"/>
                  </a:cxn>
                  <a:cxn ang="0">
                    <a:pos x="T10" y="T11"/>
                  </a:cxn>
                  <a:cxn ang="0">
                    <a:pos x="T12" y="T13"/>
                  </a:cxn>
                </a:cxnLst>
                <a:rect l="0" t="0" r="r" b="b"/>
                <a:pathLst>
                  <a:path w="121" h="267" extrusionOk="0">
                    <a:moveTo>
                      <a:pt x="40" y="1"/>
                    </a:moveTo>
                    <a:cubicBezTo>
                      <a:pt x="35" y="1"/>
                      <a:pt x="31" y="2"/>
                      <a:pt x="26" y="4"/>
                    </a:cubicBezTo>
                    <a:cubicBezTo>
                      <a:pt x="0" y="23"/>
                      <a:pt x="4" y="75"/>
                      <a:pt x="0" y="132"/>
                    </a:cubicBezTo>
                    <a:cubicBezTo>
                      <a:pt x="4" y="187"/>
                      <a:pt x="0" y="244"/>
                      <a:pt x="26" y="263"/>
                    </a:cubicBezTo>
                    <a:cubicBezTo>
                      <a:pt x="30" y="265"/>
                      <a:pt x="35" y="266"/>
                      <a:pt x="40" y="266"/>
                    </a:cubicBezTo>
                    <a:cubicBezTo>
                      <a:pt x="72" y="266"/>
                      <a:pt x="121" y="216"/>
                      <a:pt x="121" y="132"/>
                    </a:cubicBezTo>
                    <a:cubicBezTo>
                      <a:pt x="121" y="51"/>
                      <a:pt x="73" y="1"/>
                      <a:pt x="4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0" name="Google Shape;2796;p46">
                <a:extLst>
                  <a:ext uri="{FF2B5EF4-FFF2-40B4-BE49-F238E27FC236}">
                    <a16:creationId xmlns:a16="http://schemas.microsoft.com/office/drawing/2014/main" xmlns="" id="{36FDF3A7-B347-CA4F-D2A5-67D2E0316F25}"/>
                  </a:ext>
                </a:extLst>
              </p:cNvPr>
              <p:cNvSpPr>
                <a:spLocks/>
              </p:cNvSpPr>
              <p:nvPr/>
            </p:nvSpPr>
            <p:spPr bwMode="auto">
              <a:xfrm>
                <a:off x="7921238" y="2641724"/>
                <a:ext cx="15985" cy="14059"/>
              </a:xfrm>
              <a:custGeom>
                <a:avLst/>
                <a:gdLst>
                  <a:gd name="T0" fmla="*/ 196 w 390"/>
                  <a:gd name="T1" fmla="*/ 75 h 343"/>
                  <a:gd name="T2" fmla="*/ 214 w 390"/>
                  <a:gd name="T3" fmla="*/ 87 h 343"/>
                  <a:gd name="T4" fmla="*/ 206 w 390"/>
                  <a:gd name="T5" fmla="*/ 218 h 343"/>
                  <a:gd name="T6" fmla="*/ 175 w 390"/>
                  <a:gd name="T7" fmla="*/ 222 h 343"/>
                  <a:gd name="T8" fmla="*/ 139 w 390"/>
                  <a:gd name="T9" fmla="*/ 124 h 343"/>
                  <a:gd name="T10" fmla="*/ 196 w 390"/>
                  <a:gd name="T11" fmla="*/ 75 h 343"/>
                  <a:gd name="T12" fmla="*/ 199 w 390"/>
                  <a:gd name="T13" fmla="*/ 1 h 343"/>
                  <a:gd name="T14" fmla="*/ 108 w 390"/>
                  <a:gd name="T15" fmla="*/ 46 h 343"/>
                  <a:gd name="T16" fmla="*/ 108 w 390"/>
                  <a:gd name="T17" fmla="*/ 46 h 343"/>
                  <a:gd name="T18" fmla="*/ 76 w 390"/>
                  <a:gd name="T19" fmla="*/ 69 h 343"/>
                  <a:gd name="T20" fmla="*/ 31 w 390"/>
                  <a:gd name="T21" fmla="*/ 244 h 343"/>
                  <a:gd name="T22" fmla="*/ 186 w 390"/>
                  <a:gd name="T23" fmla="*/ 343 h 343"/>
                  <a:gd name="T24" fmla="*/ 243 w 390"/>
                  <a:gd name="T25" fmla="*/ 333 h 343"/>
                  <a:gd name="T26" fmla="*/ 371 w 390"/>
                  <a:gd name="T27" fmla="*/ 143 h 343"/>
                  <a:gd name="T28" fmla="*/ 251 w 390"/>
                  <a:gd name="T29" fmla="*/ 9 h 343"/>
                  <a:gd name="T30" fmla="*/ 199 w 390"/>
                  <a:gd name="T31" fmla="*/ 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343" extrusionOk="0">
                    <a:moveTo>
                      <a:pt x="196" y="75"/>
                    </a:moveTo>
                    <a:cubicBezTo>
                      <a:pt x="202" y="78"/>
                      <a:pt x="208" y="82"/>
                      <a:pt x="214" y="87"/>
                    </a:cubicBezTo>
                    <a:cubicBezTo>
                      <a:pt x="266" y="124"/>
                      <a:pt x="285" y="195"/>
                      <a:pt x="206" y="218"/>
                    </a:cubicBezTo>
                    <a:cubicBezTo>
                      <a:pt x="194" y="221"/>
                      <a:pt x="184" y="222"/>
                      <a:pt x="175" y="222"/>
                    </a:cubicBezTo>
                    <a:cubicBezTo>
                      <a:pt x="122" y="222"/>
                      <a:pt x="110" y="172"/>
                      <a:pt x="139" y="124"/>
                    </a:cubicBezTo>
                    <a:cubicBezTo>
                      <a:pt x="156" y="94"/>
                      <a:pt x="178" y="83"/>
                      <a:pt x="196" y="75"/>
                    </a:cubicBezTo>
                    <a:close/>
                    <a:moveTo>
                      <a:pt x="199" y="1"/>
                    </a:moveTo>
                    <a:cubicBezTo>
                      <a:pt x="141" y="1"/>
                      <a:pt x="109" y="34"/>
                      <a:pt x="108" y="46"/>
                    </a:cubicBezTo>
                    <a:cubicBezTo>
                      <a:pt x="97" y="52"/>
                      <a:pt x="86" y="60"/>
                      <a:pt x="76" y="69"/>
                    </a:cubicBezTo>
                    <a:cubicBezTo>
                      <a:pt x="42" y="98"/>
                      <a:pt x="1" y="162"/>
                      <a:pt x="31" y="244"/>
                    </a:cubicBezTo>
                    <a:cubicBezTo>
                      <a:pt x="51" y="309"/>
                      <a:pt x="121" y="343"/>
                      <a:pt x="186" y="343"/>
                    </a:cubicBezTo>
                    <a:cubicBezTo>
                      <a:pt x="206" y="343"/>
                      <a:pt x="226" y="340"/>
                      <a:pt x="243" y="333"/>
                    </a:cubicBezTo>
                    <a:cubicBezTo>
                      <a:pt x="318" y="315"/>
                      <a:pt x="390" y="226"/>
                      <a:pt x="371" y="143"/>
                    </a:cubicBezTo>
                    <a:cubicBezTo>
                      <a:pt x="352" y="64"/>
                      <a:pt x="295" y="28"/>
                      <a:pt x="251" y="9"/>
                    </a:cubicBezTo>
                    <a:cubicBezTo>
                      <a:pt x="232" y="3"/>
                      <a:pt x="214" y="1"/>
                      <a:pt x="199"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1" name="Google Shape;2797;p46">
                <a:extLst>
                  <a:ext uri="{FF2B5EF4-FFF2-40B4-BE49-F238E27FC236}">
                    <a16:creationId xmlns:a16="http://schemas.microsoft.com/office/drawing/2014/main" xmlns="" id="{3B3EF48F-C53B-7613-169D-A9DA0E5BBB14}"/>
                  </a:ext>
                </a:extLst>
              </p:cNvPr>
              <p:cNvSpPr>
                <a:spLocks/>
              </p:cNvSpPr>
              <p:nvPr/>
            </p:nvSpPr>
            <p:spPr bwMode="auto">
              <a:xfrm>
                <a:off x="7940379" y="2661397"/>
                <a:ext cx="6189" cy="8034"/>
              </a:xfrm>
              <a:custGeom>
                <a:avLst/>
                <a:gdLst>
                  <a:gd name="T0" fmla="*/ 93 w 151"/>
                  <a:gd name="T1" fmla="*/ 1 h 196"/>
                  <a:gd name="T2" fmla="*/ 19 w 151"/>
                  <a:gd name="T3" fmla="*/ 77 h 196"/>
                  <a:gd name="T4" fmla="*/ 42 w 151"/>
                  <a:gd name="T5" fmla="*/ 194 h 196"/>
                  <a:gd name="T6" fmla="*/ 55 w 151"/>
                  <a:gd name="T7" fmla="*/ 196 h 196"/>
                  <a:gd name="T8" fmla="*/ 131 w 151"/>
                  <a:gd name="T9" fmla="*/ 115 h 196"/>
                  <a:gd name="T10" fmla="*/ 105 w 151"/>
                  <a:gd name="T11" fmla="*/ 3 h 196"/>
                  <a:gd name="T12" fmla="*/ 93 w 151"/>
                  <a:gd name="T13" fmla="*/ 1 h 196"/>
                </a:gdLst>
                <a:ahLst/>
                <a:cxnLst>
                  <a:cxn ang="0">
                    <a:pos x="T0" y="T1"/>
                  </a:cxn>
                  <a:cxn ang="0">
                    <a:pos x="T2" y="T3"/>
                  </a:cxn>
                  <a:cxn ang="0">
                    <a:pos x="T4" y="T5"/>
                  </a:cxn>
                  <a:cxn ang="0">
                    <a:pos x="T6" y="T7"/>
                  </a:cxn>
                  <a:cxn ang="0">
                    <a:pos x="T8" y="T9"/>
                  </a:cxn>
                  <a:cxn ang="0">
                    <a:pos x="T10" y="T11"/>
                  </a:cxn>
                  <a:cxn ang="0">
                    <a:pos x="T12" y="T13"/>
                  </a:cxn>
                </a:cxnLst>
                <a:rect l="0" t="0" r="r" b="b"/>
                <a:pathLst>
                  <a:path w="151" h="196" extrusionOk="0">
                    <a:moveTo>
                      <a:pt x="93" y="1"/>
                    </a:moveTo>
                    <a:cubicBezTo>
                      <a:pt x="65" y="1"/>
                      <a:pt x="33" y="32"/>
                      <a:pt x="19" y="77"/>
                    </a:cubicBezTo>
                    <a:cubicBezTo>
                      <a:pt x="1" y="130"/>
                      <a:pt x="12" y="182"/>
                      <a:pt x="42" y="194"/>
                    </a:cubicBezTo>
                    <a:cubicBezTo>
                      <a:pt x="46" y="195"/>
                      <a:pt x="50" y="196"/>
                      <a:pt x="55" y="196"/>
                    </a:cubicBezTo>
                    <a:cubicBezTo>
                      <a:pt x="84" y="196"/>
                      <a:pt x="115" y="164"/>
                      <a:pt x="131" y="115"/>
                    </a:cubicBezTo>
                    <a:cubicBezTo>
                      <a:pt x="150" y="63"/>
                      <a:pt x="139" y="10"/>
                      <a:pt x="105" y="3"/>
                    </a:cubicBezTo>
                    <a:cubicBezTo>
                      <a:pt x="102" y="2"/>
                      <a:pt x="98" y="1"/>
                      <a:pt x="93"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2" name="Google Shape;2798;p46">
                <a:extLst>
                  <a:ext uri="{FF2B5EF4-FFF2-40B4-BE49-F238E27FC236}">
                    <a16:creationId xmlns:a16="http://schemas.microsoft.com/office/drawing/2014/main" xmlns="" id="{715DAB9A-CCB9-7353-8960-2B75756EC934}"/>
                  </a:ext>
                </a:extLst>
              </p:cNvPr>
              <p:cNvSpPr>
                <a:spLocks/>
              </p:cNvSpPr>
              <p:nvPr/>
            </p:nvSpPr>
            <p:spPr bwMode="auto">
              <a:xfrm>
                <a:off x="7951691" y="2666562"/>
                <a:ext cx="6476" cy="15821"/>
              </a:xfrm>
              <a:custGeom>
                <a:avLst/>
                <a:gdLst>
                  <a:gd name="T0" fmla="*/ 110 w 158"/>
                  <a:gd name="T1" fmla="*/ 1 h 386"/>
                  <a:gd name="T2" fmla="*/ 19 w 158"/>
                  <a:gd name="T3" fmla="*/ 184 h 386"/>
                  <a:gd name="T4" fmla="*/ 45 w 158"/>
                  <a:gd name="T5" fmla="*/ 385 h 386"/>
                  <a:gd name="T6" fmla="*/ 50 w 158"/>
                  <a:gd name="T7" fmla="*/ 386 h 386"/>
                  <a:gd name="T8" fmla="*/ 140 w 158"/>
                  <a:gd name="T9" fmla="*/ 206 h 386"/>
                  <a:gd name="T10" fmla="*/ 113 w 158"/>
                  <a:gd name="T11" fmla="*/ 1 h 386"/>
                  <a:gd name="T12" fmla="*/ 110 w 158"/>
                  <a:gd name="T13" fmla="*/ 1 h 386"/>
                </a:gdLst>
                <a:ahLst/>
                <a:cxnLst>
                  <a:cxn ang="0">
                    <a:pos x="T0" y="T1"/>
                  </a:cxn>
                  <a:cxn ang="0">
                    <a:pos x="T2" y="T3"/>
                  </a:cxn>
                  <a:cxn ang="0">
                    <a:pos x="T4" y="T5"/>
                  </a:cxn>
                  <a:cxn ang="0">
                    <a:pos x="T6" y="T7"/>
                  </a:cxn>
                  <a:cxn ang="0">
                    <a:pos x="T8" y="T9"/>
                  </a:cxn>
                  <a:cxn ang="0">
                    <a:pos x="T10" y="T11"/>
                  </a:cxn>
                  <a:cxn ang="0">
                    <a:pos x="T12" y="T13"/>
                  </a:cxn>
                </a:cxnLst>
                <a:rect l="0" t="0" r="r" b="b"/>
                <a:pathLst>
                  <a:path w="158" h="386" extrusionOk="0">
                    <a:moveTo>
                      <a:pt x="110" y="1"/>
                    </a:moveTo>
                    <a:cubicBezTo>
                      <a:pt x="77" y="1"/>
                      <a:pt x="38" y="81"/>
                      <a:pt x="19" y="184"/>
                    </a:cubicBezTo>
                    <a:cubicBezTo>
                      <a:pt x="1" y="292"/>
                      <a:pt x="12" y="382"/>
                      <a:pt x="45" y="385"/>
                    </a:cubicBezTo>
                    <a:cubicBezTo>
                      <a:pt x="47" y="386"/>
                      <a:pt x="48" y="386"/>
                      <a:pt x="50" y="386"/>
                    </a:cubicBezTo>
                    <a:cubicBezTo>
                      <a:pt x="83" y="386"/>
                      <a:pt x="122" y="306"/>
                      <a:pt x="140" y="206"/>
                    </a:cubicBezTo>
                    <a:cubicBezTo>
                      <a:pt x="158" y="97"/>
                      <a:pt x="143" y="8"/>
                      <a:pt x="113" y="1"/>
                    </a:cubicBezTo>
                    <a:cubicBezTo>
                      <a:pt x="112" y="1"/>
                      <a:pt x="111" y="1"/>
                      <a:pt x="11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3" name="Google Shape;2799;p46">
                <a:extLst>
                  <a:ext uri="{FF2B5EF4-FFF2-40B4-BE49-F238E27FC236}">
                    <a16:creationId xmlns:a16="http://schemas.microsoft.com/office/drawing/2014/main" xmlns="" id="{C8D29187-D760-491D-48C6-36EC7985A567}"/>
                  </a:ext>
                </a:extLst>
              </p:cNvPr>
              <p:cNvSpPr>
                <a:spLocks/>
              </p:cNvSpPr>
              <p:nvPr/>
            </p:nvSpPr>
            <p:spPr bwMode="auto">
              <a:xfrm>
                <a:off x="7959027" y="2681890"/>
                <a:ext cx="12173" cy="5123"/>
              </a:xfrm>
              <a:custGeom>
                <a:avLst/>
                <a:gdLst>
                  <a:gd name="T0" fmla="*/ 183 w 297"/>
                  <a:gd name="T1" fmla="*/ 0 h 125"/>
                  <a:gd name="T2" fmla="*/ 143 w 297"/>
                  <a:gd name="T3" fmla="*/ 3 h 125"/>
                  <a:gd name="T4" fmla="*/ 5 w 297"/>
                  <a:gd name="T5" fmla="*/ 78 h 125"/>
                  <a:gd name="T6" fmla="*/ 122 w 297"/>
                  <a:gd name="T7" fmla="*/ 125 h 125"/>
                  <a:gd name="T8" fmla="*/ 154 w 297"/>
                  <a:gd name="T9" fmla="*/ 123 h 125"/>
                  <a:gd name="T10" fmla="*/ 292 w 297"/>
                  <a:gd name="T11" fmla="*/ 44 h 125"/>
                  <a:gd name="T12" fmla="*/ 183 w 297"/>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297" h="125" extrusionOk="0">
                    <a:moveTo>
                      <a:pt x="183" y="0"/>
                    </a:moveTo>
                    <a:cubicBezTo>
                      <a:pt x="170" y="0"/>
                      <a:pt x="157" y="1"/>
                      <a:pt x="143" y="3"/>
                    </a:cubicBezTo>
                    <a:cubicBezTo>
                      <a:pt x="61" y="11"/>
                      <a:pt x="1" y="44"/>
                      <a:pt x="5" y="78"/>
                    </a:cubicBezTo>
                    <a:cubicBezTo>
                      <a:pt x="8" y="107"/>
                      <a:pt x="58" y="125"/>
                      <a:pt x="122" y="125"/>
                    </a:cubicBezTo>
                    <a:cubicBezTo>
                      <a:pt x="132" y="125"/>
                      <a:pt x="143" y="124"/>
                      <a:pt x="154" y="123"/>
                    </a:cubicBezTo>
                    <a:cubicBezTo>
                      <a:pt x="237" y="112"/>
                      <a:pt x="297" y="78"/>
                      <a:pt x="292" y="44"/>
                    </a:cubicBezTo>
                    <a:cubicBezTo>
                      <a:pt x="289" y="20"/>
                      <a:pt x="243" y="0"/>
                      <a:pt x="183"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4" name="Google Shape;2800;p46">
                <a:extLst>
                  <a:ext uri="{FF2B5EF4-FFF2-40B4-BE49-F238E27FC236}">
                    <a16:creationId xmlns:a16="http://schemas.microsoft.com/office/drawing/2014/main" xmlns="" id="{B5208F73-4E56-8E56-5E17-935CD0FBB933}"/>
                  </a:ext>
                </a:extLst>
              </p:cNvPr>
              <p:cNvSpPr>
                <a:spLocks/>
              </p:cNvSpPr>
              <p:nvPr/>
            </p:nvSpPr>
            <p:spPr bwMode="auto">
              <a:xfrm>
                <a:off x="7972840" y="2689924"/>
                <a:ext cx="15493" cy="14837"/>
              </a:xfrm>
              <a:custGeom>
                <a:avLst/>
                <a:gdLst>
                  <a:gd name="T0" fmla="*/ 176 w 378"/>
                  <a:gd name="T1" fmla="*/ 1 h 362"/>
                  <a:gd name="T2" fmla="*/ 112 w 378"/>
                  <a:gd name="T3" fmla="*/ 31 h 362"/>
                  <a:gd name="T4" fmla="*/ 206 w 378"/>
                  <a:gd name="T5" fmla="*/ 91 h 362"/>
                  <a:gd name="T6" fmla="*/ 206 w 378"/>
                  <a:gd name="T7" fmla="*/ 233 h 362"/>
                  <a:gd name="T8" fmla="*/ 167 w 378"/>
                  <a:gd name="T9" fmla="*/ 242 h 362"/>
                  <a:gd name="T10" fmla="*/ 143 w 378"/>
                  <a:gd name="T11" fmla="*/ 170 h 362"/>
                  <a:gd name="T12" fmla="*/ 213 w 378"/>
                  <a:gd name="T13" fmla="*/ 114 h 362"/>
                  <a:gd name="T14" fmla="*/ 187 w 378"/>
                  <a:gd name="T15" fmla="*/ 81 h 362"/>
                  <a:gd name="T16" fmla="*/ 164 w 378"/>
                  <a:gd name="T17" fmla="*/ 76 h 362"/>
                  <a:gd name="T18" fmla="*/ 75 w 378"/>
                  <a:gd name="T19" fmla="*/ 114 h 362"/>
                  <a:gd name="T20" fmla="*/ 45 w 378"/>
                  <a:gd name="T21" fmla="*/ 293 h 362"/>
                  <a:gd name="T22" fmla="*/ 175 w 378"/>
                  <a:gd name="T23" fmla="*/ 361 h 362"/>
                  <a:gd name="T24" fmla="*/ 262 w 378"/>
                  <a:gd name="T25" fmla="*/ 338 h 362"/>
                  <a:gd name="T26" fmla="*/ 355 w 378"/>
                  <a:gd name="T27" fmla="*/ 143 h 362"/>
                  <a:gd name="T28" fmla="*/ 247 w 378"/>
                  <a:gd name="T29" fmla="*/ 17 h 362"/>
                  <a:gd name="T30" fmla="*/ 176 w 378"/>
                  <a:gd name="T31" fmla="*/ 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8" h="362" extrusionOk="0">
                    <a:moveTo>
                      <a:pt x="176" y="1"/>
                    </a:moveTo>
                    <a:cubicBezTo>
                      <a:pt x="132" y="1"/>
                      <a:pt x="107" y="21"/>
                      <a:pt x="112" y="31"/>
                    </a:cubicBezTo>
                    <a:cubicBezTo>
                      <a:pt x="117" y="47"/>
                      <a:pt x="161" y="50"/>
                      <a:pt x="206" y="91"/>
                    </a:cubicBezTo>
                    <a:cubicBezTo>
                      <a:pt x="251" y="133"/>
                      <a:pt x="274" y="200"/>
                      <a:pt x="206" y="233"/>
                    </a:cubicBezTo>
                    <a:cubicBezTo>
                      <a:pt x="191" y="239"/>
                      <a:pt x="178" y="242"/>
                      <a:pt x="167" y="242"/>
                    </a:cubicBezTo>
                    <a:cubicBezTo>
                      <a:pt x="130" y="242"/>
                      <a:pt x="119" y="210"/>
                      <a:pt x="143" y="170"/>
                    </a:cubicBezTo>
                    <a:cubicBezTo>
                      <a:pt x="165" y="121"/>
                      <a:pt x="202" y="129"/>
                      <a:pt x="213" y="114"/>
                    </a:cubicBezTo>
                    <a:cubicBezTo>
                      <a:pt x="217" y="110"/>
                      <a:pt x="213" y="91"/>
                      <a:pt x="187" y="81"/>
                    </a:cubicBezTo>
                    <a:cubicBezTo>
                      <a:pt x="181" y="78"/>
                      <a:pt x="173" y="76"/>
                      <a:pt x="164" y="76"/>
                    </a:cubicBezTo>
                    <a:cubicBezTo>
                      <a:pt x="137" y="76"/>
                      <a:pt x="103" y="89"/>
                      <a:pt x="75" y="114"/>
                    </a:cubicBezTo>
                    <a:cubicBezTo>
                      <a:pt x="45" y="143"/>
                      <a:pt x="0" y="211"/>
                      <a:pt x="45" y="293"/>
                    </a:cubicBezTo>
                    <a:cubicBezTo>
                      <a:pt x="73" y="339"/>
                      <a:pt x="124" y="361"/>
                      <a:pt x="175" y="361"/>
                    </a:cubicBezTo>
                    <a:cubicBezTo>
                      <a:pt x="206" y="361"/>
                      <a:pt x="237" y="353"/>
                      <a:pt x="262" y="338"/>
                    </a:cubicBezTo>
                    <a:cubicBezTo>
                      <a:pt x="333" y="308"/>
                      <a:pt x="377" y="215"/>
                      <a:pt x="355" y="143"/>
                    </a:cubicBezTo>
                    <a:cubicBezTo>
                      <a:pt x="341" y="73"/>
                      <a:pt x="288" y="36"/>
                      <a:pt x="247" y="17"/>
                    </a:cubicBezTo>
                    <a:cubicBezTo>
                      <a:pt x="220" y="5"/>
                      <a:pt x="196" y="1"/>
                      <a:pt x="17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5" name="Google Shape;2801;p46">
                <a:extLst>
                  <a:ext uri="{FF2B5EF4-FFF2-40B4-BE49-F238E27FC236}">
                    <a16:creationId xmlns:a16="http://schemas.microsoft.com/office/drawing/2014/main" xmlns="" id="{8488A80B-F214-30F2-9E6D-B80170637BFE}"/>
                  </a:ext>
                </a:extLst>
              </p:cNvPr>
              <p:cNvSpPr>
                <a:spLocks/>
              </p:cNvSpPr>
              <p:nvPr/>
            </p:nvSpPr>
            <p:spPr bwMode="auto">
              <a:xfrm>
                <a:off x="7990915" y="2708654"/>
                <a:ext cx="4918" cy="15821"/>
              </a:xfrm>
              <a:custGeom>
                <a:avLst/>
                <a:gdLst>
                  <a:gd name="T0" fmla="*/ 60 w 120"/>
                  <a:gd name="T1" fmla="*/ 0 h 386"/>
                  <a:gd name="T2" fmla="*/ 0 w 120"/>
                  <a:gd name="T3" fmla="*/ 195 h 386"/>
                  <a:gd name="T4" fmla="*/ 60 w 120"/>
                  <a:gd name="T5" fmla="*/ 386 h 386"/>
                  <a:gd name="T6" fmla="*/ 119 w 120"/>
                  <a:gd name="T7" fmla="*/ 195 h 386"/>
                  <a:gd name="T8" fmla="*/ 60 w 120"/>
                  <a:gd name="T9" fmla="*/ 0 h 386"/>
                </a:gdLst>
                <a:ahLst/>
                <a:cxnLst>
                  <a:cxn ang="0">
                    <a:pos x="T0" y="T1"/>
                  </a:cxn>
                  <a:cxn ang="0">
                    <a:pos x="T2" y="T3"/>
                  </a:cxn>
                  <a:cxn ang="0">
                    <a:pos x="T4" y="T5"/>
                  </a:cxn>
                  <a:cxn ang="0">
                    <a:pos x="T6" y="T7"/>
                  </a:cxn>
                  <a:cxn ang="0">
                    <a:pos x="T8" y="T9"/>
                  </a:cxn>
                </a:cxnLst>
                <a:rect l="0" t="0" r="r" b="b"/>
                <a:pathLst>
                  <a:path w="120" h="386" extrusionOk="0">
                    <a:moveTo>
                      <a:pt x="60" y="0"/>
                    </a:moveTo>
                    <a:cubicBezTo>
                      <a:pt x="26" y="0"/>
                      <a:pt x="0" y="90"/>
                      <a:pt x="0" y="195"/>
                    </a:cubicBezTo>
                    <a:cubicBezTo>
                      <a:pt x="0" y="300"/>
                      <a:pt x="26" y="386"/>
                      <a:pt x="60" y="386"/>
                    </a:cubicBezTo>
                    <a:cubicBezTo>
                      <a:pt x="93" y="386"/>
                      <a:pt x="119" y="300"/>
                      <a:pt x="119" y="195"/>
                    </a:cubicBezTo>
                    <a:cubicBezTo>
                      <a:pt x="119" y="90"/>
                      <a:pt x="93" y="0"/>
                      <a:pt x="60"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6" name="Google Shape;2802;p46">
                <a:extLst>
                  <a:ext uri="{FF2B5EF4-FFF2-40B4-BE49-F238E27FC236}">
                    <a16:creationId xmlns:a16="http://schemas.microsoft.com/office/drawing/2014/main" xmlns="" id="{2C792486-63AB-A038-D969-FBFFCD82F8BF}"/>
                  </a:ext>
                </a:extLst>
              </p:cNvPr>
              <p:cNvSpPr>
                <a:spLocks/>
              </p:cNvSpPr>
              <p:nvPr/>
            </p:nvSpPr>
            <p:spPr bwMode="auto">
              <a:xfrm>
                <a:off x="7861521" y="2484337"/>
                <a:ext cx="109519" cy="126078"/>
              </a:xfrm>
              <a:custGeom>
                <a:avLst/>
                <a:gdLst>
                  <a:gd name="T0" fmla="*/ 2656 w 2672"/>
                  <a:gd name="T1" fmla="*/ 1 h 3076"/>
                  <a:gd name="T2" fmla="*/ 2261 w 2672"/>
                  <a:gd name="T3" fmla="*/ 442 h 3076"/>
                  <a:gd name="T4" fmla="*/ 1316 w 2672"/>
                  <a:gd name="T5" fmla="*/ 1522 h 3076"/>
                  <a:gd name="T6" fmla="*/ 375 w 2672"/>
                  <a:gd name="T7" fmla="*/ 2601 h 3076"/>
                  <a:gd name="T8" fmla="*/ 12 w 2672"/>
                  <a:gd name="T9" fmla="*/ 3075 h 3076"/>
                  <a:gd name="T10" fmla="*/ 14 w 2672"/>
                  <a:gd name="T11" fmla="*/ 3076 h 3076"/>
                  <a:gd name="T12" fmla="*/ 438 w 2672"/>
                  <a:gd name="T13" fmla="*/ 2661 h 3076"/>
                  <a:gd name="T14" fmla="*/ 1406 w 2672"/>
                  <a:gd name="T15" fmla="*/ 1601 h 3076"/>
                  <a:gd name="T16" fmla="*/ 2328 w 2672"/>
                  <a:gd name="T17" fmla="*/ 498 h 3076"/>
                  <a:gd name="T18" fmla="*/ 2657 w 2672"/>
                  <a:gd name="T19" fmla="*/ 1 h 3076"/>
                  <a:gd name="T20" fmla="*/ 2656 w 2672"/>
                  <a:gd name="T21" fmla="*/ 1 h 3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2" h="3076" extrusionOk="0">
                    <a:moveTo>
                      <a:pt x="2656" y="1"/>
                    </a:moveTo>
                    <a:cubicBezTo>
                      <a:pt x="2637" y="1"/>
                      <a:pt x="2497" y="178"/>
                      <a:pt x="2261" y="442"/>
                    </a:cubicBezTo>
                    <a:cubicBezTo>
                      <a:pt x="1992" y="753"/>
                      <a:pt x="1671" y="1115"/>
                      <a:pt x="1316" y="1522"/>
                    </a:cubicBezTo>
                    <a:cubicBezTo>
                      <a:pt x="946" y="1940"/>
                      <a:pt x="614" y="2321"/>
                      <a:pt x="375" y="2601"/>
                    </a:cubicBezTo>
                    <a:cubicBezTo>
                      <a:pt x="139" y="2885"/>
                      <a:pt x="1" y="3064"/>
                      <a:pt x="12" y="3075"/>
                    </a:cubicBezTo>
                    <a:cubicBezTo>
                      <a:pt x="13" y="3076"/>
                      <a:pt x="13" y="3076"/>
                      <a:pt x="14" y="3076"/>
                    </a:cubicBezTo>
                    <a:cubicBezTo>
                      <a:pt x="35" y="3076"/>
                      <a:pt x="197" y="2917"/>
                      <a:pt x="438" y="2661"/>
                    </a:cubicBezTo>
                    <a:cubicBezTo>
                      <a:pt x="692" y="2392"/>
                      <a:pt x="1035" y="2018"/>
                      <a:pt x="1406" y="1601"/>
                    </a:cubicBezTo>
                    <a:cubicBezTo>
                      <a:pt x="1775" y="1178"/>
                      <a:pt x="2104" y="789"/>
                      <a:pt x="2328" y="498"/>
                    </a:cubicBezTo>
                    <a:cubicBezTo>
                      <a:pt x="2552" y="207"/>
                      <a:pt x="2671" y="9"/>
                      <a:pt x="2657" y="1"/>
                    </a:cubicBezTo>
                    <a:cubicBezTo>
                      <a:pt x="2657" y="1"/>
                      <a:pt x="2656" y="1"/>
                      <a:pt x="2656"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7" name="Google Shape;2803;p46">
                <a:extLst>
                  <a:ext uri="{FF2B5EF4-FFF2-40B4-BE49-F238E27FC236}">
                    <a16:creationId xmlns:a16="http://schemas.microsoft.com/office/drawing/2014/main" xmlns="" id="{2CD0A67F-FC5B-B0F2-1ADC-187E39E9383D}"/>
                  </a:ext>
                </a:extLst>
              </p:cNvPr>
              <p:cNvSpPr>
                <a:spLocks/>
              </p:cNvSpPr>
              <p:nvPr/>
            </p:nvSpPr>
            <p:spPr bwMode="auto">
              <a:xfrm>
                <a:off x="8066084" y="3046135"/>
                <a:ext cx="10903" cy="5451"/>
              </a:xfrm>
              <a:custGeom>
                <a:avLst/>
                <a:gdLst>
                  <a:gd name="T0" fmla="*/ 84 w 266"/>
                  <a:gd name="T1" fmla="*/ 1 h 133"/>
                  <a:gd name="T2" fmla="*/ 7 w 266"/>
                  <a:gd name="T3" fmla="*/ 36 h 133"/>
                  <a:gd name="T4" fmla="*/ 119 w 266"/>
                  <a:gd name="T5" fmla="*/ 125 h 133"/>
                  <a:gd name="T6" fmla="*/ 178 w 266"/>
                  <a:gd name="T7" fmla="*/ 132 h 133"/>
                  <a:gd name="T8" fmla="*/ 258 w 266"/>
                  <a:gd name="T9" fmla="*/ 99 h 133"/>
                  <a:gd name="T10" fmla="*/ 145 w 266"/>
                  <a:gd name="T11" fmla="*/ 10 h 133"/>
                  <a:gd name="T12" fmla="*/ 84 w 266"/>
                  <a:gd name="T13" fmla="*/ 1 h 133"/>
                </a:gdLst>
                <a:ahLst/>
                <a:cxnLst>
                  <a:cxn ang="0">
                    <a:pos x="T0" y="T1"/>
                  </a:cxn>
                  <a:cxn ang="0">
                    <a:pos x="T2" y="T3"/>
                  </a:cxn>
                  <a:cxn ang="0">
                    <a:pos x="T4" y="T5"/>
                  </a:cxn>
                  <a:cxn ang="0">
                    <a:pos x="T6" y="T7"/>
                  </a:cxn>
                  <a:cxn ang="0">
                    <a:pos x="T8" y="T9"/>
                  </a:cxn>
                  <a:cxn ang="0">
                    <a:pos x="T10" y="T11"/>
                  </a:cxn>
                  <a:cxn ang="0">
                    <a:pos x="T12" y="T13"/>
                  </a:cxn>
                </a:cxnLst>
                <a:rect l="0" t="0" r="r" b="b"/>
                <a:pathLst>
                  <a:path w="266" h="133" extrusionOk="0">
                    <a:moveTo>
                      <a:pt x="84" y="1"/>
                    </a:moveTo>
                    <a:cubicBezTo>
                      <a:pt x="45" y="1"/>
                      <a:pt x="15" y="13"/>
                      <a:pt x="7" y="36"/>
                    </a:cubicBezTo>
                    <a:cubicBezTo>
                      <a:pt x="0" y="70"/>
                      <a:pt x="49" y="107"/>
                      <a:pt x="119" y="125"/>
                    </a:cubicBezTo>
                    <a:cubicBezTo>
                      <a:pt x="140" y="130"/>
                      <a:pt x="160" y="132"/>
                      <a:pt x="178" y="132"/>
                    </a:cubicBezTo>
                    <a:cubicBezTo>
                      <a:pt x="220" y="132"/>
                      <a:pt x="253" y="120"/>
                      <a:pt x="258" y="99"/>
                    </a:cubicBezTo>
                    <a:cubicBezTo>
                      <a:pt x="266" y="66"/>
                      <a:pt x="217" y="25"/>
                      <a:pt x="145" y="10"/>
                    </a:cubicBezTo>
                    <a:cubicBezTo>
                      <a:pt x="124" y="4"/>
                      <a:pt x="103" y="1"/>
                      <a:pt x="8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8" name="Google Shape;2804;p46">
                <a:extLst>
                  <a:ext uri="{FF2B5EF4-FFF2-40B4-BE49-F238E27FC236}">
                    <a16:creationId xmlns:a16="http://schemas.microsoft.com/office/drawing/2014/main" xmlns="" id="{78AA962D-47D2-9399-865A-B9DD7BA8AF12}"/>
                  </a:ext>
                </a:extLst>
              </p:cNvPr>
              <p:cNvSpPr>
                <a:spLocks/>
              </p:cNvSpPr>
              <p:nvPr/>
            </p:nvSpPr>
            <p:spPr bwMode="auto">
              <a:xfrm>
                <a:off x="8079774" y="3036421"/>
                <a:ext cx="12214" cy="9427"/>
              </a:xfrm>
              <a:custGeom>
                <a:avLst/>
                <a:gdLst>
                  <a:gd name="T0" fmla="*/ 126 w 298"/>
                  <a:gd name="T1" fmla="*/ 68 h 230"/>
                  <a:gd name="T2" fmla="*/ 163 w 298"/>
                  <a:gd name="T3" fmla="*/ 86 h 230"/>
                  <a:gd name="T4" fmla="*/ 178 w 298"/>
                  <a:gd name="T5" fmla="*/ 109 h 230"/>
                  <a:gd name="T6" fmla="*/ 178 w 298"/>
                  <a:gd name="T7" fmla="*/ 108 h 230"/>
                  <a:gd name="T8" fmla="*/ 178 w 298"/>
                  <a:gd name="T9" fmla="*/ 108 h 230"/>
                  <a:gd name="T10" fmla="*/ 178 w 298"/>
                  <a:gd name="T11" fmla="*/ 109 h 230"/>
                  <a:gd name="T12" fmla="*/ 178 w 298"/>
                  <a:gd name="T13" fmla="*/ 109 h 230"/>
                  <a:gd name="T14" fmla="*/ 178 w 298"/>
                  <a:gd name="T15" fmla="*/ 109 h 230"/>
                  <a:gd name="T16" fmla="*/ 178 w 298"/>
                  <a:gd name="T17" fmla="*/ 109 h 230"/>
                  <a:gd name="T18" fmla="*/ 178 w 298"/>
                  <a:gd name="T19" fmla="*/ 109 h 230"/>
                  <a:gd name="T20" fmla="*/ 178 w 298"/>
                  <a:gd name="T21" fmla="*/ 109 h 230"/>
                  <a:gd name="T22" fmla="*/ 178 w 298"/>
                  <a:gd name="T23" fmla="*/ 109 h 230"/>
                  <a:gd name="T24" fmla="*/ 178 w 298"/>
                  <a:gd name="T25" fmla="*/ 109 h 230"/>
                  <a:gd name="T26" fmla="*/ 170 w 298"/>
                  <a:gd name="T27" fmla="*/ 110 h 230"/>
                  <a:gd name="T28" fmla="*/ 122 w 298"/>
                  <a:gd name="T29" fmla="*/ 90 h 230"/>
                  <a:gd name="T30" fmla="*/ 126 w 298"/>
                  <a:gd name="T31" fmla="*/ 68 h 230"/>
                  <a:gd name="T32" fmla="*/ 183 w 298"/>
                  <a:gd name="T33" fmla="*/ 115 h 230"/>
                  <a:gd name="T34" fmla="*/ 185 w 298"/>
                  <a:gd name="T35" fmla="*/ 116 h 230"/>
                  <a:gd name="T36" fmla="*/ 186 w 298"/>
                  <a:gd name="T37" fmla="*/ 118 h 230"/>
                  <a:gd name="T38" fmla="*/ 183 w 298"/>
                  <a:gd name="T39" fmla="*/ 115 h 230"/>
                  <a:gd name="T40" fmla="*/ 178 w 298"/>
                  <a:gd name="T41" fmla="*/ 0 h 230"/>
                  <a:gd name="T42" fmla="*/ 122 w 298"/>
                  <a:gd name="T43" fmla="*/ 15 h 230"/>
                  <a:gd name="T44" fmla="*/ 122 w 298"/>
                  <a:gd name="T45" fmla="*/ 15 h 230"/>
                  <a:gd name="T46" fmla="*/ 122 w 298"/>
                  <a:gd name="T47" fmla="*/ 15 h 230"/>
                  <a:gd name="T48" fmla="*/ 111 w 298"/>
                  <a:gd name="T49" fmla="*/ 15 h 230"/>
                  <a:gd name="T50" fmla="*/ 44 w 298"/>
                  <a:gd name="T51" fmla="*/ 53 h 230"/>
                  <a:gd name="T52" fmla="*/ 169 w 298"/>
                  <a:gd name="T53" fmla="*/ 229 h 230"/>
                  <a:gd name="T54" fmla="*/ 208 w 298"/>
                  <a:gd name="T55" fmla="*/ 224 h 230"/>
                  <a:gd name="T56" fmla="*/ 287 w 298"/>
                  <a:gd name="T57" fmla="*/ 157 h 230"/>
                  <a:gd name="T58" fmla="*/ 282 w 298"/>
                  <a:gd name="T59" fmla="*/ 71 h 230"/>
                  <a:gd name="T60" fmla="*/ 178 w 298"/>
                  <a:gd name="T6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8" h="230" extrusionOk="0">
                    <a:moveTo>
                      <a:pt x="126" y="68"/>
                    </a:moveTo>
                    <a:cubicBezTo>
                      <a:pt x="138" y="72"/>
                      <a:pt x="152" y="77"/>
                      <a:pt x="163" y="86"/>
                    </a:cubicBezTo>
                    <a:cubicBezTo>
                      <a:pt x="178" y="93"/>
                      <a:pt x="178" y="101"/>
                      <a:pt x="178" y="109"/>
                    </a:cubicBezTo>
                    <a:cubicBezTo>
                      <a:pt x="178" y="108"/>
                      <a:pt x="178" y="108"/>
                      <a:pt x="178" y="108"/>
                    </a:cubicBezTo>
                    <a:cubicBezTo>
                      <a:pt x="177" y="108"/>
                      <a:pt x="178" y="108"/>
                      <a:pt x="178" y="109"/>
                    </a:cubicBezTo>
                    <a:cubicBezTo>
                      <a:pt x="178" y="109"/>
                      <a:pt x="178" y="109"/>
                      <a:pt x="178" y="109"/>
                    </a:cubicBezTo>
                    <a:cubicBezTo>
                      <a:pt x="178" y="109"/>
                      <a:pt x="178" y="109"/>
                      <a:pt x="178" y="109"/>
                    </a:cubicBezTo>
                    <a:cubicBezTo>
                      <a:pt x="178" y="109"/>
                      <a:pt x="178" y="109"/>
                      <a:pt x="178" y="109"/>
                    </a:cubicBezTo>
                    <a:cubicBezTo>
                      <a:pt x="175" y="109"/>
                      <a:pt x="172" y="110"/>
                      <a:pt x="170" y="110"/>
                    </a:cubicBezTo>
                    <a:cubicBezTo>
                      <a:pt x="148" y="110"/>
                      <a:pt x="122" y="90"/>
                      <a:pt x="122" y="90"/>
                    </a:cubicBezTo>
                    <a:cubicBezTo>
                      <a:pt x="120" y="82"/>
                      <a:pt x="122" y="74"/>
                      <a:pt x="126" y="68"/>
                    </a:cubicBezTo>
                    <a:close/>
                    <a:moveTo>
                      <a:pt x="183" y="115"/>
                    </a:moveTo>
                    <a:cubicBezTo>
                      <a:pt x="184" y="115"/>
                      <a:pt x="184" y="116"/>
                      <a:pt x="185" y="116"/>
                    </a:cubicBezTo>
                    <a:cubicBezTo>
                      <a:pt x="186" y="117"/>
                      <a:pt x="186" y="118"/>
                      <a:pt x="186" y="118"/>
                    </a:cubicBezTo>
                    <a:cubicBezTo>
                      <a:pt x="185" y="118"/>
                      <a:pt x="184" y="117"/>
                      <a:pt x="183" y="115"/>
                    </a:cubicBezTo>
                    <a:close/>
                    <a:moveTo>
                      <a:pt x="178" y="0"/>
                    </a:moveTo>
                    <a:cubicBezTo>
                      <a:pt x="153" y="1"/>
                      <a:pt x="134" y="8"/>
                      <a:pt x="122" y="15"/>
                    </a:cubicBezTo>
                    <a:cubicBezTo>
                      <a:pt x="122" y="15"/>
                      <a:pt x="122" y="15"/>
                      <a:pt x="122" y="15"/>
                    </a:cubicBezTo>
                    <a:cubicBezTo>
                      <a:pt x="118" y="15"/>
                      <a:pt x="115" y="15"/>
                      <a:pt x="111" y="15"/>
                    </a:cubicBezTo>
                    <a:cubicBezTo>
                      <a:pt x="90" y="15"/>
                      <a:pt x="63" y="24"/>
                      <a:pt x="44" y="53"/>
                    </a:cubicBezTo>
                    <a:cubicBezTo>
                      <a:pt x="1" y="132"/>
                      <a:pt x="72" y="229"/>
                      <a:pt x="169" y="229"/>
                    </a:cubicBezTo>
                    <a:cubicBezTo>
                      <a:pt x="181" y="229"/>
                      <a:pt x="194" y="228"/>
                      <a:pt x="208" y="224"/>
                    </a:cubicBezTo>
                    <a:cubicBezTo>
                      <a:pt x="242" y="217"/>
                      <a:pt x="271" y="191"/>
                      <a:pt x="287" y="157"/>
                    </a:cubicBezTo>
                    <a:cubicBezTo>
                      <a:pt x="297" y="124"/>
                      <a:pt x="294" y="93"/>
                      <a:pt x="282" y="71"/>
                    </a:cubicBezTo>
                    <a:cubicBezTo>
                      <a:pt x="260" y="23"/>
                      <a:pt x="208" y="0"/>
                      <a:pt x="178"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49" name="Google Shape;2805;p46">
                <a:extLst>
                  <a:ext uri="{FF2B5EF4-FFF2-40B4-BE49-F238E27FC236}">
                    <a16:creationId xmlns:a16="http://schemas.microsoft.com/office/drawing/2014/main" xmlns="" id="{E4A2AB1F-3BC6-6CB1-DCE2-69498630FA03}"/>
                  </a:ext>
                </a:extLst>
              </p:cNvPr>
              <p:cNvSpPr>
                <a:spLocks/>
              </p:cNvSpPr>
              <p:nvPr/>
            </p:nvSpPr>
            <p:spPr bwMode="auto">
              <a:xfrm>
                <a:off x="7206023" y="2581187"/>
                <a:ext cx="779418" cy="357001"/>
              </a:xfrm>
              <a:custGeom>
                <a:avLst/>
                <a:gdLst>
                  <a:gd name="T0" fmla="*/ 4381 w 19016"/>
                  <a:gd name="T1" fmla="*/ 1 h 8710"/>
                  <a:gd name="T2" fmla="*/ 4240 w 19016"/>
                  <a:gd name="T3" fmla="*/ 59 h 8710"/>
                  <a:gd name="T4" fmla="*/ 4075 w 19016"/>
                  <a:gd name="T5" fmla="*/ 1467 h 8710"/>
                  <a:gd name="T6" fmla="*/ 4079 w 19016"/>
                  <a:gd name="T7" fmla="*/ 1501 h 8710"/>
                  <a:gd name="T8" fmla="*/ 3964 w 19016"/>
                  <a:gd name="T9" fmla="*/ 1793 h 8710"/>
                  <a:gd name="T10" fmla="*/ 3071 w 19016"/>
                  <a:gd name="T11" fmla="*/ 1179 h 8710"/>
                  <a:gd name="T12" fmla="*/ 1653 w 19016"/>
                  <a:gd name="T13" fmla="*/ 144 h 8710"/>
                  <a:gd name="T14" fmla="*/ 1644 w 19016"/>
                  <a:gd name="T15" fmla="*/ 145 h 8710"/>
                  <a:gd name="T16" fmla="*/ 1726 w 19016"/>
                  <a:gd name="T17" fmla="*/ 705 h 8710"/>
                  <a:gd name="T18" fmla="*/ 2757 w 19016"/>
                  <a:gd name="T19" fmla="*/ 1982 h 8710"/>
                  <a:gd name="T20" fmla="*/ 2724 w 19016"/>
                  <a:gd name="T21" fmla="*/ 1994 h 8710"/>
                  <a:gd name="T22" fmla="*/ 1094 w 19016"/>
                  <a:gd name="T23" fmla="*/ 735 h 8710"/>
                  <a:gd name="T24" fmla="*/ 756 w 19016"/>
                  <a:gd name="T25" fmla="*/ 507 h 8710"/>
                  <a:gd name="T26" fmla="*/ 642 w 19016"/>
                  <a:gd name="T27" fmla="*/ 555 h 8710"/>
                  <a:gd name="T28" fmla="*/ 2211 w 19016"/>
                  <a:gd name="T29" fmla="*/ 2363 h 8710"/>
                  <a:gd name="T30" fmla="*/ 2133 w 19016"/>
                  <a:gd name="T31" fmla="*/ 2554 h 8710"/>
                  <a:gd name="T32" fmla="*/ 2054 w 19016"/>
                  <a:gd name="T33" fmla="*/ 2524 h 8710"/>
                  <a:gd name="T34" fmla="*/ 386 w 19016"/>
                  <a:gd name="T35" fmla="*/ 1362 h 8710"/>
                  <a:gd name="T36" fmla="*/ 251 w 19016"/>
                  <a:gd name="T37" fmla="*/ 1411 h 8710"/>
                  <a:gd name="T38" fmla="*/ 1785 w 19016"/>
                  <a:gd name="T39" fmla="*/ 2984 h 8710"/>
                  <a:gd name="T40" fmla="*/ 1755 w 19016"/>
                  <a:gd name="T41" fmla="*/ 3077 h 8710"/>
                  <a:gd name="T42" fmla="*/ 456 w 19016"/>
                  <a:gd name="T43" fmla="*/ 2384 h 8710"/>
                  <a:gd name="T44" fmla="*/ 370 w 19016"/>
                  <a:gd name="T45" fmla="*/ 2415 h 8710"/>
                  <a:gd name="T46" fmla="*/ 1094 w 19016"/>
                  <a:gd name="T47" fmla="*/ 3189 h 8710"/>
                  <a:gd name="T48" fmla="*/ 3299 w 19016"/>
                  <a:gd name="T49" fmla="*/ 4425 h 8710"/>
                  <a:gd name="T50" fmla="*/ 3392 w 19016"/>
                  <a:gd name="T51" fmla="*/ 4470 h 8710"/>
                  <a:gd name="T52" fmla="*/ 13450 w 19016"/>
                  <a:gd name="T53" fmla="*/ 8709 h 8710"/>
                  <a:gd name="T54" fmla="*/ 16547 w 19016"/>
                  <a:gd name="T55" fmla="*/ 7316 h 8710"/>
                  <a:gd name="T56" fmla="*/ 19016 w 19016"/>
                  <a:gd name="T57" fmla="*/ 3842 h 8710"/>
                  <a:gd name="T58" fmla="*/ 16154 w 19016"/>
                  <a:gd name="T59" fmla="*/ 1034 h 8710"/>
                  <a:gd name="T60" fmla="*/ 12669 w 19016"/>
                  <a:gd name="T61" fmla="*/ 4762 h 8710"/>
                  <a:gd name="T62" fmla="*/ 12658 w 19016"/>
                  <a:gd name="T63" fmla="*/ 4761 h 8710"/>
                  <a:gd name="T64" fmla="*/ 5188 w 19016"/>
                  <a:gd name="T65" fmla="*/ 2300 h 8710"/>
                  <a:gd name="T66" fmla="*/ 4864 w 19016"/>
                  <a:gd name="T67" fmla="*/ 1739 h 8710"/>
                  <a:gd name="T68" fmla="*/ 4666 w 19016"/>
                  <a:gd name="T69" fmla="*/ 1127 h 8710"/>
                  <a:gd name="T70" fmla="*/ 4617 w 19016"/>
                  <a:gd name="T71" fmla="*/ 406 h 8710"/>
                  <a:gd name="T72" fmla="*/ 4624 w 19016"/>
                  <a:gd name="T73" fmla="*/ 354 h 8710"/>
                  <a:gd name="T74" fmla="*/ 4632 w 19016"/>
                  <a:gd name="T75" fmla="*/ 250 h 8710"/>
                  <a:gd name="T76" fmla="*/ 4381 w 19016"/>
                  <a:gd name="T77" fmla="*/ 1 h 8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16" h="8710" extrusionOk="0">
                    <a:moveTo>
                      <a:pt x="4381" y="1"/>
                    </a:moveTo>
                    <a:cubicBezTo>
                      <a:pt x="4332" y="1"/>
                      <a:pt x="4282" y="19"/>
                      <a:pt x="4240" y="59"/>
                    </a:cubicBezTo>
                    <a:cubicBezTo>
                      <a:pt x="4087" y="197"/>
                      <a:pt x="3952" y="772"/>
                      <a:pt x="4075" y="1467"/>
                    </a:cubicBezTo>
                    <a:cubicBezTo>
                      <a:pt x="4079" y="1479"/>
                      <a:pt x="4079" y="1489"/>
                      <a:pt x="4079" y="1501"/>
                    </a:cubicBezTo>
                    <a:cubicBezTo>
                      <a:pt x="4112" y="1714"/>
                      <a:pt x="4060" y="1793"/>
                      <a:pt x="3964" y="1793"/>
                    </a:cubicBezTo>
                    <a:cubicBezTo>
                      <a:pt x="3742" y="1793"/>
                      <a:pt x="3282" y="1367"/>
                      <a:pt x="3071" y="1179"/>
                    </a:cubicBezTo>
                    <a:cubicBezTo>
                      <a:pt x="2773" y="912"/>
                      <a:pt x="1832" y="144"/>
                      <a:pt x="1653" y="144"/>
                    </a:cubicBezTo>
                    <a:cubicBezTo>
                      <a:pt x="1650" y="144"/>
                      <a:pt x="1647" y="144"/>
                      <a:pt x="1644" y="145"/>
                    </a:cubicBezTo>
                    <a:cubicBezTo>
                      <a:pt x="1416" y="186"/>
                      <a:pt x="1420" y="443"/>
                      <a:pt x="1726" y="705"/>
                    </a:cubicBezTo>
                    <a:cubicBezTo>
                      <a:pt x="2040" y="974"/>
                      <a:pt x="2902" y="1826"/>
                      <a:pt x="2757" y="1982"/>
                    </a:cubicBezTo>
                    <a:cubicBezTo>
                      <a:pt x="2750" y="1990"/>
                      <a:pt x="2738" y="1994"/>
                      <a:pt x="2724" y="1994"/>
                    </a:cubicBezTo>
                    <a:cubicBezTo>
                      <a:pt x="2458" y="1994"/>
                      <a:pt x="1094" y="735"/>
                      <a:pt x="1094" y="735"/>
                    </a:cubicBezTo>
                    <a:cubicBezTo>
                      <a:pt x="1094" y="735"/>
                      <a:pt x="917" y="507"/>
                      <a:pt x="756" y="507"/>
                    </a:cubicBezTo>
                    <a:cubicBezTo>
                      <a:pt x="716" y="507"/>
                      <a:pt x="677" y="521"/>
                      <a:pt x="642" y="555"/>
                    </a:cubicBezTo>
                    <a:cubicBezTo>
                      <a:pt x="325" y="869"/>
                      <a:pt x="2047" y="2236"/>
                      <a:pt x="2211" y="2363"/>
                    </a:cubicBezTo>
                    <a:cubicBezTo>
                      <a:pt x="2302" y="2431"/>
                      <a:pt x="2227" y="2554"/>
                      <a:pt x="2133" y="2554"/>
                    </a:cubicBezTo>
                    <a:cubicBezTo>
                      <a:pt x="2107" y="2554"/>
                      <a:pt x="2080" y="2545"/>
                      <a:pt x="2054" y="2524"/>
                    </a:cubicBezTo>
                    <a:cubicBezTo>
                      <a:pt x="1945" y="2434"/>
                      <a:pt x="847" y="1362"/>
                      <a:pt x="386" y="1362"/>
                    </a:cubicBezTo>
                    <a:cubicBezTo>
                      <a:pt x="331" y="1362"/>
                      <a:pt x="285" y="1378"/>
                      <a:pt x="251" y="1411"/>
                    </a:cubicBezTo>
                    <a:cubicBezTo>
                      <a:pt x="1" y="1653"/>
                      <a:pt x="1655" y="2546"/>
                      <a:pt x="1785" y="2984"/>
                    </a:cubicBezTo>
                    <a:cubicBezTo>
                      <a:pt x="1806" y="3050"/>
                      <a:pt x="1793" y="3077"/>
                      <a:pt x="1755" y="3077"/>
                    </a:cubicBezTo>
                    <a:cubicBezTo>
                      <a:pt x="1567" y="3077"/>
                      <a:pt x="763" y="2384"/>
                      <a:pt x="456" y="2384"/>
                    </a:cubicBezTo>
                    <a:cubicBezTo>
                      <a:pt x="420" y="2384"/>
                      <a:pt x="390" y="2394"/>
                      <a:pt x="370" y="2415"/>
                    </a:cubicBezTo>
                    <a:cubicBezTo>
                      <a:pt x="287" y="2509"/>
                      <a:pt x="236" y="2587"/>
                      <a:pt x="1094" y="3189"/>
                    </a:cubicBezTo>
                    <a:cubicBezTo>
                      <a:pt x="1554" y="3513"/>
                      <a:pt x="2503" y="4018"/>
                      <a:pt x="3299" y="4425"/>
                    </a:cubicBezTo>
                    <a:lnTo>
                      <a:pt x="3392" y="4470"/>
                    </a:lnTo>
                    <a:cubicBezTo>
                      <a:pt x="3392" y="4470"/>
                      <a:pt x="9281" y="8709"/>
                      <a:pt x="13450" y="8709"/>
                    </a:cubicBezTo>
                    <a:cubicBezTo>
                      <a:pt x="14709" y="8709"/>
                      <a:pt x="15811" y="8323"/>
                      <a:pt x="16547" y="7316"/>
                    </a:cubicBezTo>
                    <a:cubicBezTo>
                      <a:pt x="18493" y="4656"/>
                      <a:pt x="18628" y="4508"/>
                      <a:pt x="19016" y="3842"/>
                    </a:cubicBezTo>
                    <a:lnTo>
                      <a:pt x="16154" y="1034"/>
                    </a:lnTo>
                    <a:cubicBezTo>
                      <a:pt x="16154" y="1034"/>
                      <a:pt x="13268" y="4762"/>
                      <a:pt x="12669" y="4762"/>
                    </a:cubicBezTo>
                    <a:cubicBezTo>
                      <a:pt x="12665" y="4762"/>
                      <a:pt x="12662" y="4762"/>
                      <a:pt x="12658" y="4761"/>
                    </a:cubicBezTo>
                    <a:cubicBezTo>
                      <a:pt x="9472" y="4518"/>
                      <a:pt x="6294" y="2908"/>
                      <a:pt x="5188" y="2300"/>
                    </a:cubicBezTo>
                    <a:cubicBezTo>
                      <a:pt x="5091" y="2146"/>
                      <a:pt x="4983" y="1960"/>
                      <a:pt x="4864" y="1739"/>
                    </a:cubicBezTo>
                    <a:cubicBezTo>
                      <a:pt x="4762" y="1549"/>
                      <a:pt x="4695" y="1340"/>
                      <a:pt x="4666" y="1127"/>
                    </a:cubicBezTo>
                    <a:cubicBezTo>
                      <a:pt x="4632" y="900"/>
                      <a:pt x="4598" y="608"/>
                      <a:pt x="4617" y="406"/>
                    </a:cubicBezTo>
                    <a:cubicBezTo>
                      <a:pt x="4621" y="388"/>
                      <a:pt x="4621" y="369"/>
                      <a:pt x="4624" y="354"/>
                    </a:cubicBezTo>
                    <a:cubicBezTo>
                      <a:pt x="4635" y="317"/>
                      <a:pt x="4635" y="283"/>
                      <a:pt x="4632" y="250"/>
                    </a:cubicBezTo>
                    <a:cubicBezTo>
                      <a:pt x="4621" y="106"/>
                      <a:pt x="4502" y="1"/>
                      <a:pt x="4381" y="1"/>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650" name="Google Shape;2806;p46">
                <a:extLst>
                  <a:ext uri="{FF2B5EF4-FFF2-40B4-BE49-F238E27FC236}">
                    <a16:creationId xmlns:a16="http://schemas.microsoft.com/office/drawing/2014/main" xmlns="" id="{73B07BEE-D7B3-C306-E093-39780AC80D2D}"/>
                  </a:ext>
                </a:extLst>
              </p:cNvPr>
              <p:cNvSpPr>
                <a:spLocks noChangeArrowheads="1"/>
              </p:cNvSpPr>
              <p:nvPr/>
            </p:nvSpPr>
            <p:spPr bwMode="auto">
              <a:xfrm flipH="1">
                <a:off x="7744211" y="2144852"/>
                <a:ext cx="28500" cy="81600"/>
              </a:xfrm>
              <a:prstGeom prst="rtTriangle">
                <a:avLst/>
              </a:prstGeom>
              <a:solidFill>
                <a:srgbClr val="E4897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en-US" sz="1867"/>
              </a:p>
            </p:txBody>
          </p:sp>
        </p:grpSp>
        <p:grpSp>
          <p:nvGrpSpPr>
            <p:cNvPr id="105486" name="Google Shape;2807;p46">
              <a:extLst>
                <a:ext uri="{FF2B5EF4-FFF2-40B4-BE49-F238E27FC236}">
                  <a16:creationId xmlns:a16="http://schemas.microsoft.com/office/drawing/2014/main" xmlns="" id="{D6234DF8-D061-8E8C-5C2F-8B13E042DD29}"/>
                </a:ext>
              </a:extLst>
            </p:cNvPr>
            <p:cNvGrpSpPr>
              <a:grpSpLocks/>
            </p:cNvGrpSpPr>
            <p:nvPr/>
          </p:nvGrpSpPr>
          <p:grpSpPr bwMode="auto">
            <a:xfrm rot="756199">
              <a:off x="5892235" y="4165295"/>
              <a:ext cx="502396" cy="423275"/>
              <a:chOff x="2681574" y="1237063"/>
              <a:chExt cx="340338" cy="314998"/>
            </a:xfrm>
          </p:grpSpPr>
          <p:sp>
            <p:nvSpPr>
              <p:cNvPr id="105487" name="Google Shape;2808;p46">
                <a:extLst>
                  <a:ext uri="{FF2B5EF4-FFF2-40B4-BE49-F238E27FC236}">
                    <a16:creationId xmlns:a16="http://schemas.microsoft.com/office/drawing/2014/main" xmlns="" id="{5357DAB6-2CB0-CEAA-8125-162ECAE0E8C9}"/>
                  </a:ext>
                </a:extLst>
              </p:cNvPr>
              <p:cNvSpPr>
                <a:spLocks/>
              </p:cNvSpPr>
              <p:nvPr/>
            </p:nvSpPr>
            <p:spPr bwMode="auto">
              <a:xfrm>
                <a:off x="2681574" y="1237063"/>
                <a:ext cx="340338" cy="314998"/>
              </a:xfrm>
              <a:custGeom>
                <a:avLst/>
                <a:gdLst>
                  <a:gd name="T0" fmla="*/ 6425 w 9227"/>
                  <a:gd name="T1" fmla="*/ 0 h 8540"/>
                  <a:gd name="T2" fmla="*/ 3964 w 9227"/>
                  <a:gd name="T3" fmla="*/ 2884 h 8540"/>
                  <a:gd name="T4" fmla="*/ 254 w 9227"/>
                  <a:gd name="T5" fmla="*/ 5974 h 8540"/>
                  <a:gd name="T6" fmla="*/ 2369 w 9227"/>
                  <a:gd name="T7" fmla="*/ 8540 h 8540"/>
                  <a:gd name="T8" fmla="*/ 5677 w 9227"/>
                  <a:gd name="T9" fmla="*/ 6442 h 8540"/>
                  <a:gd name="T10" fmla="*/ 9226 w 9227"/>
                  <a:gd name="T11" fmla="*/ 3160 h 8540"/>
                  <a:gd name="T12" fmla="*/ 6425 w 9227"/>
                  <a:gd name="T13" fmla="*/ 0 h 8540"/>
                </a:gdLst>
                <a:ahLst/>
                <a:cxnLst>
                  <a:cxn ang="0">
                    <a:pos x="T0" y="T1"/>
                  </a:cxn>
                  <a:cxn ang="0">
                    <a:pos x="T2" y="T3"/>
                  </a:cxn>
                  <a:cxn ang="0">
                    <a:pos x="T4" y="T5"/>
                  </a:cxn>
                  <a:cxn ang="0">
                    <a:pos x="T6" y="T7"/>
                  </a:cxn>
                  <a:cxn ang="0">
                    <a:pos x="T8" y="T9"/>
                  </a:cxn>
                  <a:cxn ang="0">
                    <a:pos x="T10" y="T11"/>
                  </a:cxn>
                  <a:cxn ang="0">
                    <a:pos x="T12" y="T13"/>
                  </a:cxn>
                </a:cxnLst>
                <a:rect l="0" t="0"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88" name="Google Shape;2809;p46">
                <a:extLst>
                  <a:ext uri="{FF2B5EF4-FFF2-40B4-BE49-F238E27FC236}">
                    <a16:creationId xmlns:a16="http://schemas.microsoft.com/office/drawing/2014/main" xmlns="" id="{BCFA9A26-EB13-065F-64A4-13D10711F0D6}"/>
                  </a:ext>
                </a:extLst>
              </p:cNvPr>
              <p:cNvSpPr>
                <a:spLocks/>
              </p:cNvSpPr>
              <p:nvPr/>
            </p:nvSpPr>
            <p:spPr bwMode="auto">
              <a:xfrm>
                <a:off x="2798758" y="1347238"/>
                <a:ext cx="136733" cy="114897"/>
              </a:xfrm>
              <a:custGeom>
                <a:avLst/>
                <a:gdLst>
                  <a:gd name="T0" fmla="*/ 2035 w 3707"/>
                  <a:gd name="T1" fmla="*/ 1 h 3115"/>
                  <a:gd name="T2" fmla="*/ 1608 w 3707"/>
                  <a:gd name="T3" fmla="*/ 63 h 3115"/>
                  <a:gd name="T4" fmla="*/ 232 w 3707"/>
                  <a:gd name="T5" fmla="*/ 2035 h 3115"/>
                  <a:gd name="T6" fmla="*/ 1736 w 3707"/>
                  <a:gd name="T7" fmla="*/ 3114 h 3115"/>
                  <a:gd name="T8" fmla="*/ 2461 w 3707"/>
                  <a:gd name="T9" fmla="*/ 2939 h 3115"/>
                  <a:gd name="T10" fmla="*/ 3470 w 3707"/>
                  <a:gd name="T11" fmla="*/ 1077 h 3115"/>
                  <a:gd name="T12" fmla="*/ 2035 w 3707"/>
                  <a:gd name="T13" fmla="*/ 1 h 3115"/>
                </a:gdLst>
                <a:ahLst/>
                <a:cxnLst>
                  <a:cxn ang="0">
                    <a:pos x="T0" y="T1"/>
                  </a:cxn>
                  <a:cxn ang="0">
                    <a:pos x="T2" y="T3"/>
                  </a:cxn>
                  <a:cxn ang="0">
                    <a:pos x="T4" y="T5"/>
                  </a:cxn>
                  <a:cxn ang="0">
                    <a:pos x="T6" y="T7"/>
                  </a:cxn>
                  <a:cxn ang="0">
                    <a:pos x="T8" y="T9"/>
                  </a:cxn>
                  <a:cxn ang="0">
                    <a:pos x="T10" y="T11"/>
                  </a:cxn>
                  <a:cxn ang="0">
                    <a:pos x="T12" y="T13"/>
                  </a:cxn>
                </a:cxnLst>
                <a:rect l="0" t="0"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89" name="Google Shape;2810;p46">
                <a:extLst>
                  <a:ext uri="{FF2B5EF4-FFF2-40B4-BE49-F238E27FC236}">
                    <a16:creationId xmlns:a16="http://schemas.microsoft.com/office/drawing/2014/main" xmlns="" id="{FCB8DCAF-337C-5DBF-A48B-8B764849B09C}"/>
                  </a:ext>
                </a:extLst>
              </p:cNvPr>
              <p:cNvSpPr>
                <a:spLocks/>
              </p:cNvSpPr>
              <p:nvPr/>
            </p:nvSpPr>
            <p:spPr bwMode="auto">
              <a:xfrm>
                <a:off x="2831807" y="1370734"/>
                <a:ext cx="68385" cy="74950"/>
              </a:xfrm>
              <a:custGeom>
                <a:avLst/>
                <a:gdLst>
                  <a:gd name="T0" fmla="*/ 827 w 1854"/>
                  <a:gd name="T1" fmla="*/ 825 h 2032"/>
                  <a:gd name="T2" fmla="*/ 433 w 1854"/>
                  <a:gd name="T3" fmla="*/ 523 h 2032"/>
                  <a:gd name="T4" fmla="*/ 529 w 1854"/>
                  <a:gd name="T5" fmla="*/ 422 h 2032"/>
                  <a:gd name="T6" fmla="*/ 587 w 1854"/>
                  <a:gd name="T7" fmla="*/ 952 h 2032"/>
                  <a:gd name="T8" fmla="*/ 476 w 1854"/>
                  <a:gd name="T9" fmla="*/ 978 h 2032"/>
                  <a:gd name="T10" fmla="*/ 359 w 1854"/>
                  <a:gd name="T11" fmla="*/ 908 h 2032"/>
                  <a:gd name="T12" fmla="*/ 363 w 1854"/>
                  <a:gd name="T13" fmla="*/ 642 h 2032"/>
                  <a:gd name="T14" fmla="*/ 1311 w 1854"/>
                  <a:gd name="T15" fmla="*/ 1031 h 2032"/>
                  <a:gd name="T16" fmla="*/ 1486 w 1854"/>
                  <a:gd name="T17" fmla="*/ 1384 h 2032"/>
                  <a:gd name="T18" fmla="*/ 1286 w 1854"/>
                  <a:gd name="T19" fmla="*/ 1027 h 2032"/>
                  <a:gd name="T20" fmla="*/ 1408 w 1854"/>
                  <a:gd name="T21" fmla="*/ 1524 h 2032"/>
                  <a:gd name="T22" fmla="*/ 1333 w 1854"/>
                  <a:gd name="T23" fmla="*/ 1638 h 2032"/>
                  <a:gd name="T24" fmla="*/ 1037 w 1854"/>
                  <a:gd name="T25" fmla="*/ 1114 h 2032"/>
                  <a:gd name="T26" fmla="*/ 290 w 1854"/>
                  <a:gd name="T27" fmla="*/ 1 h 2032"/>
                  <a:gd name="T28" fmla="*/ 403 w 1854"/>
                  <a:gd name="T29" fmla="*/ 235 h 2032"/>
                  <a:gd name="T30" fmla="*/ 250 w 1854"/>
                  <a:gd name="T31" fmla="*/ 340 h 2032"/>
                  <a:gd name="T32" fmla="*/ 171 w 1854"/>
                  <a:gd name="T33" fmla="*/ 297 h 2032"/>
                  <a:gd name="T34" fmla="*/ 49 w 1854"/>
                  <a:gd name="T35" fmla="*/ 602 h 2032"/>
                  <a:gd name="T36" fmla="*/ 79 w 1854"/>
                  <a:gd name="T37" fmla="*/ 1092 h 2032"/>
                  <a:gd name="T38" fmla="*/ 446 w 1854"/>
                  <a:gd name="T39" fmla="*/ 1323 h 2032"/>
                  <a:gd name="T40" fmla="*/ 595 w 1854"/>
                  <a:gd name="T41" fmla="*/ 1319 h 2032"/>
                  <a:gd name="T42" fmla="*/ 1228 w 1854"/>
                  <a:gd name="T43" fmla="*/ 1729 h 2032"/>
                  <a:gd name="T44" fmla="*/ 892 w 1854"/>
                  <a:gd name="T45" fmla="*/ 2009 h 2032"/>
                  <a:gd name="T46" fmla="*/ 1075 w 1854"/>
                  <a:gd name="T47" fmla="*/ 2014 h 2032"/>
                  <a:gd name="T48" fmla="*/ 1538 w 1854"/>
                  <a:gd name="T49" fmla="*/ 2015 h 2032"/>
                  <a:gd name="T50" fmla="*/ 1464 w 1854"/>
                  <a:gd name="T51" fmla="*/ 1838 h 2032"/>
                  <a:gd name="T52" fmla="*/ 1596 w 1854"/>
                  <a:gd name="T53" fmla="*/ 1729 h 2032"/>
                  <a:gd name="T54" fmla="*/ 1793 w 1854"/>
                  <a:gd name="T55" fmla="*/ 1891 h 2032"/>
                  <a:gd name="T56" fmla="*/ 1753 w 1854"/>
                  <a:gd name="T57" fmla="*/ 1520 h 2032"/>
                  <a:gd name="T58" fmla="*/ 1390 w 1854"/>
                  <a:gd name="T59" fmla="*/ 690 h 2032"/>
                  <a:gd name="T60" fmla="*/ 1093 w 1854"/>
                  <a:gd name="T61" fmla="*/ 698 h 2032"/>
                  <a:gd name="T62" fmla="*/ 639 w 1854"/>
                  <a:gd name="T63" fmla="*/ 331 h 2032"/>
                  <a:gd name="T64" fmla="*/ 905 w 1854"/>
                  <a:gd name="T65" fmla="*/ 99 h 2032"/>
                  <a:gd name="T66" fmla="*/ 726 w 1854"/>
                  <a:gd name="T67" fmla="*/ 99 h 2032"/>
                  <a:gd name="T68" fmla="*/ 498 w 1854"/>
                  <a:gd name="T69" fmla="*/ 182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105490" name="Google Shape;2811;p46">
                <a:extLst>
                  <a:ext uri="{FF2B5EF4-FFF2-40B4-BE49-F238E27FC236}">
                    <a16:creationId xmlns:a16="http://schemas.microsoft.com/office/drawing/2014/main" xmlns="" id="{FCF43C16-6718-B924-7DDF-9DD691F00F9D}"/>
                  </a:ext>
                </a:extLst>
              </p:cNvPr>
              <p:cNvSpPr>
                <a:spLocks/>
              </p:cNvSpPr>
              <p:nvPr/>
            </p:nvSpPr>
            <p:spPr bwMode="auto">
              <a:xfrm>
                <a:off x="2700128" y="1258825"/>
                <a:ext cx="302900" cy="276785"/>
              </a:xfrm>
              <a:custGeom>
                <a:avLst/>
                <a:gdLst>
                  <a:gd name="T0" fmla="*/ 6123 w 8212"/>
                  <a:gd name="T1" fmla="*/ 179 h 7504"/>
                  <a:gd name="T2" fmla="*/ 8090 w 8212"/>
                  <a:gd name="T3" fmla="*/ 2504 h 7504"/>
                  <a:gd name="T4" fmla="*/ 4379 w 8212"/>
                  <a:gd name="T5" fmla="*/ 5673 h 7504"/>
                  <a:gd name="T6" fmla="*/ 1923 w 8212"/>
                  <a:gd name="T7" fmla="*/ 7347 h 7504"/>
                  <a:gd name="T8" fmla="*/ 123 w 8212"/>
                  <a:gd name="T9" fmla="*/ 5144 h 7504"/>
                  <a:gd name="T10" fmla="*/ 3942 w 8212"/>
                  <a:gd name="T11" fmla="*/ 2508 h 7504"/>
                  <a:gd name="T12" fmla="*/ 4580 w 8212"/>
                  <a:gd name="T13" fmla="*/ 2238 h 7504"/>
                  <a:gd name="T14" fmla="*/ 5157 w 8212"/>
                  <a:gd name="T15" fmla="*/ 1875 h 7504"/>
                  <a:gd name="T16" fmla="*/ 6053 w 8212"/>
                  <a:gd name="T17" fmla="*/ 477 h 7504"/>
                  <a:gd name="T18" fmla="*/ 6123 w 8212"/>
                  <a:gd name="T19" fmla="*/ 179 h 7504"/>
                  <a:gd name="T20" fmla="*/ 6105 w 8212"/>
                  <a:gd name="T21" fmla="*/ 1 h 7504"/>
                  <a:gd name="T22" fmla="*/ 6018 w 8212"/>
                  <a:gd name="T23" fmla="*/ 57 h 7504"/>
                  <a:gd name="T24" fmla="*/ 4536 w 8212"/>
                  <a:gd name="T25" fmla="*/ 2141 h 7504"/>
                  <a:gd name="T26" fmla="*/ 3903 w 8212"/>
                  <a:gd name="T27" fmla="*/ 2408 h 7504"/>
                  <a:gd name="T28" fmla="*/ 857 w 8212"/>
                  <a:gd name="T29" fmla="*/ 4043 h 7504"/>
                  <a:gd name="T30" fmla="*/ 14 w 8212"/>
                  <a:gd name="T31" fmla="*/ 5135 h 7504"/>
                  <a:gd name="T32" fmla="*/ 0 w 8212"/>
                  <a:gd name="T33" fmla="*/ 5166 h 7504"/>
                  <a:gd name="T34" fmla="*/ 1914 w 8212"/>
                  <a:gd name="T35" fmla="*/ 7504 h 7504"/>
                  <a:gd name="T36" fmla="*/ 1958 w 8212"/>
                  <a:gd name="T37" fmla="*/ 7460 h 7504"/>
                  <a:gd name="T38" fmla="*/ 4409 w 8212"/>
                  <a:gd name="T39" fmla="*/ 5778 h 7504"/>
                  <a:gd name="T40" fmla="*/ 8199 w 8212"/>
                  <a:gd name="T41" fmla="*/ 2518 h 7504"/>
                  <a:gd name="T42" fmla="*/ 8211 w 8212"/>
                  <a:gd name="T43" fmla="*/ 2486 h 7504"/>
                  <a:gd name="T44" fmla="*/ 6105 w 8212"/>
                  <a:gd name="T45" fmla="*/ 1 h 7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grpSp>
      <p:sp>
        <p:nvSpPr>
          <p:cNvPr id="8" name="TextBox 7">
            <a:extLst>
              <a:ext uri="{FF2B5EF4-FFF2-40B4-BE49-F238E27FC236}">
                <a16:creationId xmlns:a16="http://schemas.microsoft.com/office/drawing/2014/main" xmlns="" id="{5AB2F69E-4076-699F-528A-F58FFC29F736}"/>
              </a:ext>
            </a:extLst>
          </p:cNvPr>
          <p:cNvSpPr txBox="1">
            <a:spLocks noChangeArrowheads="1"/>
          </p:cNvSpPr>
          <p:nvPr/>
        </p:nvSpPr>
        <p:spPr bwMode="auto">
          <a:xfrm>
            <a:off x="1041401" y="1661584"/>
            <a:ext cx="5846233" cy="354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r>
              <a:rPr lang="en-US" altLang="en-US" sz="5333" b="1">
                <a:solidFill>
                  <a:srgbClr val="434343"/>
                </a:solidFill>
              </a:rPr>
              <a:t>CẢM ƠN CÁC EM ĐÃ CHÚ Ý</a:t>
            </a:r>
          </a:p>
          <a:p>
            <a:pPr algn="ctr">
              <a:lnSpc>
                <a:spcPct val="150000"/>
              </a:lnSpc>
            </a:pPr>
            <a:r>
              <a:rPr lang="en-US" altLang="en-US" sz="5333" b="1">
                <a:solidFill>
                  <a:srgbClr val="434343"/>
                </a:solidFill>
              </a:rPr>
              <a:t>LẮNG NGHE!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êu đề 7">
            <a:extLst>
              <a:ext uri="{FF2B5EF4-FFF2-40B4-BE49-F238E27FC236}">
                <a16:creationId xmlns:a16="http://schemas.microsoft.com/office/drawing/2014/main" xmlns="" id="{DB62F449-3AAB-FC3F-D85D-80B89533EDD6}"/>
              </a:ext>
            </a:extLst>
          </p:cNvPr>
          <p:cNvSpPr txBox="1">
            <a:spLocks/>
          </p:cNvSpPr>
          <p:nvPr/>
        </p:nvSpPr>
        <p:spPr>
          <a:xfrm>
            <a:off x="712134" y="1996225"/>
            <a:ext cx="11187946" cy="231819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pPr algn="ctr"/>
            <a:endParaRPr lang="en-US" b="1" dirty="0" smtClean="0">
              <a:solidFill>
                <a:srgbClr val="FF0000"/>
              </a:solidFill>
              <a:latin typeface="Times New Roman" panose="02020603050405020304" pitchFamily="18" charset="0"/>
              <a:ea typeface="Arial" panose="020B0604020202020204" pitchFamily="34" charset="0"/>
            </a:endParaRPr>
          </a:p>
          <a:p>
            <a:pPr algn="ctr"/>
            <a:endParaRPr lang="en-US" b="1" dirty="0">
              <a:solidFill>
                <a:srgbClr val="FF0000"/>
              </a:solidFill>
              <a:latin typeface="Times New Roman" panose="02020603050405020304" pitchFamily="18" charset="0"/>
              <a:ea typeface="Arial" panose="020B0604020202020204" pitchFamily="34" charset="0"/>
            </a:endParaRPr>
          </a:p>
          <a:p>
            <a:pPr algn="ctr"/>
            <a:r>
              <a:rPr lang="vi-VN" b="1" dirty="0" smtClean="0">
                <a:solidFill>
                  <a:srgbClr val="FF0000"/>
                </a:solidFill>
                <a:latin typeface="Times New Roman" panose="02020603050405020304" pitchFamily="18" charset="0"/>
                <a:ea typeface="Arial" panose="020B0604020202020204" pitchFamily="34" charset="0"/>
              </a:rPr>
              <a:t>BÀI </a:t>
            </a:r>
            <a:r>
              <a:rPr lang="vi-VN" b="1" dirty="0">
                <a:solidFill>
                  <a:srgbClr val="FF0000"/>
                </a:solidFill>
                <a:latin typeface="Times New Roman" panose="02020603050405020304" pitchFamily="18" charset="0"/>
                <a:ea typeface="Arial" panose="020B0604020202020204" pitchFamily="34" charset="0"/>
              </a:rPr>
              <a:t>1</a:t>
            </a:r>
            <a:r>
              <a:rPr lang="en-US" b="1" dirty="0">
                <a:solidFill>
                  <a:srgbClr val="FF0000"/>
                </a:solidFill>
                <a:latin typeface="Times New Roman" panose="02020603050405020304" pitchFamily="18" charset="0"/>
                <a:ea typeface="Arial" panose="020B0604020202020204" pitchFamily="34" charset="0"/>
              </a:rPr>
              <a:t>2: QUYỀN VÀ NGHĨA VỤ CỦA CÔNG DÂN TRONG BẢO VỆ, CHĂM SÓC SỨC KHOẺ VÀ ĐẢM BẢO AN SINH XÃ HỘI (2 </a:t>
            </a:r>
            <a:r>
              <a:rPr lang="en-US" b="1" dirty="0" err="1">
                <a:solidFill>
                  <a:srgbClr val="FF0000"/>
                </a:solidFill>
                <a:latin typeface="Times New Roman" panose="02020603050405020304" pitchFamily="18" charset="0"/>
                <a:ea typeface="Arial" panose="020B0604020202020204" pitchFamily="34" charset="0"/>
              </a:rPr>
              <a:t>Tiết</a:t>
            </a:r>
            <a:r>
              <a:rPr lang="en-US" b="1" dirty="0" smtClean="0">
                <a:solidFill>
                  <a:srgbClr val="FF0000"/>
                </a:solidFill>
                <a:latin typeface="Times New Roman" panose="02020603050405020304" pitchFamily="18" charset="0"/>
                <a:ea typeface="Arial" panose="020B0604020202020204" pitchFamily="34" charset="0"/>
              </a:rPr>
              <a:t>)</a:t>
            </a:r>
          </a:p>
          <a:p>
            <a:pPr algn="ctr"/>
            <a:endParaRPr lang="en-US" b="1" dirty="0">
              <a:solidFill>
                <a:srgbClr val="FF0000"/>
              </a:solidFill>
              <a:latin typeface="Times New Roman" panose="02020603050405020304" pitchFamily="18" charset="0"/>
              <a:cs typeface="Segoe UI Light" panose="020B0502040204020203" pitchFamily="34" charset="0"/>
            </a:endParaRPr>
          </a:p>
          <a:p>
            <a:pPr algn="ctr"/>
            <a:endParaRPr lang="vi-VN" dirty="0">
              <a:solidFill>
                <a:srgbClr val="FF0000"/>
              </a:solidFill>
              <a:latin typeface="Segoe UI Light" panose="020B0502040204020203" pitchFamily="34" charset="0"/>
              <a:cs typeface="Segoe UI Light" panose="020B0502040204020203" pitchFamily="34" charset="0"/>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7904174" y="3167955"/>
              <a:ext cx="116280" cy="420120"/>
            </p14:xfrm>
          </p:contentPart>
        </mc:Choice>
        <mc:Fallback xmlns="">
          <p:pic>
            <p:nvPicPr>
              <p:cNvPr id="4" name="Ink 3"/>
              <p:cNvPicPr/>
              <p:nvPr/>
            </p:nvPicPr>
            <p:blipFill>
              <a:blip r:embed="rId4"/>
              <a:stretch>
                <a:fillRect/>
              </a:stretch>
            </p:blipFill>
            <p:spPr>
              <a:xfrm>
                <a:off x="7894814" y="3158595"/>
                <a:ext cx="135000" cy="438840"/>
              </a:xfrm>
              <a:prstGeom prst="rect">
                <a:avLst/>
              </a:prstGeom>
            </p:spPr>
          </p:pic>
        </mc:Fallback>
      </mc:AlternateContent>
    </p:spTree>
    <p:extLst>
      <p:ext uri="{BB962C8B-B14F-4D97-AF65-F5344CB8AC3E}">
        <p14:creationId xmlns:p14="http://schemas.microsoft.com/office/powerpoint/2010/main" val="1817460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2523787" y="-13152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562265" eaLnBrk="1" fontAlgn="base" hangingPunct="1">
              <a:spcBef>
                <a:spcPct val="0"/>
              </a:spcBef>
              <a:spcAft>
                <a:spcPct val="0"/>
              </a:spcAft>
            </a:pPr>
            <a:endParaRPr lang="en-US" sz="1107">
              <a:solidFill>
                <a:srgbClr val="000000"/>
              </a:solidFill>
            </a:endParaRPr>
          </a:p>
        </p:txBody>
      </p:sp>
      <p:sp>
        <p:nvSpPr>
          <p:cNvPr id="69678" name="AutoShape 46"/>
          <p:cNvSpPr>
            <a:spLocks noChangeArrowheads="1"/>
          </p:cNvSpPr>
          <p:nvPr/>
        </p:nvSpPr>
        <p:spPr bwMode="ltGray">
          <a:xfrm rot="5400000">
            <a:off x="-1938449" y="79641"/>
            <a:ext cx="4824413" cy="585305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5702" tIns="47851" rIns="95702" bIns="47851" anchor="ctr"/>
          <a:lstStyle/>
          <a:p>
            <a:pPr defTabSz="562265">
              <a:defRPr/>
            </a:pPr>
            <a:endParaRPr lang="en-US" sz="1107" dirty="0">
              <a:solidFill>
                <a:srgbClr val="000000"/>
              </a:solidFill>
              <a:latin typeface="Arial"/>
              <a:cs typeface="Arial" charset="0"/>
            </a:endParaRPr>
          </a:p>
        </p:txBody>
      </p:sp>
      <p:sp>
        <p:nvSpPr>
          <p:cNvPr id="69679" name="AutoShape 47"/>
          <p:cNvSpPr>
            <a:spLocks noChangeArrowheads="1"/>
          </p:cNvSpPr>
          <p:nvPr/>
        </p:nvSpPr>
        <p:spPr bwMode="ltGray">
          <a:xfrm rot="5400000" flipH="1">
            <a:off x="-1740256" y="947423"/>
            <a:ext cx="4033838" cy="4146065"/>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02" tIns="47851" rIns="95702" bIns="47851" anchor="ctr"/>
          <a:lstStyle/>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r>
              <a:rPr lang="en-US" sz="1107" b="1" dirty="0">
                <a:solidFill>
                  <a:srgbClr val="000000"/>
                </a:solidFill>
                <a:latin typeface="Arial" pitchFamily="34" charset="0"/>
                <a:cs typeface="Arial" pitchFamily="34" charset="0"/>
              </a:rPr>
              <a:t>     </a:t>
            </a:r>
            <a:r>
              <a:rPr lang="en-US" sz="2952" b="1" dirty="0">
                <a:solidFill>
                  <a:srgbClr val="000000"/>
                </a:solidFill>
                <a:latin typeface="Arial" pitchFamily="34" charset="0"/>
                <a:cs typeface="Arial" pitchFamily="34" charset="0"/>
              </a:rPr>
              <a:t>NỘI DUNG BÀI HỌC</a:t>
            </a:r>
          </a:p>
        </p:txBody>
      </p:sp>
      <p:sp>
        <p:nvSpPr>
          <p:cNvPr id="69682" name="AutoShape 50"/>
          <p:cNvSpPr>
            <a:spLocks noChangeArrowheads="1"/>
          </p:cNvSpPr>
          <p:nvPr/>
        </p:nvSpPr>
        <p:spPr bwMode="gray">
          <a:xfrm>
            <a:off x="3190752" y="4074369"/>
            <a:ext cx="9001248" cy="1249363"/>
          </a:xfrm>
          <a:prstGeom prst="roundRect">
            <a:avLst>
              <a:gd name="adj" fmla="val 50000"/>
            </a:avLst>
          </a:prstGeom>
          <a:solidFill>
            <a:schemeClr val="accent4">
              <a:lumMod val="20000"/>
              <a:lumOff val="80000"/>
            </a:schemeClr>
          </a:solidFill>
          <a:ln w="28575" algn="ctr">
            <a:solidFill>
              <a:schemeClr val="bg2"/>
            </a:solidFill>
            <a:round/>
            <a:headEnd/>
            <a:tailEnd/>
          </a:ln>
          <a:effectLst/>
        </p:spPr>
        <p:txBody>
          <a:bodyPr wrap="none" lIns="95702" tIns="47851" rIns="95702" bIns="47851" anchor="ctr"/>
          <a:lstStyle/>
          <a:p>
            <a:pPr defTabSz="562265" eaLnBrk="0" fontAlgn="base" hangingPunct="0">
              <a:spcBef>
                <a:spcPct val="0"/>
              </a:spcBef>
              <a:spcAft>
                <a:spcPct val="0"/>
              </a:spcAft>
            </a:pPr>
            <a:r>
              <a:rPr lang="en-US" sz="2800" b="1" dirty="0" err="1">
                <a:solidFill>
                  <a:srgbClr val="000000"/>
                </a:solidFill>
                <a:latin typeface="Times New Roman" panose="02020603050405020304" pitchFamily="18" charset="0"/>
                <a:cs typeface="Times New Roman" panose="02020603050405020304" pitchFamily="18" charset="0"/>
              </a:rPr>
              <a:t>Nghĩa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vụ</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công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bảo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vệ</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chăm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sóc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khoẻ</a:t>
            </a:r>
            <a:r>
              <a:rPr lang="en-US" sz="2800" b="1" dirty="0">
                <a:solidFill>
                  <a:srgbClr val="000000"/>
                </a:solidFill>
                <a:latin typeface="Times New Roman" panose="02020603050405020304" pitchFamily="18" charset="0"/>
                <a:cs typeface="Times New Roman" panose="02020603050405020304" pitchFamily="18" charset="0"/>
              </a:rPr>
              <a:t> </a:t>
            </a:r>
          </a:p>
          <a:p>
            <a:pPr defTabSz="562265" eaLnBrk="0" fontAlgn="base" hangingPunct="0">
              <a:spcBef>
                <a:spcPct val="0"/>
              </a:spcBef>
              <a:spcAft>
                <a:spcPct val="0"/>
              </a:spcAft>
            </a:pP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đảm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bảo</a:t>
            </a:r>
            <a:r>
              <a:rPr lang="en-US" sz="2800" b="1" dirty="0">
                <a:solidFill>
                  <a:srgbClr val="000000"/>
                </a:solidFill>
                <a:latin typeface="Times New Roman" panose="02020603050405020304" pitchFamily="18" charset="0"/>
                <a:cs typeface="Times New Roman" panose="02020603050405020304" pitchFamily="18" charset="0"/>
              </a:rPr>
              <a:t> an </a:t>
            </a:r>
            <a:r>
              <a:rPr lang="en-US" sz="2800" b="1" dirty="0" err="1">
                <a:solidFill>
                  <a:srgbClr val="000000"/>
                </a:solidFill>
                <a:latin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xã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hội</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9684" name="AutoShape 52"/>
          <p:cNvSpPr>
            <a:spLocks noChangeArrowheads="1"/>
          </p:cNvSpPr>
          <p:nvPr/>
        </p:nvSpPr>
        <p:spPr bwMode="gray">
          <a:xfrm>
            <a:off x="2853426" y="865781"/>
            <a:ext cx="9519134" cy="1306699"/>
          </a:xfrm>
          <a:prstGeom prst="roundRect">
            <a:avLst>
              <a:gd name="adj" fmla="val 50000"/>
            </a:avLst>
          </a:prstGeom>
          <a:solidFill>
            <a:srgbClr val="CCFF33"/>
          </a:solidFill>
          <a:ln w="28575" algn="ctr">
            <a:solidFill>
              <a:schemeClr val="bg2"/>
            </a:solidFill>
            <a:round/>
            <a:headEnd/>
            <a:tailEnd/>
          </a:ln>
        </p:spPr>
        <p:txBody>
          <a:bodyPr wrap="none" lIns="95702" tIns="47851" rIns="95702" bIns="47851" anchor="ctr"/>
          <a:lstStyle/>
          <a:p>
            <a:pPr defTabSz="562265" eaLnBrk="0" fontAlgn="base" hangingPunct="0">
              <a:spcBef>
                <a:spcPct val="0"/>
              </a:spcBef>
              <a:spcAft>
                <a:spcPct val="0"/>
              </a:spcAft>
            </a:pPr>
            <a:r>
              <a:rPr lang="en-US" sz="2800" b="1" dirty="0" err="1">
                <a:solidFill>
                  <a:srgbClr val="000000"/>
                </a:solidFill>
                <a:latin typeface="Times New Roman" panose="02020603050405020304" pitchFamily="18" charset="0"/>
                <a:cs typeface="Times New Roman" panose="02020603050405020304" pitchFamily="18" charset="0"/>
              </a:rPr>
              <a:t>Quyền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bảo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vệ</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chăm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sóc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khoẻ</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đảm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bảo</a:t>
            </a:r>
            <a:r>
              <a:rPr lang="en-US" sz="2800" b="1" dirty="0">
                <a:solidFill>
                  <a:srgbClr val="000000"/>
                </a:solidFill>
                <a:latin typeface="Times New Roman" panose="02020603050405020304" pitchFamily="18" charset="0"/>
                <a:cs typeface="Times New Roman" panose="02020603050405020304" pitchFamily="18" charset="0"/>
              </a:rPr>
              <a:t> an </a:t>
            </a:r>
            <a:r>
              <a:rPr lang="en-US" sz="2800" b="1" dirty="0" err="1">
                <a:solidFill>
                  <a:srgbClr val="000000"/>
                </a:solidFill>
                <a:latin typeface="Times New Roman" panose="02020603050405020304" pitchFamily="18" charset="0"/>
                <a:cs typeface="Times New Roman" panose="02020603050405020304" pitchFamily="18" charset="0"/>
              </a:rPr>
              <a:t>sinh</a:t>
            </a:r>
            <a:endParaRPr lang="en-US" sz="2800" b="1" dirty="0">
              <a:solidFill>
                <a:srgbClr val="000000"/>
              </a:solidFill>
              <a:latin typeface="Times New Roman" panose="02020603050405020304" pitchFamily="18" charset="0"/>
              <a:cs typeface="Times New Roman" panose="02020603050405020304" pitchFamily="18" charset="0"/>
            </a:endParaRPr>
          </a:p>
          <a:p>
            <a:pPr defTabSz="562265" eaLnBrk="0" fontAlgn="base" hangingPunct="0">
              <a:spcBef>
                <a:spcPct val="0"/>
              </a:spcBef>
              <a:spcAft>
                <a:spcPct val="0"/>
              </a:spcAft>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xã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hội</a:t>
            </a:r>
            <a:endParaRPr lang="en-US" sz="2800" b="1" dirty="0">
              <a:solidFill>
                <a:srgbClr val="000000"/>
              </a:solidFill>
              <a:latin typeface="Times New Roman" panose="02020603050405020304" pitchFamily="18" charset="0"/>
              <a:cs typeface="Times New Roman" panose="02020603050405020304" pitchFamily="18" charset="0"/>
            </a:endParaRPr>
          </a:p>
        </p:txBody>
      </p:sp>
      <p:grpSp>
        <p:nvGrpSpPr>
          <p:cNvPr id="2" name="Group 53"/>
          <p:cNvGrpSpPr>
            <a:grpSpLocks/>
          </p:cNvGrpSpPr>
          <p:nvPr/>
        </p:nvGrpSpPr>
        <p:grpSpPr bwMode="auto">
          <a:xfrm>
            <a:off x="1720129" y="1008906"/>
            <a:ext cx="1351754" cy="1022350"/>
            <a:chOff x="2078" y="1680"/>
            <a:chExt cx="1615" cy="1615"/>
          </a:xfrm>
        </p:grpSpPr>
        <p:sp>
          <p:nvSpPr>
            <p:cNvPr id="411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411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688" name="Oval 56"/>
            <p:cNvSpPr>
              <a:spLocks noChangeArrowheads="1"/>
            </p:cNvSpPr>
            <p:nvPr/>
          </p:nvSpPr>
          <p:spPr bwMode="gray">
            <a:xfrm>
              <a:off x="2255" y="2197"/>
              <a:ext cx="310" cy="58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4120" name="Oval 57"/>
            <p:cNvSpPr>
              <a:spLocks noChangeArrowheads="1"/>
            </p:cNvSpPr>
            <p:nvPr/>
          </p:nvSpPr>
          <p:spPr bwMode="gray">
            <a:xfrm>
              <a:off x="2254" y="2197"/>
              <a:ext cx="310" cy="58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690" name="Oval 58"/>
            <p:cNvSpPr>
              <a:spLocks noChangeArrowheads="1"/>
            </p:cNvSpPr>
            <p:nvPr/>
          </p:nvSpPr>
          <p:spPr bwMode="gray">
            <a:xfrm>
              <a:off x="2336" y="2196"/>
              <a:ext cx="1096" cy="58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4122" name="Oval 59"/>
            <p:cNvSpPr>
              <a:spLocks noChangeArrowheads="1"/>
            </p:cNvSpPr>
            <p:nvPr/>
          </p:nvSpPr>
          <p:spPr bwMode="gray">
            <a:xfrm>
              <a:off x="2337" y="1955"/>
              <a:ext cx="1096" cy="106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a:solidFill>
                    <a:srgbClr val="000000"/>
                  </a:solidFill>
                  <a:latin typeface="Arial" charset="0"/>
                  <a:cs typeface="Arial" charset="0"/>
                </a:rPr>
                <a:t> 1</a:t>
              </a:r>
            </a:p>
          </p:txBody>
        </p:sp>
      </p:grpSp>
      <p:grpSp>
        <p:nvGrpSpPr>
          <p:cNvPr id="3" name="Group 67"/>
          <p:cNvGrpSpPr>
            <a:grpSpLocks/>
          </p:cNvGrpSpPr>
          <p:nvPr/>
        </p:nvGrpSpPr>
        <p:grpSpPr bwMode="auto">
          <a:xfrm>
            <a:off x="2042510" y="4172188"/>
            <a:ext cx="1291373" cy="1055687"/>
            <a:chOff x="2078" y="1680"/>
            <a:chExt cx="1615" cy="1615"/>
          </a:xfrm>
        </p:grpSpPr>
        <p:sp>
          <p:nvSpPr>
            <p:cNvPr id="41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41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2"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4114"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4116" name="Oval 73"/>
            <p:cNvSpPr>
              <a:spLocks noChangeArrowheads="1"/>
            </p:cNvSpPr>
            <p:nvPr/>
          </p:nvSpPr>
          <p:spPr bwMode="gray">
            <a:xfrm>
              <a:off x="2337" y="1972"/>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a:solidFill>
                    <a:srgbClr val="000000"/>
                  </a:solidFill>
                  <a:latin typeface="Arial" charset="0"/>
                  <a:cs typeface="Arial" charset="0"/>
                </a:rPr>
                <a:t> 2</a:t>
              </a:r>
            </a:p>
          </p:txBody>
        </p:sp>
      </p:grpSp>
    </p:spTree>
    <p:extLst>
      <p:ext uri="{BB962C8B-B14F-4D97-AF65-F5344CB8AC3E}">
        <p14:creationId xmlns:p14="http://schemas.microsoft.com/office/powerpoint/2010/main" val="1063523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679"/>
                                        </p:tgtEl>
                                        <p:attrNameLst>
                                          <p:attrName>style.visibility</p:attrName>
                                        </p:attrNameLst>
                                      </p:cBhvr>
                                      <p:to>
                                        <p:strVal val="visible"/>
                                      </p:to>
                                    </p:set>
                                    <p:animEffect transition="in" filter="wipe(down)">
                                      <p:cBhvr>
                                        <p:cTn id="7" dur="500"/>
                                        <p:tgtEl>
                                          <p:spTgt spid="69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9684"/>
                                        </p:tgtEl>
                                        <p:attrNameLst>
                                          <p:attrName>style.visibility</p:attrName>
                                        </p:attrNameLst>
                                      </p:cBhvr>
                                      <p:to>
                                        <p:strVal val="visible"/>
                                      </p:to>
                                    </p:set>
                                    <p:animEffect transition="in" filter="circle(in)">
                                      <p:cBhvr>
                                        <p:cTn id="20" dur="2000"/>
                                        <p:tgtEl>
                                          <p:spTgt spid="6968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9682"/>
                                        </p:tgtEl>
                                        <p:attrNameLst>
                                          <p:attrName>style.visibility</p:attrName>
                                        </p:attrNameLst>
                                      </p:cBhvr>
                                      <p:to>
                                        <p:strVal val="visible"/>
                                      </p:to>
                                    </p:set>
                                    <p:animEffect transition="in" filter="wheel(1)">
                                      <p:cBhvr>
                                        <p:cTn id="25" dur="2000"/>
                                        <p:tgtEl>
                                          <p:spTgt spid="69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79" grpId="0" animBg="1"/>
      <p:bldP spid="69682" grpId="0" animBg="1"/>
      <p:bldP spid="696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299517" y="-102196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562265" eaLnBrk="1" fontAlgn="base" hangingPunct="1">
              <a:spcBef>
                <a:spcPct val="0"/>
              </a:spcBef>
              <a:spcAft>
                <a:spcPct val="0"/>
              </a:spcAft>
            </a:pPr>
            <a:endParaRPr lang="en-US" sz="1107">
              <a:solidFill>
                <a:srgbClr val="000000"/>
              </a:solidFill>
            </a:endParaRPr>
          </a:p>
        </p:txBody>
      </p:sp>
      <p:sp>
        <p:nvSpPr>
          <p:cNvPr id="69678" name="AutoShape 46"/>
          <p:cNvSpPr>
            <a:spLocks noChangeArrowheads="1"/>
          </p:cNvSpPr>
          <p:nvPr/>
        </p:nvSpPr>
        <p:spPr bwMode="ltGray">
          <a:xfrm rot="5400000">
            <a:off x="-2954601" y="253301"/>
            <a:ext cx="5177653" cy="585305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5702" tIns="47851" rIns="95702" bIns="47851" anchor="ctr"/>
          <a:lstStyle/>
          <a:p>
            <a:pPr defTabSz="562265">
              <a:defRPr/>
            </a:pPr>
            <a:endParaRPr lang="en-US" sz="1107" dirty="0">
              <a:solidFill>
                <a:srgbClr val="000000"/>
              </a:solidFill>
              <a:latin typeface="Arial"/>
              <a:cs typeface="Arial" charset="0"/>
            </a:endParaRPr>
          </a:p>
        </p:txBody>
      </p:sp>
      <p:sp>
        <p:nvSpPr>
          <p:cNvPr id="69679" name="AutoShape 47"/>
          <p:cNvSpPr>
            <a:spLocks noChangeArrowheads="1"/>
          </p:cNvSpPr>
          <p:nvPr/>
        </p:nvSpPr>
        <p:spPr bwMode="ltGray">
          <a:xfrm rot="5400000" flipH="1">
            <a:off x="-1868302" y="1128579"/>
            <a:ext cx="4477088" cy="4102502"/>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02" tIns="47851" rIns="95702" bIns="47851" anchor="ctr"/>
          <a:lstStyle/>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3320" b="1" dirty="0">
              <a:solidFill>
                <a:srgbClr val="000000"/>
              </a:solidFill>
              <a:latin typeface="Arial" pitchFamily="34" charset="0"/>
              <a:cs typeface="Arial" pitchFamily="34" charset="0"/>
            </a:endParaRPr>
          </a:p>
          <a:p>
            <a:pPr defTabSz="562265">
              <a:defRPr/>
            </a:pPr>
            <a:endParaRPr lang="en-US" sz="3320" b="1" dirty="0">
              <a:solidFill>
                <a:srgbClr val="000000"/>
              </a:solidFill>
              <a:latin typeface="Arial" pitchFamily="34" charset="0"/>
              <a:cs typeface="Arial" pitchFamily="34" charset="0"/>
            </a:endParaRPr>
          </a:p>
          <a:p>
            <a:pPr defTabSz="562265">
              <a:defRPr/>
            </a:pPr>
            <a:r>
              <a:rPr lang="en-US" sz="3320" b="1" dirty="0">
                <a:solidFill>
                  <a:srgbClr val="000000"/>
                </a:solidFill>
                <a:latin typeface="Arial" pitchFamily="34" charset="0"/>
                <a:cs typeface="Arial" pitchFamily="34" charset="0"/>
              </a:rPr>
              <a:t> </a:t>
            </a:r>
            <a:r>
              <a:rPr lang="en-US" sz="3320" b="1" dirty="0" err="1">
                <a:solidFill>
                  <a:srgbClr val="000000"/>
                </a:solidFill>
                <a:latin typeface="Arial" pitchFamily="34" charset="0"/>
                <a:cs typeface="Arial" pitchFamily="34" charset="0"/>
              </a:rPr>
              <a:t>NỘI</a:t>
            </a:r>
            <a:r>
              <a:rPr lang="en-US" sz="3320" b="1" dirty="0">
                <a:solidFill>
                  <a:srgbClr val="000000"/>
                </a:solidFill>
                <a:latin typeface="Arial" pitchFamily="34" charset="0"/>
                <a:cs typeface="Arial" pitchFamily="34" charset="0"/>
              </a:rPr>
              <a:t> DUNG BÀI HỌC</a:t>
            </a:r>
          </a:p>
        </p:txBody>
      </p:sp>
      <p:sp>
        <p:nvSpPr>
          <p:cNvPr id="69682" name="AutoShape 50"/>
          <p:cNvSpPr>
            <a:spLocks noChangeArrowheads="1"/>
          </p:cNvSpPr>
          <p:nvPr/>
        </p:nvSpPr>
        <p:spPr bwMode="gray">
          <a:xfrm>
            <a:off x="3686644" y="2284424"/>
            <a:ext cx="8479934" cy="1626658"/>
          </a:xfrm>
          <a:prstGeom prst="roundRect">
            <a:avLst>
              <a:gd name="adj" fmla="val 50000"/>
            </a:avLst>
          </a:prstGeom>
          <a:solidFill>
            <a:schemeClr val="accent4">
              <a:lumMod val="20000"/>
              <a:lumOff val="80000"/>
            </a:schemeClr>
          </a:solidFill>
          <a:ln w="28575" algn="ctr">
            <a:solidFill>
              <a:schemeClr val="bg2"/>
            </a:solidFill>
            <a:round/>
            <a:headEnd/>
            <a:tailEnd/>
          </a:ln>
          <a:effectLst/>
        </p:spPr>
        <p:txBody>
          <a:bodyPr wrap="none" lIns="95702" tIns="47851" rIns="95702" bIns="47851" anchor="ctr"/>
          <a:lstStyle/>
          <a:p>
            <a:pPr defTabSz="562265" eaLnBrk="0" fontAlgn="base" hangingPunct="0">
              <a:spcBef>
                <a:spcPct val="0"/>
              </a:spcBef>
              <a:spcAft>
                <a:spcPct val="0"/>
              </a:spcAft>
            </a:pPr>
            <a:r>
              <a:rPr lang="en-US" sz="3200" b="1" dirty="0" err="1">
                <a:solidFill>
                  <a:srgbClr val="000000"/>
                </a:solidFill>
                <a:latin typeface="Times New Roman" panose="02020603050405020304" pitchFamily="18" charset="0"/>
                <a:cs typeface="Times New Roman" panose="02020603050405020304" pitchFamily="18" charset="0"/>
              </a:rPr>
              <a:t>Quyền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được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bảo</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vệ</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chăm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sóc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sức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khoẻ</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cs typeface="Times New Roman" panose="02020603050405020304" pitchFamily="18" charset="0"/>
              </a:rPr>
              <a:t> </a:t>
            </a:r>
          </a:p>
          <a:p>
            <a:pPr defTabSz="562265" eaLnBrk="0" fontAlgn="base" hangingPunct="0">
              <a:spcBef>
                <a:spcPct val="0"/>
              </a:spcBef>
              <a:spcAft>
                <a:spcPct val="0"/>
              </a:spcAft>
            </a:pPr>
            <a:r>
              <a:rPr lang="en-US" sz="3200" b="1" dirty="0" err="1">
                <a:solidFill>
                  <a:srgbClr val="000000"/>
                </a:solidFill>
                <a:latin typeface="Times New Roman" panose="02020603050405020304" pitchFamily="18" charset="0"/>
                <a:cs typeface="Times New Roman" panose="02020603050405020304" pitchFamily="18" charset="0"/>
              </a:rPr>
              <a:t>đảm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bảo</a:t>
            </a:r>
            <a:r>
              <a:rPr lang="en-US" sz="3200" b="1" dirty="0">
                <a:solidFill>
                  <a:srgbClr val="000000"/>
                </a:solidFill>
                <a:latin typeface="Times New Roman" panose="02020603050405020304" pitchFamily="18" charset="0"/>
                <a:cs typeface="Times New Roman" panose="02020603050405020304" pitchFamily="18" charset="0"/>
              </a:rPr>
              <a:t> an </a:t>
            </a:r>
            <a:r>
              <a:rPr lang="en-US" sz="3200" b="1" dirty="0" err="1">
                <a:solidFill>
                  <a:srgbClr val="000000"/>
                </a:solidFill>
                <a:latin typeface="Times New Roman" panose="02020603050405020304" pitchFamily="18" charset="0"/>
                <a:cs typeface="Times New Roman" panose="02020603050405020304" pitchFamily="18" charset="0"/>
              </a:rPr>
              <a:t>sinh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hội</a:t>
            </a:r>
            <a:endParaRPr lang="en-US" sz="3200" b="1" dirty="0">
              <a:solidFill>
                <a:srgbClr val="000000"/>
              </a:solidFill>
              <a:latin typeface="Times New Roman" panose="02020603050405020304" pitchFamily="18" charset="0"/>
              <a:cs typeface="Times New Roman" panose="02020603050405020304" pitchFamily="18" charset="0"/>
            </a:endParaRPr>
          </a:p>
        </p:txBody>
      </p:sp>
      <p:grpSp>
        <p:nvGrpSpPr>
          <p:cNvPr id="13320" name="Group 67"/>
          <p:cNvGrpSpPr>
            <a:grpSpLocks/>
          </p:cNvGrpSpPr>
          <p:nvPr/>
        </p:nvGrpSpPr>
        <p:grpSpPr bwMode="auto">
          <a:xfrm>
            <a:off x="2421493" y="2471855"/>
            <a:ext cx="1291373" cy="1055687"/>
            <a:chOff x="2078" y="1680"/>
            <a:chExt cx="1615" cy="1615"/>
          </a:xfrm>
        </p:grpSpPr>
        <p:sp>
          <p:nvSpPr>
            <p:cNvPr id="13328"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13329"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2"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13331"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13333" name="Oval 73"/>
            <p:cNvSpPr>
              <a:spLocks noChangeArrowheads="1"/>
            </p:cNvSpPr>
            <p:nvPr/>
          </p:nvSpPr>
          <p:spPr bwMode="gray">
            <a:xfrm>
              <a:off x="2336" y="1933"/>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a:solidFill>
                    <a:srgbClr val="000000"/>
                  </a:solidFill>
                  <a:latin typeface="Arial" charset="0"/>
                  <a:cs typeface="Arial" charset="0"/>
                </a:rPr>
                <a:t> 1</a:t>
              </a:r>
              <a:endParaRPr lang="en-US" sz="2521" b="1" dirty="0">
                <a:solidFill>
                  <a:srgbClr val="000000"/>
                </a:solidFill>
                <a:latin typeface="Arial" charset="0"/>
                <a:cs typeface="Arial" charset="0"/>
              </a:endParaRPr>
            </a:p>
          </p:txBody>
        </p:sp>
      </p:grpSp>
      <p:sp>
        <p:nvSpPr>
          <p:cNvPr id="2" name="Rounded Rectangle 1"/>
          <p:cNvSpPr/>
          <p:nvPr/>
        </p:nvSpPr>
        <p:spPr>
          <a:xfrm>
            <a:off x="1828800" y="4894592"/>
            <a:ext cx="4724399" cy="1626658"/>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2265" fontAlgn="base">
              <a:spcBef>
                <a:spcPct val="0"/>
              </a:spcBef>
              <a:spcAft>
                <a:spcPct val="0"/>
              </a:spcAft>
            </a:pPr>
            <a:r>
              <a:rPr lang="en-US" sz="2952" dirty="0" err="1">
                <a:solidFill>
                  <a:srgbClr val="000000"/>
                </a:solidFill>
                <a:latin typeface="Arial"/>
                <a:cs typeface="Arial"/>
              </a:rPr>
              <a:t>Quyền</a:t>
            </a:r>
            <a:r>
              <a:rPr lang="en-US" sz="2952" dirty="0">
                <a:solidFill>
                  <a:srgbClr val="000000"/>
                </a:solidFill>
                <a:latin typeface="Arial"/>
                <a:cs typeface="Arial"/>
              </a:rPr>
              <a:t> </a:t>
            </a:r>
            <a:r>
              <a:rPr lang="en-US" sz="2952" dirty="0" err="1">
                <a:solidFill>
                  <a:srgbClr val="000000"/>
                </a:solidFill>
                <a:latin typeface="Arial"/>
                <a:cs typeface="Arial"/>
              </a:rPr>
              <a:t>được</a:t>
            </a:r>
            <a:r>
              <a:rPr lang="en-US" sz="2952" dirty="0">
                <a:solidFill>
                  <a:srgbClr val="000000"/>
                </a:solidFill>
                <a:latin typeface="Arial"/>
                <a:cs typeface="Arial"/>
              </a:rPr>
              <a:t> </a:t>
            </a:r>
            <a:r>
              <a:rPr lang="en-US" sz="2952" dirty="0" err="1">
                <a:solidFill>
                  <a:srgbClr val="000000"/>
                </a:solidFill>
                <a:latin typeface="Arial"/>
                <a:cs typeface="Arial"/>
              </a:rPr>
              <a:t>bảo</a:t>
            </a:r>
            <a:r>
              <a:rPr lang="en-US" sz="2952" dirty="0">
                <a:solidFill>
                  <a:srgbClr val="000000"/>
                </a:solidFill>
                <a:latin typeface="Arial"/>
                <a:cs typeface="Arial"/>
              </a:rPr>
              <a:t> </a:t>
            </a:r>
            <a:r>
              <a:rPr lang="en-US" sz="2952" dirty="0" err="1">
                <a:solidFill>
                  <a:srgbClr val="000000"/>
                </a:solidFill>
                <a:latin typeface="Arial"/>
                <a:cs typeface="Arial"/>
              </a:rPr>
              <a:t>vệ</a:t>
            </a:r>
            <a:r>
              <a:rPr lang="en-US" sz="2952" dirty="0">
                <a:solidFill>
                  <a:srgbClr val="000000"/>
                </a:solidFill>
                <a:latin typeface="Arial"/>
                <a:cs typeface="Arial"/>
              </a:rPr>
              <a:t>, </a:t>
            </a:r>
            <a:r>
              <a:rPr lang="en-US" sz="2952" dirty="0" err="1">
                <a:solidFill>
                  <a:srgbClr val="000000"/>
                </a:solidFill>
                <a:latin typeface="Arial"/>
                <a:cs typeface="Arial"/>
              </a:rPr>
              <a:t>chăm</a:t>
            </a:r>
            <a:r>
              <a:rPr lang="en-US" sz="2952" dirty="0">
                <a:solidFill>
                  <a:srgbClr val="000000"/>
                </a:solidFill>
                <a:latin typeface="Arial"/>
                <a:cs typeface="Arial"/>
              </a:rPr>
              <a:t> </a:t>
            </a:r>
            <a:r>
              <a:rPr lang="en-US" sz="2952" dirty="0" err="1">
                <a:solidFill>
                  <a:srgbClr val="000000"/>
                </a:solidFill>
                <a:latin typeface="Arial"/>
                <a:cs typeface="Arial"/>
              </a:rPr>
              <a:t>sóc</a:t>
            </a:r>
            <a:r>
              <a:rPr lang="en-US" sz="2952" dirty="0">
                <a:solidFill>
                  <a:srgbClr val="000000"/>
                </a:solidFill>
                <a:latin typeface="Arial"/>
                <a:cs typeface="Arial"/>
              </a:rPr>
              <a:t> </a:t>
            </a:r>
            <a:r>
              <a:rPr lang="en-US" sz="2952" dirty="0" err="1">
                <a:solidFill>
                  <a:srgbClr val="000000"/>
                </a:solidFill>
                <a:latin typeface="Arial"/>
                <a:cs typeface="Arial"/>
              </a:rPr>
              <a:t>sức</a:t>
            </a:r>
            <a:r>
              <a:rPr lang="en-US" sz="2952" dirty="0">
                <a:solidFill>
                  <a:srgbClr val="000000"/>
                </a:solidFill>
                <a:latin typeface="Arial"/>
                <a:cs typeface="Arial"/>
              </a:rPr>
              <a:t> </a:t>
            </a:r>
            <a:r>
              <a:rPr lang="en-US" sz="2952" dirty="0" err="1">
                <a:solidFill>
                  <a:srgbClr val="000000"/>
                </a:solidFill>
                <a:latin typeface="Arial"/>
                <a:cs typeface="Arial"/>
              </a:rPr>
              <a:t>khoẻ</a:t>
            </a:r>
            <a:endParaRPr lang="en-SG" sz="2952" dirty="0">
              <a:solidFill>
                <a:srgbClr val="000000"/>
              </a:solidFill>
              <a:latin typeface="Arial"/>
              <a:cs typeface="Arial"/>
            </a:endParaRPr>
          </a:p>
        </p:txBody>
      </p:sp>
      <p:sp>
        <p:nvSpPr>
          <p:cNvPr id="20" name="Rounded Rectangle 19"/>
          <p:cNvSpPr/>
          <p:nvPr/>
        </p:nvSpPr>
        <p:spPr>
          <a:xfrm>
            <a:off x="7886700" y="4894593"/>
            <a:ext cx="4076699" cy="1626658"/>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2265" fontAlgn="base">
              <a:spcBef>
                <a:spcPct val="0"/>
              </a:spcBef>
              <a:spcAft>
                <a:spcPct val="0"/>
              </a:spcAft>
            </a:pPr>
            <a:r>
              <a:rPr lang="en-US" sz="2952" dirty="0" err="1">
                <a:solidFill>
                  <a:srgbClr val="000000"/>
                </a:solidFill>
                <a:latin typeface="Arial"/>
                <a:cs typeface="Arial"/>
              </a:rPr>
              <a:t>Quyền</a:t>
            </a:r>
            <a:r>
              <a:rPr lang="en-US" sz="2952" dirty="0">
                <a:solidFill>
                  <a:srgbClr val="000000"/>
                </a:solidFill>
                <a:latin typeface="Arial"/>
                <a:cs typeface="Arial"/>
              </a:rPr>
              <a:t> </a:t>
            </a:r>
            <a:r>
              <a:rPr lang="en-US" sz="2952" dirty="0" err="1">
                <a:solidFill>
                  <a:srgbClr val="000000"/>
                </a:solidFill>
                <a:latin typeface="Arial"/>
                <a:cs typeface="Arial"/>
              </a:rPr>
              <a:t>được</a:t>
            </a:r>
            <a:r>
              <a:rPr lang="en-US" sz="2952" dirty="0">
                <a:solidFill>
                  <a:srgbClr val="000000"/>
                </a:solidFill>
                <a:latin typeface="Arial"/>
                <a:cs typeface="Arial"/>
              </a:rPr>
              <a:t> </a:t>
            </a:r>
            <a:r>
              <a:rPr lang="en-US" sz="2952" dirty="0" err="1">
                <a:solidFill>
                  <a:srgbClr val="000000"/>
                </a:solidFill>
                <a:latin typeface="Arial"/>
                <a:cs typeface="Arial"/>
              </a:rPr>
              <a:t>đảm</a:t>
            </a:r>
            <a:r>
              <a:rPr lang="en-US" sz="2952" dirty="0">
                <a:solidFill>
                  <a:srgbClr val="000000"/>
                </a:solidFill>
                <a:latin typeface="Arial"/>
                <a:cs typeface="Arial"/>
              </a:rPr>
              <a:t> </a:t>
            </a:r>
            <a:r>
              <a:rPr lang="en-US" sz="2952" dirty="0" err="1">
                <a:solidFill>
                  <a:srgbClr val="000000"/>
                </a:solidFill>
                <a:latin typeface="Arial"/>
                <a:cs typeface="Arial"/>
              </a:rPr>
              <a:t>bảo</a:t>
            </a:r>
            <a:r>
              <a:rPr lang="en-US" sz="2952" dirty="0">
                <a:solidFill>
                  <a:srgbClr val="000000"/>
                </a:solidFill>
                <a:latin typeface="Arial"/>
                <a:cs typeface="Arial"/>
              </a:rPr>
              <a:t> an </a:t>
            </a:r>
            <a:r>
              <a:rPr lang="en-US" sz="2952" dirty="0" err="1">
                <a:solidFill>
                  <a:srgbClr val="000000"/>
                </a:solidFill>
                <a:latin typeface="Arial"/>
                <a:cs typeface="Arial"/>
              </a:rPr>
              <a:t>sinh</a:t>
            </a:r>
            <a:r>
              <a:rPr lang="en-US" sz="2952" dirty="0">
                <a:solidFill>
                  <a:srgbClr val="000000"/>
                </a:solidFill>
                <a:latin typeface="Arial"/>
                <a:cs typeface="Arial"/>
              </a:rPr>
              <a:t> </a:t>
            </a:r>
            <a:r>
              <a:rPr lang="en-US" sz="2952" dirty="0" err="1">
                <a:solidFill>
                  <a:srgbClr val="000000"/>
                </a:solidFill>
                <a:latin typeface="Arial"/>
                <a:cs typeface="Arial"/>
              </a:rPr>
              <a:t>xã</a:t>
            </a:r>
            <a:r>
              <a:rPr lang="en-US" sz="2952" dirty="0">
                <a:solidFill>
                  <a:srgbClr val="000000"/>
                </a:solidFill>
                <a:latin typeface="Arial"/>
                <a:cs typeface="Arial"/>
              </a:rPr>
              <a:t> </a:t>
            </a:r>
            <a:r>
              <a:rPr lang="en-US" sz="2952" dirty="0" err="1">
                <a:solidFill>
                  <a:srgbClr val="000000"/>
                </a:solidFill>
                <a:latin typeface="Arial"/>
                <a:cs typeface="Arial"/>
              </a:rPr>
              <a:t>hội</a:t>
            </a:r>
            <a:endParaRPr lang="en-SG" sz="2952" dirty="0">
              <a:solidFill>
                <a:srgbClr val="000000"/>
              </a:solidFill>
              <a:latin typeface="Arial"/>
              <a:cs typeface="Arial"/>
            </a:endParaRPr>
          </a:p>
        </p:txBody>
      </p:sp>
      <p:cxnSp>
        <p:nvCxnSpPr>
          <p:cNvPr id="4" name="Straight Arrow Connector 3"/>
          <p:cNvCxnSpPr>
            <a:cxnSpLocks/>
          </p:cNvCxnSpPr>
          <p:nvPr/>
        </p:nvCxnSpPr>
        <p:spPr>
          <a:xfrm flipH="1">
            <a:off x="5219700" y="3911082"/>
            <a:ext cx="2438400" cy="98476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a:off x="7658100" y="3911082"/>
            <a:ext cx="1866900" cy="98351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E4EB632C-FBC5-D80B-A251-A63FA0CB7AA5}"/>
              </a:ext>
            </a:extLst>
          </p:cNvPr>
          <p:cNvSpPr txBox="1"/>
          <p:nvPr/>
        </p:nvSpPr>
        <p:spPr>
          <a:xfrm>
            <a:off x="1130130" y="111770"/>
            <a:ext cx="11183445" cy="954107"/>
          </a:xfrm>
          <a:prstGeom prst="rect">
            <a:avLst/>
          </a:prstGeom>
          <a:noFill/>
        </p:spPr>
        <p:txBody>
          <a:bodyPr wrap="square">
            <a:spAutoFit/>
          </a:bodyPr>
          <a:lstStyle/>
          <a:p>
            <a:pPr algn="ctr"/>
            <a:r>
              <a:rPr lang="vi-VN" sz="2800" b="1" dirty="0">
                <a:solidFill>
                  <a:srgbClr val="FF0000"/>
                </a:solidFill>
                <a:latin typeface="Times New Roman" panose="02020603050405020304" pitchFamily="18" charset="0"/>
                <a:ea typeface="Arial" panose="020B0604020202020204" pitchFamily="34" charset="0"/>
              </a:rPr>
              <a:t>BÀI 1</a:t>
            </a:r>
            <a:r>
              <a:rPr lang="en-US" sz="2800" b="1" dirty="0">
                <a:solidFill>
                  <a:srgbClr val="FF0000"/>
                </a:solidFill>
                <a:latin typeface="Times New Roman" panose="02020603050405020304" pitchFamily="18" charset="0"/>
                <a:ea typeface="Arial" panose="020B0604020202020204" pitchFamily="34" charset="0"/>
              </a:rPr>
              <a:t>2: QUYỀN VÀ NGHĨA VỤ CỦA CÔNG DÂN TRONG BẢO VỆ, CHĂM SÓC SỨC KHOẺ VÀ ĐẢM BẢO AN SINH XÃ HỘI (</a:t>
            </a:r>
            <a:r>
              <a:rPr lang="en-US" sz="2800" b="1" dirty="0" err="1">
                <a:solidFill>
                  <a:srgbClr val="FF0000"/>
                </a:solidFill>
                <a:latin typeface="Times New Roman" panose="02020603050405020304" pitchFamily="18" charset="0"/>
                <a:ea typeface="Arial" panose="020B0604020202020204" pitchFamily="34" charset="0"/>
              </a:rPr>
              <a:t>Tiết</a:t>
            </a:r>
            <a:r>
              <a:rPr lang="en-US" sz="2800" b="1" dirty="0">
                <a:solidFill>
                  <a:srgbClr val="FF0000"/>
                </a:solidFill>
                <a:latin typeface="Times New Roman" panose="02020603050405020304" pitchFamily="18" charset="0"/>
                <a:ea typeface="Arial" panose="020B0604020202020204" pitchFamily="34" charset="0"/>
              </a:rPr>
              <a:t> 1)</a:t>
            </a:r>
            <a:endParaRPr lang="vi-VN" sz="2800" dirty="0">
              <a:solidFill>
                <a:srgbClr val="FF0000"/>
              </a:solidFill>
              <a:latin typeface="Segoe UI Light" panose="020B0502040204020203" pitchFamily="34" charset="0"/>
              <a:cs typeface="Segoe UI Light"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82"/>
                                        </p:tgtEl>
                                        <p:attrNameLst>
                                          <p:attrName>style.visibility</p:attrName>
                                        </p:attrNameLst>
                                      </p:cBhvr>
                                      <p:to>
                                        <p:strVal val="visible"/>
                                      </p:to>
                                    </p:set>
                                    <p:anim calcmode="lin" valueType="num">
                                      <p:cBhvr additive="base">
                                        <p:cTn id="7" dur="500" fill="hold"/>
                                        <p:tgtEl>
                                          <p:spTgt spid="69682"/>
                                        </p:tgtEl>
                                        <p:attrNameLst>
                                          <p:attrName>ppt_x</p:attrName>
                                        </p:attrNameLst>
                                      </p:cBhvr>
                                      <p:tavLst>
                                        <p:tav tm="0">
                                          <p:val>
                                            <p:strVal val="#ppt_x"/>
                                          </p:val>
                                        </p:tav>
                                        <p:tav tm="100000">
                                          <p:val>
                                            <p:strVal val="#ppt_x"/>
                                          </p:val>
                                        </p:tav>
                                      </p:tavLst>
                                    </p:anim>
                                    <p:anim calcmode="lin" valueType="num">
                                      <p:cBhvr additive="base">
                                        <p:cTn id="8" dur="500" fill="hold"/>
                                        <p:tgtEl>
                                          <p:spTgt spid="69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82" grpId="0" animBg="1"/>
      <p:bldP spid="2"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6525" y="83013"/>
            <a:ext cx="6530877" cy="1978025"/>
          </a:xfrm>
          <a:prstGeom prst="rect">
            <a:avLst/>
          </a:prstGeom>
          <a:noFill/>
        </p:spPr>
        <p:txBody>
          <a:bodyPr wrap="square" lIns="103298" tIns="51649" rIns="103298" bIns="51649">
            <a:spAutoFit/>
          </a:bodyPr>
          <a:lstStyle/>
          <a:p>
            <a:pPr algn="ctr" defTabSz="562265" fontAlgn="base">
              <a:spcBef>
                <a:spcPct val="0"/>
              </a:spcBef>
              <a:spcAft>
                <a:spcPct val="0"/>
              </a:spcAft>
            </a:pPr>
            <a:r>
              <a:rPr lang="en-US" sz="6088" b="1" dirty="0">
                <a:ln w="10541" cmpd="sng">
                  <a:solidFill>
                    <a:srgbClr val="BBE0E3">
                      <a:shade val="88000"/>
                      <a:satMod val="110000"/>
                    </a:srgbClr>
                  </a:solidFill>
                  <a:prstDash val="solid"/>
                </a:ln>
                <a:solidFill>
                  <a:srgbClr val="0000FF"/>
                </a:solidFill>
                <a:latin typeface="Arial" pitchFamily="34" charset="0"/>
                <a:cs typeface="Arial" pitchFamily="34" charset="0"/>
              </a:rPr>
              <a:t>LÀM VIỆC</a:t>
            </a:r>
          </a:p>
          <a:p>
            <a:pPr algn="ctr" defTabSz="562265" fontAlgn="base">
              <a:spcBef>
                <a:spcPct val="0"/>
              </a:spcBef>
              <a:spcAft>
                <a:spcPct val="0"/>
              </a:spcAft>
            </a:pPr>
            <a:r>
              <a:rPr lang="en-US" sz="6088" b="1" dirty="0">
                <a:ln w="10541" cmpd="sng">
                  <a:solidFill>
                    <a:srgbClr val="BBE0E3">
                      <a:shade val="88000"/>
                      <a:satMod val="110000"/>
                    </a:srgbClr>
                  </a:solidFill>
                  <a:prstDash val="solid"/>
                </a:ln>
                <a:solidFill>
                  <a:srgbClr val="0000FF"/>
                </a:solidFill>
                <a:latin typeface="Arial" pitchFamily="34" charset="0"/>
                <a:cs typeface="Arial" pitchFamily="34" charset="0"/>
              </a:rPr>
              <a:t> </a:t>
            </a:r>
            <a:r>
              <a:rPr lang="vi-VN" sz="6088" b="1" dirty="0">
                <a:ln w="10541" cmpd="sng">
                  <a:solidFill>
                    <a:srgbClr val="BBE0E3">
                      <a:shade val="88000"/>
                      <a:satMod val="110000"/>
                    </a:srgbClr>
                  </a:solidFill>
                  <a:prstDash val="solid"/>
                </a:ln>
                <a:solidFill>
                  <a:srgbClr val="0000FF"/>
                </a:solidFill>
                <a:latin typeface="Arial" pitchFamily="34" charset="0"/>
                <a:cs typeface="Arial" pitchFamily="34" charset="0"/>
              </a:rPr>
              <a:t>THEO NHÓM</a:t>
            </a:r>
            <a:endParaRPr lang="en-US" sz="6088" b="1" dirty="0">
              <a:ln w="10541" cmpd="sng">
                <a:solidFill>
                  <a:srgbClr val="BBE0E3">
                    <a:shade val="88000"/>
                    <a:satMod val="110000"/>
                  </a:srgbClr>
                </a:solidFill>
                <a:prstDash val="solid"/>
              </a:ln>
              <a:solidFill>
                <a:srgbClr val="0000FF"/>
              </a:solidFill>
              <a:latin typeface="Arial" charset="0"/>
              <a:cs typeface="Arial"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943225" cy="231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1A6E0C2D-E977-F0A1-4C83-5C82AB26C866}"/>
              </a:ext>
            </a:extLst>
          </p:cNvPr>
          <p:cNvSpPr txBox="1"/>
          <p:nvPr/>
        </p:nvSpPr>
        <p:spPr>
          <a:xfrm>
            <a:off x="100013" y="2317649"/>
            <a:ext cx="12091987" cy="2039020"/>
          </a:xfrm>
          <a:prstGeom prst="rect">
            <a:avLst/>
          </a:prstGeom>
          <a:noFill/>
        </p:spPr>
        <p:txBody>
          <a:bodyPr wrap="square">
            <a:spAutoFit/>
          </a:bodyPr>
          <a:lstStyle/>
          <a:p>
            <a:pPr algn="just">
              <a:lnSpc>
                <a:spcPct val="107000"/>
              </a:lnSpc>
              <a:spcAft>
                <a:spcPts val="800"/>
              </a:spcAft>
            </a:pPr>
            <a:r>
              <a:rPr lang="fr-FR" sz="2800" dirty="0" err="1">
                <a:latin typeface="Times New Roman" panose="02020603050405020304" pitchFamily="18" charset="0"/>
                <a:ea typeface="Tahoma" panose="020B0604030504040204" pitchFamily="34" charset="0"/>
                <a:cs typeface="Times New Roman" panose="02020603050405020304" pitchFamily="18" charset="0"/>
              </a:rPr>
              <a:t>Nhóm</a:t>
            </a:r>
            <a:r>
              <a:rPr lang="fr-FR" sz="2800" dirty="0">
                <a:latin typeface="Times New Roman" panose="02020603050405020304" pitchFamily="18" charset="0"/>
                <a:ea typeface="Tahoma" panose="020B0604030504040204" pitchFamily="34" charset="0"/>
                <a:cs typeface="Times New Roman" panose="02020603050405020304" pitchFamily="18" charset="0"/>
              </a:rPr>
              <a:t> 1+3: </a:t>
            </a:r>
            <a:r>
              <a:rPr lang="fr-FR" sz="2800" dirty="0" err="1">
                <a:latin typeface="Times New Roman" panose="02020603050405020304" pitchFamily="18" charset="0"/>
                <a:ea typeface="Tahoma" panose="020B0604030504040204" pitchFamily="34" charset="0"/>
                <a:cs typeface="Times New Roman" panose="02020603050405020304" pitchFamily="18" charset="0"/>
              </a:rPr>
              <a:t>Đọc</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thông</a:t>
            </a:r>
            <a:r>
              <a:rPr lang="fr-FR" sz="2800" dirty="0">
                <a:latin typeface="Times New Roman" panose="02020603050405020304" pitchFamily="18" charset="0"/>
                <a:ea typeface="Tahoma" panose="020B0604030504040204" pitchFamily="34" charset="0"/>
                <a:cs typeface="Times New Roman" panose="02020603050405020304" pitchFamily="18" charset="0"/>
              </a:rPr>
              <a:t> tin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trang</a:t>
            </a:r>
            <a:r>
              <a:rPr lang="fr-FR" sz="2800" dirty="0">
                <a:latin typeface="Times New Roman" panose="02020603050405020304" pitchFamily="18" charset="0"/>
                <a:ea typeface="Tahoma" panose="020B0604030504040204" pitchFamily="34" charset="0"/>
                <a:cs typeface="Times New Roman" panose="02020603050405020304" pitchFamily="18" charset="0"/>
              </a:rPr>
              <a:t> 86 </a:t>
            </a:r>
            <a:r>
              <a:rPr lang="fr-FR" sz="2800" dirty="0" err="1">
                <a:latin typeface="Times New Roman" panose="02020603050405020304" pitchFamily="18" charset="0"/>
                <a:ea typeface="Tahoma" panose="020B0604030504040204" pitchFamily="34" charset="0"/>
                <a:cs typeface="Times New Roman" panose="02020603050405020304" pitchFamily="18" charset="0"/>
              </a:rPr>
              <a:t>và</a:t>
            </a:r>
            <a:r>
              <a:rPr lang="fr-FR" sz="2800" dirty="0">
                <a:latin typeface="Times New Roman" panose="02020603050405020304" pitchFamily="18" charset="0"/>
                <a:ea typeface="Tahoma" panose="020B0604030504040204" pitchFamily="34" charset="0"/>
                <a:cs typeface="Times New Roman" panose="02020603050405020304" pitchFamily="18" charset="0"/>
              </a:rPr>
              <a:t> 3 </a:t>
            </a:r>
            <a:r>
              <a:rPr lang="fr-FR" sz="2800" dirty="0" err="1">
                <a:latin typeface="Times New Roman" panose="02020603050405020304" pitchFamily="18" charset="0"/>
                <a:ea typeface="Tahoma" panose="020B0604030504040204" pitchFamily="34" charset="0"/>
                <a:cs typeface="Times New Roman" panose="02020603050405020304" pitchFamily="18" charset="0"/>
              </a:rPr>
              <a:t>tình</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huống</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trang</a:t>
            </a:r>
            <a:r>
              <a:rPr lang="fr-FR" sz="2800" dirty="0">
                <a:latin typeface="Times New Roman" panose="02020603050405020304" pitchFamily="18" charset="0"/>
                <a:ea typeface="Tahoma" panose="020B0604030504040204" pitchFamily="34" charset="0"/>
                <a:cs typeface="Times New Roman" panose="02020603050405020304" pitchFamily="18" charset="0"/>
              </a:rPr>
              <a:t> 87 SGK </a:t>
            </a:r>
            <a:r>
              <a:rPr lang="fr-FR" sz="2800" dirty="0" err="1">
                <a:latin typeface="Times New Roman" panose="02020603050405020304" pitchFamily="18" charset="0"/>
                <a:ea typeface="Tahoma" panose="020B0604030504040204" pitchFamily="34" charset="0"/>
                <a:cs typeface="Times New Roman" panose="02020603050405020304" pitchFamily="18" charset="0"/>
              </a:rPr>
              <a:t>và</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trả</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lời</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các</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câu</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hỏi</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smtClean="0">
                <a:latin typeface="Times New Roman" panose="02020603050405020304" pitchFamily="18" charset="0"/>
                <a:ea typeface="Tahoma" panose="020B0604030504040204" pitchFamily="34" charset="0"/>
                <a:cs typeface="Times New Roman" panose="02020603050405020304" pitchFamily="18" charset="0"/>
              </a:rPr>
              <a:t>trong</a:t>
            </a:r>
            <a:r>
              <a:rPr lang="fr-FR" sz="2800" dirty="0" smtClean="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smtClean="0">
                <a:latin typeface="Times New Roman" panose="02020603050405020304" pitchFamily="18" charset="0"/>
                <a:ea typeface="Tahoma" panose="020B0604030504040204" pitchFamily="34" charset="0"/>
                <a:cs typeface="Times New Roman" panose="02020603050405020304" pitchFamily="18" charset="0"/>
              </a:rPr>
              <a:t>SGK</a:t>
            </a:r>
            <a:endParaRPr lang="fr-FR" sz="28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7000"/>
              </a:lnSpc>
              <a:spcAft>
                <a:spcPts val="800"/>
              </a:spcAft>
            </a:pPr>
            <a:r>
              <a:rPr lang="fr-FR" sz="2800" dirty="0" err="1">
                <a:latin typeface="Times New Roman" panose="02020603050405020304" pitchFamily="18" charset="0"/>
                <a:ea typeface="Tahoma" panose="020B0604030504040204" pitchFamily="34" charset="0"/>
                <a:cs typeface="Times New Roman" panose="02020603050405020304" pitchFamily="18" charset="0"/>
              </a:rPr>
              <a:t>Nhóm</a:t>
            </a:r>
            <a:r>
              <a:rPr lang="fr-FR" sz="2800" dirty="0">
                <a:latin typeface="Times New Roman" panose="02020603050405020304" pitchFamily="18" charset="0"/>
                <a:ea typeface="Tahoma" panose="020B0604030504040204" pitchFamily="34" charset="0"/>
                <a:cs typeface="Times New Roman" panose="02020603050405020304" pitchFamily="18" charset="0"/>
              </a:rPr>
              <a:t> 2+4: </a:t>
            </a:r>
            <a:r>
              <a:rPr lang="fr-FR" sz="2800" dirty="0" err="1">
                <a:latin typeface="Times New Roman" panose="02020603050405020304" pitchFamily="18" charset="0"/>
                <a:ea typeface="Tahoma" panose="020B0604030504040204" pitchFamily="34" charset="0"/>
                <a:cs typeface="Times New Roman" panose="02020603050405020304" pitchFamily="18" charset="0"/>
              </a:rPr>
              <a:t>Đọc</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thông</a:t>
            </a:r>
            <a:r>
              <a:rPr lang="fr-FR" sz="2800" dirty="0">
                <a:latin typeface="Times New Roman" panose="02020603050405020304" pitchFamily="18" charset="0"/>
                <a:ea typeface="Tahoma" panose="020B0604030504040204" pitchFamily="34" charset="0"/>
                <a:cs typeface="Times New Roman" panose="02020603050405020304" pitchFamily="18" charset="0"/>
              </a:rPr>
              <a:t> tin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trang</a:t>
            </a:r>
            <a:r>
              <a:rPr lang="fr-FR" sz="2800" dirty="0">
                <a:latin typeface="Times New Roman" panose="02020603050405020304" pitchFamily="18" charset="0"/>
                <a:ea typeface="Tahoma" panose="020B0604030504040204" pitchFamily="34" charset="0"/>
                <a:cs typeface="Times New Roman" panose="02020603050405020304" pitchFamily="18" charset="0"/>
              </a:rPr>
              <a:t> 88 </a:t>
            </a:r>
            <a:r>
              <a:rPr lang="fr-FR" sz="2800" dirty="0" err="1">
                <a:latin typeface="Times New Roman" panose="02020603050405020304" pitchFamily="18" charset="0"/>
                <a:ea typeface="Tahoma" panose="020B0604030504040204" pitchFamily="34" charset="0"/>
                <a:cs typeface="Times New Roman" panose="02020603050405020304" pitchFamily="18" charset="0"/>
              </a:rPr>
              <a:t>và</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các</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tình</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huống</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trường</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hợp</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trang</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smtClean="0">
                <a:latin typeface="Times New Roman" panose="02020603050405020304" pitchFamily="18" charset="0"/>
                <a:ea typeface="Tahoma" panose="020B0604030504040204" pitchFamily="34" charset="0"/>
                <a:cs typeface="Times New Roman" panose="02020603050405020304" pitchFamily="18" charset="0"/>
              </a:rPr>
              <a:t>88,89 </a:t>
            </a:r>
            <a:r>
              <a:rPr lang="fr-FR" sz="2800" dirty="0">
                <a:latin typeface="Times New Roman" panose="02020603050405020304" pitchFamily="18" charset="0"/>
                <a:ea typeface="Tahoma" panose="020B0604030504040204" pitchFamily="34" charset="0"/>
                <a:cs typeface="Times New Roman" panose="02020603050405020304" pitchFamily="18" charset="0"/>
              </a:rPr>
              <a:t>SGK </a:t>
            </a:r>
            <a:r>
              <a:rPr lang="fr-FR" sz="2800" dirty="0" err="1">
                <a:latin typeface="Times New Roman" panose="02020603050405020304" pitchFamily="18" charset="0"/>
                <a:ea typeface="Tahoma" panose="020B0604030504040204" pitchFamily="34" charset="0"/>
                <a:cs typeface="Times New Roman" panose="02020603050405020304" pitchFamily="18" charset="0"/>
              </a:rPr>
              <a:t>và</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trả</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lời</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các</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câu</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latin typeface="Times New Roman" panose="02020603050405020304" pitchFamily="18" charset="0"/>
                <a:ea typeface="Tahoma" panose="020B0604030504040204" pitchFamily="34" charset="0"/>
                <a:cs typeface="Times New Roman" panose="02020603050405020304" pitchFamily="18" charset="0"/>
              </a:rPr>
              <a:t>hỏi</a:t>
            </a:r>
            <a:r>
              <a:rPr lang="fr-FR" sz="2800" dirty="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smtClean="0">
                <a:latin typeface="Times New Roman" panose="02020603050405020304" pitchFamily="18" charset="0"/>
                <a:ea typeface="Tahoma" panose="020B0604030504040204" pitchFamily="34" charset="0"/>
                <a:cs typeface="Times New Roman" panose="02020603050405020304" pitchFamily="18" charset="0"/>
              </a:rPr>
              <a:t>trong</a:t>
            </a:r>
            <a:r>
              <a:rPr lang="fr-FR" sz="2800" dirty="0" smtClean="0">
                <a:latin typeface="Times New Roman" panose="02020603050405020304" pitchFamily="18" charset="0"/>
                <a:ea typeface="Tahoma" panose="020B0604030504040204" pitchFamily="34" charset="0"/>
                <a:cs typeface="Times New Roman" panose="02020603050405020304" pitchFamily="18" charset="0"/>
              </a:rPr>
              <a:t> </a:t>
            </a:r>
            <a:r>
              <a:rPr lang="fr-FR" sz="2800" dirty="0" err="1" smtClean="0">
                <a:latin typeface="Times New Roman" panose="02020603050405020304" pitchFamily="18" charset="0"/>
                <a:ea typeface="Tahoma" panose="020B0604030504040204" pitchFamily="34" charset="0"/>
                <a:cs typeface="Times New Roman" panose="02020603050405020304" pitchFamily="18" charset="0"/>
              </a:rPr>
              <a:t>SGK</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D74B9E88-DB53-3A2D-7E18-7C4B1D859F6D}"/>
              </a:ext>
            </a:extLst>
          </p:cNvPr>
          <p:cNvPicPr>
            <a:picLocks noChangeAspect="1"/>
          </p:cNvPicPr>
          <p:nvPr/>
        </p:nvPicPr>
        <p:blipFill>
          <a:blip r:embed="rId3"/>
          <a:stretch>
            <a:fillRect/>
          </a:stretch>
        </p:blipFill>
        <p:spPr>
          <a:xfrm>
            <a:off x="7853630" y="3990109"/>
            <a:ext cx="4338370" cy="2867891"/>
          </a:xfrm>
          <a:prstGeom prst="rect">
            <a:avLst/>
          </a:prstGeom>
        </p:spPr>
      </p:pic>
      <p:sp>
        <p:nvSpPr>
          <p:cNvPr id="14" name="TextBox 13">
            <a:extLst>
              <a:ext uri="{FF2B5EF4-FFF2-40B4-BE49-F238E27FC236}">
                <a16:creationId xmlns:a16="http://schemas.microsoft.com/office/drawing/2014/main" xmlns="" id="{72EF2BC7-22EF-7FB3-1513-46FA50DF91E9}"/>
              </a:ext>
            </a:extLst>
          </p:cNvPr>
          <p:cNvSpPr txBox="1"/>
          <p:nvPr/>
        </p:nvSpPr>
        <p:spPr>
          <a:xfrm>
            <a:off x="100013" y="4549954"/>
            <a:ext cx="7616969" cy="1429879"/>
          </a:xfrm>
          <a:prstGeom prst="rect">
            <a:avLst/>
          </a:prstGeom>
          <a:noFill/>
        </p:spPr>
        <p:txBody>
          <a:bodyPr wrap="square">
            <a:spAutoFit/>
          </a:bodyPr>
          <a:lstStyle/>
          <a:p>
            <a:pPr algn="just">
              <a:lnSpc>
                <a:spcPct val="107000"/>
              </a:lnSpc>
              <a:spcAft>
                <a:spcPts val="800"/>
              </a:spcAft>
            </a:pP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2500" i="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phút</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tiên</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500"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em</a:t>
            </a:r>
            <a:r>
              <a:rPr lang="en-US" sz="2500" i="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lập</a:t>
            </a:r>
            <a:endPar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2500"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Sau</a:t>
            </a:r>
            <a:r>
              <a:rPr lang="en-US" sz="2500"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đó</a:t>
            </a:r>
            <a:r>
              <a:rPr lang="en-US" sz="2500"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i="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cùng</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chia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sẻ</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thống</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nhất</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thời</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gian</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5</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phút</a:t>
            </a:r>
            <a:r>
              <a:rPr lang="en-US" sz="25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5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44808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720AD1-43A3-7869-05B7-5A121C3872FF}"/>
              </a:ext>
            </a:extLst>
          </p:cNvPr>
          <p:cNvSpPr>
            <a:spLocks noGrp="1"/>
          </p:cNvSpPr>
          <p:nvPr>
            <p:ph type="title"/>
          </p:nvPr>
        </p:nvSpPr>
        <p:spPr>
          <a:xfrm>
            <a:off x="609600" y="60399"/>
            <a:ext cx="10972800" cy="703624"/>
          </a:xfrm>
        </p:spPr>
        <p:txBody>
          <a:bodyPr/>
          <a:lstStyle/>
          <a:p>
            <a:r>
              <a:rPr lang="fr-FR" sz="2800" b="1" dirty="0">
                <a:solidFill>
                  <a:schemeClr val="tx1"/>
                </a:solidFill>
                <a:effectLst/>
                <a:latin typeface="Times New Roman" panose="02020603050405020304" pitchFamily="18" charset="0"/>
                <a:ea typeface="Arial" panose="020B0604020202020204" pitchFamily="34" charset="0"/>
              </a:rPr>
              <a:t>BÁO CÁO KẾT QUẢ HOẠT ĐỘNG VÀ THẢO LUẬN</a:t>
            </a:r>
            <a:endParaRPr lang="vi-VN" sz="2800" dirty="0">
              <a:solidFill>
                <a:schemeClr val="tx1"/>
              </a:solidFill>
            </a:endParaRPr>
          </a:p>
        </p:txBody>
      </p:sp>
      <p:sp>
        <p:nvSpPr>
          <p:cNvPr id="4" name="Title 1">
            <a:extLst>
              <a:ext uri="{FF2B5EF4-FFF2-40B4-BE49-F238E27FC236}">
                <a16:creationId xmlns:a16="http://schemas.microsoft.com/office/drawing/2014/main" xmlns="" id="{AF58DF86-B9B2-DE43-A410-35B3CC3831C4}"/>
              </a:ext>
            </a:extLst>
          </p:cNvPr>
          <p:cNvSpPr txBox="1">
            <a:spLocks/>
          </p:cNvSpPr>
          <p:nvPr/>
        </p:nvSpPr>
        <p:spPr bwMode="auto">
          <a:xfrm>
            <a:off x="249381" y="358816"/>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a:lstStyle>
          <a:p>
            <a:r>
              <a:rPr lang="fr-FR" sz="2800" b="1" kern="0" dirty="0">
                <a:solidFill>
                  <a:srgbClr val="FF0000"/>
                </a:solidFill>
                <a:latin typeface="Times New Roman" panose="02020603050405020304" pitchFamily="18" charset="0"/>
              </a:rPr>
              <a:t>ĐỐI CHIẾU PHẢN HỒI</a:t>
            </a:r>
            <a:endParaRPr lang="vi-VN" sz="2800" kern="0" dirty="0">
              <a:solidFill>
                <a:srgbClr val="FF0000"/>
              </a:solidFill>
            </a:endParaRPr>
          </a:p>
        </p:txBody>
      </p:sp>
      <p:sp>
        <p:nvSpPr>
          <p:cNvPr id="7" name="TextBox 6">
            <a:extLst>
              <a:ext uri="{FF2B5EF4-FFF2-40B4-BE49-F238E27FC236}">
                <a16:creationId xmlns:a16="http://schemas.microsoft.com/office/drawing/2014/main" xmlns="" id="{48A9D14E-3C60-4123-584C-B85BC95D1CBF}"/>
              </a:ext>
            </a:extLst>
          </p:cNvPr>
          <p:cNvSpPr txBox="1"/>
          <p:nvPr/>
        </p:nvSpPr>
        <p:spPr>
          <a:xfrm>
            <a:off x="526472" y="1062440"/>
            <a:ext cx="11139055" cy="492443"/>
          </a:xfrm>
          <a:prstGeom prst="rect">
            <a:avLst/>
          </a:prstGeom>
          <a:noFill/>
        </p:spPr>
        <p:txBody>
          <a:bodyPr wrap="square">
            <a:spAutoFit/>
          </a:bodyPr>
          <a:lstStyle/>
          <a:p>
            <a:pPr algn="just"/>
            <a:r>
              <a:rPr lang="fr-FR" sz="2600" b="1" dirty="0">
                <a:solidFill>
                  <a:srgbClr val="000000"/>
                </a:solidFill>
                <a:latin typeface="Times New Roman" panose="02020603050405020304" pitchFamily="18" charset="0"/>
              </a:rPr>
              <a:t>NHÓM 1+3</a:t>
            </a:r>
            <a:endParaRPr lang="vi-VN" sz="2600" dirty="0"/>
          </a:p>
        </p:txBody>
      </p:sp>
      <p:sp>
        <p:nvSpPr>
          <p:cNvPr id="5" name="TextBox 4">
            <a:extLst>
              <a:ext uri="{FF2B5EF4-FFF2-40B4-BE49-F238E27FC236}">
                <a16:creationId xmlns:a16="http://schemas.microsoft.com/office/drawing/2014/main" xmlns="" id="{7A9150CB-0C58-DFB8-5DBB-6E63CD9D73DA}"/>
              </a:ext>
            </a:extLst>
          </p:cNvPr>
          <p:cNvSpPr txBox="1"/>
          <p:nvPr/>
        </p:nvSpPr>
        <p:spPr>
          <a:xfrm>
            <a:off x="526472" y="1704307"/>
            <a:ext cx="6217920" cy="492443"/>
          </a:xfrm>
          <a:prstGeom prst="rect">
            <a:avLst/>
          </a:prstGeom>
          <a:noFill/>
        </p:spPr>
        <p:txBody>
          <a:bodyPr wrap="square">
            <a:spAutoFit/>
          </a:bodyPr>
          <a:lstStyle/>
          <a:p>
            <a:r>
              <a:rPr lang="en-US" sz="2600" b="1" i="0" dirty="0">
                <a:solidFill>
                  <a:srgbClr val="FF0000"/>
                </a:solidFill>
                <a:effectLst/>
                <a:highlight>
                  <a:srgbClr val="FFFFFF"/>
                </a:highlight>
                <a:latin typeface="Times New Roman" panose="02020603050405020304" pitchFamily="18" charset="0"/>
                <a:cs typeface="Times New Roman" panose="02020603050405020304" pitchFamily="18" charset="0"/>
              </a:rPr>
              <a:t>a. </a:t>
            </a:r>
            <a:r>
              <a:rPr lang="en-US" sz="26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Nhận</a:t>
            </a:r>
            <a:r>
              <a:rPr lang="en-US" sz="26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6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xét</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3A22474-C921-C92E-7D59-D86EE3096AB0}"/>
              </a:ext>
            </a:extLst>
          </p:cNvPr>
          <p:cNvSpPr txBox="1"/>
          <p:nvPr/>
        </p:nvSpPr>
        <p:spPr>
          <a:xfrm>
            <a:off x="526472" y="2215883"/>
            <a:ext cx="11665528" cy="1292662"/>
          </a:xfrm>
          <a:prstGeom prst="rect">
            <a:avLst/>
          </a:prstGeom>
          <a:noFill/>
        </p:spPr>
        <p:txBody>
          <a:bodyPr wrap="square">
            <a:spAutoFit/>
          </a:bodyPr>
          <a:lstStyle/>
          <a:p>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Tình huống 1: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Anh M đã thể hiện quyền được bảo vệ, chăm sóc sức khỏe khi muốn cùng vợ tham gia lớp học tiền sản. Tuy nhiên, vợ anh M đã không nhận thức đúng quyền này khi cho rằng lớp học chỉ dành cho các mẹ.</a:t>
            </a:r>
            <a:endParaRPr lang="en-US" sz="26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155AA062-0375-3E5A-4166-8F15CF84AE84}"/>
              </a:ext>
            </a:extLst>
          </p:cNvPr>
          <p:cNvPicPr>
            <a:picLocks noChangeAspect="1"/>
          </p:cNvPicPr>
          <p:nvPr/>
        </p:nvPicPr>
        <p:blipFill>
          <a:blip r:embed="rId2"/>
          <a:stretch>
            <a:fillRect/>
          </a:stretch>
        </p:blipFill>
        <p:spPr>
          <a:xfrm>
            <a:off x="7989277" y="3499009"/>
            <a:ext cx="4202723" cy="3289056"/>
          </a:xfrm>
          <a:prstGeom prst="rect">
            <a:avLst/>
          </a:prstGeom>
        </p:spPr>
      </p:pic>
      <p:sp>
        <p:nvSpPr>
          <p:cNvPr id="14" name="TextBox 13">
            <a:extLst>
              <a:ext uri="{FF2B5EF4-FFF2-40B4-BE49-F238E27FC236}">
                <a16:creationId xmlns:a16="http://schemas.microsoft.com/office/drawing/2014/main" xmlns="" id="{239C4419-FC31-EB5F-49B4-AD5C0F067253}"/>
              </a:ext>
            </a:extLst>
          </p:cNvPr>
          <p:cNvSpPr txBox="1"/>
          <p:nvPr/>
        </p:nvSpPr>
        <p:spPr>
          <a:xfrm>
            <a:off x="609600" y="3676365"/>
            <a:ext cx="7254240" cy="2492990"/>
          </a:xfrm>
          <a:prstGeom prst="rect">
            <a:avLst/>
          </a:prstGeom>
          <a:noFill/>
        </p:spPr>
        <p:txBody>
          <a:bodyPr wrap="square">
            <a:spAutoFit/>
          </a:bodyPr>
          <a:lstStyle/>
          <a:p>
            <a:pPr algn="just"/>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Tình huống 2: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Chị P đã thể hiện quyền được bảo vệ, chăm sóc sức khỏe khi biết rằng công ty nơi bạn mình làm việc tổ chức khám sức khỏe định kỳ cho nhân viên. Tuy nhiên, </a:t>
            </a:r>
            <a:r>
              <a:rPr lang="vi-VN" sz="2600" b="0" i="1" dirty="0">
                <a:solidFill>
                  <a:srgbClr val="FF0000"/>
                </a:solidFill>
                <a:effectLst/>
                <a:highlight>
                  <a:srgbClr val="FFFFFF"/>
                </a:highlight>
                <a:latin typeface="Times New Roman" panose="02020603050405020304" pitchFamily="18" charset="0"/>
                <a:cs typeface="Times New Roman" panose="02020603050405020304" pitchFamily="18" charset="0"/>
              </a:rPr>
              <a:t>công ty A đã vi phạm quyền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này khi không tổ chức khám sức khỏe cho chị P và các công nhân khác.</a:t>
            </a:r>
            <a:endParaRPr lang="en-US" sz="26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B934C1C3-F751-E38F-9B8A-1ABA9605A0D1}"/>
              </a:ext>
            </a:extLst>
          </p:cNvPr>
          <p:cNvPicPr>
            <a:picLocks noChangeAspect="1"/>
          </p:cNvPicPr>
          <p:nvPr/>
        </p:nvPicPr>
        <p:blipFill>
          <a:blip r:embed="rId3"/>
          <a:stretch>
            <a:fillRect/>
          </a:stretch>
        </p:blipFill>
        <p:spPr>
          <a:xfrm>
            <a:off x="7989276" y="3429000"/>
            <a:ext cx="4202723" cy="3432428"/>
          </a:xfrm>
          <a:prstGeom prst="rect">
            <a:avLst/>
          </a:prstGeom>
        </p:spPr>
      </p:pic>
    </p:spTree>
    <p:extLst>
      <p:ext uri="{BB962C8B-B14F-4D97-AF65-F5344CB8AC3E}">
        <p14:creationId xmlns:p14="http://schemas.microsoft.com/office/powerpoint/2010/main" val="33659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720AD1-43A3-7869-05B7-5A121C3872FF}"/>
              </a:ext>
            </a:extLst>
          </p:cNvPr>
          <p:cNvSpPr>
            <a:spLocks noGrp="1"/>
          </p:cNvSpPr>
          <p:nvPr>
            <p:ph type="title"/>
          </p:nvPr>
        </p:nvSpPr>
        <p:spPr>
          <a:xfrm>
            <a:off x="609600" y="60399"/>
            <a:ext cx="10972800" cy="703624"/>
          </a:xfrm>
        </p:spPr>
        <p:txBody>
          <a:bodyPr/>
          <a:lstStyle/>
          <a:p>
            <a:r>
              <a:rPr lang="fr-FR" sz="2800" b="1" dirty="0">
                <a:solidFill>
                  <a:schemeClr val="tx1"/>
                </a:solidFill>
                <a:effectLst/>
                <a:latin typeface="Times New Roman" panose="02020603050405020304" pitchFamily="18" charset="0"/>
                <a:ea typeface="Arial" panose="020B0604020202020204" pitchFamily="34" charset="0"/>
              </a:rPr>
              <a:t>BÁO CÁO KẾT QUẢ HOẠT ĐỘNG VÀ THẢO LUẬN</a:t>
            </a:r>
            <a:endParaRPr lang="vi-VN" sz="2800" dirty="0">
              <a:solidFill>
                <a:schemeClr val="tx1"/>
              </a:solidFill>
            </a:endParaRPr>
          </a:p>
        </p:txBody>
      </p:sp>
      <p:sp>
        <p:nvSpPr>
          <p:cNvPr id="4" name="Title 1">
            <a:extLst>
              <a:ext uri="{FF2B5EF4-FFF2-40B4-BE49-F238E27FC236}">
                <a16:creationId xmlns:a16="http://schemas.microsoft.com/office/drawing/2014/main" xmlns="" id="{AF58DF86-B9B2-DE43-A410-35B3CC3831C4}"/>
              </a:ext>
            </a:extLst>
          </p:cNvPr>
          <p:cNvSpPr txBox="1">
            <a:spLocks/>
          </p:cNvSpPr>
          <p:nvPr/>
        </p:nvSpPr>
        <p:spPr bwMode="auto">
          <a:xfrm>
            <a:off x="249381" y="358816"/>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Arial"/>
              </a:rPr>
              <a:t>ĐỐI CHIẾU PHẢN HỒI</a:t>
            </a:r>
            <a:endParaRPr kumimoji="0" lang="vi-VN" sz="2800" b="0" i="0" u="none" strike="noStrike" kern="0" cap="none" spc="0" normalizeH="0" baseline="0" noProof="0" dirty="0">
              <a:ln>
                <a:noFill/>
              </a:ln>
              <a:solidFill>
                <a:srgbClr val="FF0000"/>
              </a:solidFill>
              <a:effectLst/>
              <a:uLnTx/>
              <a:uFillTx/>
              <a:latin typeface="Arial"/>
              <a:ea typeface="+mj-ea"/>
              <a:cs typeface="Arial"/>
            </a:endParaRPr>
          </a:p>
        </p:txBody>
      </p:sp>
      <p:sp>
        <p:nvSpPr>
          <p:cNvPr id="7" name="TextBox 6">
            <a:extLst>
              <a:ext uri="{FF2B5EF4-FFF2-40B4-BE49-F238E27FC236}">
                <a16:creationId xmlns:a16="http://schemas.microsoft.com/office/drawing/2014/main" xmlns="" id="{48A9D14E-3C60-4123-584C-B85BC95D1CBF}"/>
              </a:ext>
            </a:extLst>
          </p:cNvPr>
          <p:cNvSpPr txBox="1"/>
          <p:nvPr/>
        </p:nvSpPr>
        <p:spPr>
          <a:xfrm>
            <a:off x="526472" y="1062440"/>
            <a:ext cx="11139055"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NHÓM 1+3</a:t>
            </a:r>
            <a:endParaRPr kumimoji="0" lang="vi-VN" sz="26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TextBox 4">
            <a:extLst>
              <a:ext uri="{FF2B5EF4-FFF2-40B4-BE49-F238E27FC236}">
                <a16:creationId xmlns:a16="http://schemas.microsoft.com/office/drawing/2014/main" xmlns="" id="{7A9150CB-0C58-DFB8-5DBB-6E63CD9D73DA}"/>
              </a:ext>
            </a:extLst>
          </p:cNvPr>
          <p:cNvSpPr txBox="1"/>
          <p:nvPr/>
        </p:nvSpPr>
        <p:spPr>
          <a:xfrm>
            <a:off x="526472" y="1704307"/>
            <a:ext cx="621792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err="1">
                <a:ln>
                  <a:noFill/>
                </a:ln>
                <a:solidFill>
                  <a:srgbClr val="FF0000"/>
                </a:solidFill>
                <a:effectLst/>
                <a:highlight>
                  <a:srgbClr val="FFFFFF"/>
                </a:highlight>
                <a:uLnTx/>
                <a:uFillTx/>
                <a:latin typeface="Times New Roman" panose="02020603050405020304" pitchFamily="18" charset="0"/>
                <a:ea typeface="+mn-ea"/>
                <a:cs typeface="Times New Roman" panose="02020603050405020304" pitchFamily="18" charset="0"/>
              </a:rPr>
              <a:t>Nhận</a:t>
            </a:r>
            <a:r>
              <a:rPr kumimoji="0" lang="en-US" sz="2600" b="1" i="0" u="none" strike="no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FF0000"/>
                </a:solidFill>
                <a:effectLst/>
                <a:highlight>
                  <a:srgbClr val="FFFFFF"/>
                </a:highlight>
                <a:uLnTx/>
                <a:uFillTx/>
                <a:latin typeface="Times New Roman" panose="02020603050405020304" pitchFamily="18" charset="0"/>
                <a:ea typeface="+mn-ea"/>
                <a:cs typeface="Times New Roman" panose="02020603050405020304" pitchFamily="18" charset="0"/>
              </a:rPr>
              <a:t>xét</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7EE9820F-35E7-7C9B-0941-46FEA6E0EAC5}"/>
              </a:ext>
            </a:extLst>
          </p:cNvPr>
          <p:cNvSpPr txBox="1"/>
          <p:nvPr/>
        </p:nvSpPr>
        <p:spPr>
          <a:xfrm>
            <a:off x="646047" y="2346174"/>
            <a:ext cx="7433423" cy="1692771"/>
          </a:xfrm>
          <a:prstGeom prst="rect">
            <a:avLst/>
          </a:prstGeom>
          <a:noFill/>
        </p:spPr>
        <p:txBody>
          <a:bodyPr wrap="square">
            <a:spAutoFit/>
          </a:bodyPr>
          <a:lstStyle/>
          <a:p>
            <a:pPr algn="just"/>
            <a:r>
              <a:rPr lang="vi-VN" sz="2600" b="1" i="0" dirty="0">
                <a:solidFill>
                  <a:srgbClr val="000000"/>
                </a:solidFill>
                <a:effectLst/>
                <a:highlight>
                  <a:srgbClr val="FFFFFF"/>
                </a:highlight>
                <a:latin typeface="Times New Roman" panose="02020603050405020304" pitchFamily="18" charset="0"/>
                <a:cs typeface="Times New Roman" panose="02020603050405020304" pitchFamily="18" charset="0"/>
              </a:rPr>
              <a:t>Tình huống 3: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Anh T đã bị vi phạm quyền được bảo vệ, chăm sóc sức khỏe khi không được trang bị đầy đủ bảo hộ lao động và không được đưa đi cấp cứu kịp thời.</a:t>
            </a:r>
            <a:endParaRPr lang="en-US" sz="2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A5263299-28E1-5CFC-32F3-C43A2079E131}"/>
              </a:ext>
            </a:extLst>
          </p:cNvPr>
          <p:cNvPicPr>
            <a:picLocks noChangeAspect="1"/>
          </p:cNvPicPr>
          <p:nvPr/>
        </p:nvPicPr>
        <p:blipFill>
          <a:blip r:embed="rId2"/>
          <a:stretch>
            <a:fillRect/>
          </a:stretch>
        </p:blipFill>
        <p:spPr>
          <a:xfrm>
            <a:off x="8079471" y="1181445"/>
            <a:ext cx="4276725" cy="5715000"/>
          </a:xfrm>
          <a:prstGeom prst="rect">
            <a:avLst/>
          </a:prstGeom>
        </p:spPr>
      </p:pic>
      <p:sp>
        <p:nvSpPr>
          <p:cNvPr id="10" name="TextBox 9">
            <a:extLst>
              <a:ext uri="{FF2B5EF4-FFF2-40B4-BE49-F238E27FC236}">
                <a16:creationId xmlns:a16="http://schemas.microsoft.com/office/drawing/2014/main" xmlns="" id="{57C9FCDA-E0D0-DBC0-0A14-D8165DEBB560}"/>
              </a:ext>
            </a:extLst>
          </p:cNvPr>
          <p:cNvSpPr txBox="1"/>
          <p:nvPr/>
        </p:nvSpPr>
        <p:spPr>
          <a:xfrm>
            <a:off x="526472" y="4107252"/>
            <a:ext cx="6797186" cy="2092881"/>
          </a:xfrm>
          <a:prstGeom prst="rect">
            <a:avLst/>
          </a:prstGeom>
          <a:noFill/>
        </p:spPr>
        <p:txBody>
          <a:bodyPr wrap="square">
            <a:spAutoFit/>
          </a:bodyPr>
          <a:lstStyle/>
          <a:p>
            <a:pPr algn="just"/>
            <a:r>
              <a:rPr lang="en-US" sz="2600" b="0" i="0" dirty="0">
                <a:solidFill>
                  <a:srgbClr val="000000"/>
                </a:solidFill>
                <a:effectLst/>
                <a:highlight>
                  <a:srgbClr val="FFFFFF"/>
                </a:highlight>
                <a:latin typeface="Times New Roman" panose="02020603050405020304" pitchFamily="18" charset="0"/>
                <a:cs typeface="Times New Roman" panose="02020603050405020304" pitchFamily="18" charset="0"/>
                <a:sym typeface="Wingdings" panose="05000000000000000000" pitchFamily="2" charset="2"/>
              </a:rPr>
              <a:t> </a:t>
            </a:r>
            <a:r>
              <a:rPr lang="vi-VN" sz="2600" b="0" i="0" dirty="0">
                <a:solidFill>
                  <a:srgbClr val="000000"/>
                </a:solidFill>
                <a:effectLst/>
                <a:highlight>
                  <a:srgbClr val="FFFFFF"/>
                </a:highlight>
                <a:latin typeface="Times New Roman" panose="02020603050405020304" pitchFamily="18" charset="0"/>
                <a:cs typeface="Times New Roman" panose="02020603050405020304" pitchFamily="18" charset="0"/>
              </a:rPr>
              <a:t>Nếu có hành vi vi phạm, các cá nhân đó có thể phải chịu tác hại, hậu quả như sức khỏe bị ảnh hưởng, không được tiếp cận đúng và đầy đủ các dịch vụ y tế, hoặc thậm chí có thể gặp nguy hiểm đến tính mạng.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3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ài_liệu_Chào_mừ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60957339_TF10001108_Win32" id="{A6C51184-2299-4CEF-98D2-C8C2BB96C56E}" vid="{C5A5F0A4-16D5-4A26-AA9F-6575A3634B2E}"/>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EC7F02AD-9687-440F-A9DF-FAA6F22270D7}"/>
    </a:ext>
  </a:extLst>
</a:theme>
</file>

<file path=ppt/theme/theme4.xml><?xml version="1.0" encoding="utf-8"?>
<a:theme xmlns:a="http://schemas.openxmlformats.org/drawingml/2006/main" name="Economy Thesis by Slidesgo">
  <a:themeElements>
    <a:clrScheme name="Simple Light">
      <a:dk1>
        <a:srgbClr val="EFEFEF"/>
      </a:dk1>
      <a:lt1>
        <a:srgbClr val="FFF2CC"/>
      </a:lt1>
      <a:dk2>
        <a:srgbClr val="FFE599"/>
      </a:dk2>
      <a:lt2>
        <a:srgbClr val="FFD966"/>
      </a:lt2>
      <a:accent1>
        <a:srgbClr val="F1C232"/>
      </a:accent1>
      <a:accent2>
        <a:srgbClr val="BF9000"/>
      </a:accent2>
      <a:accent3>
        <a:srgbClr val="434343"/>
      </a:accent3>
      <a:accent4>
        <a:srgbClr val="666666"/>
      </a:accent4>
      <a:accent5>
        <a:srgbClr val="999999"/>
      </a:accent5>
      <a:accent6>
        <a:srgbClr val="CCCCC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{B8CC01A0-35DC-4F1F-92C0-6D4F0342B40D}tf10001108_win32</Template>
  <TotalTime>2649</TotalTime>
  <Words>2863</Words>
  <Application>Microsoft Office PowerPoint</Application>
  <PresentationFormat>Custom</PresentationFormat>
  <Paragraphs>219</Paragraphs>
  <Slides>30</Slides>
  <Notes>9</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Tài_liệu_Chào_mừng</vt:lpstr>
      <vt:lpstr>Default Design</vt:lpstr>
      <vt:lpstr>Ion Boardroom</vt:lpstr>
      <vt:lpstr>Economy Thesis by Slidesgo</vt:lpstr>
      <vt:lpstr>PowerPoint Presentation</vt:lpstr>
      <vt:lpstr> Trò chơi ai nhanh hơn và nhiều hơn </vt:lpstr>
      <vt:lpstr>PowerPoint Presentation</vt:lpstr>
      <vt:lpstr>PowerPoint Presentation</vt:lpstr>
      <vt:lpstr>PowerPoint Presentation</vt:lpstr>
      <vt:lpstr>PowerPoint Presentation</vt:lpstr>
      <vt:lpstr>PowerPoint Presentation</vt:lpstr>
      <vt:lpstr>BÁO CÁO KẾT QUẢ HOẠT ĐỘNG VÀ THẢO LUẬN</vt:lpstr>
      <vt:lpstr>BÁO CÁO KẾT QUẢ HOẠT ĐỘNG VÀ THẢO LUẬN</vt:lpstr>
      <vt:lpstr>Từ sự phân tích các thông tin và giải quyết các tình huống trên em hãy xác định quyền được bảo vệ, chăm sóc sức khỏe của công dân? </vt:lpstr>
      <vt:lpstr>PowerPoint Presentation</vt:lpstr>
      <vt:lpstr>BÁO CÁO KẾT QUẢ HOẠT ĐỘNG VÀ THẢO LUẬN</vt:lpstr>
      <vt:lpstr>BÁO CÁO KẾT QUẢ HOẠT ĐỘNG VÀ THẢO LUẬN</vt:lpstr>
      <vt:lpstr>c. Nếu là bà V, em sẽ làm như sau để bảo vệ quyền đảm bảo an sinh xã hội của mình: + kiểm tra lại hồ sơ của mình để đảm bảo rằng tất cả các thông tin cần thiết đều đã được cung cấp đầy đủ và chính xác. + liên hệ với Uỷ ban nhân dân xã để biết về tình trạng hồ sơ và yêu cầu họ xem xét lại. + tìm hiểu về quyền của mình theo quy định của pháp luật và yêu cầu sự can thiệp của cơ quan chức năng để bảo vệ quyền lợi của mình. + tìm kiếm sự hỗ trợ từ các tổ chức xã hội, cộng đồng để giúp mình trong quá trình này. </vt:lpstr>
      <vt:lpstr>PowerPoint Presentation</vt:lpstr>
      <vt:lpstr>PowerPoint Presentation</vt:lpstr>
      <vt:lpstr>PowerPoint Presentation</vt:lpstr>
      <vt:lpstr>2. Nghĩa vụ của công dân trong bảo vệ, chăm sóc sức khoẻ, đảm bảo an sinh xã hội a, Nghĩa vụ của công dân trong bảo vệ, chăm sóc sức khoẻ</vt:lpstr>
      <vt:lpstr>PowerPoint Presentation</vt:lpstr>
      <vt:lpstr>b, Nghĩa vụ của công dân trong đảm bảo an sinh xã hội</vt:lpstr>
      <vt:lpstr>b, Nghĩa vụ của công dân trong đảm bảo an sinh xã hội</vt:lpstr>
      <vt:lpstr>b, Nghĩa vụ của công dân trong đảm bảo an sinh xã hội</vt:lpstr>
      <vt:lpstr>b, Nghĩa vụ của công dân trong đảm bảo an sinh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Kim Cúc</dc:creator>
  <cp:lastModifiedBy>Administrator</cp:lastModifiedBy>
  <cp:revision>27</cp:revision>
  <dcterms:created xsi:type="dcterms:W3CDTF">2023-06-06T01:05:51Z</dcterms:created>
  <dcterms:modified xsi:type="dcterms:W3CDTF">2025-05-13T01:02:29Z</dcterms:modified>
  <cp:version/>
</cp:coreProperties>
</file>