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svg" ContentType="image/svg+xml"/>
  <Default Extension="wma" ContentType="audio/x-ms-wma"/>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701" r:id="rId2"/>
    <p:sldMasterId id="2147483737" r:id="rId3"/>
    <p:sldMasterId id="2147483761" r:id="rId4"/>
    <p:sldMasterId id="2147483773" r:id="rId5"/>
    <p:sldMasterId id="2147483785" r:id="rId6"/>
    <p:sldMasterId id="2147483797" r:id="rId7"/>
    <p:sldMasterId id="2147483842" r:id="rId8"/>
  </p:sldMasterIdLst>
  <p:notesMasterIdLst>
    <p:notesMasterId r:id="rId27"/>
  </p:notesMasterIdLst>
  <p:sldIdLst>
    <p:sldId id="366" r:id="rId9"/>
    <p:sldId id="346" r:id="rId10"/>
    <p:sldId id="338" r:id="rId11"/>
    <p:sldId id="339" r:id="rId12"/>
    <p:sldId id="340" r:id="rId13"/>
    <p:sldId id="341" r:id="rId14"/>
    <p:sldId id="342" r:id="rId15"/>
    <p:sldId id="343" r:id="rId16"/>
    <p:sldId id="326" r:id="rId17"/>
    <p:sldId id="369" r:id="rId18"/>
    <p:sldId id="394" r:id="rId19"/>
    <p:sldId id="395" r:id="rId20"/>
    <p:sldId id="396" r:id="rId21"/>
    <p:sldId id="397" r:id="rId22"/>
    <p:sldId id="398" r:id="rId23"/>
    <p:sldId id="399" r:id="rId24"/>
    <p:sldId id="404" r:id="rId25"/>
    <p:sldId id="402" r:id="rId26"/>
  </p:sldIdLst>
  <p:sldSz cx="9144000" cy="5143500" type="screen16x9"/>
  <p:notesSz cx="9144000" cy="6858000"/>
  <p:embeddedFontLst>
    <p:embeddedFont>
      <p:font typeface="Roboto" charset="0"/>
      <p:regular r:id="rId28"/>
      <p:bold r:id="rId29"/>
      <p:italic r:id="rId30"/>
      <p:boldItalic r:id="rId31"/>
    </p:embeddedFont>
    <p:embeddedFont>
      <p:font typeface="Catamaran" charset="0"/>
      <p:regular r:id="rId32"/>
      <p:bold r:id="rId33"/>
    </p:embeddedFont>
    <p:embeddedFont>
      <p:font typeface="Calibri Light" charset="0"/>
      <p:regular r:id="rId34"/>
      <p:italic r:id="rId35"/>
    </p:embeddedFont>
    <p:embeddedFont>
      <p:font typeface="Sue Ellen Francisco" charset="0"/>
      <p:regular r:id="rId36"/>
    </p:embeddedFont>
    <p:embeddedFont>
      <p:font typeface="Bahnschrift SemiBold" charset="0"/>
      <p:bold r:id="rId37"/>
    </p:embeddedFont>
    <p:embeddedFont>
      <p:font typeface="Henny Penny" charset="0"/>
      <p:regular r:id="rId38"/>
    </p:embeddedFont>
    <p:embeddedFont>
      <p:font typeface="Cambria" pitchFamily="18" charset="0"/>
      <p:regular r:id="rId39"/>
      <p:bold r:id="rId40"/>
      <p:italic r:id="rId41"/>
      <p:boldItalic r:id="rId42"/>
    </p:embeddedFont>
    <p:embeddedFont>
      <p:font typeface="Calibri" pitchFamily="34" charset="0"/>
      <p:regular r:id="rId43"/>
      <p:bold r:id="rId44"/>
      <p:italic r:id="rId45"/>
      <p:boldItalic r:id="rId46"/>
    </p:embeddedFont>
    <p:embeddedFont>
      <p:font typeface="Cambria Math" pitchFamily="18" charset="0"/>
      <p:regular r:id="rId47"/>
    </p:embeddedFont>
    <p:embeddedFont>
      <p:font typeface="Amatic SC" charset="-79"/>
      <p:regular r:id="rId48"/>
      <p:bold r:id="rId49"/>
    </p:embeddedFont>
    <p:embeddedFont>
      <p:font typeface="Raleway Bold" charset="0"/>
      <p:regular r:id="rId50"/>
      <p:bold r:id="rId51"/>
    </p:embeddedFont>
    <p:embeddedFont>
      <p:font typeface="Nerko One" charset="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3333FF"/>
    <a:srgbClr val="FF99CC"/>
    <a:srgbClr val="000099"/>
    <a:srgbClr val="84A59D"/>
    <a:srgbClr val="F28482"/>
    <a:srgbClr val="FFAB40"/>
    <a:srgbClr val="663300"/>
    <a:srgbClr val="F6BD6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C36F1A8-0314-420A-8A1A-26B5A6BC737C}">
  <a:tblStyle styleId="{0C36F1A8-0314-420A-8A1A-26B5A6BC737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87367" autoAdjust="0"/>
  </p:normalViewPr>
  <p:slideViewPr>
    <p:cSldViewPr snapToGrid="0">
      <p:cViewPr varScale="1">
        <p:scale>
          <a:sx n="99" d="100"/>
          <a:sy n="99" d="100"/>
        </p:scale>
        <p:origin x="-486" y="-19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12.fntdata"/><Relationship Id="rId21" Type="http://schemas.openxmlformats.org/officeDocument/2006/relationships/slide" Target="slides/slide13.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font" Target="fonts/font2.fntdata"/><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2.xml"/><Relationship Id="rId41" Type="http://schemas.openxmlformats.org/officeDocument/2006/relationships/font" Target="fonts/font1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5" Type="http://schemas.openxmlformats.org/officeDocument/2006/relationships/image" Target="../media/image57.wmf"/><Relationship Id="rId4" Type="http://schemas.openxmlformats.org/officeDocument/2006/relationships/image" Target="../media/image5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576435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1a0d3e769_0_33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1a0d3e769_0_33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873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9"/>
        <p:cNvGrpSpPr/>
        <p:nvPr/>
      </p:nvGrpSpPr>
      <p:grpSpPr>
        <a:xfrm>
          <a:off x="0" y="0"/>
          <a:ext cx="0" cy="0"/>
          <a:chOff x="0" y="0"/>
          <a:chExt cx="0" cy="0"/>
        </a:xfrm>
      </p:grpSpPr>
      <p:sp>
        <p:nvSpPr>
          <p:cNvPr id="150" name="Google Shape;150;p3"/>
          <p:cNvSpPr txBox="1">
            <a:spLocks noGrp="1"/>
          </p:cNvSpPr>
          <p:nvPr>
            <p:ph type="title"/>
          </p:nvPr>
        </p:nvSpPr>
        <p:spPr>
          <a:xfrm>
            <a:off x="2422650" y="2346075"/>
            <a:ext cx="4298700" cy="975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434343"/>
              </a:buClr>
              <a:buSzPts val="4000"/>
              <a:buFont typeface="Sue Ellen Francisco"/>
              <a:buNone/>
              <a:defRPr sz="5000" b="1">
                <a:latin typeface="Amatic SC"/>
                <a:ea typeface="Amatic SC"/>
                <a:cs typeface="Amatic SC"/>
                <a:sym typeface="Amatic SC"/>
              </a:defRPr>
            </a:lvl1pPr>
            <a:lvl2pPr lvl="1"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2pPr>
            <a:lvl3pPr lvl="2"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3pPr>
            <a:lvl4pPr lvl="3"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4pPr>
            <a:lvl5pPr lvl="4"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5pPr>
            <a:lvl6pPr lvl="5"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6pPr>
            <a:lvl7pPr lvl="6"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7pPr>
            <a:lvl8pPr lvl="7"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8pPr>
            <a:lvl9pPr lvl="8"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9pPr>
          </a:lstStyle>
          <a:p>
            <a:endParaRPr/>
          </a:p>
        </p:txBody>
      </p:sp>
      <p:sp>
        <p:nvSpPr>
          <p:cNvPr id="151" name="Google Shape;151;p3"/>
          <p:cNvSpPr txBox="1">
            <a:spLocks noGrp="1"/>
          </p:cNvSpPr>
          <p:nvPr>
            <p:ph type="title" idx="2" hasCustomPrompt="1"/>
          </p:nvPr>
        </p:nvSpPr>
        <p:spPr>
          <a:xfrm>
            <a:off x="311700" y="4965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Font typeface="Amatic SC"/>
              <a:buNone/>
              <a:defRPr sz="6000" b="1">
                <a:latin typeface="Amatic SC"/>
                <a:ea typeface="Amatic SC"/>
                <a:cs typeface="Amatic SC"/>
                <a:sym typeface="Amatic SC"/>
              </a:defRPr>
            </a:lvl1pPr>
            <a:lvl2pPr lvl="1" algn="ctr" rtl="0">
              <a:spcBef>
                <a:spcPts val="0"/>
              </a:spcBef>
              <a:spcAft>
                <a:spcPts val="0"/>
              </a:spcAft>
              <a:buSzPts val="6000"/>
              <a:buFont typeface="Amatic SC"/>
              <a:buNone/>
              <a:defRPr sz="6000" b="1">
                <a:latin typeface="Amatic SC"/>
                <a:ea typeface="Amatic SC"/>
                <a:cs typeface="Amatic SC"/>
                <a:sym typeface="Amatic SC"/>
              </a:defRPr>
            </a:lvl2pPr>
            <a:lvl3pPr lvl="2" algn="ctr" rtl="0">
              <a:spcBef>
                <a:spcPts val="0"/>
              </a:spcBef>
              <a:spcAft>
                <a:spcPts val="0"/>
              </a:spcAft>
              <a:buSzPts val="6000"/>
              <a:buFont typeface="Amatic SC"/>
              <a:buNone/>
              <a:defRPr sz="6000" b="1">
                <a:latin typeface="Amatic SC"/>
                <a:ea typeface="Amatic SC"/>
                <a:cs typeface="Amatic SC"/>
                <a:sym typeface="Amatic SC"/>
              </a:defRPr>
            </a:lvl3pPr>
            <a:lvl4pPr lvl="3" algn="ctr" rtl="0">
              <a:spcBef>
                <a:spcPts val="0"/>
              </a:spcBef>
              <a:spcAft>
                <a:spcPts val="0"/>
              </a:spcAft>
              <a:buSzPts val="6000"/>
              <a:buFont typeface="Amatic SC"/>
              <a:buNone/>
              <a:defRPr sz="6000" b="1">
                <a:latin typeface="Amatic SC"/>
                <a:ea typeface="Amatic SC"/>
                <a:cs typeface="Amatic SC"/>
                <a:sym typeface="Amatic SC"/>
              </a:defRPr>
            </a:lvl4pPr>
            <a:lvl5pPr lvl="4" algn="ctr" rtl="0">
              <a:spcBef>
                <a:spcPts val="0"/>
              </a:spcBef>
              <a:spcAft>
                <a:spcPts val="0"/>
              </a:spcAft>
              <a:buSzPts val="6000"/>
              <a:buFont typeface="Amatic SC"/>
              <a:buNone/>
              <a:defRPr sz="6000" b="1">
                <a:latin typeface="Amatic SC"/>
                <a:ea typeface="Amatic SC"/>
                <a:cs typeface="Amatic SC"/>
                <a:sym typeface="Amatic SC"/>
              </a:defRPr>
            </a:lvl5pPr>
            <a:lvl6pPr lvl="5" algn="ctr" rtl="0">
              <a:spcBef>
                <a:spcPts val="0"/>
              </a:spcBef>
              <a:spcAft>
                <a:spcPts val="0"/>
              </a:spcAft>
              <a:buSzPts val="6000"/>
              <a:buFont typeface="Amatic SC"/>
              <a:buNone/>
              <a:defRPr sz="6000" b="1">
                <a:latin typeface="Amatic SC"/>
                <a:ea typeface="Amatic SC"/>
                <a:cs typeface="Amatic SC"/>
                <a:sym typeface="Amatic SC"/>
              </a:defRPr>
            </a:lvl6pPr>
            <a:lvl7pPr lvl="6" algn="ctr" rtl="0">
              <a:spcBef>
                <a:spcPts val="0"/>
              </a:spcBef>
              <a:spcAft>
                <a:spcPts val="0"/>
              </a:spcAft>
              <a:buSzPts val="6000"/>
              <a:buFont typeface="Amatic SC"/>
              <a:buNone/>
              <a:defRPr sz="6000" b="1">
                <a:latin typeface="Amatic SC"/>
                <a:ea typeface="Amatic SC"/>
                <a:cs typeface="Amatic SC"/>
                <a:sym typeface="Amatic SC"/>
              </a:defRPr>
            </a:lvl7pPr>
            <a:lvl8pPr lvl="7" algn="ctr" rtl="0">
              <a:spcBef>
                <a:spcPts val="0"/>
              </a:spcBef>
              <a:spcAft>
                <a:spcPts val="0"/>
              </a:spcAft>
              <a:buSzPts val="6000"/>
              <a:buFont typeface="Amatic SC"/>
              <a:buNone/>
              <a:defRPr sz="6000" b="1">
                <a:latin typeface="Amatic SC"/>
                <a:ea typeface="Amatic SC"/>
                <a:cs typeface="Amatic SC"/>
                <a:sym typeface="Amatic SC"/>
              </a:defRPr>
            </a:lvl8pPr>
            <a:lvl9pPr lvl="8" algn="ctr" rtl="0">
              <a:spcBef>
                <a:spcPts val="0"/>
              </a:spcBef>
              <a:spcAft>
                <a:spcPts val="0"/>
              </a:spcAft>
              <a:buSzPts val="6000"/>
              <a:buFont typeface="Amatic SC"/>
              <a:buNone/>
              <a:defRPr sz="6000" b="1">
                <a:latin typeface="Amatic SC"/>
                <a:ea typeface="Amatic SC"/>
                <a:cs typeface="Amatic SC"/>
                <a:sym typeface="Amatic SC"/>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5/6/2025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1639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5/6/2025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5442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5/6/2025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52635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29697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52617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737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59186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22895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50688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95788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5/6/2025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8060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83453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18093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99077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2796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38542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26951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40014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37586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76921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8770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5/6/2025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74907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95200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36912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5121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836225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878244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35049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93102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36127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20656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7222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5/6/2025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84196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3478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446869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43495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54061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1631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60836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E248F41-61BA-44AB-9C09-1757113D1C4E}"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6B585E4B-7911-4D6C-9BB2-8BA484EC3CB5}"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189974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E248F41-61BA-44AB-9C09-1757113D1C4E}"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6B585E4B-7911-4D6C-9BB2-8BA484EC3CB5}"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30672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1"/>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E248F41-61BA-44AB-9C09-1757113D1C4E}"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6B585E4B-7911-4D6C-9BB2-8BA484EC3CB5}"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11345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E248F41-61BA-44AB-9C09-1757113D1C4E}"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6B585E4B-7911-4D6C-9BB2-8BA484EC3CB5}"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06257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5/6/2025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304218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7"/>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7"/>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E248F41-61BA-44AB-9C09-1757113D1C4E}"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6B585E4B-7911-4D6C-9BB2-8BA484EC3CB5}"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79614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E248F41-61BA-44AB-9C09-1757113D1C4E}"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6B585E4B-7911-4D6C-9BB2-8BA484EC3CB5}"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50889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E248F41-61BA-44AB-9C09-1757113D1C4E}"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6B585E4B-7911-4D6C-9BB2-8BA484EC3CB5}"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59259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E248F41-61BA-44AB-9C09-1757113D1C4E}"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6B585E4B-7911-4D6C-9BB2-8BA484EC3CB5}"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71880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E248F41-61BA-44AB-9C09-1757113D1C4E}"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6B585E4B-7911-4D6C-9BB2-8BA484EC3CB5}"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84959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E248F41-61BA-44AB-9C09-1757113D1C4E}"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6B585E4B-7911-4D6C-9BB2-8BA484EC3CB5}"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034012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E248F41-61BA-44AB-9C09-1757113D1C4E}"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6B585E4B-7911-4D6C-9BB2-8BA484EC3CB5}"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885984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2923455E-3500-4D7D-8126-86E987962AA1}"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D2BBAFDC-099D-49D8-B069-B2ED966DA100}"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48958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2923455E-3500-4D7D-8126-86E987962AA1}"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D2BBAFDC-099D-49D8-B069-B2ED966DA100}"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289814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2923455E-3500-4D7D-8126-86E987962AA1}"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D2BBAFDC-099D-49D8-B069-B2ED966DA100}"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8183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5/6/2025</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038983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2923455E-3500-4D7D-8126-86E987962AA1}"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D2BBAFDC-099D-49D8-B069-B2ED966DA100}"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886598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7"/>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7"/>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2923455E-3500-4D7D-8126-86E987962AA1}"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D2BBAFDC-099D-49D8-B069-B2ED966DA100}"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402497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2923455E-3500-4D7D-8126-86E987962AA1}"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D2BBAFDC-099D-49D8-B069-B2ED966DA100}"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02227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2923455E-3500-4D7D-8126-86E987962AA1}"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D2BBAFDC-099D-49D8-B069-B2ED966DA100}"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381132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5"/>
            <a:ext cx="3008313" cy="351829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2923455E-3500-4D7D-8126-86E987962AA1}"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D2BBAFDC-099D-49D8-B069-B2ED966DA100}"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85712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2923455E-3500-4D7D-8126-86E987962AA1}"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D2BBAFDC-099D-49D8-B069-B2ED966DA100}"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440334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2923455E-3500-4D7D-8126-86E987962AA1}"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D2BBAFDC-099D-49D8-B069-B2ED966DA100}"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059909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2923455E-3500-4D7D-8126-86E987962AA1}"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D2BBAFDC-099D-49D8-B069-B2ED966DA100}"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143523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108702">
            <a:off x="5920486" y="23793"/>
            <a:ext cx="4661767" cy="3602507"/>
          </a:xfrm>
          <a:custGeom>
            <a:avLst/>
            <a:gdLst/>
            <a:ahLst/>
            <a:cxnLst/>
            <a:rect l="l" t="t" r="r" b="b"/>
            <a:pathLst>
              <a:path w="240209" h="185628" extrusionOk="0">
                <a:moveTo>
                  <a:pt x="220788" y="1"/>
                </a:moveTo>
                <a:cubicBezTo>
                  <a:pt x="213773" y="1"/>
                  <a:pt x="206748" y="2204"/>
                  <a:pt x="201109" y="6379"/>
                </a:cubicBezTo>
                <a:cubicBezTo>
                  <a:pt x="195156" y="10785"/>
                  <a:pt x="191393" y="16250"/>
                  <a:pt x="190512" y="23453"/>
                </a:cubicBezTo>
                <a:cubicBezTo>
                  <a:pt x="189607" y="30930"/>
                  <a:pt x="192524" y="37669"/>
                  <a:pt x="187500" y="44336"/>
                </a:cubicBezTo>
                <a:cubicBezTo>
                  <a:pt x="183999" y="48980"/>
                  <a:pt x="178451" y="50528"/>
                  <a:pt x="173308" y="52742"/>
                </a:cubicBezTo>
                <a:cubicBezTo>
                  <a:pt x="165449" y="56147"/>
                  <a:pt x="157925" y="61969"/>
                  <a:pt x="155496" y="70411"/>
                </a:cubicBezTo>
                <a:cubicBezTo>
                  <a:pt x="153722" y="76543"/>
                  <a:pt x="154781" y="83055"/>
                  <a:pt x="152448" y="89044"/>
                </a:cubicBezTo>
                <a:cubicBezTo>
                  <a:pt x="148620" y="98847"/>
                  <a:pt x="140559" y="101747"/>
                  <a:pt x="131086" y="101747"/>
                </a:cubicBezTo>
                <a:cubicBezTo>
                  <a:pt x="129950" y="101747"/>
                  <a:pt x="128795" y="101706"/>
                  <a:pt x="127623" y="101629"/>
                </a:cubicBezTo>
                <a:cubicBezTo>
                  <a:pt x="125871" y="101515"/>
                  <a:pt x="124142" y="101452"/>
                  <a:pt x="122435" y="101452"/>
                </a:cubicBezTo>
                <a:cubicBezTo>
                  <a:pt x="113055" y="101452"/>
                  <a:pt x="104375" y="103368"/>
                  <a:pt x="96548" y="109392"/>
                </a:cubicBezTo>
                <a:cubicBezTo>
                  <a:pt x="90654" y="113916"/>
                  <a:pt x="86535" y="120369"/>
                  <a:pt x="81118" y="125418"/>
                </a:cubicBezTo>
                <a:cubicBezTo>
                  <a:pt x="72509" y="133395"/>
                  <a:pt x="60853" y="137991"/>
                  <a:pt x="49125" y="138003"/>
                </a:cubicBezTo>
                <a:cubicBezTo>
                  <a:pt x="49086" y="138003"/>
                  <a:pt x="49047" y="138003"/>
                  <a:pt x="49007" y="138003"/>
                </a:cubicBezTo>
                <a:cubicBezTo>
                  <a:pt x="40502" y="138003"/>
                  <a:pt x="32073" y="135709"/>
                  <a:pt x="23591" y="135709"/>
                </a:cubicBezTo>
                <a:cubicBezTo>
                  <a:pt x="22649" y="135709"/>
                  <a:pt x="21708" y="135737"/>
                  <a:pt x="20765" y="135800"/>
                </a:cubicBezTo>
                <a:cubicBezTo>
                  <a:pt x="11287" y="136431"/>
                  <a:pt x="988" y="166804"/>
                  <a:pt x="0" y="176257"/>
                </a:cubicBezTo>
                <a:lnTo>
                  <a:pt x="240209" y="185627"/>
                </a:lnTo>
                <a:lnTo>
                  <a:pt x="230898" y="1605"/>
                </a:lnTo>
                <a:cubicBezTo>
                  <a:pt x="227639" y="526"/>
                  <a:pt x="224215" y="1"/>
                  <a:pt x="2207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oogle Shape;10;p2"/>
          <p:cNvGrpSpPr/>
          <p:nvPr/>
        </p:nvGrpSpPr>
        <p:grpSpPr>
          <a:xfrm>
            <a:off x="7415825" y="539488"/>
            <a:ext cx="1493588" cy="217350"/>
            <a:chOff x="7683975" y="539488"/>
            <a:chExt cx="1493588" cy="217350"/>
          </a:xfrm>
        </p:grpSpPr>
        <p:sp>
          <p:nvSpPr>
            <p:cNvPr id="11" name="Google Shape;11;p2"/>
            <p:cNvSpPr/>
            <p:nvPr/>
          </p:nvSpPr>
          <p:spPr>
            <a:xfrm>
              <a:off x="7684363" y="541563"/>
              <a:ext cx="223425" cy="214875"/>
            </a:xfrm>
            <a:custGeom>
              <a:avLst/>
              <a:gdLst/>
              <a:ahLst/>
              <a:cxnLst/>
              <a:rect l="l" t="t" r="r" b="b"/>
              <a:pathLst>
                <a:path w="8937" h="8595" extrusionOk="0">
                  <a:moveTo>
                    <a:pt x="1904" y="1"/>
                  </a:moveTo>
                  <a:cubicBezTo>
                    <a:pt x="1467" y="1"/>
                    <a:pt x="1034" y="175"/>
                    <a:pt x="699" y="525"/>
                  </a:cubicBezTo>
                  <a:cubicBezTo>
                    <a:pt x="0" y="1163"/>
                    <a:pt x="0" y="2258"/>
                    <a:pt x="669" y="2896"/>
                  </a:cubicBezTo>
                  <a:lnTo>
                    <a:pt x="5836" y="8093"/>
                  </a:lnTo>
                  <a:cubicBezTo>
                    <a:pt x="6170" y="8428"/>
                    <a:pt x="6604" y="8595"/>
                    <a:pt x="7040" y="8595"/>
                  </a:cubicBezTo>
                  <a:cubicBezTo>
                    <a:pt x="7477" y="8595"/>
                    <a:pt x="7918" y="8428"/>
                    <a:pt x="8268" y="8093"/>
                  </a:cubicBezTo>
                  <a:cubicBezTo>
                    <a:pt x="8936" y="7394"/>
                    <a:pt x="8936" y="6331"/>
                    <a:pt x="8268" y="5662"/>
                  </a:cubicBezTo>
                  <a:lnTo>
                    <a:pt x="3131" y="525"/>
                  </a:lnTo>
                  <a:cubicBezTo>
                    <a:pt x="2781" y="175"/>
                    <a:pt x="2341" y="1"/>
                    <a:pt x="19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7683975" y="541175"/>
              <a:ext cx="224200" cy="215650"/>
            </a:xfrm>
            <a:custGeom>
              <a:avLst/>
              <a:gdLst/>
              <a:ahLst/>
              <a:cxnLst/>
              <a:rect l="l" t="t" r="r" b="b"/>
              <a:pathLst>
                <a:path w="8968" h="8626" extrusionOk="0">
                  <a:moveTo>
                    <a:pt x="7071" y="1"/>
                  </a:moveTo>
                  <a:cubicBezTo>
                    <a:pt x="6635" y="1"/>
                    <a:pt x="6201" y="175"/>
                    <a:pt x="5867" y="525"/>
                  </a:cubicBezTo>
                  <a:lnTo>
                    <a:pt x="700" y="5692"/>
                  </a:lnTo>
                  <a:cubicBezTo>
                    <a:pt x="1" y="6361"/>
                    <a:pt x="1" y="7425"/>
                    <a:pt x="700" y="8124"/>
                  </a:cubicBezTo>
                  <a:cubicBezTo>
                    <a:pt x="1034" y="8458"/>
                    <a:pt x="1467" y="8625"/>
                    <a:pt x="1904" y="8625"/>
                  </a:cubicBezTo>
                  <a:cubicBezTo>
                    <a:pt x="2341" y="8625"/>
                    <a:pt x="2782" y="8458"/>
                    <a:pt x="3131" y="8124"/>
                  </a:cubicBezTo>
                  <a:lnTo>
                    <a:pt x="8299" y="2957"/>
                  </a:lnTo>
                  <a:cubicBezTo>
                    <a:pt x="8967" y="2258"/>
                    <a:pt x="8967" y="1194"/>
                    <a:pt x="8299" y="525"/>
                  </a:cubicBezTo>
                  <a:cubicBezTo>
                    <a:pt x="7949" y="175"/>
                    <a:pt x="7508" y="1"/>
                    <a:pt x="70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348488" y="539488"/>
              <a:ext cx="60825" cy="60800"/>
            </a:xfrm>
            <a:custGeom>
              <a:avLst/>
              <a:gdLst/>
              <a:ahLst/>
              <a:cxnLst/>
              <a:rect l="l" t="t" r="r" b="b"/>
              <a:pathLst>
                <a:path w="2433" h="2432" extrusionOk="0">
                  <a:moveTo>
                    <a:pt x="1217" y="0"/>
                  </a:moveTo>
                  <a:cubicBezTo>
                    <a:pt x="548" y="0"/>
                    <a:pt x="1" y="547"/>
                    <a:pt x="1" y="1216"/>
                  </a:cubicBezTo>
                  <a:cubicBezTo>
                    <a:pt x="1" y="1885"/>
                    <a:pt x="548" y="2432"/>
                    <a:pt x="1217" y="2432"/>
                  </a:cubicBezTo>
                  <a:cubicBezTo>
                    <a:pt x="1885" y="2432"/>
                    <a:pt x="2433" y="1885"/>
                    <a:pt x="2433" y="1216"/>
                  </a:cubicBezTo>
                  <a:cubicBezTo>
                    <a:pt x="2433" y="547"/>
                    <a:pt x="1885" y="0"/>
                    <a:pt x="1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8347738" y="696013"/>
              <a:ext cx="60825" cy="60825"/>
            </a:xfrm>
            <a:custGeom>
              <a:avLst/>
              <a:gdLst/>
              <a:ahLst/>
              <a:cxnLst/>
              <a:rect l="l" t="t" r="r" b="b"/>
              <a:pathLst>
                <a:path w="2433" h="2433" extrusionOk="0">
                  <a:moveTo>
                    <a:pt x="1216" y="1"/>
                  </a:moveTo>
                  <a:cubicBezTo>
                    <a:pt x="517" y="1"/>
                    <a:pt x="1" y="578"/>
                    <a:pt x="1" y="1216"/>
                  </a:cubicBezTo>
                  <a:cubicBezTo>
                    <a:pt x="1" y="1915"/>
                    <a:pt x="548" y="2432"/>
                    <a:pt x="1216" y="2432"/>
                  </a:cubicBezTo>
                  <a:cubicBezTo>
                    <a:pt x="1885" y="2432"/>
                    <a:pt x="2432" y="1855"/>
                    <a:pt x="2432" y="1216"/>
                  </a:cubicBezTo>
                  <a:cubicBezTo>
                    <a:pt x="2432" y="548"/>
                    <a:pt x="188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500488" y="539488"/>
              <a:ext cx="60800" cy="60800"/>
            </a:xfrm>
            <a:custGeom>
              <a:avLst/>
              <a:gdLst/>
              <a:ahLst/>
              <a:cxnLst/>
              <a:rect l="l" t="t" r="r" b="b"/>
              <a:pathLst>
                <a:path w="2432" h="2432" extrusionOk="0">
                  <a:moveTo>
                    <a:pt x="1216" y="0"/>
                  </a:moveTo>
                  <a:cubicBezTo>
                    <a:pt x="547" y="0"/>
                    <a:pt x="0" y="547"/>
                    <a:pt x="0" y="1216"/>
                  </a:cubicBezTo>
                  <a:cubicBezTo>
                    <a:pt x="0" y="1885"/>
                    <a:pt x="547" y="2432"/>
                    <a:pt x="1216" y="2432"/>
                  </a:cubicBezTo>
                  <a:cubicBezTo>
                    <a:pt x="1885" y="2432"/>
                    <a:pt x="2432" y="1885"/>
                    <a:pt x="2432" y="1216"/>
                  </a:cubicBezTo>
                  <a:cubicBezTo>
                    <a:pt x="2432" y="547"/>
                    <a:pt x="1885" y="0"/>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8500488" y="696013"/>
              <a:ext cx="60800" cy="60825"/>
            </a:xfrm>
            <a:custGeom>
              <a:avLst/>
              <a:gdLst/>
              <a:ahLst/>
              <a:cxnLst/>
              <a:rect l="l" t="t" r="r" b="b"/>
              <a:pathLst>
                <a:path w="2432" h="2433" extrusionOk="0">
                  <a:moveTo>
                    <a:pt x="1216" y="1"/>
                  </a:moveTo>
                  <a:cubicBezTo>
                    <a:pt x="517" y="1"/>
                    <a:pt x="0" y="578"/>
                    <a:pt x="0" y="1216"/>
                  </a:cubicBezTo>
                  <a:cubicBezTo>
                    <a:pt x="0" y="1915"/>
                    <a:pt x="578" y="2432"/>
                    <a:pt x="1216" y="2432"/>
                  </a:cubicBezTo>
                  <a:cubicBezTo>
                    <a:pt x="1915" y="2432"/>
                    <a:pt x="2432" y="1855"/>
                    <a:pt x="2432" y="1216"/>
                  </a:cubicBezTo>
                  <a:cubicBezTo>
                    <a:pt x="2432" y="548"/>
                    <a:pt x="191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8039988" y="539488"/>
              <a:ext cx="60800" cy="60800"/>
            </a:xfrm>
            <a:custGeom>
              <a:avLst/>
              <a:gdLst/>
              <a:ahLst/>
              <a:cxnLst/>
              <a:rect l="l" t="t" r="r" b="b"/>
              <a:pathLst>
                <a:path w="2432" h="2432" extrusionOk="0">
                  <a:moveTo>
                    <a:pt x="1216" y="0"/>
                  </a:moveTo>
                  <a:cubicBezTo>
                    <a:pt x="547" y="0"/>
                    <a:pt x="0" y="547"/>
                    <a:pt x="0" y="1216"/>
                  </a:cubicBezTo>
                  <a:cubicBezTo>
                    <a:pt x="0" y="1885"/>
                    <a:pt x="547" y="2432"/>
                    <a:pt x="1216" y="2432"/>
                  </a:cubicBezTo>
                  <a:cubicBezTo>
                    <a:pt x="1885" y="2432"/>
                    <a:pt x="2432" y="1885"/>
                    <a:pt x="2432" y="1216"/>
                  </a:cubicBezTo>
                  <a:cubicBezTo>
                    <a:pt x="2432" y="547"/>
                    <a:pt x="1885" y="0"/>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8038463" y="696013"/>
              <a:ext cx="61575" cy="60825"/>
            </a:xfrm>
            <a:custGeom>
              <a:avLst/>
              <a:gdLst/>
              <a:ahLst/>
              <a:cxnLst/>
              <a:rect l="l" t="t" r="r" b="b"/>
              <a:pathLst>
                <a:path w="2463" h="2433" extrusionOk="0">
                  <a:moveTo>
                    <a:pt x="1216" y="1"/>
                  </a:moveTo>
                  <a:cubicBezTo>
                    <a:pt x="548" y="1"/>
                    <a:pt x="0" y="578"/>
                    <a:pt x="0" y="1216"/>
                  </a:cubicBezTo>
                  <a:cubicBezTo>
                    <a:pt x="0" y="1915"/>
                    <a:pt x="578" y="2432"/>
                    <a:pt x="1216" y="2432"/>
                  </a:cubicBezTo>
                  <a:cubicBezTo>
                    <a:pt x="1915" y="2432"/>
                    <a:pt x="2463" y="1855"/>
                    <a:pt x="2463" y="1216"/>
                  </a:cubicBezTo>
                  <a:cubicBezTo>
                    <a:pt x="2463" y="548"/>
                    <a:pt x="191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191963" y="539488"/>
              <a:ext cx="60825" cy="60800"/>
            </a:xfrm>
            <a:custGeom>
              <a:avLst/>
              <a:gdLst/>
              <a:ahLst/>
              <a:cxnLst/>
              <a:rect l="l" t="t" r="r" b="b"/>
              <a:pathLst>
                <a:path w="2433" h="2432" extrusionOk="0">
                  <a:moveTo>
                    <a:pt x="1216" y="0"/>
                  </a:moveTo>
                  <a:cubicBezTo>
                    <a:pt x="548" y="0"/>
                    <a:pt x="0" y="547"/>
                    <a:pt x="0" y="1216"/>
                  </a:cubicBezTo>
                  <a:cubicBezTo>
                    <a:pt x="0" y="1885"/>
                    <a:pt x="548" y="2432"/>
                    <a:pt x="1216" y="2432"/>
                  </a:cubicBezTo>
                  <a:cubicBezTo>
                    <a:pt x="1885" y="2432"/>
                    <a:pt x="2432" y="1885"/>
                    <a:pt x="2432" y="1216"/>
                  </a:cubicBezTo>
                  <a:cubicBezTo>
                    <a:pt x="2432" y="547"/>
                    <a:pt x="1885" y="0"/>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191963" y="696013"/>
              <a:ext cx="60825" cy="60825"/>
            </a:xfrm>
            <a:custGeom>
              <a:avLst/>
              <a:gdLst/>
              <a:ahLst/>
              <a:cxnLst/>
              <a:rect l="l" t="t" r="r" b="b"/>
              <a:pathLst>
                <a:path w="2433" h="2433" extrusionOk="0">
                  <a:moveTo>
                    <a:pt x="1216" y="1"/>
                  </a:moveTo>
                  <a:cubicBezTo>
                    <a:pt x="517" y="1"/>
                    <a:pt x="0" y="578"/>
                    <a:pt x="0" y="1216"/>
                  </a:cubicBezTo>
                  <a:cubicBezTo>
                    <a:pt x="0" y="1915"/>
                    <a:pt x="548" y="2432"/>
                    <a:pt x="1216" y="2432"/>
                  </a:cubicBezTo>
                  <a:cubicBezTo>
                    <a:pt x="1885" y="2432"/>
                    <a:pt x="2432" y="1855"/>
                    <a:pt x="2432" y="1216"/>
                  </a:cubicBezTo>
                  <a:cubicBezTo>
                    <a:pt x="2432" y="548"/>
                    <a:pt x="188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8964763" y="539488"/>
              <a:ext cx="60825" cy="60800"/>
            </a:xfrm>
            <a:custGeom>
              <a:avLst/>
              <a:gdLst/>
              <a:ahLst/>
              <a:cxnLst/>
              <a:rect l="l" t="t" r="r" b="b"/>
              <a:pathLst>
                <a:path w="2433" h="2432" extrusionOk="0">
                  <a:moveTo>
                    <a:pt x="1217" y="0"/>
                  </a:moveTo>
                  <a:cubicBezTo>
                    <a:pt x="548" y="0"/>
                    <a:pt x="1" y="547"/>
                    <a:pt x="1" y="1216"/>
                  </a:cubicBezTo>
                  <a:cubicBezTo>
                    <a:pt x="1" y="1885"/>
                    <a:pt x="548" y="2432"/>
                    <a:pt x="1217" y="2432"/>
                  </a:cubicBezTo>
                  <a:cubicBezTo>
                    <a:pt x="1885" y="2432"/>
                    <a:pt x="2432" y="1885"/>
                    <a:pt x="2432" y="1216"/>
                  </a:cubicBezTo>
                  <a:cubicBezTo>
                    <a:pt x="2432" y="547"/>
                    <a:pt x="1885" y="0"/>
                    <a:pt x="1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964763" y="696013"/>
              <a:ext cx="60825" cy="60825"/>
            </a:xfrm>
            <a:custGeom>
              <a:avLst/>
              <a:gdLst/>
              <a:ahLst/>
              <a:cxnLst/>
              <a:rect l="l" t="t" r="r" b="b"/>
              <a:pathLst>
                <a:path w="2433" h="2433" extrusionOk="0">
                  <a:moveTo>
                    <a:pt x="1217" y="1"/>
                  </a:moveTo>
                  <a:cubicBezTo>
                    <a:pt x="548" y="1"/>
                    <a:pt x="1" y="578"/>
                    <a:pt x="1" y="1216"/>
                  </a:cubicBezTo>
                  <a:cubicBezTo>
                    <a:pt x="1" y="1915"/>
                    <a:pt x="578" y="2432"/>
                    <a:pt x="1217" y="2432"/>
                  </a:cubicBezTo>
                  <a:cubicBezTo>
                    <a:pt x="1916" y="2432"/>
                    <a:pt x="2432" y="1855"/>
                    <a:pt x="2432" y="1216"/>
                  </a:cubicBezTo>
                  <a:cubicBezTo>
                    <a:pt x="2432" y="548"/>
                    <a:pt x="1916" y="1"/>
                    <a:pt x="1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9116738" y="539488"/>
              <a:ext cx="60825" cy="60800"/>
            </a:xfrm>
            <a:custGeom>
              <a:avLst/>
              <a:gdLst/>
              <a:ahLst/>
              <a:cxnLst/>
              <a:rect l="l" t="t" r="r" b="b"/>
              <a:pathLst>
                <a:path w="2433" h="2432" extrusionOk="0">
                  <a:moveTo>
                    <a:pt x="1217" y="0"/>
                  </a:moveTo>
                  <a:cubicBezTo>
                    <a:pt x="548" y="0"/>
                    <a:pt x="1" y="578"/>
                    <a:pt x="1" y="1216"/>
                  </a:cubicBezTo>
                  <a:cubicBezTo>
                    <a:pt x="1" y="1885"/>
                    <a:pt x="579" y="2432"/>
                    <a:pt x="1217" y="2432"/>
                  </a:cubicBezTo>
                  <a:cubicBezTo>
                    <a:pt x="1916" y="2432"/>
                    <a:pt x="2433" y="1854"/>
                    <a:pt x="2433" y="1216"/>
                  </a:cubicBezTo>
                  <a:cubicBezTo>
                    <a:pt x="2433" y="517"/>
                    <a:pt x="1916" y="0"/>
                    <a:pt x="1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9116738" y="696013"/>
              <a:ext cx="60825" cy="60825"/>
            </a:xfrm>
            <a:custGeom>
              <a:avLst/>
              <a:gdLst/>
              <a:ahLst/>
              <a:cxnLst/>
              <a:rect l="l" t="t" r="r" b="b"/>
              <a:pathLst>
                <a:path w="2433" h="2433" extrusionOk="0">
                  <a:moveTo>
                    <a:pt x="1217" y="1"/>
                  </a:moveTo>
                  <a:cubicBezTo>
                    <a:pt x="548" y="1"/>
                    <a:pt x="1" y="578"/>
                    <a:pt x="1" y="1216"/>
                  </a:cubicBezTo>
                  <a:cubicBezTo>
                    <a:pt x="1" y="1915"/>
                    <a:pt x="579" y="2432"/>
                    <a:pt x="1217" y="2432"/>
                  </a:cubicBezTo>
                  <a:cubicBezTo>
                    <a:pt x="1916" y="2432"/>
                    <a:pt x="2433" y="1855"/>
                    <a:pt x="2433" y="1216"/>
                  </a:cubicBezTo>
                  <a:cubicBezTo>
                    <a:pt x="2433" y="548"/>
                    <a:pt x="1916" y="1"/>
                    <a:pt x="1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8656263" y="539488"/>
              <a:ext cx="60800" cy="60800"/>
            </a:xfrm>
            <a:custGeom>
              <a:avLst/>
              <a:gdLst/>
              <a:ahLst/>
              <a:cxnLst/>
              <a:rect l="l" t="t" r="r" b="b"/>
              <a:pathLst>
                <a:path w="2432" h="2432" extrusionOk="0">
                  <a:moveTo>
                    <a:pt x="1216" y="0"/>
                  </a:moveTo>
                  <a:cubicBezTo>
                    <a:pt x="547" y="0"/>
                    <a:pt x="0" y="547"/>
                    <a:pt x="0" y="1216"/>
                  </a:cubicBezTo>
                  <a:cubicBezTo>
                    <a:pt x="0" y="1885"/>
                    <a:pt x="547" y="2432"/>
                    <a:pt x="1216" y="2432"/>
                  </a:cubicBezTo>
                  <a:cubicBezTo>
                    <a:pt x="1885" y="2432"/>
                    <a:pt x="2432" y="1885"/>
                    <a:pt x="2432" y="1216"/>
                  </a:cubicBezTo>
                  <a:cubicBezTo>
                    <a:pt x="2432" y="547"/>
                    <a:pt x="1885" y="0"/>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8656263" y="696013"/>
              <a:ext cx="60800" cy="60825"/>
            </a:xfrm>
            <a:custGeom>
              <a:avLst/>
              <a:gdLst/>
              <a:ahLst/>
              <a:cxnLst/>
              <a:rect l="l" t="t" r="r" b="b"/>
              <a:pathLst>
                <a:path w="2432" h="2433" extrusionOk="0">
                  <a:moveTo>
                    <a:pt x="1216" y="1"/>
                  </a:moveTo>
                  <a:cubicBezTo>
                    <a:pt x="517" y="1"/>
                    <a:pt x="0" y="578"/>
                    <a:pt x="0" y="1216"/>
                  </a:cubicBezTo>
                  <a:cubicBezTo>
                    <a:pt x="0" y="1915"/>
                    <a:pt x="578" y="2432"/>
                    <a:pt x="1216" y="2432"/>
                  </a:cubicBezTo>
                  <a:cubicBezTo>
                    <a:pt x="1915" y="2432"/>
                    <a:pt x="2432" y="1855"/>
                    <a:pt x="2432" y="1216"/>
                  </a:cubicBezTo>
                  <a:cubicBezTo>
                    <a:pt x="2432" y="548"/>
                    <a:pt x="191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8808988" y="539488"/>
              <a:ext cx="60825" cy="60800"/>
            </a:xfrm>
            <a:custGeom>
              <a:avLst/>
              <a:gdLst/>
              <a:ahLst/>
              <a:cxnLst/>
              <a:rect l="l" t="t" r="r" b="b"/>
              <a:pathLst>
                <a:path w="2433" h="2432" extrusionOk="0">
                  <a:moveTo>
                    <a:pt x="1217" y="0"/>
                  </a:moveTo>
                  <a:cubicBezTo>
                    <a:pt x="548" y="0"/>
                    <a:pt x="1" y="547"/>
                    <a:pt x="1" y="1216"/>
                  </a:cubicBezTo>
                  <a:cubicBezTo>
                    <a:pt x="1" y="1885"/>
                    <a:pt x="548" y="2432"/>
                    <a:pt x="1217" y="2432"/>
                  </a:cubicBezTo>
                  <a:cubicBezTo>
                    <a:pt x="1885" y="2432"/>
                    <a:pt x="2432" y="1885"/>
                    <a:pt x="2432" y="1216"/>
                  </a:cubicBezTo>
                  <a:cubicBezTo>
                    <a:pt x="2432" y="547"/>
                    <a:pt x="1885" y="0"/>
                    <a:pt x="1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8808238" y="696013"/>
              <a:ext cx="60800" cy="60825"/>
            </a:xfrm>
            <a:custGeom>
              <a:avLst/>
              <a:gdLst/>
              <a:ahLst/>
              <a:cxnLst/>
              <a:rect l="l" t="t" r="r" b="b"/>
              <a:pathLst>
                <a:path w="2432" h="2433" extrusionOk="0">
                  <a:moveTo>
                    <a:pt x="1216" y="1"/>
                  </a:moveTo>
                  <a:cubicBezTo>
                    <a:pt x="517" y="1"/>
                    <a:pt x="0" y="578"/>
                    <a:pt x="0" y="1216"/>
                  </a:cubicBezTo>
                  <a:cubicBezTo>
                    <a:pt x="0" y="1915"/>
                    <a:pt x="578" y="2432"/>
                    <a:pt x="1216" y="2432"/>
                  </a:cubicBezTo>
                  <a:cubicBezTo>
                    <a:pt x="1915" y="2432"/>
                    <a:pt x="2432" y="1855"/>
                    <a:pt x="2432" y="1216"/>
                  </a:cubicBezTo>
                  <a:cubicBezTo>
                    <a:pt x="2432" y="548"/>
                    <a:pt x="191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29;p2"/>
          <p:cNvGrpSpPr/>
          <p:nvPr/>
        </p:nvGrpSpPr>
        <p:grpSpPr>
          <a:xfrm>
            <a:off x="581038" y="398187"/>
            <a:ext cx="785762" cy="596538"/>
            <a:chOff x="581038" y="398187"/>
            <a:chExt cx="785762" cy="596538"/>
          </a:xfrm>
        </p:grpSpPr>
        <p:sp>
          <p:nvSpPr>
            <p:cNvPr id="30" name="Google Shape;30;p2"/>
            <p:cNvSpPr/>
            <p:nvPr/>
          </p:nvSpPr>
          <p:spPr>
            <a:xfrm rot="-10679036">
              <a:off x="588509" y="406698"/>
              <a:ext cx="491520" cy="433385"/>
            </a:xfrm>
            <a:custGeom>
              <a:avLst/>
              <a:gdLst/>
              <a:ahLst/>
              <a:cxnLst/>
              <a:rect l="l" t="t" r="r" b="b"/>
              <a:pathLst>
                <a:path w="15168" h="13374" extrusionOk="0">
                  <a:moveTo>
                    <a:pt x="7584" y="0"/>
                  </a:moveTo>
                  <a:cubicBezTo>
                    <a:pt x="6729" y="0"/>
                    <a:pt x="5859" y="166"/>
                    <a:pt x="5015" y="517"/>
                  </a:cubicBezTo>
                  <a:cubicBezTo>
                    <a:pt x="1611" y="1915"/>
                    <a:pt x="0" y="5836"/>
                    <a:pt x="1398" y="9240"/>
                  </a:cubicBezTo>
                  <a:cubicBezTo>
                    <a:pt x="2476" y="11809"/>
                    <a:pt x="4956" y="13374"/>
                    <a:pt x="7583" y="13374"/>
                  </a:cubicBezTo>
                  <a:cubicBezTo>
                    <a:pt x="8438" y="13374"/>
                    <a:pt x="9309" y="13208"/>
                    <a:pt x="10152" y="12857"/>
                  </a:cubicBezTo>
                  <a:cubicBezTo>
                    <a:pt x="13557" y="11459"/>
                    <a:pt x="15168" y="7538"/>
                    <a:pt x="13769" y="4134"/>
                  </a:cubicBezTo>
                  <a:cubicBezTo>
                    <a:pt x="12691" y="1565"/>
                    <a:pt x="10212" y="0"/>
                    <a:pt x="75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 name="Google Shape;31;p2"/>
            <p:cNvGrpSpPr/>
            <p:nvPr/>
          </p:nvGrpSpPr>
          <p:grpSpPr>
            <a:xfrm>
              <a:off x="788725" y="600300"/>
              <a:ext cx="578075" cy="394425"/>
              <a:chOff x="4752400" y="1152025"/>
              <a:chExt cx="578075" cy="394425"/>
            </a:xfrm>
          </p:grpSpPr>
          <p:sp>
            <p:nvSpPr>
              <p:cNvPr id="32" name="Google Shape;32;p2"/>
              <p:cNvSpPr/>
              <p:nvPr/>
            </p:nvSpPr>
            <p:spPr>
              <a:xfrm>
                <a:off x="4752400" y="1152025"/>
                <a:ext cx="64925" cy="64925"/>
              </a:xfrm>
              <a:custGeom>
                <a:avLst/>
                <a:gdLst/>
                <a:ahLst/>
                <a:cxnLst/>
                <a:rect l="l" t="t" r="r" b="b"/>
                <a:pathLst>
                  <a:path w="2597" h="2597" extrusionOk="0">
                    <a:moveTo>
                      <a:pt x="1120" y="1"/>
                    </a:moveTo>
                    <a:lnTo>
                      <a:pt x="1120" y="1120"/>
                    </a:lnTo>
                    <a:lnTo>
                      <a:pt x="1" y="1120"/>
                    </a:lnTo>
                    <a:lnTo>
                      <a:pt x="1" y="1477"/>
                    </a:lnTo>
                    <a:lnTo>
                      <a:pt x="1120" y="1477"/>
                    </a:lnTo>
                    <a:lnTo>
                      <a:pt x="1120" y="2596"/>
                    </a:lnTo>
                    <a:lnTo>
                      <a:pt x="1477" y="2596"/>
                    </a:lnTo>
                    <a:lnTo>
                      <a:pt x="1477" y="1477"/>
                    </a:lnTo>
                    <a:lnTo>
                      <a:pt x="2597" y="1477"/>
                    </a:lnTo>
                    <a:lnTo>
                      <a:pt x="2597" y="1120"/>
                    </a:lnTo>
                    <a:lnTo>
                      <a:pt x="1477" y="1120"/>
                    </a:lnTo>
                    <a:lnTo>
                      <a:pt x="14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4923575" y="1152025"/>
                <a:ext cx="64600" cy="64925"/>
              </a:xfrm>
              <a:custGeom>
                <a:avLst/>
                <a:gdLst/>
                <a:ahLst/>
                <a:cxnLst/>
                <a:rect l="l" t="t" r="r" b="b"/>
                <a:pathLst>
                  <a:path w="2584" h="2597" extrusionOk="0">
                    <a:moveTo>
                      <a:pt x="1119" y="1"/>
                    </a:moveTo>
                    <a:lnTo>
                      <a:pt x="1119" y="1120"/>
                    </a:lnTo>
                    <a:lnTo>
                      <a:pt x="0" y="1120"/>
                    </a:lnTo>
                    <a:lnTo>
                      <a:pt x="0" y="1477"/>
                    </a:lnTo>
                    <a:lnTo>
                      <a:pt x="1119" y="1477"/>
                    </a:lnTo>
                    <a:lnTo>
                      <a:pt x="1119" y="2596"/>
                    </a:lnTo>
                    <a:lnTo>
                      <a:pt x="1465" y="2596"/>
                    </a:lnTo>
                    <a:lnTo>
                      <a:pt x="1465" y="1477"/>
                    </a:lnTo>
                    <a:lnTo>
                      <a:pt x="2584" y="1477"/>
                    </a:lnTo>
                    <a:lnTo>
                      <a:pt x="2584" y="1120"/>
                    </a:lnTo>
                    <a:lnTo>
                      <a:pt x="1465" y="1120"/>
                    </a:lnTo>
                    <a:lnTo>
                      <a:pt x="14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094425" y="1152025"/>
                <a:ext cx="64900" cy="64925"/>
              </a:xfrm>
              <a:custGeom>
                <a:avLst/>
                <a:gdLst/>
                <a:ahLst/>
                <a:cxnLst/>
                <a:rect l="l" t="t" r="r" b="b"/>
                <a:pathLst>
                  <a:path w="2596" h="2597" extrusionOk="0">
                    <a:moveTo>
                      <a:pt x="1119" y="1"/>
                    </a:moveTo>
                    <a:lnTo>
                      <a:pt x="1119" y="1120"/>
                    </a:lnTo>
                    <a:lnTo>
                      <a:pt x="0" y="1120"/>
                    </a:lnTo>
                    <a:lnTo>
                      <a:pt x="0" y="1477"/>
                    </a:lnTo>
                    <a:lnTo>
                      <a:pt x="1119" y="1477"/>
                    </a:lnTo>
                    <a:lnTo>
                      <a:pt x="1119" y="2596"/>
                    </a:lnTo>
                    <a:lnTo>
                      <a:pt x="1477" y="2596"/>
                    </a:lnTo>
                    <a:lnTo>
                      <a:pt x="1477" y="1477"/>
                    </a:lnTo>
                    <a:lnTo>
                      <a:pt x="2596" y="1477"/>
                    </a:lnTo>
                    <a:lnTo>
                      <a:pt x="2596" y="1120"/>
                    </a:lnTo>
                    <a:lnTo>
                      <a:pt x="1477" y="1120"/>
                    </a:lnTo>
                    <a:lnTo>
                      <a:pt x="14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265575" y="1152025"/>
                <a:ext cx="64900" cy="64925"/>
              </a:xfrm>
              <a:custGeom>
                <a:avLst/>
                <a:gdLst/>
                <a:ahLst/>
                <a:cxnLst/>
                <a:rect l="l" t="t" r="r" b="b"/>
                <a:pathLst>
                  <a:path w="2596" h="2597" extrusionOk="0">
                    <a:moveTo>
                      <a:pt x="1120" y="1"/>
                    </a:moveTo>
                    <a:lnTo>
                      <a:pt x="1120" y="1120"/>
                    </a:lnTo>
                    <a:lnTo>
                      <a:pt x="0" y="1120"/>
                    </a:lnTo>
                    <a:lnTo>
                      <a:pt x="0" y="1477"/>
                    </a:lnTo>
                    <a:lnTo>
                      <a:pt x="1120" y="1477"/>
                    </a:lnTo>
                    <a:lnTo>
                      <a:pt x="1120" y="2596"/>
                    </a:lnTo>
                    <a:lnTo>
                      <a:pt x="1477" y="2596"/>
                    </a:lnTo>
                    <a:lnTo>
                      <a:pt x="1477" y="1477"/>
                    </a:lnTo>
                    <a:lnTo>
                      <a:pt x="2596" y="1477"/>
                    </a:lnTo>
                    <a:lnTo>
                      <a:pt x="2596" y="1120"/>
                    </a:lnTo>
                    <a:lnTo>
                      <a:pt x="1477" y="1120"/>
                    </a:lnTo>
                    <a:lnTo>
                      <a:pt x="14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4752400" y="1316925"/>
                <a:ext cx="64925" cy="64625"/>
              </a:xfrm>
              <a:custGeom>
                <a:avLst/>
                <a:gdLst/>
                <a:ahLst/>
                <a:cxnLst/>
                <a:rect l="l" t="t" r="r" b="b"/>
                <a:pathLst>
                  <a:path w="2597" h="2585" extrusionOk="0">
                    <a:moveTo>
                      <a:pt x="1120" y="1"/>
                    </a:moveTo>
                    <a:lnTo>
                      <a:pt x="1120" y="1120"/>
                    </a:lnTo>
                    <a:lnTo>
                      <a:pt x="1" y="1120"/>
                    </a:lnTo>
                    <a:lnTo>
                      <a:pt x="1" y="1477"/>
                    </a:lnTo>
                    <a:lnTo>
                      <a:pt x="1120" y="1477"/>
                    </a:lnTo>
                    <a:lnTo>
                      <a:pt x="1120" y="2584"/>
                    </a:lnTo>
                    <a:lnTo>
                      <a:pt x="1477" y="2584"/>
                    </a:lnTo>
                    <a:lnTo>
                      <a:pt x="1477" y="1477"/>
                    </a:lnTo>
                    <a:lnTo>
                      <a:pt x="2597" y="1477"/>
                    </a:lnTo>
                    <a:lnTo>
                      <a:pt x="2597" y="1120"/>
                    </a:lnTo>
                    <a:lnTo>
                      <a:pt x="1477" y="1120"/>
                    </a:lnTo>
                    <a:lnTo>
                      <a:pt x="14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4923575" y="1316925"/>
                <a:ext cx="64600" cy="64625"/>
              </a:xfrm>
              <a:custGeom>
                <a:avLst/>
                <a:gdLst/>
                <a:ahLst/>
                <a:cxnLst/>
                <a:rect l="l" t="t" r="r" b="b"/>
                <a:pathLst>
                  <a:path w="2584" h="2585" extrusionOk="0">
                    <a:moveTo>
                      <a:pt x="1119" y="1"/>
                    </a:moveTo>
                    <a:lnTo>
                      <a:pt x="1119" y="1120"/>
                    </a:lnTo>
                    <a:lnTo>
                      <a:pt x="0" y="1120"/>
                    </a:lnTo>
                    <a:lnTo>
                      <a:pt x="0" y="1477"/>
                    </a:lnTo>
                    <a:lnTo>
                      <a:pt x="1119" y="1477"/>
                    </a:lnTo>
                    <a:lnTo>
                      <a:pt x="1119" y="2584"/>
                    </a:lnTo>
                    <a:lnTo>
                      <a:pt x="1465" y="2584"/>
                    </a:lnTo>
                    <a:lnTo>
                      <a:pt x="1465" y="1477"/>
                    </a:lnTo>
                    <a:lnTo>
                      <a:pt x="2584" y="1477"/>
                    </a:lnTo>
                    <a:lnTo>
                      <a:pt x="2584" y="1120"/>
                    </a:lnTo>
                    <a:lnTo>
                      <a:pt x="1465" y="1120"/>
                    </a:lnTo>
                    <a:lnTo>
                      <a:pt x="14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094425" y="1316925"/>
                <a:ext cx="64900" cy="64625"/>
              </a:xfrm>
              <a:custGeom>
                <a:avLst/>
                <a:gdLst/>
                <a:ahLst/>
                <a:cxnLst/>
                <a:rect l="l" t="t" r="r" b="b"/>
                <a:pathLst>
                  <a:path w="2596" h="2585" extrusionOk="0">
                    <a:moveTo>
                      <a:pt x="1119" y="1"/>
                    </a:moveTo>
                    <a:lnTo>
                      <a:pt x="1119" y="1120"/>
                    </a:lnTo>
                    <a:lnTo>
                      <a:pt x="0" y="1120"/>
                    </a:lnTo>
                    <a:lnTo>
                      <a:pt x="0" y="1477"/>
                    </a:lnTo>
                    <a:lnTo>
                      <a:pt x="1119" y="1477"/>
                    </a:lnTo>
                    <a:lnTo>
                      <a:pt x="1119" y="2584"/>
                    </a:lnTo>
                    <a:lnTo>
                      <a:pt x="1477" y="2584"/>
                    </a:lnTo>
                    <a:lnTo>
                      <a:pt x="1477" y="1477"/>
                    </a:lnTo>
                    <a:lnTo>
                      <a:pt x="2596" y="1477"/>
                    </a:lnTo>
                    <a:lnTo>
                      <a:pt x="2596" y="1120"/>
                    </a:lnTo>
                    <a:lnTo>
                      <a:pt x="1477" y="1120"/>
                    </a:lnTo>
                    <a:lnTo>
                      <a:pt x="14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5265575" y="1316925"/>
                <a:ext cx="64900" cy="64625"/>
              </a:xfrm>
              <a:custGeom>
                <a:avLst/>
                <a:gdLst/>
                <a:ahLst/>
                <a:cxnLst/>
                <a:rect l="l" t="t" r="r" b="b"/>
                <a:pathLst>
                  <a:path w="2596" h="2585" extrusionOk="0">
                    <a:moveTo>
                      <a:pt x="1120" y="1"/>
                    </a:moveTo>
                    <a:lnTo>
                      <a:pt x="1120" y="1120"/>
                    </a:lnTo>
                    <a:lnTo>
                      <a:pt x="0" y="1120"/>
                    </a:lnTo>
                    <a:lnTo>
                      <a:pt x="0" y="1477"/>
                    </a:lnTo>
                    <a:lnTo>
                      <a:pt x="1120" y="1477"/>
                    </a:lnTo>
                    <a:lnTo>
                      <a:pt x="1120" y="2584"/>
                    </a:lnTo>
                    <a:lnTo>
                      <a:pt x="1477" y="2584"/>
                    </a:lnTo>
                    <a:lnTo>
                      <a:pt x="1477" y="1477"/>
                    </a:lnTo>
                    <a:lnTo>
                      <a:pt x="2596" y="1477"/>
                    </a:lnTo>
                    <a:lnTo>
                      <a:pt x="2596" y="1120"/>
                    </a:lnTo>
                    <a:lnTo>
                      <a:pt x="1477" y="1120"/>
                    </a:lnTo>
                    <a:lnTo>
                      <a:pt x="14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752400" y="1481825"/>
                <a:ext cx="64925" cy="64625"/>
              </a:xfrm>
              <a:custGeom>
                <a:avLst/>
                <a:gdLst/>
                <a:ahLst/>
                <a:cxnLst/>
                <a:rect l="l" t="t" r="r" b="b"/>
                <a:pathLst>
                  <a:path w="2597" h="2585" extrusionOk="0">
                    <a:moveTo>
                      <a:pt x="1120" y="1"/>
                    </a:moveTo>
                    <a:lnTo>
                      <a:pt x="1120" y="1108"/>
                    </a:lnTo>
                    <a:lnTo>
                      <a:pt x="1" y="1108"/>
                    </a:lnTo>
                    <a:lnTo>
                      <a:pt x="1" y="1453"/>
                    </a:lnTo>
                    <a:lnTo>
                      <a:pt x="1120" y="1453"/>
                    </a:lnTo>
                    <a:lnTo>
                      <a:pt x="1120" y="2584"/>
                    </a:lnTo>
                    <a:lnTo>
                      <a:pt x="1477" y="2584"/>
                    </a:lnTo>
                    <a:lnTo>
                      <a:pt x="1477" y="1453"/>
                    </a:lnTo>
                    <a:lnTo>
                      <a:pt x="2597" y="1453"/>
                    </a:lnTo>
                    <a:lnTo>
                      <a:pt x="2597" y="1108"/>
                    </a:lnTo>
                    <a:lnTo>
                      <a:pt x="1477" y="1108"/>
                    </a:lnTo>
                    <a:lnTo>
                      <a:pt x="14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923575" y="1481825"/>
                <a:ext cx="64600" cy="64625"/>
              </a:xfrm>
              <a:custGeom>
                <a:avLst/>
                <a:gdLst/>
                <a:ahLst/>
                <a:cxnLst/>
                <a:rect l="l" t="t" r="r" b="b"/>
                <a:pathLst>
                  <a:path w="2584" h="2585" extrusionOk="0">
                    <a:moveTo>
                      <a:pt x="1119" y="1"/>
                    </a:moveTo>
                    <a:lnTo>
                      <a:pt x="1119" y="1108"/>
                    </a:lnTo>
                    <a:lnTo>
                      <a:pt x="0" y="1108"/>
                    </a:lnTo>
                    <a:lnTo>
                      <a:pt x="0" y="1453"/>
                    </a:lnTo>
                    <a:lnTo>
                      <a:pt x="1119" y="1453"/>
                    </a:lnTo>
                    <a:lnTo>
                      <a:pt x="1119" y="2584"/>
                    </a:lnTo>
                    <a:lnTo>
                      <a:pt x="1465" y="2584"/>
                    </a:lnTo>
                    <a:lnTo>
                      <a:pt x="1465" y="1453"/>
                    </a:lnTo>
                    <a:lnTo>
                      <a:pt x="2584" y="1453"/>
                    </a:lnTo>
                    <a:lnTo>
                      <a:pt x="2584" y="1108"/>
                    </a:lnTo>
                    <a:lnTo>
                      <a:pt x="1465" y="1108"/>
                    </a:lnTo>
                    <a:lnTo>
                      <a:pt x="14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5094425" y="1481825"/>
                <a:ext cx="64900" cy="64625"/>
              </a:xfrm>
              <a:custGeom>
                <a:avLst/>
                <a:gdLst/>
                <a:ahLst/>
                <a:cxnLst/>
                <a:rect l="l" t="t" r="r" b="b"/>
                <a:pathLst>
                  <a:path w="2596" h="2585" extrusionOk="0">
                    <a:moveTo>
                      <a:pt x="1119" y="1"/>
                    </a:moveTo>
                    <a:lnTo>
                      <a:pt x="1119" y="1108"/>
                    </a:lnTo>
                    <a:lnTo>
                      <a:pt x="0" y="1108"/>
                    </a:lnTo>
                    <a:lnTo>
                      <a:pt x="0" y="1453"/>
                    </a:lnTo>
                    <a:lnTo>
                      <a:pt x="1119" y="1453"/>
                    </a:lnTo>
                    <a:lnTo>
                      <a:pt x="1119" y="2584"/>
                    </a:lnTo>
                    <a:lnTo>
                      <a:pt x="1477" y="2584"/>
                    </a:lnTo>
                    <a:lnTo>
                      <a:pt x="1477" y="1453"/>
                    </a:lnTo>
                    <a:lnTo>
                      <a:pt x="2596" y="1453"/>
                    </a:lnTo>
                    <a:lnTo>
                      <a:pt x="2596" y="1108"/>
                    </a:lnTo>
                    <a:lnTo>
                      <a:pt x="1477" y="1108"/>
                    </a:lnTo>
                    <a:lnTo>
                      <a:pt x="14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265575" y="1481825"/>
                <a:ext cx="64900" cy="64625"/>
              </a:xfrm>
              <a:custGeom>
                <a:avLst/>
                <a:gdLst/>
                <a:ahLst/>
                <a:cxnLst/>
                <a:rect l="l" t="t" r="r" b="b"/>
                <a:pathLst>
                  <a:path w="2596" h="2585" extrusionOk="0">
                    <a:moveTo>
                      <a:pt x="1120" y="1"/>
                    </a:moveTo>
                    <a:lnTo>
                      <a:pt x="1120" y="1108"/>
                    </a:lnTo>
                    <a:lnTo>
                      <a:pt x="0" y="1108"/>
                    </a:lnTo>
                    <a:lnTo>
                      <a:pt x="0" y="1453"/>
                    </a:lnTo>
                    <a:lnTo>
                      <a:pt x="1120" y="1453"/>
                    </a:lnTo>
                    <a:lnTo>
                      <a:pt x="1120" y="2584"/>
                    </a:lnTo>
                    <a:lnTo>
                      <a:pt x="1477" y="2584"/>
                    </a:lnTo>
                    <a:lnTo>
                      <a:pt x="1477" y="1453"/>
                    </a:lnTo>
                    <a:lnTo>
                      <a:pt x="2596" y="1453"/>
                    </a:lnTo>
                    <a:lnTo>
                      <a:pt x="2596" y="1108"/>
                    </a:lnTo>
                    <a:lnTo>
                      <a:pt x="1477" y="1108"/>
                    </a:lnTo>
                    <a:lnTo>
                      <a:pt x="14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4" name="Google Shape;44;p2"/>
          <p:cNvSpPr/>
          <p:nvPr/>
        </p:nvSpPr>
        <p:spPr>
          <a:xfrm>
            <a:off x="-1371025" y="1684525"/>
            <a:ext cx="5114950" cy="3961225"/>
          </a:xfrm>
          <a:custGeom>
            <a:avLst/>
            <a:gdLst/>
            <a:ahLst/>
            <a:cxnLst/>
            <a:rect l="l" t="t" r="r" b="b"/>
            <a:pathLst>
              <a:path w="204598" h="158449" extrusionOk="0">
                <a:moveTo>
                  <a:pt x="345" y="1"/>
                </a:moveTo>
                <a:lnTo>
                  <a:pt x="0" y="158449"/>
                </a:lnTo>
                <a:lnTo>
                  <a:pt x="204597" y="158449"/>
                </a:lnTo>
                <a:lnTo>
                  <a:pt x="204597" y="153555"/>
                </a:lnTo>
                <a:cubicBezTo>
                  <a:pt x="204597" y="153708"/>
                  <a:pt x="204343" y="153772"/>
                  <a:pt x="203917" y="153772"/>
                </a:cubicBezTo>
                <a:cubicBezTo>
                  <a:pt x="201849" y="153772"/>
                  <a:pt x="195728" y="152252"/>
                  <a:pt x="195036" y="151936"/>
                </a:cubicBezTo>
                <a:cubicBezTo>
                  <a:pt x="192036" y="150543"/>
                  <a:pt x="189702" y="148269"/>
                  <a:pt x="187690" y="145709"/>
                </a:cubicBezTo>
                <a:cubicBezTo>
                  <a:pt x="185166" y="142470"/>
                  <a:pt x="182916" y="138958"/>
                  <a:pt x="180713" y="135398"/>
                </a:cubicBezTo>
                <a:cubicBezTo>
                  <a:pt x="176594" y="128790"/>
                  <a:pt x="172557" y="122075"/>
                  <a:pt x="166854" y="116848"/>
                </a:cubicBezTo>
                <a:cubicBezTo>
                  <a:pt x="159827" y="110421"/>
                  <a:pt x="150333" y="108528"/>
                  <a:pt x="141065" y="108528"/>
                </a:cubicBezTo>
                <a:cubicBezTo>
                  <a:pt x="139483" y="108528"/>
                  <a:pt x="137906" y="108583"/>
                  <a:pt x="136350" y="108681"/>
                </a:cubicBezTo>
                <a:cubicBezTo>
                  <a:pt x="131590" y="108984"/>
                  <a:pt x="126741" y="109442"/>
                  <a:pt x="121954" y="109442"/>
                </a:cubicBezTo>
                <a:cubicBezTo>
                  <a:pt x="116972" y="109442"/>
                  <a:pt x="112058" y="108946"/>
                  <a:pt x="107383" y="107264"/>
                </a:cubicBezTo>
                <a:cubicBezTo>
                  <a:pt x="99310" y="104382"/>
                  <a:pt x="92666" y="98072"/>
                  <a:pt x="88547" y="90524"/>
                </a:cubicBezTo>
                <a:cubicBezTo>
                  <a:pt x="81415" y="77486"/>
                  <a:pt x="83725" y="63425"/>
                  <a:pt x="81784" y="49304"/>
                </a:cubicBezTo>
                <a:cubicBezTo>
                  <a:pt x="79365" y="31619"/>
                  <a:pt x="63902" y="17390"/>
                  <a:pt x="45911" y="17390"/>
                </a:cubicBezTo>
                <a:cubicBezTo>
                  <a:pt x="44777" y="17390"/>
                  <a:pt x="43633" y="17446"/>
                  <a:pt x="42482" y="17562"/>
                </a:cubicBezTo>
                <a:cubicBezTo>
                  <a:pt x="36149" y="18192"/>
                  <a:pt x="29997" y="20480"/>
                  <a:pt x="23674" y="20480"/>
                </a:cubicBezTo>
                <a:cubicBezTo>
                  <a:pt x="23304" y="20480"/>
                  <a:pt x="22934" y="20472"/>
                  <a:pt x="22562" y="20455"/>
                </a:cubicBezTo>
                <a:cubicBezTo>
                  <a:pt x="11644" y="19955"/>
                  <a:pt x="2227" y="10597"/>
                  <a:pt x="3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50650" y="1964325"/>
            <a:ext cx="3419500" cy="3170050"/>
          </a:xfrm>
          <a:custGeom>
            <a:avLst/>
            <a:gdLst/>
            <a:ahLst/>
            <a:cxnLst/>
            <a:rect l="l" t="t" r="r" b="b"/>
            <a:pathLst>
              <a:path w="136780" h="126802" fill="none" extrusionOk="0">
                <a:moveTo>
                  <a:pt x="136780" y="126802"/>
                </a:moveTo>
                <a:cubicBezTo>
                  <a:pt x="136780" y="126802"/>
                  <a:pt x="130088" y="101644"/>
                  <a:pt x="113265" y="95691"/>
                </a:cubicBezTo>
                <a:cubicBezTo>
                  <a:pt x="96453" y="89738"/>
                  <a:pt x="67354" y="94119"/>
                  <a:pt x="52841" y="82892"/>
                </a:cubicBezTo>
                <a:cubicBezTo>
                  <a:pt x="33195" y="67711"/>
                  <a:pt x="58353" y="9966"/>
                  <a:pt x="1" y="0"/>
                </a:cubicBezTo>
              </a:path>
            </a:pathLst>
          </a:custGeom>
          <a:solidFill>
            <a:schemeClr val="accent1"/>
          </a:solidFill>
          <a:ln w="28575" cap="flat" cmpd="sng">
            <a:solidFill>
              <a:srgbClr val="8AC6C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txBox="1">
            <a:spLocks noGrp="1"/>
          </p:cNvSpPr>
          <p:nvPr>
            <p:ph type="ctrTitle"/>
          </p:nvPr>
        </p:nvSpPr>
        <p:spPr>
          <a:xfrm>
            <a:off x="1204500" y="1082738"/>
            <a:ext cx="4454400" cy="1860000"/>
          </a:xfrm>
          <a:prstGeom prst="rect">
            <a:avLst/>
          </a:prstGeom>
        </p:spPr>
        <p:txBody>
          <a:bodyPr spcFirstLastPara="1" wrap="square" lIns="0" tIns="0" rIns="0" bIns="0" anchor="b" anchorCtr="0">
            <a:noAutofit/>
          </a:bodyPr>
          <a:lstStyle>
            <a:lvl1pPr lvl="0" algn="ctr">
              <a:lnSpc>
                <a:spcPct val="80000"/>
              </a:lnSpc>
              <a:spcBef>
                <a:spcPts val="0"/>
              </a:spcBef>
              <a:spcAft>
                <a:spcPts val="0"/>
              </a:spcAft>
              <a:buSzPts val="5200"/>
              <a:buNone/>
              <a:defRPr sz="7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7" name="Google Shape;47;p2"/>
          <p:cNvSpPr txBox="1">
            <a:spLocks noGrp="1"/>
          </p:cNvSpPr>
          <p:nvPr>
            <p:ph type="subTitle" idx="1"/>
          </p:nvPr>
        </p:nvSpPr>
        <p:spPr>
          <a:xfrm>
            <a:off x="1204500" y="2979763"/>
            <a:ext cx="4453200" cy="3138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702007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
        <p:cNvGrpSpPr/>
        <p:nvPr/>
      </p:nvGrpSpPr>
      <p:grpSpPr>
        <a:xfrm>
          <a:off x="0" y="0"/>
          <a:ext cx="0" cy="0"/>
          <a:chOff x="0" y="0"/>
          <a:chExt cx="0" cy="0"/>
        </a:xfrm>
      </p:grpSpPr>
      <p:sp>
        <p:nvSpPr>
          <p:cNvPr id="49" name="Google Shape;49;p3"/>
          <p:cNvSpPr/>
          <p:nvPr/>
        </p:nvSpPr>
        <p:spPr>
          <a:xfrm>
            <a:off x="-2298775" y="177913"/>
            <a:ext cx="7767052" cy="6015120"/>
          </a:xfrm>
          <a:custGeom>
            <a:avLst/>
            <a:gdLst/>
            <a:ahLst/>
            <a:cxnLst/>
            <a:rect l="l" t="t" r="r" b="b"/>
            <a:pathLst>
              <a:path w="204598" h="158449" extrusionOk="0">
                <a:moveTo>
                  <a:pt x="345" y="1"/>
                </a:moveTo>
                <a:lnTo>
                  <a:pt x="0" y="158449"/>
                </a:lnTo>
                <a:lnTo>
                  <a:pt x="204597" y="158449"/>
                </a:lnTo>
                <a:lnTo>
                  <a:pt x="204597" y="153555"/>
                </a:lnTo>
                <a:cubicBezTo>
                  <a:pt x="204597" y="153708"/>
                  <a:pt x="204343" y="153772"/>
                  <a:pt x="203917" y="153772"/>
                </a:cubicBezTo>
                <a:cubicBezTo>
                  <a:pt x="201849" y="153772"/>
                  <a:pt x="195728" y="152252"/>
                  <a:pt x="195036" y="151936"/>
                </a:cubicBezTo>
                <a:cubicBezTo>
                  <a:pt x="192036" y="150543"/>
                  <a:pt x="189702" y="148269"/>
                  <a:pt x="187690" y="145709"/>
                </a:cubicBezTo>
                <a:cubicBezTo>
                  <a:pt x="185166" y="142470"/>
                  <a:pt x="182916" y="138958"/>
                  <a:pt x="180713" y="135398"/>
                </a:cubicBezTo>
                <a:cubicBezTo>
                  <a:pt x="176594" y="128790"/>
                  <a:pt x="172557" y="122075"/>
                  <a:pt x="166854" y="116848"/>
                </a:cubicBezTo>
                <a:cubicBezTo>
                  <a:pt x="159827" y="110421"/>
                  <a:pt x="150333" y="108528"/>
                  <a:pt x="141065" y="108528"/>
                </a:cubicBezTo>
                <a:cubicBezTo>
                  <a:pt x="139483" y="108528"/>
                  <a:pt x="137906" y="108583"/>
                  <a:pt x="136350" y="108681"/>
                </a:cubicBezTo>
                <a:cubicBezTo>
                  <a:pt x="131590" y="108984"/>
                  <a:pt x="126741" y="109442"/>
                  <a:pt x="121954" y="109442"/>
                </a:cubicBezTo>
                <a:cubicBezTo>
                  <a:pt x="116972" y="109442"/>
                  <a:pt x="112058" y="108946"/>
                  <a:pt x="107383" y="107264"/>
                </a:cubicBezTo>
                <a:cubicBezTo>
                  <a:pt x="99310" y="104382"/>
                  <a:pt x="92666" y="98072"/>
                  <a:pt x="88547" y="90524"/>
                </a:cubicBezTo>
                <a:cubicBezTo>
                  <a:pt x="81415" y="77486"/>
                  <a:pt x="83725" y="63425"/>
                  <a:pt x="81784" y="49304"/>
                </a:cubicBezTo>
                <a:cubicBezTo>
                  <a:pt x="79365" y="31619"/>
                  <a:pt x="63902" y="17390"/>
                  <a:pt x="45911" y="17390"/>
                </a:cubicBezTo>
                <a:cubicBezTo>
                  <a:pt x="44777" y="17390"/>
                  <a:pt x="43633" y="17446"/>
                  <a:pt x="42482" y="17562"/>
                </a:cubicBezTo>
                <a:cubicBezTo>
                  <a:pt x="36149" y="18192"/>
                  <a:pt x="29997" y="20480"/>
                  <a:pt x="23674" y="20480"/>
                </a:cubicBezTo>
                <a:cubicBezTo>
                  <a:pt x="23304" y="20480"/>
                  <a:pt x="22934" y="20472"/>
                  <a:pt x="22562" y="20455"/>
                </a:cubicBezTo>
                <a:cubicBezTo>
                  <a:pt x="11644" y="19955"/>
                  <a:pt x="2227" y="10597"/>
                  <a:pt x="3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3"/>
          <p:cNvSpPr/>
          <p:nvPr/>
        </p:nvSpPr>
        <p:spPr>
          <a:xfrm rot="10800000">
            <a:off x="3040375" y="-1187287"/>
            <a:ext cx="7767052" cy="6015120"/>
          </a:xfrm>
          <a:custGeom>
            <a:avLst/>
            <a:gdLst/>
            <a:ahLst/>
            <a:cxnLst/>
            <a:rect l="l" t="t" r="r" b="b"/>
            <a:pathLst>
              <a:path w="204598" h="158449" extrusionOk="0">
                <a:moveTo>
                  <a:pt x="345" y="1"/>
                </a:moveTo>
                <a:lnTo>
                  <a:pt x="0" y="158449"/>
                </a:lnTo>
                <a:lnTo>
                  <a:pt x="204597" y="158449"/>
                </a:lnTo>
                <a:lnTo>
                  <a:pt x="204597" y="153555"/>
                </a:lnTo>
                <a:cubicBezTo>
                  <a:pt x="204597" y="153708"/>
                  <a:pt x="204343" y="153772"/>
                  <a:pt x="203917" y="153772"/>
                </a:cubicBezTo>
                <a:cubicBezTo>
                  <a:pt x="201849" y="153772"/>
                  <a:pt x="195728" y="152252"/>
                  <a:pt x="195036" y="151936"/>
                </a:cubicBezTo>
                <a:cubicBezTo>
                  <a:pt x="192036" y="150543"/>
                  <a:pt x="189702" y="148269"/>
                  <a:pt x="187690" y="145709"/>
                </a:cubicBezTo>
                <a:cubicBezTo>
                  <a:pt x="185166" y="142470"/>
                  <a:pt x="182916" y="138958"/>
                  <a:pt x="180713" y="135398"/>
                </a:cubicBezTo>
                <a:cubicBezTo>
                  <a:pt x="176594" y="128790"/>
                  <a:pt x="172557" y="122075"/>
                  <a:pt x="166854" y="116848"/>
                </a:cubicBezTo>
                <a:cubicBezTo>
                  <a:pt x="159827" y="110421"/>
                  <a:pt x="150333" y="108528"/>
                  <a:pt x="141065" y="108528"/>
                </a:cubicBezTo>
                <a:cubicBezTo>
                  <a:pt x="139483" y="108528"/>
                  <a:pt x="137906" y="108583"/>
                  <a:pt x="136350" y="108681"/>
                </a:cubicBezTo>
                <a:cubicBezTo>
                  <a:pt x="131590" y="108984"/>
                  <a:pt x="126741" y="109442"/>
                  <a:pt x="121954" y="109442"/>
                </a:cubicBezTo>
                <a:cubicBezTo>
                  <a:pt x="116972" y="109442"/>
                  <a:pt x="112058" y="108946"/>
                  <a:pt x="107383" y="107264"/>
                </a:cubicBezTo>
                <a:cubicBezTo>
                  <a:pt x="99310" y="104382"/>
                  <a:pt x="92666" y="98072"/>
                  <a:pt x="88547" y="90524"/>
                </a:cubicBezTo>
                <a:cubicBezTo>
                  <a:pt x="81415" y="77486"/>
                  <a:pt x="83725" y="63425"/>
                  <a:pt x="81784" y="49304"/>
                </a:cubicBezTo>
                <a:cubicBezTo>
                  <a:pt x="79365" y="31619"/>
                  <a:pt x="63902" y="17390"/>
                  <a:pt x="45911" y="17390"/>
                </a:cubicBezTo>
                <a:cubicBezTo>
                  <a:pt x="44777" y="17390"/>
                  <a:pt x="43633" y="17446"/>
                  <a:pt x="42482" y="17562"/>
                </a:cubicBezTo>
                <a:cubicBezTo>
                  <a:pt x="36149" y="18192"/>
                  <a:pt x="29997" y="20480"/>
                  <a:pt x="23674" y="20480"/>
                </a:cubicBezTo>
                <a:cubicBezTo>
                  <a:pt x="23304" y="20480"/>
                  <a:pt x="22934" y="20472"/>
                  <a:pt x="22562" y="20455"/>
                </a:cubicBezTo>
                <a:cubicBezTo>
                  <a:pt x="11644" y="19955"/>
                  <a:pt x="2227" y="10597"/>
                  <a:pt x="3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3"/>
          <p:cNvSpPr/>
          <p:nvPr/>
        </p:nvSpPr>
        <p:spPr>
          <a:xfrm>
            <a:off x="-125000" y="2272450"/>
            <a:ext cx="3419500" cy="3170050"/>
          </a:xfrm>
          <a:custGeom>
            <a:avLst/>
            <a:gdLst/>
            <a:ahLst/>
            <a:cxnLst/>
            <a:rect l="l" t="t" r="r" b="b"/>
            <a:pathLst>
              <a:path w="136780" h="126802" fill="none" extrusionOk="0">
                <a:moveTo>
                  <a:pt x="136780" y="126802"/>
                </a:moveTo>
                <a:cubicBezTo>
                  <a:pt x="136780" y="126802"/>
                  <a:pt x="130088" y="101644"/>
                  <a:pt x="113265" y="95691"/>
                </a:cubicBezTo>
                <a:cubicBezTo>
                  <a:pt x="96453" y="89738"/>
                  <a:pt x="67354" y="94119"/>
                  <a:pt x="52841" y="82892"/>
                </a:cubicBezTo>
                <a:cubicBezTo>
                  <a:pt x="33195" y="67711"/>
                  <a:pt x="58353" y="9966"/>
                  <a:pt x="1" y="0"/>
                </a:cubicBezTo>
              </a:path>
            </a:pathLst>
          </a:custGeom>
          <a:solidFill>
            <a:schemeClr val="accent6"/>
          </a:solidFill>
          <a:ln w="28575" cap="flat" cmpd="sng">
            <a:solidFill>
              <a:schemeClr val="accent6"/>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txBox="1">
            <a:spLocks noGrp="1"/>
          </p:cNvSpPr>
          <p:nvPr>
            <p:ph type="title"/>
          </p:nvPr>
        </p:nvSpPr>
        <p:spPr>
          <a:xfrm>
            <a:off x="1646000" y="2706946"/>
            <a:ext cx="5916000" cy="841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3" name="Google Shape;53;p3"/>
          <p:cNvSpPr txBox="1">
            <a:spLocks noGrp="1"/>
          </p:cNvSpPr>
          <p:nvPr>
            <p:ph type="title" idx="2" hasCustomPrompt="1"/>
          </p:nvPr>
        </p:nvSpPr>
        <p:spPr>
          <a:xfrm>
            <a:off x="1613850" y="1082775"/>
            <a:ext cx="5916300" cy="1293300"/>
          </a:xfrm>
          <a:prstGeom prst="rect">
            <a:avLst/>
          </a:prstGeom>
        </p:spPr>
        <p:txBody>
          <a:bodyPr spcFirstLastPara="1" wrap="square" lIns="0" tIns="0" rIns="0" bIns="0" anchor="t"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4" name="Google Shape;54;p3"/>
          <p:cNvSpPr txBox="1">
            <a:spLocks noGrp="1"/>
          </p:cNvSpPr>
          <p:nvPr>
            <p:ph type="subTitle" idx="1"/>
          </p:nvPr>
        </p:nvSpPr>
        <p:spPr>
          <a:xfrm>
            <a:off x="1645850" y="3719920"/>
            <a:ext cx="5916300" cy="2751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None/>
              <a:defRPr sz="1600"/>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Tree>
    <p:extLst>
      <p:ext uri="{BB962C8B-B14F-4D97-AF65-F5344CB8AC3E}">
        <p14:creationId xmlns:p14="http://schemas.microsoft.com/office/powerpoint/2010/main" val="216091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5/6/2025</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757649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5"/>
        <p:cNvGrpSpPr/>
        <p:nvPr/>
      </p:nvGrpSpPr>
      <p:grpSpPr>
        <a:xfrm>
          <a:off x="0" y="0"/>
          <a:ext cx="0" cy="0"/>
          <a:chOff x="0" y="0"/>
          <a:chExt cx="0" cy="0"/>
        </a:xfrm>
      </p:grpSpPr>
      <p:sp>
        <p:nvSpPr>
          <p:cNvPr id="56" name="Google Shape;56;p4"/>
          <p:cNvSpPr/>
          <p:nvPr/>
        </p:nvSpPr>
        <p:spPr>
          <a:xfrm>
            <a:off x="-732600" y="-437200"/>
            <a:ext cx="3442183" cy="1021685"/>
          </a:xfrm>
          <a:custGeom>
            <a:avLst/>
            <a:gdLst/>
            <a:ahLst/>
            <a:cxnLst/>
            <a:rect l="l" t="t" r="r" b="b"/>
            <a:pathLst>
              <a:path w="114749" h="34059" extrusionOk="0">
                <a:moveTo>
                  <a:pt x="114549" y="14411"/>
                </a:moveTo>
                <a:cubicBezTo>
                  <a:pt x="105042" y="20115"/>
                  <a:pt x="93200" y="20048"/>
                  <a:pt x="82192" y="18714"/>
                </a:cubicBezTo>
                <a:cubicBezTo>
                  <a:pt x="73686" y="17713"/>
                  <a:pt x="64346" y="16279"/>
                  <a:pt x="57174" y="20949"/>
                </a:cubicBezTo>
                <a:cubicBezTo>
                  <a:pt x="54139" y="22950"/>
                  <a:pt x="51837" y="25919"/>
                  <a:pt x="49469" y="28721"/>
                </a:cubicBezTo>
                <a:cubicBezTo>
                  <a:pt x="47301" y="31290"/>
                  <a:pt x="44198" y="34058"/>
                  <a:pt x="40996" y="33058"/>
                </a:cubicBezTo>
                <a:cubicBezTo>
                  <a:pt x="38394" y="32257"/>
                  <a:pt x="37193" y="29388"/>
                  <a:pt x="36026" y="26920"/>
                </a:cubicBezTo>
                <a:cubicBezTo>
                  <a:pt x="34291" y="23217"/>
                  <a:pt x="31823" y="19515"/>
                  <a:pt x="28020" y="17947"/>
                </a:cubicBezTo>
                <a:cubicBezTo>
                  <a:pt x="22816" y="15845"/>
                  <a:pt x="16679" y="18280"/>
                  <a:pt x="11275" y="16713"/>
                </a:cubicBezTo>
                <a:cubicBezTo>
                  <a:pt x="5471" y="15011"/>
                  <a:pt x="1968" y="9074"/>
                  <a:pt x="0" y="3336"/>
                </a:cubicBezTo>
                <a:cubicBezTo>
                  <a:pt x="21282" y="4871"/>
                  <a:pt x="42897" y="1435"/>
                  <a:pt x="64213" y="2669"/>
                </a:cubicBezTo>
                <a:cubicBezTo>
                  <a:pt x="69016" y="2903"/>
                  <a:pt x="73753" y="3403"/>
                  <a:pt x="78556" y="3370"/>
                </a:cubicBezTo>
                <a:cubicBezTo>
                  <a:pt x="90698" y="3270"/>
                  <a:pt x="103007" y="1"/>
                  <a:pt x="114749" y="2936"/>
                </a:cubicBezTo>
                <a:cubicBezTo>
                  <a:pt x="114449" y="6539"/>
                  <a:pt x="114248" y="10775"/>
                  <a:pt x="114549" y="1441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a:off x="7398738" y="4402975"/>
            <a:ext cx="2064077" cy="845950"/>
          </a:xfrm>
          <a:custGeom>
            <a:avLst/>
            <a:gdLst/>
            <a:ahLst/>
            <a:cxnLst/>
            <a:rect l="l" t="t" r="r" b="b"/>
            <a:pathLst>
              <a:path w="69050" h="32757" extrusionOk="0">
                <a:moveTo>
                  <a:pt x="4937" y="11608"/>
                </a:moveTo>
                <a:cubicBezTo>
                  <a:pt x="10441" y="7605"/>
                  <a:pt x="18314" y="10107"/>
                  <a:pt x="24818" y="8072"/>
                </a:cubicBezTo>
                <a:cubicBezTo>
                  <a:pt x="31023" y="6104"/>
                  <a:pt x="35926" y="0"/>
                  <a:pt x="42464" y="100"/>
                </a:cubicBezTo>
                <a:cubicBezTo>
                  <a:pt x="47268" y="200"/>
                  <a:pt x="51370" y="3869"/>
                  <a:pt x="53505" y="8206"/>
                </a:cubicBezTo>
                <a:cubicBezTo>
                  <a:pt x="55540" y="12275"/>
                  <a:pt x="56541" y="17412"/>
                  <a:pt x="60544" y="19547"/>
                </a:cubicBezTo>
                <a:cubicBezTo>
                  <a:pt x="62445" y="20548"/>
                  <a:pt x="64713" y="20715"/>
                  <a:pt x="66381" y="22049"/>
                </a:cubicBezTo>
                <a:cubicBezTo>
                  <a:pt x="69050" y="24217"/>
                  <a:pt x="68883" y="28254"/>
                  <a:pt x="68449" y="31623"/>
                </a:cubicBezTo>
                <a:cubicBezTo>
                  <a:pt x="49703" y="32757"/>
                  <a:pt x="30856" y="32290"/>
                  <a:pt x="12243" y="30222"/>
                </a:cubicBezTo>
                <a:cubicBezTo>
                  <a:pt x="7239" y="29688"/>
                  <a:pt x="2502" y="29588"/>
                  <a:pt x="1135" y="24184"/>
                </a:cubicBezTo>
                <a:cubicBezTo>
                  <a:pt x="0" y="19714"/>
                  <a:pt x="1001" y="14410"/>
                  <a:pt x="4937" y="11608"/>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8" name="Google Shape;58;p4"/>
          <p:cNvGrpSpPr/>
          <p:nvPr/>
        </p:nvGrpSpPr>
        <p:grpSpPr>
          <a:xfrm rot="800524">
            <a:off x="7461674" y="2350405"/>
            <a:ext cx="1938227" cy="1094857"/>
            <a:chOff x="5913720" y="338987"/>
            <a:chExt cx="2574977" cy="1454542"/>
          </a:xfrm>
        </p:grpSpPr>
        <p:sp>
          <p:nvSpPr>
            <p:cNvPr id="59" name="Google Shape;59;p4"/>
            <p:cNvSpPr/>
            <p:nvPr/>
          </p:nvSpPr>
          <p:spPr>
            <a:xfrm>
              <a:off x="6513338" y="338987"/>
              <a:ext cx="115824" cy="116115"/>
            </a:xfrm>
            <a:custGeom>
              <a:avLst/>
              <a:gdLst/>
              <a:ahLst/>
              <a:cxnLst/>
              <a:rect l="l" t="t" r="r" b="b"/>
              <a:pathLst>
                <a:path w="11916" h="11946" extrusionOk="0">
                  <a:moveTo>
                    <a:pt x="5958" y="0"/>
                  </a:moveTo>
                  <a:cubicBezTo>
                    <a:pt x="2675" y="0"/>
                    <a:pt x="1" y="2675"/>
                    <a:pt x="1" y="5958"/>
                  </a:cubicBezTo>
                  <a:cubicBezTo>
                    <a:pt x="1" y="9271"/>
                    <a:pt x="2675" y="11946"/>
                    <a:pt x="5958" y="11946"/>
                  </a:cubicBezTo>
                  <a:cubicBezTo>
                    <a:pt x="9241" y="11946"/>
                    <a:pt x="11916" y="9271"/>
                    <a:pt x="11916" y="5958"/>
                  </a:cubicBezTo>
                  <a:cubicBezTo>
                    <a:pt x="11916" y="2675"/>
                    <a:pt x="9241" y="0"/>
                    <a:pt x="5958" y="0"/>
                  </a:cubicBezTo>
                  <a:close/>
                </a:path>
              </a:pathLst>
            </a:custGeom>
            <a:solidFill>
              <a:srgbClr val="CEF0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 name="Google Shape;60;p4"/>
            <p:cNvGrpSpPr/>
            <p:nvPr/>
          </p:nvGrpSpPr>
          <p:grpSpPr>
            <a:xfrm>
              <a:off x="7139184" y="679702"/>
              <a:ext cx="115823" cy="111412"/>
              <a:chOff x="7483850" y="1849650"/>
              <a:chExt cx="144400" cy="138900"/>
            </a:xfrm>
          </p:grpSpPr>
          <p:sp>
            <p:nvSpPr>
              <p:cNvPr id="61" name="Google Shape;61;p4"/>
              <p:cNvSpPr/>
              <p:nvPr/>
            </p:nvSpPr>
            <p:spPr>
              <a:xfrm>
                <a:off x="7483850" y="1850225"/>
                <a:ext cx="143650" cy="138325"/>
              </a:xfrm>
              <a:custGeom>
                <a:avLst/>
                <a:gdLst/>
                <a:ahLst/>
                <a:cxnLst/>
                <a:rect l="l" t="t" r="r" b="b"/>
                <a:pathLst>
                  <a:path w="5746" h="5533" extrusionOk="0">
                    <a:moveTo>
                      <a:pt x="1190" y="0"/>
                    </a:moveTo>
                    <a:cubicBezTo>
                      <a:pt x="905" y="0"/>
                      <a:pt x="624" y="107"/>
                      <a:pt x="426" y="319"/>
                    </a:cubicBezTo>
                    <a:cubicBezTo>
                      <a:pt x="1" y="715"/>
                      <a:pt x="1" y="1444"/>
                      <a:pt x="426" y="1870"/>
                    </a:cubicBezTo>
                    <a:lnTo>
                      <a:pt x="3770" y="5213"/>
                    </a:lnTo>
                    <a:cubicBezTo>
                      <a:pt x="3967" y="5426"/>
                      <a:pt x="4248" y="5532"/>
                      <a:pt x="4533" y="5532"/>
                    </a:cubicBezTo>
                    <a:cubicBezTo>
                      <a:pt x="4818" y="5532"/>
                      <a:pt x="5107" y="5426"/>
                      <a:pt x="5320" y="5213"/>
                    </a:cubicBezTo>
                    <a:cubicBezTo>
                      <a:pt x="5745" y="4788"/>
                      <a:pt x="5745" y="4058"/>
                      <a:pt x="5320" y="3663"/>
                    </a:cubicBezTo>
                    <a:lnTo>
                      <a:pt x="1976" y="319"/>
                    </a:lnTo>
                    <a:cubicBezTo>
                      <a:pt x="1763" y="107"/>
                      <a:pt x="1475" y="0"/>
                      <a:pt x="11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4"/>
              <p:cNvSpPr/>
              <p:nvPr/>
            </p:nvSpPr>
            <p:spPr>
              <a:xfrm>
                <a:off x="7484600" y="1849650"/>
                <a:ext cx="143650" cy="138900"/>
              </a:xfrm>
              <a:custGeom>
                <a:avLst/>
                <a:gdLst/>
                <a:ahLst/>
                <a:cxnLst/>
                <a:rect l="l" t="t" r="r" b="b"/>
                <a:pathLst>
                  <a:path w="5746" h="5556" extrusionOk="0">
                    <a:moveTo>
                      <a:pt x="4534" y="1"/>
                    </a:moveTo>
                    <a:cubicBezTo>
                      <a:pt x="4256" y="1"/>
                      <a:pt x="3983" y="114"/>
                      <a:pt x="3770" y="342"/>
                    </a:cubicBezTo>
                    <a:lnTo>
                      <a:pt x="426" y="3686"/>
                    </a:lnTo>
                    <a:cubicBezTo>
                      <a:pt x="1" y="4081"/>
                      <a:pt x="1" y="4811"/>
                      <a:pt x="426" y="5236"/>
                    </a:cubicBezTo>
                    <a:cubicBezTo>
                      <a:pt x="639" y="5449"/>
                      <a:pt x="920" y="5555"/>
                      <a:pt x="1202" y="5555"/>
                    </a:cubicBezTo>
                    <a:cubicBezTo>
                      <a:pt x="1483" y="5555"/>
                      <a:pt x="1764" y="5449"/>
                      <a:pt x="1977" y="5236"/>
                    </a:cubicBezTo>
                    <a:lnTo>
                      <a:pt x="5320" y="1893"/>
                    </a:lnTo>
                    <a:cubicBezTo>
                      <a:pt x="5746" y="1467"/>
                      <a:pt x="5746" y="738"/>
                      <a:pt x="5320" y="342"/>
                    </a:cubicBezTo>
                    <a:cubicBezTo>
                      <a:pt x="5092" y="114"/>
                      <a:pt x="4811" y="1"/>
                      <a:pt x="45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Google Shape;63;p4"/>
            <p:cNvSpPr/>
            <p:nvPr/>
          </p:nvSpPr>
          <p:spPr>
            <a:xfrm>
              <a:off x="7380591" y="1229942"/>
              <a:ext cx="161543" cy="161543"/>
            </a:xfrm>
            <a:custGeom>
              <a:avLst/>
              <a:gdLst/>
              <a:ahLst/>
              <a:cxnLst/>
              <a:rect l="l" t="t" r="r" b="b"/>
              <a:pathLst>
                <a:path w="8056" h="8056" extrusionOk="0">
                  <a:moveTo>
                    <a:pt x="4013" y="0"/>
                  </a:moveTo>
                  <a:cubicBezTo>
                    <a:pt x="1794" y="0"/>
                    <a:pt x="1" y="1824"/>
                    <a:pt x="1" y="4043"/>
                  </a:cubicBezTo>
                  <a:cubicBezTo>
                    <a:pt x="1" y="6262"/>
                    <a:pt x="1794" y="8055"/>
                    <a:pt x="4013" y="8055"/>
                  </a:cubicBezTo>
                  <a:cubicBezTo>
                    <a:pt x="6232" y="8055"/>
                    <a:pt x="8056" y="6262"/>
                    <a:pt x="8056" y="4043"/>
                  </a:cubicBezTo>
                  <a:cubicBezTo>
                    <a:pt x="8056" y="1824"/>
                    <a:pt x="6232" y="0"/>
                    <a:pt x="401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4"/>
            <p:cNvSpPr/>
            <p:nvPr/>
          </p:nvSpPr>
          <p:spPr>
            <a:xfrm>
              <a:off x="6490529" y="911725"/>
              <a:ext cx="161423" cy="161182"/>
            </a:xfrm>
            <a:custGeom>
              <a:avLst/>
              <a:gdLst/>
              <a:ahLst/>
              <a:cxnLst/>
              <a:rect l="l" t="t" r="r" b="b"/>
              <a:pathLst>
                <a:path w="8050" h="8038" extrusionOk="0">
                  <a:moveTo>
                    <a:pt x="4025" y="1"/>
                  </a:moveTo>
                  <a:lnTo>
                    <a:pt x="1" y="4013"/>
                  </a:lnTo>
                  <a:lnTo>
                    <a:pt x="4025" y="8038"/>
                  </a:lnTo>
                  <a:lnTo>
                    <a:pt x="8049" y="4013"/>
                  </a:lnTo>
                  <a:lnTo>
                    <a:pt x="40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4"/>
            <p:cNvSpPr/>
            <p:nvPr/>
          </p:nvSpPr>
          <p:spPr>
            <a:xfrm>
              <a:off x="6950905" y="1169184"/>
              <a:ext cx="161423" cy="161182"/>
            </a:xfrm>
            <a:custGeom>
              <a:avLst/>
              <a:gdLst/>
              <a:ahLst/>
              <a:cxnLst/>
              <a:rect l="l" t="t" r="r" b="b"/>
              <a:pathLst>
                <a:path w="8050" h="8038" extrusionOk="0">
                  <a:moveTo>
                    <a:pt x="4025" y="1"/>
                  </a:moveTo>
                  <a:lnTo>
                    <a:pt x="1" y="4013"/>
                  </a:lnTo>
                  <a:lnTo>
                    <a:pt x="4025" y="8038"/>
                  </a:lnTo>
                  <a:lnTo>
                    <a:pt x="8049" y="4013"/>
                  </a:lnTo>
                  <a:lnTo>
                    <a:pt x="402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6" name="Google Shape;66;p4"/>
            <p:cNvGrpSpPr/>
            <p:nvPr/>
          </p:nvGrpSpPr>
          <p:grpSpPr>
            <a:xfrm>
              <a:off x="5913720" y="815996"/>
              <a:ext cx="115823" cy="111412"/>
              <a:chOff x="7483850" y="1849650"/>
              <a:chExt cx="144400" cy="138900"/>
            </a:xfrm>
          </p:grpSpPr>
          <p:sp>
            <p:nvSpPr>
              <p:cNvPr id="67" name="Google Shape;67;p4"/>
              <p:cNvSpPr/>
              <p:nvPr/>
            </p:nvSpPr>
            <p:spPr>
              <a:xfrm>
                <a:off x="7483850" y="1850225"/>
                <a:ext cx="143650" cy="138325"/>
              </a:xfrm>
              <a:custGeom>
                <a:avLst/>
                <a:gdLst/>
                <a:ahLst/>
                <a:cxnLst/>
                <a:rect l="l" t="t" r="r" b="b"/>
                <a:pathLst>
                  <a:path w="5746" h="5533" extrusionOk="0">
                    <a:moveTo>
                      <a:pt x="1190" y="0"/>
                    </a:moveTo>
                    <a:cubicBezTo>
                      <a:pt x="905" y="0"/>
                      <a:pt x="624" y="107"/>
                      <a:pt x="426" y="319"/>
                    </a:cubicBezTo>
                    <a:cubicBezTo>
                      <a:pt x="1" y="715"/>
                      <a:pt x="1" y="1444"/>
                      <a:pt x="426" y="1870"/>
                    </a:cubicBezTo>
                    <a:lnTo>
                      <a:pt x="3770" y="5213"/>
                    </a:lnTo>
                    <a:cubicBezTo>
                      <a:pt x="3967" y="5426"/>
                      <a:pt x="4248" y="5532"/>
                      <a:pt x="4533" y="5532"/>
                    </a:cubicBezTo>
                    <a:cubicBezTo>
                      <a:pt x="4818" y="5532"/>
                      <a:pt x="5107" y="5426"/>
                      <a:pt x="5320" y="5213"/>
                    </a:cubicBezTo>
                    <a:cubicBezTo>
                      <a:pt x="5745" y="4788"/>
                      <a:pt x="5745" y="4058"/>
                      <a:pt x="5320" y="3663"/>
                    </a:cubicBezTo>
                    <a:lnTo>
                      <a:pt x="1976" y="319"/>
                    </a:lnTo>
                    <a:cubicBezTo>
                      <a:pt x="1763" y="107"/>
                      <a:pt x="1475" y="0"/>
                      <a:pt x="11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4"/>
              <p:cNvSpPr/>
              <p:nvPr/>
            </p:nvSpPr>
            <p:spPr>
              <a:xfrm>
                <a:off x="7484600" y="1849650"/>
                <a:ext cx="143650" cy="138900"/>
              </a:xfrm>
              <a:custGeom>
                <a:avLst/>
                <a:gdLst/>
                <a:ahLst/>
                <a:cxnLst/>
                <a:rect l="l" t="t" r="r" b="b"/>
                <a:pathLst>
                  <a:path w="5746" h="5556" extrusionOk="0">
                    <a:moveTo>
                      <a:pt x="4534" y="1"/>
                    </a:moveTo>
                    <a:cubicBezTo>
                      <a:pt x="4256" y="1"/>
                      <a:pt x="3983" y="114"/>
                      <a:pt x="3770" y="342"/>
                    </a:cubicBezTo>
                    <a:lnTo>
                      <a:pt x="426" y="3686"/>
                    </a:lnTo>
                    <a:cubicBezTo>
                      <a:pt x="1" y="4081"/>
                      <a:pt x="1" y="4811"/>
                      <a:pt x="426" y="5236"/>
                    </a:cubicBezTo>
                    <a:cubicBezTo>
                      <a:pt x="639" y="5449"/>
                      <a:pt x="920" y="5555"/>
                      <a:pt x="1202" y="5555"/>
                    </a:cubicBezTo>
                    <a:cubicBezTo>
                      <a:pt x="1483" y="5555"/>
                      <a:pt x="1764" y="5449"/>
                      <a:pt x="1977" y="5236"/>
                    </a:cubicBezTo>
                    <a:lnTo>
                      <a:pt x="5320" y="1893"/>
                    </a:lnTo>
                    <a:cubicBezTo>
                      <a:pt x="5746" y="1467"/>
                      <a:pt x="5746" y="738"/>
                      <a:pt x="5320" y="342"/>
                    </a:cubicBezTo>
                    <a:cubicBezTo>
                      <a:pt x="5092" y="114"/>
                      <a:pt x="4811" y="1"/>
                      <a:pt x="45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9" name="Google Shape;69;p4"/>
            <p:cNvSpPr/>
            <p:nvPr/>
          </p:nvSpPr>
          <p:spPr>
            <a:xfrm>
              <a:off x="7472651" y="1632347"/>
              <a:ext cx="161423" cy="161182"/>
            </a:xfrm>
            <a:custGeom>
              <a:avLst/>
              <a:gdLst/>
              <a:ahLst/>
              <a:cxnLst/>
              <a:rect l="l" t="t" r="r" b="b"/>
              <a:pathLst>
                <a:path w="8050" h="8038" extrusionOk="0">
                  <a:moveTo>
                    <a:pt x="4025" y="1"/>
                  </a:moveTo>
                  <a:lnTo>
                    <a:pt x="1" y="4013"/>
                  </a:lnTo>
                  <a:lnTo>
                    <a:pt x="4025" y="8038"/>
                  </a:lnTo>
                  <a:lnTo>
                    <a:pt x="8049" y="4013"/>
                  </a:lnTo>
                  <a:lnTo>
                    <a:pt x="40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4"/>
            <p:cNvSpPr/>
            <p:nvPr/>
          </p:nvSpPr>
          <p:spPr>
            <a:xfrm rot="10800000" flipH="1">
              <a:off x="7975336" y="1047146"/>
              <a:ext cx="89847" cy="90043"/>
            </a:xfrm>
            <a:custGeom>
              <a:avLst/>
              <a:gdLst/>
              <a:ahLst/>
              <a:cxnLst/>
              <a:rect l="l" t="t" r="r" b="b"/>
              <a:pathLst>
                <a:path w="11916" h="11946" extrusionOk="0">
                  <a:moveTo>
                    <a:pt x="5958" y="0"/>
                  </a:moveTo>
                  <a:cubicBezTo>
                    <a:pt x="2675" y="0"/>
                    <a:pt x="1" y="2675"/>
                    <a:pt x="1" y="5958"/>
                  </a:cubicBezTo>
                  <a:cubicBezTo>
                    <a:pt x="1" y="9271"/>
                    <a:pt x="2675" y="11946"/>
                    <a:pt x="5958" y="11946"/>
                  </a:cubicBezTo>
                  <a:cubicBezTo>
                    <a:pt x="9241" y="11946"/>
                    <a:pt x="11916" y="9271"/>
                    <a:pt x="11916" y="5958"/>
                  </a:cubicBezTo>
                  <a:cubicBezTo>
                    <a:pt x="11916" y="2675"/>
                    <a:pt x="9241" y="0"/>
                    <a:pt x="5958" y="0"/>
                  </a:cubicBezTo>
                  <a:close/>
                </a:path>
              </a:pathLst>
            </a:custGeom>
            <a:solidFill>
              <a:srgbClr val="CEF0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1" name="Google Shape;71;p4"/>
            <p:cNvGrpSpPr/>
            <p:nvPr/>
          </p:nvGrpSpPr>
          <p:grpSpPr>
            <a:xfrm rot="10800000" flipH="1">
              <a:off x="8372874" y="1255009"/>
              <a:ext cx="115823" cy="111412"/>
              <a:chOff x="7483850" y="1849650"/>
              <a:chExt cx="144400" cy="138900"/>
            </a:xfrm>
          </p:grpSpPr>
          <p:sp>
            <p:nvSpPr>
              <p:cNvPr id="72" name="Google Shape;72;p4"/>
              <p:cNvSpPr/>
              <p:nvPr/>
            </p:nvSpPr>
            <p:spPr>
              <a:xfrm>
                <a:off x="7483850" y="1850225"/>
                <a:ext cx="143650" cy="138325"/>
              </a:xfrm>
              <a:custGeom>
                <a:avLst/>
                <a:gdLst/>
                <a:ahLst/>
                <a:cxnLst/>
                <a:rect l="l" t="t" r="r" b="b"/>
                <a:pathLst>
                  <a:path w="5746" h="5533" extrusionOk="0">
                    <a:moveTo>
                      <a:pt x="1190" y="0"/>
                    </a:moveTo>
                    <a:cubicBezTo>
                      <a:pt x="905" y="0"/>
                      <a:pt x="624" y="107"/>
                      <a:pt x="426" y="319"/>
                    </a:cubicBezTo>
                    <a:cubicBezTo>
                      <a:pt x="1" y="715"/>
                      <a:pt x="1" y="1444"/>
                      <a:pt x="426" y="1870"/>
                    </a:cubicBezTo>
                    <a:lnTo>
                      <a:pt x="3770" y="5213"/>
                    </a:lnTo>
                    <a:cubicBezTo>
                      <a:pt x="3967" y="5426"/>
                      <a:pt x="4248" y="5532"/>
                      <a:pt x="4533" y="5532"/>
                    </a:cubicBezTo>
                    <a:cubicBezTo>
                      <a:pt x="4818" y="5532"/>
                      <a:pt x="5107" y="5426"/>
                      <a:pt x="5320" y="5213"/>
                    </a:cubicBezTo>
                    <a:cubicBezTo>
                      <a:pt x="5745" y="4788"/>
                      <a:pt x="5745" y="4058"/>
                      <a:pt x="5320" y="3663"/>
                    </a:cubicBezTo>
                    <a:lnTo>
                      <a:pt x="1976" y="319"/>
                    </a:lnTo>
                    <a:cubicBezTo>
                      <a:pt x="1763" y="107"/>
                      <a:pt x="1475" y="0"/>
                      <a:pt x="11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4"/>
              <p:cNvSpPr/>
              <p:nvPr/>
            </p:nvSpPr>
            <p:spPr>
              <a:xfrm>
                <a:off x="7484600" y="1849650"/>
                <a:ext cx="143650" cy="138900"/>
              </a:xfrm>
              <a:custGeom>
                <a:avLst/>
                <a:gdLst/>
                <a:ahLst/>
                <a:cxnLst/>
                <a:rect l="l" t="t" r="r" b="b"/>
                <a:pathLst>
                  <a:path w="5746" h="5556" extrusionOk="0">
                    <a:moveTo>
                      <a:pt x="4534" y="1"/>
                    </a:moveTo>
                    <a:cubicBezTo>
                      <a:pt x="4256" y="1"/>
                      <a:pt x="3983" y="114"/>
                      <a:pt x="3770" y="342"/>
                    </a:cubicBezTo>
                    <a:lnTo>
                      <a:pt x="426" y="3686"/>
                    </a:lnTo>
                    <a:cubicBezTo>
                      <a:pt x="1" y="4081"/>
                      <a:pt x="1" y="4811"/>
                      <a:pt x="426" y="5236"/>
                    </a:cubicBezTo>
                    <a:cubicBezTo>
                      <a:pt x="639" y="5449"/>
                      <a:pt x="920" y="5555"/>
                      <a:pt x="1202" y="5555"/>
                    </a:cubicBezTo>
                    <a:cubicBezTo>
                      <a:pt x="1483" y="5555"/>
                      <a:pt x="1764" y="5449"/>
                      <a:pt x="1977" y="5236"/>
                    </a:cubicBezTo>
                    <a:lnTo>
                      <a:pt x="5320" y="1893"/>
                    </a:lnTo>
                    <a:cubicBezTo>
                      <a:pt x="5746" y="1467"/>
                      <a:pt x="5746" y="738"/>
                      <a:pt x="5320" y="342"/>
                    </a:cubicBezTo>
                    <a:cubicBezTo>
                      <a:pt x="5092" y="114"/>
                      <a:pt x="4811" y="1"/>
                      <a:pt x="45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4" name="Google Shape;74;p4"/>
            <p:cNvSpPr/>
            <p:nvPr/>
          </p:nvSpPr>
          <p:spPr>
            <a:xfrm rot="10800000" flipH="1">
              <a:off x="7542141" y="941562"/>
              <a:ext cx="101143" cy="101143"/>
            </a:xfrm>
            <a:custGeom>
              <a:avLst/>
              <a:gdLst/>
              <a:ahLst/>
              <a:cxnLst/>
              <a:rect l="l" t="t" r="r" b="b"/>
              <a:pathLst>
                <a:path w="8056" h="8056" extrusionOk="0">
                  <a:moveTo>
                    <a:pt x="4013" y="0"/>
                  </a:moveTo>
                  <a:cubicBezTo>
                    <a:pt x="1794" y="0"/>
                    <a:pt x="1" y="1824"/>
                    <a:pt x="1" y="4043"/>
                  </a:cubicBezTo>
                  <a:cubicBezTo>
                    <a:pt x="1" y="6262"/>
                    <a:pt x="1794" y="8055"/>
                    <a:pt x="4013" y="8055"/>
                  </a:cubicBezTo>
                  <a:cubicBezTo>
                    <a:pt x="6232" y="8055"/>
                    <a:pt x="8056" y="6262"/>
                    <a:pt x="8056" y="4043"/>
                  </a:cubicBezTo>
                  <a:cubicBezTo>
                    <a:pt x="8056" y="1824"/>
                    <a:pt x="6232" y="0"/>
                    <a:pt x="401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5" name="Google Shape;75;p4"/>
            <p:cNvGrpSpPr/>
            <p:nvPr/>
          </p:nvGrpSpPr>
          <p:grpSpPr>
            <a:xfrm rot="10800000" flipH="1">
              <a:off x="8074625" y="1520906"/>
              <a:ext cx="115823" cy="111412"/>
              <a:chOff x="7483850" y="1849650"/>
              <a:chExt cx="144400" cy="138900"/>
            </a:xfrm>
          </p:grpSpPr>
          <p:sp>
            <p:nvSpPr>
              <p:cNvPr id="76" name="Google Shape;76;p4"/>
              <p:cNvSpPr/>
              <p:nvPr/>
            </p:nvSpPr>
            <p:spPr>
              <a:xfrm>
                <a:off x="7483850" y="1850225"/>
                <a:ext cx="143650" cy="138325"/>
              </a:xfrm>
              <a:custGeom>
                <a:avLst/>
                <a:gdLst/>
                <a:ahLst/>
                <a:cxnLst/>
                <a:rect l="l" t="t" r="r" b="b"/>
                <a:pathLst>
                  <a:path w="5746" h="5533" extrusionOk="0">
                    <a:moveTo>
                      <a:pt x="1190" y="0"/>
                    </a:moveTo>
                    <a:cubicBezTo>
                      <a:pt x="905" y="0"/>
                      <a:pt x="624" y="107"/>
                      <a:pt x="426" y="319"/>
                    </a:cubicBezTo>
                    <a:cubicBezTo>
                      <a:pt x="1" y="715"/>
                      <a:pt x="1" y="1444"/>
                      <a:pt x="426" y="1870"/>
                    </a:cubicBezTo>
                    <a:lnTo>
                      <a:pt x="3770" y="5213"/>
                    </a:lnTo>
                    <a:cubicBezTo>
                      <a:pt x="3967" y="5426"/>
                      <a:pt x="4248" y="5532"/>
                      <a:pt x="4533" y="5532"/>
                    </a:cubicBezTo>
                    <a:cubicBezTo>
                      <a:pt x="4818" y="5532"/>
                      <a:pt x="5107" y="5426"/>
                      <a:pt x="5320" y="5213"/>
                    </a:cubicBezTo>
                    <a:cubicBezTo>
                      <a:pt x="5745" y="4788"/>
                      <a:pt x="5745" y="4058"/>
                      <a:pt x="5320" y="3663"/>
                    </a:cubicBezTo>
                    <a:lnTo>
                      <a:pt x="1976" y="319"/>
                    </a:lnTo>
                    <a:cubicBezTo>
                      <a:pt x="1763" y="107"/>
                      <a:pt x="1475" y="0"/>
                      <a:pt x="11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7484600" y="1849650"/>
                <a:ext cx="143650" cy="138900"/>
              </a:xfrm>
              <a:custGeom>
                <a:avLst/>
                <a:gdLst/>
                <a:ahLst/>
                <a:cxnLst/>
                <a:rect l="l" t="t" r="r" b="b"/>
                <a:pathLst>
                  <a:path w="5746" h="5556" extrusionOk="0">
                    <a:moveTo>
                      <a:pt x="4534" y="1"/>
                    </a:moveTo>
                    <a:cubicBezTo>
                      <a:pt x="4256" y="1"/>
                      <a:pt x="3983" y="114"/>
                      <a:pt x="3770" y="342"/>
                    </a:cubicBezTo>
                    <a:lnTo>
                      <a:pt x="426" y="3686"/>
                    </a:lnTo>
                    <a:cubicBezTo>
                      <a:pt x="1" y="4081"/>
                      <a:pt x="1" y="4811"/>
                      <a:pt x="426" y="5236"/>
                    </a:cubicBezTo>
                    <a:cubicBezTo>
                      <a:pt x="639" y="5449"/>
                      <a:pt x="920" y="5555"/>
                      <a:pt x="1202" y="5555"/>
                    </a:cubicBezTo>
                    <a:cubicBezTo>
                      <a:pt x="1483" y="5555"/>
                      <a:pt x="1764" y="5449"/>
                      <a:pt x="1977" y="5236"/>
                    </a:cubicBezTo>
                    <a:lnTo>
                      <a:pt x="5320" y="1893"/>
                    </a:lnTo>
                    <a:cubicBezTo>
                      <a:pt x="5746" y="1467"/>
                      <a:pt x="5746" y="738"/>
                      <a:pt x="5320" y="342"/>
                    </a:cubicBezTo>
                    <a:cubicBezTo>
                      <a:pt x="5092" y="114"/>
                      <a:pt x="4811" y="1"/>
                      <a:pt x="45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8" name="Google Shape;78;p4"/>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43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4"/>
          <p:cNvSpPr txBox="1">
            <a:spLocks noGrp="1"/>
          </p:cNvSpPr>
          <p:nvPr>
            <p:ph type="subTitle" idx="1"/>
          </p:nvPr>
        </p:nvSpPr>
        <p:spPr>
          <a:xfrm>
            <a:off x="713225" y="1349325"/>
            <a:ext cx="7717500" cy="3147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AutoNum type="arabicPeriod"/>
              <a:defRPr sz="1200"/>
            </a:lvl1pPr>
            <a:lvl2pPr lvl="1" rtl="0">
              <a:lnSpc>
                <a:spcPct val="100000"/>
              </a:lnSpc>
              <a:spcBef>
                <a:spcPts val="0"/>
              </a:spcBef>
              <a:spcAft>
                <a:spcPts val="0"/>
              </a:spcAft>
              <a:buClr>
                <a:schemeClr val="accent1"/>
              </a:buClr>
              <a:buSzPts val="1200"/>
              <a:buAutoNum type="alphaLcPeriod"/>
              <a:defRPr sz="1200">
                <a:solidFill>
                  <a:schemeClr val="accent1"/>
                </a:solidFill>
              </a:defRPr>
            </a:lvl2pPr>
            <a:lvl3pPr lvl="2" rtl="0">
              <a:lnSpc>
                <a:spcPct val="100000"/>
              </a:lnSpc>
              <a:spcBef>
                <a:spcPts val="0"/>
              </a:spcBef>
              <a:spcAft>
                <a:spcPts val="0"/>
              </a:spcAft>
              <a:buClr>
                <a:schemeClr val="accent1"/>
              </a:buClr>
              <a:buSzPts val="1200"/>
              <a:buAutoNum type="romanLcPeriod"/>
              <a:defRPr sz="1200">
                <a:solidFill>
                  <a:schemeClr val="accent1"/>
                </a:solidFill>
              </a:defRPr>
            </a:lvl3pPr>
            <a:lvl4pPr lvl="3" rtl="0">
              <a:lnSpc>
                <a:spcPct val="100000"/>
              </a:lnSpc>
              <a:spcBef>
                <a:spcPts val="0"/>
              </a:spcBef>
              <a:spcAft>
                <a:spcPts val="0"/>
              </a:spcAft>
              <a:buClr>
                <a:schemeClr val="accent1"/>
              </a:buClr>
              <a:buSzPts val="1200"/>
              <a:buAutoNum type="arabicPeriod"/>
              <a:defRPr sz="1200">
                <a:solidFill>
                  <a:schemeClr val="accent1"/>
                </a:solidFill>
              </a:defRPr>
            </a:lvl4pPr>
            <a:lvl5pPr lvl="4" rtl="0">
              <a:lnSpc>
                <a:spcPct val="100000"/>
              </a:lnSpc>
              <a:spcBef>
                <a:spcPts val="0"/>
              </a:spcBef>
              <a:spcAft>
                <a:spcPts val="0"/>
              </a:spcAft>
              <a:buClr>
                <a:schemeClr val="accent1"/>
              </a:buClr>
              <a:buSzPts val="1200"/>
              <a:buAutoNum type="alphaLcPeriod"/>
              <a:defRPr sz="1200">
                <a:solidFill>
                  <a:schemeClr val="accent1"/>
                </a:solidFill>
              </a:defRPr>
            </a:lvl5pPr>
            <a:lvl6pPr lvl="5" rtl="0">
              <a:lnSpc>
                <a:spcPct val="100000"/>
              </a:lnSpc>
              <a:spcBef>
                <a:spcPts val="0"/>
              </a:spcBef>
              <a:spcAft>
                <a:spcPts val="0"/>
              </a:spcAft>
              <a:buClr>
                <a:schemeClr val="accent1"/>
              </a:buClr>
              <a:buSzPts val="1200"/>
              <a:buAutoNum type="romanLcPeriod"/>
              <a:defRPr sz="1200">
                <a:solidFill>
                  <a:schemeClr val="accent1"/>
                </a:solidFill>
              </a:defRPr>
            </a:lvl6pPr>
            <a:lvl7pPr lvl="6" rtl="0">
              <a:lnSpc>
                <a:spcPct val="100000"/>
              </a:lnSpc>
              <a:spcBef>
                <a:spcPts val="0"/>
              </a:spcBef>
              <a:spcAft>
                <a:spcPts val="0"/>
              </a:spcAft>
              <a:buClr>
                <a:schemeClr val="accent1"/>
              </a:buClr>
              <a:buSzPts val="1200"/>
              <a:buAutoNum type="arabicPeriod"/>
              <a:defRPr sz="1200">
                <a:solidFill>
                  <a:schemeClr val="accent1"/>
                </a:solidFill>
              </a:defRPr>
            </a:lvl7pPr>
            <a:lvl8pPr lvl="7" rtl="0">
              <a:lnSpc>
                <a:spcPct val="100000"/>
              </a:lnSpc>
              <a:spcBef>
                <a:spcPts val="0"/>
              </a:spcBef>
              <a:spcAft>
                <a:spcPts val="0"/>
              </a:spcAft>
              <a:buClr>
                <a:schemeClr val="accent1"/>
              </a:buClr>
              <a:buSzPts val="1200"/>
              <a:buAutoNum type="alphaLcPeriod"/>
              <a:defRPr sz="1200">
                <a:solidFill>
                  <a:schemeClr val="accent1"/>
                </a:solidFill>
              </a:defRPr>
            </a:lvl8pPr>
            <a:lvl9pPr lvl="8" rtl="0">
              <a:lnSpc>
                <a:spcPct val="100000"/>
              </a:lnSpc>
              <a:spcBef>
                <a:spcPts val="0"/>
              </a:spcBef>
              <a:spcAft>
                <a:spcPts val="0"/>
              </a:spcAft>
              <a:buClr>
                <a:schemeClr val="accent1"/>
              </a:buClr>
              <a:buSzPts val="1200"/>
              <a:buAutoNum type="romanLcPeriod"/>
              <a:defRPr sz="1200">
                <a:solidFill>
                  <a:schemeClr val="accent1"/>
                </a:solidFill>
              </a:defRPr>
            </a:lvl9pPr>
          </a:lstStyle>
          <a:p>
            <a:endParaRPr/>
          </a:p>
        </p:txBody>
      </p:sp>
    </p:spTree>
    <p:extLst>
      <p:ext uri="{BB962C8B-B14F-4D97-AF65-F5344CB8AC3E}">
        <p14:creationId xmlns:p14="http://schemas.microsoft.com/office/powerpoint/2010/main" val="12435244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0"/>
        <p:cNvGrpSpPr/>
        <p:nvPr/>
      </p:nvGrpSpPr>
      <p:grpSpPr>
        <a:xfrm>
          <a:off x="0" y="0"/>
          <a:ext cx="0" cy="0"/>
          <a:chOff x="0" y="0"/>
          <a:chExt cx="0" cy="0"/>
        </a:xfrm>
      </p:grpSpPr>
      <p:sp>
        <p:nvSpPr>
          <p:cNvPr id="81" name="Google Shape;81;p5"/>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4300">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2" name="Google Shape;82;p5"/>
          <p:cNvSpPr txBox="1">
            <a:spLocks noGrp="1"/>
          </p:cNvSpPr>
          <p:nvPr>
            <p:ph type="subTitle" idx="1"/>
          </p:nvPr>
        </p:nvSpPr>
        <p:spPr>
          <a:xfrm>
            <a:off x="1458800" y="3659375"/>
            <a:ext cx="2608200" cy="799500"/>
          </a:xfrm>
          <a:prstGeom prst="rect">
            <a:avLst/>
          </a:prstGeom>
        </p:spPr>
        <p:txBody>
          <a:bodyPr spcFirstLastPara="1" wrap="square" lIns="0" tIns="0" rIns="0" bIns="0" anchor="b"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3" name="Google Shape;83;p5"/>
          <p:cNvSpPr txBox="1">
            <a:spLocks noGrp="1"/>
          </p:cNvSpPr>
          <p:nvPr>
            <p:ph type="subTitle" idx="2"/>
          </p:nvPr>
        </p:nvSpPr>
        <p:spPr>
          <a:xfrm>
            <a:off x="1458800" y="3061475"/>
            <a:ext cx="2608200" cy="5133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000"/>
              <a:buFont typeface="Nerko One"/>
              <a:buNone/>
              <a:defRPr sz="2300">
                <a:solidFill>
                  <a:schemeClr val="accent2"/>
                </a:solidFill>
                <a:latin typeface="Nerko One"/>
                <a:ea typeface="Nerko One"/>
                <a:cs typeface="Nerko One"/>
                <a:sym typeface="Nerko One"/>
              </a:defRPr>
            </a:lvl1pPr>
            <a:lvl2pPr lvl="1" algn="ctr" rtl="0">
              <a:spcBef>
                <a:spcPts val="0"/>
              </a:spcBef>
              <a:spcAft>
                <a:spcPts val="0"/>
              </a:spcAft>
              <a:buClr>
                <a:schemeClr val="dk2"/>
              </a:buClr>
              <a:buSzPts val="2000"/>
              <a:buFont typeface="Nerko One"/>
              <a:buNone/>
              <a:defRPr sz="2000">
                <a:solidFill>
                  <a:schemeClr val="dk2"/>
                </a:solidFill>
                <a:latin typeface="Nerko One"/>
                <a:ea typeface="Nerko One"/>
                <a:cs typeface="Nerko One"/>
                <a:sym typeface="Nerko One"/>
              </a:defRPr>
            </a:lvl2pPr>
            <a:lvl3pPr lvl="2" algn="ctr" rtl="0">
              <a:spcBef>
                <a:spcPts val="0"/>
              </a:spcBef>
              <a:spcAft>
                <a:spcPts val="0"/>
              </a:spcAft>
              <a:buClr>
                <a:schemeClr val="dk2"/>
              </a:buClr>
              <a:buSzPts val="2000"/>
              <a:buFont typeface="Nerko One"/>
              <a:buNone/>
              <a:defRPr sz="2000">
                <a:solidFill>
                  <a:schemeClr val="dk2"/>
                </a:solidFill>
                <a:latin typeface="Nerko One"/>
                <a:ea typeface="Nerko One"/>
                <a:cs typeface="Nerko One"/>
                <a:sym typeface="Nerko One"/>
              </a:defRPr>
            </a:lvl3pPr>
            <a:lvl4pPr lvl="3" algn="ctr" rtl="0">
              <a:spcBef>
                <a:spcPts val="0"/>
              </a:spcBef>
              <a:spcAft>
                <a:spcPts val="0"/>
              </a:spcAft>
              <a:buClr>
                <a:schemeClr val="dk2"/>
              </a:buClr>
              <a:buSzPts val="2000"/>
              <a:buFont typeface="Nerko One"/>
              <a:buNone/>
              <a:defRPr sz="2000">
                <a:solidFill>
                  <a:schemeClr val="dk2"/>
                </a:solidFill>
                <a:latin typeface="Nerko One"/>
                <a:ea typeface="Nerko One"/>
                <a:cs typeface="Nerko One"/>
                <a:sym typeface="Nerko One"/>
              </a:defRPr>
            </a:lvl4pPr>
            <a:lvl5pPr lvl="4" algn="ctr" rtl="0">
              <a:spcBef>
                <a:spcPts val="0"/>
              </a:spcBef>
              <a:spcAft>
                <a:spcPts val="0"/>
              </a:spcAft>
              <a:buClr>
                <a:schemeClr val="dk2"/>
              </a:buClr>
              <a:buSzPts val="2000"/>
              <a:buFont typeface="Nerko One"/>
              <a:buNone/>
              <a:defRPr sz="2000">
                <a:solidFill>
                  <a:schemeClr val="dk2"/>
                </a:solidFill>
                <a:latin typeface="Nerko One"/>
                <a:ea typeface="Nerko One"/>
                <a:cs typeface="Nerko One"/>
                <a:sym typeface="Nerko One"/>
              </a:defRPr>
            </a:lvl5pPr>
            <a:lvl6pPr lvl="5" algn="ctr" rtl="0">
              <a:spcBef>
                <a:spcPts val="0"/>
              </a:spcBef>
              <a:spcAft>
                <a:spcPts val="0"/>
              </a:spcAft>
              <a:buClr>
                <a:schemeClr val="dk2"/>
              </a:buClr>
              <a:buSzPts val="2000"/>
              <a:buFont typeface="Nerko One"/>
              <a:buNone/>
              <a:defRPr sz="2000">
                <a:solidFill>
                  <a:schemeClr val="dk2"/>
                </a:solidFill>
                <a:latin typeface="Nerko One"/>
                <a:ea typeface="Nerko One"/>
                <a:cs typeface="Nerko One"/>
                <a:sym typeface="Nerko One"/>
              </a:defRPr>
            </a:lvl6pPr>
            <a:lvl7pPr lvl="6" algn="ctr" rtl="0">
              <a:spcBef>
                <a:spcPts val="0"/>
              </a:spcBef>
              <a:spcAft>
                <a:spcPts val="0"/>
              </a:spcAft>
              <a:buClr>
                <a:schemeClr val="dk2"/>
              </a:buClr>
              <a:buSzPts val="2000"/>
              <a:buFont typeface="Nerko One"/>
              <a:buNone/>
              <a:defRPr sz="2000">
                <a:solidFill>
                  <a:schemeClr val="dk2"/>
                </a:solidFill>
                <a:latin typeface="Nerko One"/>
                <a:ea typeface="Nerko One"/>
                <a:cs typeface="Nerko One"/>
                <a:sym typeface="Nerko One"/>
              </a:defRPr>
            </a:lvl7pPr>
            <a:lvl8pPr lvl="7" algn="ctr" rtl="0">
              <a:spcBef>
                <a:spcPts val="0"/>
              </a:spcBef>
              <a:spcAft>
                <a:spcPts val="0"/>
              </a:spcAft>
              <a:buClr>
                <a:schemeClr val="dk2"/>
              </a:buClr>
              <a:buSzPts val="2000"/>
              <a:buFont typeface="Nerko One"/>
              <a:buNone/>
              <a:defRPr sz="2000">
                <a:solidFill>
                  <a:schemeClr val="dk2"/>
                </a:solidFill>
                <a:latin typeface="Nerko One"/>
                <a:ea typeface="Nerko One"/>
                <a:cs typeface="Nerko One"/>
                <a:sym typeface="Nerko One"/>
              </a:defRPr>
            </a:lvl8pPr>
            <a:lvl9pPr lvl="8" algn="ctr" rtl="0">
              <a:spcBef>
                <a:spcPts val="0"/>
              </a:spcBef>
              <a:spcAft>
                <a:spcPts val="0"/>
              </a:spcAft>
              <a:buClr>
                <a:schemeClr val="dk2"/>
              </a:buClr>
              <a:buSzPts val="2000"/>
              <a:buFont typeface="Nerko One"/>
              <a:buNone/>
              <a:defRPr sz="2000">
                <a:solidFill>
                  <a:schemeClr val="dk2"/>
                </a:solidFill>
                <a:latin typeface="Nerko One"/>
                <a:ea typeface="Nerko One"/>
                <a:cs typeface="Nerko One"/>
                <a:sym typeface="Nerko One"/>
              </a:defRPr>
            </a:lvl9pPr>
          </a:lstStyle>
          <a:p>
            <a:endParaRPr/>
          </a:p>
        </p:txBody>
      </p:sp>
      <p:sp>
        <p:nvSpPr>
          <p:cNvPr id="84" name="Google Shape;84;p5"/>
          <p:cNvSpPr txBox="1">
            <a:spLocks noGrp="1"/>
          </p:cNvSpPr>
          <p:nvPr>
            <p:ph type="subTitle" idx="3"/>
          </p:nvPr>
        </p:nvSpPr>
        <p:spPr>
          <a:xfrm>
            <a:off x="5077000" y="3659375"/>
            <a:ext cx="2608200" cy="799500"/>
          </a:xfrm>
          <a:prstGeom prst="rect">
            <a:avLst/>
          </a:prstGeom>
        </p:spPr>
        <p:txBody>
          <a:bodyPr spcFirstLastPara="1" wrap="square" lIns="0" tIns="0" rIns="0" bIns="0" anchor="b"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5" name="Google Shape;85;p5"/>
          <p:cNvSpPr txBox="1">
            <a:spLocks noGrp="1"/>
          </p:cNvSpPr>
          <p:nvPr>
            <p:ph type="subTitle" idx="4"/>
          </p:nvPr>
        </p:nvSpPr>
        <p:spPr>
          <a:xfrm>
            <a:off x="5077000" y="3061475"/>
            <a:ext cx="2608200" cy="5133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000"/>
              <a:buFont typeface="Nerko One"/>
              <a:buNone/>
              <a:defRPr sz="2300">
                <a:solidFill>
                  <a:schemeClr val="accent2"/>
                </a:solidFill>
                <a:latin typeface="Nerko One"/>
                <a:ea typeface="Nerko One"/>
                <a:cs typeface="Nerko One"/>
                <a:sym typeface="Nerko One"/>
              </a:defRPr>
            </a:lvl1pPr>
            <a:lvl2pPr lvl="1" algn="ctr" rtl="0">
              <a:spcBef>
                <a:spcPts val="0"/>
              </a:spcBef>
              <a:spcAft>
                <a:spcPts val="0"/>
              </a:spcAft>
              <a:buClr>
                <a:schemeClr val="dk2"/>
              </a:buClr>
              <a:buSzPts val="2000"/>
              <a:buFont typeface="Nerko One"/>
              <a:buNone/>
              <a:defRPr sz="2000">
                <a:solidFill>
                  <a:schemeClr val="dk2"/>
                </a:solidFill>
                <a:latin typeface="Nerko One"/>
                <a:ea typeface="Nerko One"/>
                <a:cs typeface="Nerko One"/>
                <a:sym typeface="Nerko One"/>
              </a:defRPr>
            </a:lvl2pPr>
            <a:lvl3pPr lvl="2" algn="ctr" rtl="0">
              <a:spcBef>
                <a:spcPts val="0"/>
              </a:spcBef>
              <a:spcAft>
                <a:spcPts val="0"/>
              </a:spcAft>
              <a:buClr>
                <a:schemeClr val="dk2"/>
              </a:buClr>
              <a:buSzPts val="2000"/>
              <a:buFont typeface="Nerko One"/>
              <a:buNone/>
              <a:defRPr sz="2000">
                <a:solidFill>
                  <a:schemeClr val="dk2"/>
                </a:solidFill>
                <a:latin typeface="Nerko One"/>
                <a:ea typeface="Nerko One"/>
                <a:cs typeface="Nerko One"/>
                <a:sym typeface="Nerko One"/>
              </a:defRPr>
            </a:lvl3pPr>
            <a:lvl4pPr lvl="3" algn="ctr" rtl="0">
              <a:spcBef>
                <a:spcPts val="0"/>
              </a:spcBef>
              <a:spcAft>
                <a:spcPts val="0"/>
              </a:spcAft>
              <a:buClr>
                <a:schemeClr val="dk2"/>
              </a:buClr>
              <a:buSzPts val="2000"/>
              <a:buFont typeface="Nerko One"/>
              <a:buNone/>
              <a:defRPr sz="2000">
                <a:solidFill>
                  <a:schemeClr val="dk2"/>
                </a:solidFill>
                <a:latin typeface="Nerko One"/>
                <a:ea typeface="Nerko One"/>
                <a:cs typeface="Nerko One"/>
                <a:sym typeface="Nerko One"/>
              </a:defRPr>
            </a:lvl4pPr>
            <a:lvl5pPr lvl="4" algn="ctr" rtl="0">
              <a:spcBef>
                <a:spcPts val="0"/>
              </a:spcBef>
              <a:spcAft>
                <a:spcPts val="0"/>
              </a:spcAft>
              <a:buClr>
                <a:schemeClr val="dk2"/>
              </a:buClr>
              <a:buSzPts val="2000"/>
              <a:buFont typeface="Nerko One"/>
              <a:buNone/>
              <a:defRPr sz="2000">
                <a:solidFill>
                  <a:schemeClr val="dk2"/>
                </a:solidFill>
                <a:latin typeface="Nerko One"/>
                <a:ea typeface="Nerko One"/>
                <a:cs typeface="Nerko One"/>
                <a:sym typeface="Nerko One"/>
              </a:defRPr>
            </a:lvl5pPr>
            <a:lvl6pPr lvl="5" algn="ctr" rtl="0">
              <a:spcBef>
                <a:spcPts val="0"/>
              </a:spcBef>
              <a:spcAft>
                <a:spcPts val="0"/>
              </a:spcAft>
              <a:buClr>
                <a:schemeClr val="dk2"/>
              </a:buClr>
              <a:buSzPts val="2000"/>
              <a:buFont typeface="Nerko One"/>
              <a:buNone/>
              <a:defRPr sz="2000">
                <a:solidFill>
                  <a:schemeClr val="dk2"/>
                </a:solidFill>
                <a:latin typeface="Nerko One"/>
                <a:ea typeface="Nerko One"/>
                <a:cs typeface="Nerko One"/>
                <a:sym typeface="Nerko One"/>
              </a:defRPr>
            </a:lvl6pPr>
            <a:lvl7pPr lvl="6" algn="ctr" rtl="0">
              <a:spcBef>
                <a:spcPts val="0"/>
              </a:spcBef>
              <a:spcAft>
                <a:spcPts val="0"/>
              </a:spcAft>
              <a:buClr>
                <a:schemeClr val="dk2"/>
              </a:buClr>
              <a:buSzPts val="2000"/>
              <a:buFont typeface="Nerko One"/>
              <a:buNone/>
              <a:defRPr sz="2000">
                <a:solidFill>
                  <a:schemeClr val="dk2"/>
                </a:solidFill>
                <a:latin typeface="Nerko One"/>
                <a:ea typeface="Nerko One"/>
                <a:cs typeface="Nerko One"/>
                <a:sym typeface="Nerko One"/>
              </a:defRPr>
            </a:lvl7pPr>
            <a:lvl8pPr lvl="7" algn="ctr" rtl="0">
              <a:spcBef>
                <a:spcPts val="0"/>
              </a:spcBef>
              <a:spcAft>
                <a:spcPts val="0"/>
              </a:spcAft>
              <a:buClr>
                <a:schemeClr val="dk2"/>
              </a:buClr>
              <a:buSzPts val="2000"/>
              <a:buFont typeface="Nerko One"/>
              <a:buNone/>
              <a:defRPr sz="2000">
                <a:solidFill>
                  <a:schemeClr val="dk2"/>
                </a:solidFill>
                <a:latin typeface="Nerko One"/>
                <a:ea typeface="Nerko One"/>
                <a:cs typeface="Nerko One"/>
                <a:sym typeface="Nerko One"/>
              </a:defRPr>
            </a:lvl8pPr>
            <a:lvl9pPr lvl="8" algn="ctr" rtl="0">
              <a:spcBef>
                <a:spcPts val="0"/>
              </a:spcBef>
              <a:spcAft>
                <a:spcPts val="0"/>
              </a:spcAft>
              <a:buClr>
                <a:schemeClr val="dk2"/>
              </a:buClr>
              <a:buSzPts val="2000"/>
              <a:buFont typeface="Nerko One"/>
              <a:buNone/>
              <a:defRPr sz="2000">
                <a:solidFill>
                  <a:schemeClr val="dk2"/>
                </a:solidFill>
                <a:latin typeface="Nerko One"/>
                <a:ea typeface="Nerko One"/>
                <a:cs typeface="Nerko One"/>
                <a:sym typeface="Nerko One"/>
              </a:defRPr>
            </a:lvl9pPr>
          </a:lstStyle>
          <a:p>
            <a:endParaRPr/>
          </a:p>
        </p:txBody>
      </p:sp>
      <p:sp>
        <p:nvSpPr>
          <p:cNvPr id="86" name="Google Shape;86;p5"/>
          <p:cNvSpPr/>
          <p:nvPr/>
        </p:nvSpPr>
        <p:spPr>
          <a:xfrm rot="-806703">
            <a:off x="-1339180" y="1723451"/>
            <a:ext cx="2145052" cy="3113435"/>
          </a:xfrm>
          <a:custGeom>
            <a:avLst/>
            <a:gdLst/>
            <a:ahLst/>
            <a:cxnLst/>
            <a:rect l="l" t="t" r="r" b="b"/>
            <a:pathLst>
              <a:path w="54974" h="79792" extrusionOk="0">
                <a:moveTo>
                  <a:pt x="19281" y="5505"/>
                </a:moveTo>
                <a:cubicBezTo>
                  <a:pt x="21750" y="9307"/>
                  <a:pt x="20549" y="15312"/>
                  <a:pt x="24352" y="17747"/>
                </a:cubicBezTo>
                <a:cubicBezTo>
                  <a:pt x="26153" y="18914"/>
                  <a:pt x="28521" y="18814"/>
                  <a:pt x="30623" y="18214"/>
                </a:cubicBezTo>
                <a:cubicBezTo>
                  <a:pt x="32691" y="17647"/>
                  <a:pt x="34626" y="16646"/>
                  <a:pt x="36760" y="16179"/>
                </a:cubicBezTo>
                <a:cubicBezTo>
                  <a:pt x="42998" y="14811"/>
                  <a:pt x="49803" y="18814"/>
                  <a:pt x="52372" y="24652"/>
                </a:cubicBezTo>
                <a:cubicBezTo>
                  <a:pt x="54973" y="30523"/>
                  <a:pt x="53673" y="37694"/>
                  <a:pt x="49836" y="42865"/>
                </a:cubicBezTo>
                <a:cubicBezTo>
                  <a:pt x="46000" y="48035"/>
                  <a:pt x="39663" y="51871"/>
                  <a:pt x="38662" y="58242"/>
                </a:cubicBezTo>
                <a:cubicBezTo>
                  <a:pt x="38095" y="62079"/>
                  <a:pt x="39629" y="66115"/>
                  <a:pt x="38528" y="69851"/>
                </a:cubicBezTo>
                <a:cubicBezTo>
                  <a:pt x="37328" y="73787"/>
                  <a:pt x="33358" y="76289"/>
                  <a:pt x="29455" y="77590"/>
                </a:cubicBezTo>
                <a:cubicBezTo>
                  <a:pt x="22584" y="79791"/>
                  <a:pt x="15078" y="79291"/>
                  <a:pt x="7940" y="77957"/>
                </a:cubicBezTo>
                <a:cubicBezTo>
                  <a:pt x="7239" y="77857"/>
                  <a:pt x="6439" y="77690"/>
                  <a:pt x="5972" y="77089"/>
                </a:cubicBezTo>
                <a:cubicBezTo>
                  <a:pt x="5638" y="76722"/>
                  <a:pt x="5505" y="76222"/>
                  <a:pt x="5405" y="75755"/>
                </a:cubicBezTo>
                <a:cubicBezTo>
                  <a:pt x="2002" y="62879"/>
                  <a:pt x="268" y="49570"/>
                  <a:pt x="101" y="36227"/>
                </a:cubicBezTo>
                <a:cubicBezTo>
                  <a:pt x="1" y="29489"/>
                  <a:pt x="334" y="22684"/>
                  <a:pt x="1102" y="15946"/>
                </a:cubicBezTo>
                <a:cubicBezTo>
                  <a:pt x="1569" y="11909"/>
                  <a:pt x="1268" y="4838"/>
                  <a:pt x="5305" y="2403"/>
                </a:cubicBezTo>
                <a:cubicBezTo>
                  <a:pt x="9308" y="1"/>
                  <a:pt x="16780" y="1635"/>
                  <a:pt x="19281" y="55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5"/>
          <p:cNvSpPr/>
          <p:nvPr/>
        </p:nvSpPr>
        <p:spPr>
          <a:xfrm>
            <a:off x="-1892950" y="2236889"/>
            <a:ext cx="3971247" cy="3075099"/>
          </a:xfrm>
          <a:custGeom>
            <a:avLst/>
            <a:gdLst/>
            <a:ahLst/>
            <a:cxnLst/>
            <a:rect l="l" t="t" r="r" b="b"/>
            <a:pathLst>
              <a:path w="204598" h="158449" extrusionOk="0">
                <a:moveTo>
                  <a:pt x="345" y="1"/>
                </a:moveTo>
                <a:lnTo>
                  <a:pt x="0" y="158449"/>
                </a:lnTo>
                <a:lnTo>
                  <a:pt x="204597" y="158449"/>
                </a:lnTo>
                <a:lnTo>
                  <a:pt x="204597" y="153555"/>
                </a:lnTo>
                <a:cubicBezTo>
                  <a:pt x="204597" y="153708"/>
                  <a:pt x="204343" y="153772"/>
                  <a:pt x="203917" y="153772"/>
                </a:cubicBezTo>
                <a:cubicBezTo>
                  <a:pt x="201849" y="153772"/>
                  <a:pt x="195728" y="152252"/>
                  <a:pt x="195036" y="151936"/>
                </a:cubicBezTo>
                <a:cubicBezTo>
                  <a:pt x="192036" y="150543"/>
                  <a:pt x="189702" y="148269"/>
                  <a:pt x="187690" y="145709"/>
                </a:cubicBezTo>
                <a:cubicBezTo>
                  <a:pt x="185166" y="142470"/>
                  <a:pt x="182916" y="138958"/>
                  <a:pt x="180713" y="135398"/>
                </a:cubicBezTo>
                <a:cubicBezTo>
                  <a:pt x="176594" y="128790"/>
                  <a:pt x="172557" y="122075"/>
                  <a:pt x="166854" y="116848"/>
                </a:cubicBezTo>
                <a:cubicBezTo>
                  <a:pt x="159827" y="110421"/>
                  <a:pt x="150333" y="108528"/>
                  <a:pt x="141065" y="108528"/>
                </a:cubicBezTo>
                <a:cubicBezTo>
                  <a:pt x="139483" y="108528"/>
                  <a:pt x="137906" y="108583"/>
                  <a:pt x="136350" y="108681"/>
                </a:cubicBezTo>
                <a:cubicBezTo>
                  <a:pt x="131590" y="108984"/>
                  <a:pt x="126741" y="109442"/>
                  <a:pt x="121954" y="109442"/>
                </a:cubicBezTo>
                <a:cubicBezTo>
                  <a:pt x="116972" y="109442"/>
                  <a:pt x="112058" y="108946"/>
                  <a:pt x="107383" y="107264"/>
                </a:cubicBezTo>
                <a:cubicBezTo>
                  <a:pt x="99310" y="104382"/>
                  <a:pt x="92666" y="98072"/>
                  <a:pt x="88547" y="90524"/>
                </a:cubicBezTo>
                <a:cubicBezTo>
                  <a:pt x="81415" y="77486"/>
                  <a:pt x="83725" y="63425"/>
                  <a:pt x="81784" y="49304"/>
                </a:cubicBezTo>
                <a:cubicBezTo>
                  <a:pt x="79365" y="31619"/>
                  <a:pt x="63902" y="17390"/>
                  <a:pt x="45911" y="17390"/>
                </a:cubicBezTo>
                <a:cubicBezTo>
                  <a:pt x="44777" y="17390"/>
                  <a:pt x="43633" y="17446"/>
                  <a:pt x="42482" y="17562"/>
                </a:cubicBezTo>
                <a:cubicBezTo>
                  <a:pt x="36149" y="18192"/>
                  <a:pt x="29997" y="20480"/>
                  <a:pt x="23674" y="20480"/>
                </a:cubicBezTo>
                <a:cubicBezTo>
                  <a:pt x="23304" y="20480"/>
                  <a:pt x="22934" y="20472"/>
                  <a:pt x="22562" y="20455"/>
                </a:cubicBezTo>
                <a:cubicBezTo>
                  <a:pt x="11644" y="19955"/>
                  <a:pt x="2227" y="10597"/>
                  <a:pt x="3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5"/>
          <p:cNvSpPr/>
          <p:nvPr/>
        </p:nvSpPr>
        <p:spPr>
          <a:xfrm>
            <a:off x="-1089572" y="2508805"/>
            <a:ext cx="2810145" cy="2605147"/>
          </a:xfrm>
          <a:custGeom>
            <a:avLst/>
            <a:gdLst/>
            <a:ahLst/>
            <a:cxnLst/>
            <a:rect l="l" t="t" r="r" b="b"/>
            <a:pathLst>
              <a:path w="136780" h="126802" fill="none" extrusionOk="0">
                <a:moveTo>
                  <a:pt x="136780" y="126802"/>
                </a:moveTo>
                <a:cubicBezTo>
                  <a:pt x="136780" y="126802"/>
                  <a:pt x="130088" y="101644"/>
                  <a:pt x="113265" y="95691"/>
                </a:cubicBezTo>
                <a:cubicBezTo>
                  <a:pt x="96453" y="89738"/>
                  <a:pt x="67354" y="94119"/>
                  <a:pt x="52841" y="82892"/>
                </a:cubicBezTo>
                <a:cubicBezTo>
                  <a:pt x="33195" y="67711"/>
                  <a:pt x="58353" y="9966"/>
                  <a:pt x="1" y="0"/>
                </a:cubicBezTo>
              </a:path>
            </a:pathLst>
          </a:custGeom>
          <a:solidFill>
            <a:schemeClr val="lt1"/>
          </a:solid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5"/>
          <p:cNvSpPr/>
          <p:nvPr/>
        </p:nvSpPr>
        <p:spPr>
          <a:xfrm rot="10800000">
            <a:off x="5954775" y="-984350"/>
            <a:ext cx="5114950" cy="3961225"/>
          </a:xfrm>
          <a:custGeom>
            <a:avLst/>
            <a:gdLst/>
            <a:ahLst/>
            <a:cxnLst/>
            <a:rect l="l" t="t" r="r" b="b"/>
            <a:pathLst>
              <a:path w="204598" h="158449" extrusionOk="0">
                <a:moveTo>
                  <a:pt x="345" y="1"/>
                </a:moveTo>
                <a:lnTo>
                  <a:pt x="0" y="158449"/>
                </a:lnTo>
                <a:lnTo>
                  <a:pt x="204597" y="158449"/>
                </a:lnTo>
                <a:lnTo>
                  <a:pt x="204597" y="153555"/>
                </a:lnTo>
                <a:cubicBezTo>
                  <a:pt x="204597" y="153708"/>
                  <a:pt x="204343" y="153772"/>
                  <a:pt x="203917" y="153772"/>
                </a:cubicBezTo>
                <a:cubicBezTo>
                  <a:pt x="201849" y="153772"/>
                  <a:pt x="195728" y="152252"/>
                  <a:pt x="195036" y="151936"/>
                </a:cubicBezTo>
                <a:cubicBezTo>
                  <a:pt x="192036" y="150543"/>
                  <a:pt x="189702" y="148269"/>
                  <a:pt x="187690" y="145709"/>
                </a:cubicBezTo>
                <a:cubicBezTo>
                  <a:pt x="185166" y="142470"/>
                  <a:pt x="182916" y="138958"/>
                  <a:pt x="180713" y="135398"/>
                </a:cubicBezTo>
                <a:cubicBezTo>
                  <a:pt x="176594" y="128790"/>
                  <a:pt x="172557" y="122075"/>
                  <a:pt x="166854" y="116848"/>
                </a:cubicBezTo>
                <a:cubicBezTo>
                  <a:pt x="159827" y="110421"/>
                  <a:pt x="150333" y="108528"/>
                  <a:pt x="141065" y="108528"/>
                </a:cubicBezTo>
                <a:cubicBezTo>
                  <a:pt x="139483" y="108528"/>
                  <a:pt x="137906" y="108583"/>
                  <a:pt x="136350" y="108681"/>
                </a:cubicBezTo>
                <a:cubicBezTo>
                  <a:pt x="131590" y="108984"/>
                  <a:pt x="126741" y="109442"/>
                  <a:pt x="121954" y="109442"/>
                </a:cubicBezTo>
                <a:cubicBezTo>
                  <a:pt x="116972" y="109442"/>
                  <a:pt x="112058" y="108946"/>
                  <a:pt x="107383" y="107264"/>
                </a:cubicBezTo>
                <a:cubicBezTo>
                  <a:pt x="99310" y="104382"/>
                  <a:pt x="92666" y="98072"/>
                  <a:pt x="88547" y="90524"/>
                </a:cubicBezTo>
                <a:cubicBezTo>
                  <a:pt x="81415" y="77486"/>
                  <a:pt x="83725" y="63425"/>
                  <a:pt x="81784" y="49304"/>
                </a:cubicBezTo>
                <a:cubicBezTo>
                  <a:pt x="79365" y="31619"/>
                  <a:pt x="63902" y="17390"/>
                  <a:pt x="45911" y="17390"/>
                </a:cubicBezTo>
                <a:cubicBezTo>
                  <a:pt x="44777" y="17390"/>
                  <a:pt x="43633" y="17446"/>
                  <a:pt x="42482" y="17562"/>
                </a:cubicBezTo>
                <a:cubicBezTo>
                  <a:pt x="36149" y="18192"/>
                  <a:pt x="29997" y="20480"/>
                  <a:pt x="23674" y="20480"/>
                </a:cubicBezTo>
                <a:cubicBezTo>
                  <a:pt x="23304" y="20480"/>
                  <a:pt x="22934" y="20472"/>
                  <a:pt x="22562" y="20455"/>
                </a:cubicBezTo>
                <a:cubicBezTo>
                  <a:pt x="11644" y="19955"/>
                  <a:pt x="2227" y="10597"/>
                  <a:pt x="3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16866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0"/>
        <p:cNvGrpSpPr/>
        <p:nvPr/>
      </p:nvGrpSpPr>
      <p:grpSpPr>
        <a:xfrm>
          <a:off x="0" y="0"/>
          <a:ext cx="0" cy="0"/>
          <a:chOff x="0" y="0"/>
          <a:chExt cx="0" cy="0"/>
        </a:xfrm>
      </p:grpSpPr>
      <p:sp>
        <p:nvSpPr>
          <p:cNvPr id="91" name="Google Shape;91;p6"/>
          <p:cNvSpPr/>
          <p:nvPr/>
        </p:nvSpPr>
        <p:spPr>
          <a:xfrm rot="-5400000">
            <a:off x="5671163" y="-184050"/>
            <a:ext cx="6005225" cy="4640700"/>
          </a:xfrm>
          <a:custGeom>
            <a:avLst/>
            <a:gdLst/>
            <a:ahLst/>
            <a:cxnLst/>
            <a:rect l="l" t="t" r="r" b="b"/>
            <a:pathLst>
              <a:path w="240209" h="185628" extrusionOk="0">
                <a:moveTo>
                  <a:pt x="220788" y="1"/>
                </a:moveTo>
                <a:cubicBezTo>
                  <a:pt x="213773" y="1"/>
                  <a:pt x="206748" y="2204"/>
                  <a:pt x="201109" y="6379"/>
                </a:cubicBezTo>
                <a:cubicBezTo>
                  <a:pt x="195156" y="10785"/>
                  <a:pt x="191393" y="16250"/>
                  <a:pt x="190512" y="23453"/>
                </a:cubicBezTo>
                <a:cubicBezTo>
                  <a:pt x="189607" y="30930"/>
                  <a:pt x="192524" y="37669"/>
                  <a:pt x="187500" y="44336"/>
                </a:cubicBezTo>
                <a:cubicBezTo>
                  <a:pt x="183999" y="48980"/>
                  <a:pt x="178451" y="50528"/>
                  <a:pt x="173308" y="52742"/>
                </a:cubicBezTo>
                <a:cubicBezTo>
                  <a:pt x="165449" y="56147"/>
                  <a:pt x="157925" y="61969"/>
                  <a:pt x="155496" y="70411"/>
                </a:cubicBezTo>
                <a:cubicBezTo>
                  <a:pt x="153722" y="76543"/>
                  <a:pt x="154781" y="83055"/>
                  <a:pt x="152448" y="89044"/>
                </a:cubicBezTo>
                <a:cubicBezTo>
                  <a:pt x="148620" y="98847"/>
                  <a:pt x="140559" y="101747"/>
                  <a:pt x="131086" y="101747"/>
                </a:cubicBezTo>
                <a:cubicBezTo>
                  <a:pt x="129950" y="101747"/>
                  <a:pt x="128795" y="101706"/>
                  <a:pt x="127623" y="101629"/>
                </a:cubicBezTo>
                <a:cubicBezTo>
                  <a:pt x="125871" y="101515"/>
                  <a:pt x="124142" y="101452"/>
                  <a:pt x="122435" y="101452"/>
                </a:cubicBezTo>
                <a:cubicBezTo>
                  <a:pt x="113055" y="101452"/>
                  <a:pt x="104375" y="103368"/>
                  <a:pt x="96548" y="109392"/>
                </a:cubicBezTo>
                <a:cubicBezTo>
                  <a:pt x="90654" y="113916"/>
                  <a:pt x="86535" y="120369"/>
                  <a:pt x="81118" y="125418"/>
                </a:cubicBezTo>
                <a:cubicBezTo>
                  <a:pt x="72509" y="133395"/>
                  <a:pt x="60853" y="137991"/>
                  <a:pt x="49125" y="138003"/>
                </a:cubicBezTo>
                <a:cubicBezTo>
                  <a:pt x="49086" y="138003"/>
                  <a:pt x="49047" y="138003"/>
                  <a:pt x="49007" y="138003"/>
                </a:cubicBezTo>
                <a:cubicBezTo>
                  <a:pt x="40502" y="138003"/>
                  <a:pt x="32073" y="135709"/>
                  <a:pt x="23591" y="135709"/>
                </a:cubicBezTo>
                <a:cubicBezTo>
                  <a:pt x="22649" y="135709"/>
                  <a:pt x="21708" y="135737"/>
                  <a:pt x="20765" y="135800"/>
                </a:cubicBezTo>
                <a:cubicBezTo>
                  <a:pt x="11287" y="136431"/>
                  <a:pt x="988" y="166804"/>
                  <a:pt x="0" y="176257"/>
                </a:cubicBezTo>
                <a:lnTo>
                  <a:pt x="240209" y="185627"/>
                </a:lnTo>
                <a:lnTo>
                  <a:pt x="230898" y="1605"/>
                </a:lnTo>
                <a:cubicBezTo>
                  <a:pt x="227639" y="526"/>
                  <a:pt x="224215" y="1"/>
                  <a:pt x="2207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2" name="Google Shape;92;p6"/>
          <p:cNvGrpSpPr/>
          <p:nvPr/>
        </p:nvGrpSpPr>
        <p:grpSpPr>
          <a:xfrm rot="800524">
            <a:off x="7650824" y="684830"/>
            <a:ext cx="1938227" cy="1094857"/>
            <a:chOff x="5913720" y="338987"/>
            <a:chExt cx="2574977" cy="1454542"/>
          </a:xfrm>
        </p:grpSpPr>
        <p:sp>
          <p:nvSpPr>
            <p:cNvPr id="93" name="Google Shape;93;p6"/>
            <p:cNvSpPr/>
            <p:nvPr/>
          </p:nvSpPr>
          <p:spPr>
            <a:xfrm>
              <a:off x="6513338" y="338987"/>
              <a:ext cx="115824" cy="116115"/>
            </a:xfrm>
            <a:custGeom>
              <a:avLst/>
              <a:gdLst/>
              <a:ahLst/>
              <a:cxnLst/>
              <a:rect l="l" t="t" r="r" b="b"/>
              <a:pathLst>
                <a:path w="11916" h="11946" extrusionOk="0">
                  <a:moveTo>
                    <a:pt x="5958" y="0"/>
                  </a:moveTo>
                  <a:cubicBezTo>
                    <a:pt x="2675" y="0"/>
                    <a:pt x="1" y="2675"/>
                    <a:pt x="1" y="5958"/>
                  </a:cubicBezTo>
                  <a:cubicBezTo>
                    <a:pt x="1" y="9271"/>
                    <a:pt x="2675" y="11946"/>
                    <a:pt x="5958" y="11946"/>
                  </a:cubicBezTo>
                  <a:cubicBezTo>
                    <a:pt x="9241" y="11946"/>
                    <a:pt x="11916" y="9271"/>
                    <a:pt x="11916" y="5958"/>
                  </a:cubicBezTo>
                  <a:cubicBezTo>
                    <a:pt x="11916" y="2675"/>
                    <a:pt x="9241" y="0"/>
                    <a:pt x="5958" y="0"/>
                  </a:cubicBezTo>
                  <a:close/>
                </a:path>
              </a:pathLst>
            </a:custGeom>
            <a:solidFill>
              <a:srgbClr val="CEF0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6"/>
            <p:cNvGrpSpPr/>
            <p:nvPr/>
          </p:nvGrpSpPr>
          <p:grpSpPr>
            <a:xfrm>
              <a:off x="7139184" y="679702"/>
              <a:ext cx="115823" cy="111412"/>
              <a:chOff x="7483850" y="1849650"/>
              <a:chExt cx="144400" cy="138900"/>
            </a:xfrm>
          </p:grpSpPr>
          <p:sp>
            <p:nvSpPr>
              <p:cNvPr id="95" name="Google Shape;95;p6"/>
              <p:cNvSpPr/>
              <p:nvPr/>
            </p:nvSpPr>
            <p:spPr>
              <a:xfrm>
                <a:off x="7483850" y="1850225"/>
                <a:ext cx="143650" cy="138325"/>
              </a:xfrm>
              <a:custGeom>
                <a:avLst/>
                <a:gdLst/>
                <a:ahLst/>
                <a:cxnLst/>
                <a:rect l="l" t="t" r="r" b="b"/>
                <a:pathLst>
                  <a:path w="5746" h="5533" extrusionOk="0">
                    <a:moveTo>
                      <a:pt x="1190" y="0"/>
                    </a:moveTo>
                    <a:cubicBezTo>
                      <a:pt x="905" y="0"/>
                      <a:pt x="624" y="107"/>
                      <a:pt x="426" y="319"/>
                    </a:cubicBezTo>
                    <a:cubicBezTo>
                      <a:pt x="1" y="715"/>
                      <a:pt x="1" y="1444"/>
                      <a:pt x="426" y="1870"/>
                    </a:cubicBezTo>
                    <a:lnTo>
                      <a:pt x="3770" y="5213"/>
                    </a:lnTo>
                    <a:cubicBezTo>
                      <a:pt x="3967" y="5426"/>
                      <a:pt x="4248" y="5532"/>
                      <a:pt x="4533" y="5532"/>
                    </a:cubicBezTo>
                    <a:cubicBezTo>
                      <a:pt x="4818" y="5532"/>
                      <a:pt x="5107" y="5426"/>
                      <a:pt x="5320" y="5213"/>
                    </a:cubicBezTo>
                    <a:cubicBezTo>
                      <a:pt x="5745" y="4788"/>
                      <a:pt x="5745" y="4058"/>
                      <a:pt x="5320" y="3663"/>
                    </a:cubicBezTo>
                    <a:lnTo>
                      <a:pt x="1976" y="319"/>
                    </a:lnTo>
                    <a:cubicBezTo>
                      <a:pt x="1763" y="107"/>
                      <a:pt x="1475" y="0"/>
                      <a:pt x="11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6"/>
              <p:cNvSpPr/>
              <p:nvPr/>
            </p:nvSpPr>
            <p:spPr>
              <a:xfrm>
                <a:off x="7484600" y="1849650"/>
                <a:ext cx="143650" cy="138900"/>
              </a:xfrm>
              <a:custGeom>
                <a:avLst/>
                <a:gdLst/>
                <a:ahLst/>
                <a:cxnLst/>
                <a:rect l="l" t="t" r="r" b="b"/>
                <a:pathLst>
                  <a:path w="5746" h="5556" extrusionOk="0">
                    <a:moveTo>
                      <a:pt x="4534" y="1"/>
                    </a:moveTo>
                    <a:cubicBezTo>
                      <a:pt x="4256" y="1"/>
                      <a:pt x="3983" y="114"/>
                      <a:pt x="3770" y="342"/>
                    </a:cubicBezTo>
                    <a:lnTo>
                      <a:pt x="426" y="3686"/>
                    </a:lnTo>
                    <a:cubicBezTo>
                      <a:pt x="1" y="4081"/>
                      <a:pt x="1" y="4811"/>
                      <a:pt x="426" y="5236"/>
                    </a:cubicBezTo>
                    <a:cubicBezTo>
                      <a:pt x="639" y="5449"/>
                      <a:pt x="920" y="5555"/>
                      <a:pt x="1202" y="5555"/>
                    </a:cubicBezTo>
                    <a:cubicBezTo>
                      <a:pt x="1483" y="5555"/>
                      <a:pt x="1764" y="5449"/>
                      <a:pt x="1977" y="5236"/>
                    </a:cubicBezTo>
                    <a:lnTo>
                      <a:pt x="5320" y="1893"/>
                    </a:lnTo>
                    <a:cubicBezTo>
                      <a:pt x="5746" y="1467"/>
                      <a:pt x="5746" y="738"/>
                      <a:pt x="5320" y="342"/>
                    </a:cubicBezTo>
                    <a:cubicBezTo>
                      <a:pt x="5092" y="114"/>
                      <a:pt x="4811" y="1"/>
                      <a:pt x="45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7" name="Google Shape;97;p6"/>
            <p:cNvSpPr/>
            <p:nvPr/>
          </p:nvSpPr>
          <p:spPr>
            <a:xfrm>
              <a:off x="7380591" y="1229942"/>
              <a:ext cx="161543" cy="161543"/>
            </a:xfrm>
            <a:custGeom>
              <a:avLst/>
              <a:gdLst/>
              <a:ahLst/>
              <a:cxnLst/>
              <a:rect l="l" t="t" r="r" b="b"/>
              <a:pathLst>
                <a:path w="8056" h="8056" extrusionOk="0">
                  <a:moveTo>
                    <a:pt x="4013" y="0"/>
                  </a:moveTo>
                  <a:cubicBezTo>
                    <a:pt x="1794" y="0"/>
                    <a:pt x="1" y="1824"/>
                    <a:pt x="1" y="4043"/>
                  </a:cubicBezTo>
                  <a:cubicBezTo>
                    <a:pt x="1" y="6262"/>
                    <a:pt x="1794" y="8055"/>
                    <a:pt x="4013" y="8055"/>
                  </a:cubicBezTo>
                  <a:cubicBezTo>
                    <a:pt x="6232" y="8055"/>
                    <a:pt x="8056" y="6262"/>
                    <a:pt x="8056" y="4043"/>
                  </a:cubicBezTo>
                  <a:cubicBezTo>
                    <a:pt x="8056" y="1824"/>
                    <a:pt x="6232" y="0"/>
                    <a:pt x="401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6"/>
            <p:cNvSpPr/>
            <p:nvPr/>
          </p:nvSpPr>
          <p:spPr>
            <a:xfrm>
              <a:off x="6490529" y="911725"/>
              <a:ext cx="161423" cy="161182"/>
            </a:xfrm>
            <a:custGeom>
              <a:avLst/>
              <a:gdLst/>
              <a:ahLst/>
              <a:cxnLst/>
              <a:rect l="l" t="t" r="r" b="b"/>
              <a:pathLst>
                <a:path w="8050" h="8038" extrusionOk="0">
                  <a:moveTo>
                    <a:pt x="4025" y="1"/>
                  </a:moveTo>
                  <a:lnTo>
                    <a:pt x="1" y="4013"/>
                  </a:lnTo>
                  <a:lnTo>
                    <a:pt x="4025" y="8038"/>
                  </a:lnTo>
                  <a:lnTo>
                    <a:pt x="8049" y="4013"/>
                  </a:lnTo>
                  <a:lnTo>
                    <a:pt x="40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6"/>
            <p:cNvSpPr/>
            <p:nvPr/>
          </p:nvSpPr>
          <p:spPr>
            <a:xfrm>
              <a:off x="6950905" y="1169184"/>
              <a:ext cx="161423" cy="161182"/>
            </a:xfrm>
            <a:custGeom>
              <a:avLst/>
              <a:gdLst/>
              <a:ahLst/>
              <a:cxnLst/>
              <a:rect l="l" t="t" r="r" b="b"/>
              <a:pathLst>
                <a:path w="8050" h="8038" extrusionOk="0">
                  <a:moveTo>
                    <a:pt x="4025" y="1"/>
                  </a:moveTo>
                  <a:lnTo>
                    <a:pt x="1" y="4013"/>
                  </a:lnTo>
                  <a:lnTo>
                    <a:pt x="4025" y="8038"/>
                  </a:lnTo>
                  <a:lnTo>
                    <a:pt x="8049" y="4013"/>
                  </a:lnTo>
                  <a:lnTo>
                    <a:pt x="402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0" name="Google Shape;100;p6"/>
            <p:cNvGrpSpPr/>
            <p:nvPr/>
          </p:nvGrpSpPr>
          <p:grpSpPr>
            <a:xfrm>
              <a:off x="5913720" y="815996"/>
              <a:ext cx="115823" cy="111412"/>
              <a:chOff x="7483850" y="1849650"/>
              <a:chExt cx="144400" cy="138900"/>
            </a:xfrm>
          </p:grpSpPr>
          <p:sp>
            <p:nvSpPr>
              <p:cNvPr id="101" name="Google Shape;101;p6"/>
              <p:cNvSpPr/>
              <p:nvPr/>
            </p:nvSpPr>
            <p:spPr>
              <a:xfrm>
                <a:off x="7483850" y="1850225"/>
                <a:ext cx="143650" cy="138325"/>
              </a:xfrm>
              <a:custGeom>
                <a:avLst/>
                <a:gdLst/>
                <a:ahLst/>
                <a:cxnLst/>
                <a:rect l="l" t="t" r="r" b="b"/>
                <a:pathLst>
                  <a:path w="5746" h="5533" extrusionOk="0">
                    <a:moveTo>
                      <a:pt x="1190" y="0"/>
                    </a:moveTo>
                    <a:cubicBezTo>
                      <a:pt x="905" y="0"/>
                      <a:pt x="624" y="107"/>
                      <a:pt x="426" y="319"/>
                    </a:cubicBezTo>
                    <a:cubicBezTo>
                      <a:pt x="1" y="715"/>
                      <a:pt x="1" y="1444"/>
                      <a:pt x="426" y="1870"/>
                    </a:cubicBezTo>
                    <a:lnTo>
                      <a:pt x="3770" y="5213"/>
                    </a:lnTo>
                    <a:cubicBezTo>
                      <a:pt x="3967" y="5426"/>
                      <a:pt x="4248" y="5532"/>
                      <a:pt x="4533" y="5532"/>
                    </a:cubicBezTo>
                    <a:cubicBezTo>
                      <a:pt x="4818" y="5532"/>
                      <a:pt x="5107" y="5426"/>
                      <a:pt x="5320" y="5213"/>
                    </a:cubicBezTo>
                    <a:cubicBezTo>
                      <a:pt x="5745" y="4788"/>
                      <a:pt x="5745" y="4058"/>
                      <a:pt x="5320" y="3663"/>
                    </a:cubicBezTo>
                    <a:lnTo>
                      <a:pt x="1976" y="319"/>
                    </a:lnTo>
                    <a:cubicBezTo>
                      <a:pt x="1763" y="107"/>
                      <a:pt x="1475" y="0"/>
                      <a:pt x="11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7484600" y="1849650"/>
                <a:ext cx="143650" cy="138900"/>
              </a:xfrm>
              <a:custGeom>
                <a:avLst/>
                <a:gdLst/>
                <a:ahLst/>
                <a:cxnLst/>
                <a:rect l="l" t="t" r="r" b="b"/>
                <a:pathLst>
                  <a:path w="5746" h="5556" extrusionOk="0">
                    <a:moveTo>
                      <a:pt x="4534" y="1"/>
                    </a:moveTo>
                    <a:cubicBezTo>
                      <a:pt x="4256" y="1"/>
                      <a:pt x="3983" y="114"/>
                      <a:pt x="3770" y="342"/>
                    </a:cubicBezTo>
                    <a:lnTo>
                      <a:pt x="426" y="3686"/>
                    </a:lnTo>
                    <a:cubicBezTo>
                      <a:pt x="1" y="4081"/>
                      <a:pt x="1" y="4811"/>
                      <a:pt x="426" y="5236"/>
                    </a:cubicBezTo>
                    <a:cubicBezTo>
                      <a:pt x="639" y="5449"/>
                      <a:pt x="920" y="5555"/>
                      <a:pt x="1202" y="5555"/>
                    </a:cubicBezTo>
                    <a:cubicBezTo>
                      <a:pt x="1483" y="5555"/>
                      <a:pt x="1764" y="5449"/>
                      <a:pt x="1977" y="5236"/>
                    </a:cubicBezTo>
                    <a:lnTo>
                      <a:pt x="5320" y="1893"/>
                    </a:lnTo>
                    <a:cubicBezTo>
                      <a:pt x="5746" y="1467"/>
                      <a:pt x="5746" y="738"/>
                      <a:pt x="5320" y="342"/>
                    </a:cubicBezTo>
                    <a:cubicBezTo>
                      <a:pt x="5092" y="114"/>
                      <a:pt x="4811" y="1"/>
                      <a:pt x="45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3" name="Google Shape;103;p6"/>
            <p:cNvSpPr/>
            <p:nvPr/>
          </p:nvSpPr>
          <p:spPr>
            <a:xfrm>
              <a:off x="7472651" y="1632347"/>
              <a:ext cx="161423" cy="161182"/>
            </a:xfrm>
            <a:custGeom>
              <a:avLst/>
              <a:gdLst/>
              <a:ahLst/>
              <a:cxnLst/>
              <a:rect l="l" t="t" r="r" b="b"/>
              <a:pathLst>
                <a:path w="8050" h="8038" extrusionOk="0">
                  <a:moveTo>
                    <a:pt x="4025" y="1"/>
                  </a:moveTo>
                  <a:lnTo>
                    <a:pt x="1" y="4013"/>
                  </a:lnTo>
                  <a:lnTo>
                    <a:pt x="4025" y="8038"/>
                  </a:lnTo>
                  <a:lnTo>
                    <a:pt x="8049" y="4013"/>
                  </a:lnTo>
                  <a:lnTo>
                    <a:pt x="40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6"/>
            <p:cNvSpPr/>
            <p:nvPr/>
          </p:nvSpPr>
          <p:spPr>
            <a:xfrm rot="10800000" flipH="1">
              <a:off x="7975336" y="1047146"/>
              <a:ext cx="89847" cy="90043"/>
            </a:xfrm>
            <a:custGeom>
              <a:avLst/>
              <a:gdLst/>
              <a:ahLst/>
              <a:cxnLst/>
              <a:rect l="l" t="t" r="r" b="b"/>
              <a:pathLst>
                <a:path w="11916" h="11946" extrusionOk="0">
                  <a:moveTo>
                    <a:pt x="5958" y="0"/>
                  </a:moveTo>
                  <a:cubicBezTo>
                    <a:pt x="2675" y="0"/>
                    <a:pt x="1" y="2675"/>
                    <a:pt x="1" y="5958"/>
                  </a:cubicBezTo>
                  <a:cubicBezTo>
                    <a:pt x="1" y="9271"/>
                    <a:pt x="2675" y="11946"/>
                    <a:pt x="5958" y="11946"/>
                  </a:cubicBezTo>
                  <a:cubicBezTo>
                    <a:pt x="9241" y="11946"/>
                    <a:pt x="11916" y="9271"/>
                    <a:pt x="11916" y="5958"/>
                  </a:cubicBezTo>
                  <a:cubicBezTo>
                    <a:pt x="11916" y="2675"/>
                    <a:pt x="9241" y="0"/>
                    <a:pt x="5958" y="0"/>
                  </a:cubicBezTo>
                  <a:close/>
                </a:path>
              </a:pathLst>
            </a:custGeom>
            <a:solidFill>
              <a:srgbClr val="CEF0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5" name="Google Shape;105;p6"/>
            <p:cNvGrpSpPr/>
            <p:nvPr/>
          </p:nvGrpSpPr>
          <p:grpSpPr>
            <a:xfrm rot="10800000" flipH="1">
              <a:off x="8372874" y="1255009"/>
              <a:ext cx="115823" cy="111412"/>
              <a:chOff x="7483850" y="1849650"/>
              <a:chExt cx="144400" cy="138900"/>
            </a:xfrm>
          </p:grpSpPr>
          <p:sp>
            <p:nvSpPr>
              <p:cNvPr id="106" name="Google Shape;106;p6"/>
              <p:cNvSpPr/>
              <p:nvPr/>
            </p:nvSpPr>
            <p:spPr>
              <a:xfrm>
                <a:off x="7483850" y="1850225"/>
                <a:ext cx="143650" cy="138325"/>
              </a:xfrm>
              <a:custGeom>
                <a:avLst/>
                <a:gdLst/>
                <a:ahLst/>
                <a:cxnLst/>
                <a:rect l="l" t="t" r="r" b="b"/>
                <a:pathLst>
                  <a:path w="5746" h="5533" extrusionOk="0">
                    <a:moveTo>
                      <a:pt x="1190" y="0"/>
                    </a:moveTo>
                    <a:cubicBezTo>
                      <a:pt x="905" y="0"/>
                      <a:pt x="624" y="107"/>
                      <a:pt x="426" y="319"/>
                    </a:cubicBezTo>
                    <a:cubicBezTo>
                      <a:pt x="1" y="715"/>
                      <a:pt x="1" y="1444"/>
                      <a:pt x="426" y="1870"/>
                    </a:cubicBezTo>
                    <a:lnTo>
                      <a:pt x="3770" y="5213"/>
                    </a:lnTo>
                    <a:cubicBezTo>
                      <a:pt x="3967" y="5426"/>
                      <a:pt x="4248" y="5532"/>
                      <a:pt x="4533" y="5532"/>
                    </a:cubicBezTo>
                    <a:cubicBezTo>
                      <a:pt x="4818" y="5532"/>
                      <a:pt x="5107" y="5426"/>
                      <a:pt x="5320" y="5213"/>
                    </a:cubicBezTo>
                    <a:cubicBezTo>
                      <a:pt x="5745" y="4788"/>
                      <a:pt x="5745" y="4058"/>
                      <a:pt x="5320" y="3663"/>
                    </a:cubicBezTo>
                    <a:lnTo>
                      <a:pt x="1976" y="319"/>
                    </a:lnTo>
                    <a:cubicBezTo>
                      <a:pt x="1763" y="107"/>
                      <a:pt x="1475" y="0"/>
                      <a:pt x="11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7484600" y="1849650"/>
                <a:ext cx="143650" cy="138900"/>
              </a:xfrm>
              <a:custGeom>
                <a:avLst/>
                <a:gdLst/>
                <a:ahLst/>
                <a:cxnLst/>
                <a:rect l="l" t="t" r="r" b="b"/>
                <a:pathLst>
                  <a:path w="5746" h="5556" extrusionOk="0">
                    <a:moveTo>
                      <a:pt x="4534" y="1"/>
                    </a:moveTo>
                    <a:cubicBezTo>
                      <a:pt x="4256" y="1"/>
                      <a:pt x="3983" y="114"/>
                      <a:pt x="3770" y="342"/>
                    </a:cubicBezTo>
                    <a:lnTo>
                      <a:pt x="426" y="3686"/>
                    </a:lnTo>
                    <a:cubicBezTo>
                      <a:pt x="1" y="4081"/>
                      <a:pt x="1" y="4811"/>
                      <a:pt x="426" y="5236"/>
                    </a:cubicBezTo>
                    <a:cubicBezTo>
                      <a:pt x="639" y="5449"/>
                      <a:pt x="920" y="5555"/>
                      <a:pt x="1202" y="5555"/>
                    </a:cubicBezTo>
                    <a:cubicBezTo>
                      <a:pt x="1483" y="5555"/>
                      <a:pt x="1764" y="5449"/>
                      <a:pt x="1977" y="5236"/>
                    </a:cubicBezTo>
                    <a:lnTo>
                      <a:pt x="5320" y="1893"/>
                    </a:lnTo>
                    <a:cubicBezTo>
                      <a:pt x="5746" y="1467"/>
                      <a:pt x="5746" y="738"/>
                      <a:pt x="5320" y="342"/>
                    </a:cubicBezTo>
                    <a:cubicBezTo>
                      <a:pt x="5092" y="114"/>
                      <a:pt x="4811" y="1"/>
                      <a:pt x="45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8" name="Google Shape;108;p6"/>
            <p:cNvSpPr/>
            <p:nvPr/>
          </p:nvSpPr>
          <p:spPr>
            <a:xfrm rot="10800000" flipH="1">
              <a:off x="7542141" y="941562"/>
              <a:ext cx="101143" cy="101143"/>
            </a:xfrm>
            <a:custGeom>
              <a:avLst/>
              <a:gdLst/>
              <a:ahLst/>
              <a:cxnLst/>
              <a:rect l="l" t="t" r="r" b="b"/>
              <a:pathLst>
                <a:path w="8056" h="8056" extrusionOk="0">
                  <a:moveTo>
                    <a:pt x="4013" y="0"/>
                  </a:moveTo>
                  <a:cubicBezTo>
                    <a:pt x="1794" y="0"/>
                    <a:pt x="1" y="1824"/>
                    <a:pt x="1" y="4043"/>
                  </a:cubicBezTo>
                  <a:cubicBezTo>
                    <a:pt x="1" y="6262"/>
                    <a:pt x="1794" y="8055"/>
                    <a:pt x="4013" y="8055"/>
                  </a:cubicBezTo>
                  <a:cubicBezTo>
                    <a:pt x="6232" y="8055"/>
                    <a:pt x="8056" y="6262"/>
                    <a:pt x="8056" y="4043"/>
                  </a:cubicBezTo>
                  <a:cubicBezTo>
                    <a:pt x="8056" y="1824"/>
                    <a:pt x="6232" y="0"/>
                    <a:pt x="401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9" name="Google Shape;109;p6"/>
            <p:cNvGrpSpPr/>
            <p:nvPr/>
          </p:nvGrpSpPr>
          <p:grpSpPr>
            <a:xfrm rot="10800000" flipH="1">
              <a:off x="8074625" y="1520906"/>
              <a:ext cx="115823" cy="111412"/>
              <a:chOff x="7483850" y="1849650"/>
              <a:chExt cx="144400" cy="138900"/>
            </a:xfrm>
          </p:grpSpPr>
          <p:sp>
            <p:nvSpPr>
              <p:cNvPr id="110" name="Google Shape;110;p6"/>
              <p:cNvSpPr/>
              <p:nvPr/>
            </p:nvSpPr>
            <p:spPr>
              <a:xfrm>
                <a:off x="7483850" y="1850225"/>
                <a:ext cx="143650" cy="138325"/>
              </a:xfrm>
              <a:custGeom>
                <a:avLst/>
                <a:gdLst/>
                <a:ahLst/>
                <a:cxnLst/>
                <a:rect l="l" t="t" r="r" b="b"/>
                <a:pathLst>
                  <a:path w="5746" h="5533" extrusionOk="0">
                    <a:moveTo>
                      <a:pt x="1190" y="0"/>
                    </a:moveTo>
                    <a:cubicBezTo>
                      <a:pt x="905" y="0"/>
                      <a:pt x="624" y="107"/>
                      <a:pt x="426" y="319"/>
                    </a:cubicBezTo>
                    <a:cubicBezTo>
                      <a:pt x="1" y="715"/>
                      <a:pt x="1" y="1444"/>
                      <a:pt x="426" y="1870"/>
                    </a:cubicBezTo>
                    <a:lnTo>
                      <a:pt x="3770" y="5213"/>
                    </a:lnTo>
                    <a:cubicBezTo>
                      <a:pt x="3967" y="5426"/>
                      <a:pt x="4248" y="5532"/>
                      <a:pt x="4533" y="5532"/>
                    </a:cubicBezTo>
                    <a:cubicBezTo>
                      <a:pt x="4818" y="5532"/>
                      <a:pt x="5107" y="5426"/>
                      <a:pt x="5320" y="5213"/>
                    </a:cubicBezTo>
                    <a:cubicBezTo>
                      <a:pt x="5745" y="4788"/>
                      <a:pt x="5745" y="4058"/>
                      <a:pt x="5320" y="3663"/>
                    </a:cubicBezTo>
                    <a:lnTo>
                      <a:pt x="1976" y="319"/>
                    </a:lnTo>
                    <a:cubicBezTo>
                      <a:pt x="1763" y="107"/>
                      <a:pt x="1475" y="0"/>
                      <a:pt x="11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7484600" y="1849650"/>
                <a:ext cx="143650" cy="138900"/>
              </a:xfrm>
              <a:custGeom>
                <a:avLst/>
                <a:gdLst/>
                <a:ahLst/>
                <a:cxnLst/>
                <a:rect l="l" t="t" r="r" b="b"/>
                <a:pathLst>
                  <a:path w="5746" h="5556" extrusionOk="0">
                    <a:moveTo>
                      <a:pt x="4534" y="1"/>
                    </a:moveTo>
                    <a:cubicBezTo>
                      <a:pt x="4256" y="1"/>
                      <a:pt x="3983" y="114"/>
                      <a:pt x="3770" y="342"/>
                    </a:cubicBezTo>
                    <a:lnTo>
                      <a:pt x="426" y="3686"/>
                    </a:lnTo>
                    <a:cubicBezTo>
                      <a:pt x="1" y="4081"/>
                      <a:pt x="1" y="4811"/>
                      <a:pt x="426" y="5236"/>
                    </a:cubicBezTo>
                    <a:cubicBezTo>
                      <a:pt x="639" y="5449"/>
                      <a:pt x="920" y="5555"/>
                      <a:pt x="1202" y="5555"/>
                    </a:cubicBezTo>
                    <a:cubicBezTo>
                      <a:pt x="1483" y="5555"/>
                      <a:pt x="1764" y="5449"/>
                      <a:pt x="1977" y="5236"/>
                    </a:cubicBezTo>
                    <a:lnTo>
                      <a:pt x="5320" y="1893"/>
                    </a:lnTo>
                    <a:cubicBezTo>
                      <a:pt x="5746" y="1467"/>
                      <a:pt x="5746" y="738"/>
                      <a:pt x="5320" y="342"/>
                    </a:cubicBezTo>
                    <a:cubicBezTo>
                      <a:pt x="5092" y="114"/>
                      <a:pt x="4811" y="1"/>
                      <a:pt x="45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12" name="Google Shape;112;p6"/>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a:spcBef>
                <a:spcPts val="0"/>
              </a:spcBef>
              <a:spcAft>
                <a:spcPts val="0"/>
              </a:spcAft>
              <a:buSzPts val="2800"/>
              <a:buNone/>
              <a:defRPr sz="4300">
                <a:solidFill>
                  <a:schemeClr val="accent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342747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p:nvPr/>
        </p:nvSpPr>
        <p:spPr>
          <a:xfrm rot="-806798">
            <a:off x="359547" y="2375651"/>
            <a:ext cx="2763009" cy="4010369"/>
          </a:xfrm>
          <a:custGeom>
            <a:avLst/>
            <a:gdLst/>
            <a:ahLst/>
            <a:cxnLst/>
            <a:rect l="l" t="t" r="r" b="b"/>
            <a:pathLst>
              <a:path w="54974" h="79792" extrusionOk="0">
                <a:moveTo>
                  <a:pt x="19281" y="5505"/>
                </a:moveTo>
                <a:cubicBezTo>
                  <a:pt x="21750" y="9307"/>
                  <a:pt x="20549" y="15312"/>
                  <a:pt x="24352" y="17747"/>
                </a:cubicBezTo>
                <a:cubicBezTo>
                  <a:pt x="26153" y="18914"/>
                  <a:pt x="28521" y="18814"/>
                  <a:pt x="30623" y="18214"/>
                </a:cubicBezTo>
                <a:cubicBezTo>
                  <a:pt x="32691" y="17647"/>
                  <a:pt x="34626" y="16646"/>
                  <a:pt x="36760" y="16179"/>
                </a:cubicBezTo>
                <a:cubicBezTo>
                  <a:pt x="42998" y="14811"/>
                  <a:pt x="49803" y="18814"/>
                  <a:pt x="52372" y="24652"/>
                </a:cubicBezTo>
                <a:cubicBezTo>
                  <a:pt x="54973" y="30523"/>
                  <a:pt x="53673" y="37694"/>
                  <a:pt x="49836" y="42865"/>
                </a:cubicBezTo>
                <a:cubicBezTo>
                  <a:pt x="46000" y="48035"/>
                  <a:pt x="39663" y="51871"/>
                  <a:pt x="38662" y="58242"/>
                </a:cubicBezTo>
                <a:cubicBezTo>
                  <a:pt x="38095" y="62079"/>
                  <a:pt x="39629" y="66115"/>
                  <a:pt x="38528" y="69851"/>
                </a:cubicBezTo>
                <a:cubicBezTo>
                  <a:pt x="37328" y="73787"/>
                  <a:pt x="33358" y="76289"/>
                  <a:pt x="29455" y="77590"/>
                </a:cubicBezTo>
                <a:cubicBezTo>
                  <a:pt x="22584" y="79791"/>
                  <a:pt x="15078" y="79291"/>
                  <a:pt x="7940" y="77957"/>
                </a:cubicBezTo>
                <a:cubicBezTo>
                  <a:pt x="7239" y="77857"/>
                  <a:pt x="6439" y="77690"/>
                  <a:pt x="5972" y="77089"/>
                </a:cubicBezTo>
                <a:cubicBezTo>
                  <a:pt x="5638" y="76722"/>
                  <a:pt x="5505" y="76222"/>
                  <a:pt x="5405" y="75755"/>
                </a:cubicBezTo>
                <a:cubicBezTo>
                  <a:pt x="2002" y="62879"/>
                  <a:pt x="268" y="49570"/>
                  <a:pt x="101" y="36227"/>
                </a:cubicBezTo>
                <a:cubicBezTo>
                  <a:pt x="1" y="29489"/>
                  <a:pt x="334" y="22684"/>
                  <a:pt x="1102" y="15946"/>
                </a:cubicBezTo>
                <a:cubicBezTo>
                  <a:pt x="1569" y="11909"/>
                  <a:pt x="1268" y="4838"/>
                  <a:pt x="5305" y="2403"/>
                </a:cubicBezTo>
                <a:cubicBezTo>
                  <a:pt x="9308" y="1"/>
                  <a:pt x="16780" y="1635"/>
                  <a:pt x="19281" y="55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7"/>
          <p:cNvSpPr/>
          <p:nvPr/>
        </p:nvSpPr>
        <p:spPr>
          <a:xfrm>
            <a:off x="-1371025" y="1338750"/>
            <a:ext cx="5114950" cy="3961225"/>
          </a:xfrm>
          <a:custGeom>
            <a:avLst/>
            <a:gdLst/>
            <a:ahLst/>
            <a:cxnLst/>
            <a:rect l="l" t="t" r="r" b="b"/>
            <a:pathLst>
              <a:path w="204598" h="158449" extrusionOk="0">
                <a:moveTo>
                  <a:pt x="345" y="1"/>
                </a:moveTo>
                <a:lnTo>
                  <a:pt x="0" y="158449"/>
                </a:lnTo>
                <a:lnTo>
                  <a:pt x="204597" y="158449"/>
                </a:lnTo>
                <a:lnTo>
                  <a:pt x="204597" y="153555"/>
                </a:lnTo>
                <a:cubicBezTo>
                  <a:pt x="204597" y="153708"/>
                  <a:pt x="204343" y="153772"/>
                  <a:pt x="203917" y="153772"/>
                </a:cubicBezTo>
                <a:cubicBezTo>
                  <a:pt x="201849" y="153772"/>
                  <a:pt x="195728" y="152252"/>
                  <a:pt x="195036" y="151936"/>
                </a:cubicBezTo>
                <a:cubicBezTo>
                  <a:pt x="192036" y="150543"/>
                  <a:pt x="189702" y="148269"/>
                  <a:pt x="187690" y="145709"/>
                </a:cubicBezTo>
                <a:cubicBezTo>
                  <a:pt x="185166" y="142470"/>
                  <a:pt x="182916" y="138958"/>
                  <a:pt x="180713" y="135398"/>
                </a:cubicBezTo>
                <a:cubicBezTo>
                  <a:pt x="176594" y="128790"/>
                  <a:pt x="172557" y="122075"/>
                  <a:pt x="166854" y="116848"/>
                </a:cubicBezTo>
                <a:cubicBezTo>
                  <a:pt x="159827" y="110421"/>
                  <a:pt x="150333" y="108528"/>
                  <a:pt x="141065" y="108528"/>
                </a:cubicBezTo>
                <a:cubicBezTo>
                  <a:pt x="139483" y="108528"/>
                  <a:pt x="137906" y="108583"/>
                  <a:pt x="136350" y="108681"/>
                </a:cubicBezTo>
                <a:cubicBezTo>
                  <a:pt x="131590" y="108984"/>
                  <a:pt x="126741" y="109442"/>
                  <a:pt x="121954" y="109442"/>
                </a:cubicBezTo>
                <a:cubicBezTo>
                  <a:pt x="116972" y="109442"/>
                  <a:pt x="112058" y="108946"/>
                  <a:pt x="107383" y="107264"/>
                </a:cubicBezTo>
                <a:cubicBezTo>
                  <a:pt x="99310" y="104382"/>
                  <a:pt x="92666" y="98072"/>
                  <a:pt x="88547" y="90524"/>
                </a:cubicBezTo>
                <a:cubicBezTo>
                  <a:pt x="81415" y="77486"/>
                  <a:pt x="83725" y="63425"/>
                  <a:pt x="81784" y="49304"/>
                </a:cubicBezTo>
                <a:cubicBezTo>
                  <a:pt x="79365" y="31619"/>
                  <a:pt x="63902" y="17390"/>
                  <a:pt x="45911" y="17390"/>
                </a:cubicBezTo>
                <a:cubicBezTo>
                  <a:pt x="44777" y="17390"/>
                  <a:pt x="43633" y="17446"/>
                  <a:pt x="42482" y="17562"/>
                </a:cubicBezTo>
                <a:cubicBezTo>
                  <a:pt x="36149" y="18192"/>
                  <a:pt x="29997" y="20480"/>
                  <a:pt x="23674" y="20480"/>
                </a:cubicBezTo>
                <a:cubicBezTo>
                  <a:pt x="23304" y="20480"/>
                  <a:pt x="22934" y="20472"/>
                  <a:pt x="22562" y="20455"/>
                </a:cubicBezTo>
                <a:cubicBezTo>
                  <a:pt x="11644" y="19955"/>
                  <a:pt x="2227" y="10597"/>
                  <a:pt x="3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7"/>
          <p:cNvSpPr/>
          <p:nvPr/>
        </p:nvSpPr>
        <p:spPr>
          <a:xfrm>
            <a:off x="-336212" y="1689000"/>
            <a:ext cx="3619883" cy="3355815"/>
          </a:xfrm>
          <a:custGeom>
            <a:avLst/>
            <a:gdLst/>
            <a:ahLst/>
            <a:cxnLst/>
            <a:rect l="l" t="t" r="r" b="b"/>
            <a:pathLst>
              <a:path w="136780" h="126802" fill="none" extrusionOk="0">
                <a:moveTo>
                  <a:pt x="136780" y="126802"/>
                </a:moveTo>
                <a:cubicBezTo>
                  <a:pt x="136780" y="126802"/>
                  <a:pt x="130088" y="101644"/>
                  <a:pt x="113265" y="95691"/>
                </a:cubicBezTo>
                <a:cubicBezTo>
                  <a:pt x="96453" y="89738"/>
                  <a:pt x="67354" y="94119"/>
                  <a:pt x="52841" y="82892"/>
                </a:cubicBezTo>
                <a:cubicBezTo>
                  <a:pt x="33195" y="67711"/>
                  <a:pt x="58353" y="9966"/>
                  <a:pt x="1" y="0"/>
                </a:cubicBezTo>
              </a:path>
            </a:pathLst>
          </a:custGeom>
          <a:solidFill>
            <a:schemeClr val="lt1"/>
          </a:solid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7" name="Google Shape;117;p7"/>
          <p:cNvGrpSpPr/>
          <p:nvPr/>
        </p:nvGrpSpPr>
        <p:grpSpPr>
          <a:xfrm rot="800524">
            <a:off x="7461662" y="262905"/>
            <a:ext cx="1938227" cy="1094857"/>
            <a:chOff x="5913720" y="338987"/>
            <a:chExt cx="2574977" cy="1454542"/>
          </a:xfrm>
        </p:grpSpPr>
        <p:sp>
          <p:nvSpPr>
            <p:cNvPr id="118" name="Google Shape;118;p7"/>
            <p:cNvSpPr/>
            <p:nvPr/>
          </p:nvSpPr>
          <p:spPr>
            <a:xfrm>
              <a:off x="6513338" y="338987"/>
              <a:ext cx="115824" cy="116115"/>
            </a:xfrm>
            <a:custGeom>
              <a:avLst/>
              <a:gdLst/>
              <a:ahLst/>
              <a:cxnLst/>
              <a:rect l="l" t="t" r="r" b="b"/>
              <a:pathLst>
                <a:path w="11916" h="11946" extrusionOk="0">
                  <a:moveTo>
                    <a:pt x="5958" y="0"/>
                  </a:moveTo>
                  <a:cubicBezTo>
                    <a:pt x="2675" y="0"/>
                    <a:pt x="1" y="2675"/>
                    <a:pt x="1" y="5958"/>
                  </a:cubicBezTo>
                  <a:cubicBezTo>
                    <a:pt x="1" y="9271"/>
                    <a:pt x="2675" y="11946"/>
                    <a:pt x="5958" y="11946"/>
                  </a:cubicBezTo>
                  <a:cubicBezTo>
                    <a:pt x="9241" y="11946"/>
                    <a:pt x="11916" y="9271"/>
                    <a:pt x="11916" y="5958"/>
                  </a:cubicBezTo>
                  <a:cubicBezTo>
                    <a:pt x="11916" y="2675"/>
                    <a:pt x="9241" y="0"/>
                    <a:pt x="5958" y="0"/>
                  </a:cubicBezTo>
                  <a:close/>
                </a:path>
              </a:pathLst>
            </a:custGeom>
            <a:solidFill>
              <a:srgbClr val="CEF0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 name="Google Shape;119;p7"/>
            <p:cNvGrpSpPr/>
            <p:nvPr/>
          </p:nvGrpSpPr>
          <p:grpSpPr>
            <a:xfrm>
              <a:off x="7139184" y="679702"/>
              <a:ext cx="115823" cy="111412"/>
              <a:chOff x="7483850" y="1849650"/>
              <a:chExt cx="144400" cy="138900"/>
            </a:xfrm>
          </p:grpSpPr>
          <p:sp>
            <p:nvSpPr>
              <p:cNvPr id="120" name="Google Shape;120;p7"/>
              <p:cNvSpPr/>
              <p:nvPr/>
            </p:nvSpPr>
            <p:spPr>
              <a:xfrm>
                <a:off x="7483850" y="1850225"/>
                <a:ext cx="143650" cy="138325"/>
              </a:xfrm>
              <a:custGeom>
                <a:avLst/>
                <a:gdLst/>
                <a:ahLst/>
                <a:cxnLst/>
                <a:rect l="l" t="t" r="r" b="b"/>
                <a:pathLst>
                  <a:path w="5746" h="5533" extrusionOk="0">
                    <a:moveTo>
                      <a:pt x="1190" y="0"/>
                    </a:moveTo>
                    <a:cubicBezTo>
                      <a:pt x="905" y="0"/>
                      <a:pt x="624" y="107"/>
                      <a:pt x="426" y="319"/>
                    </a:cubicBezTo>
                    <a:cubicBezTo>
                      <a:pt x="1" y="715"/>
                      <a:pt x="1" y="1444"/>
                      <a:pt x="426" y="1870"/>
                    </a:cubicBezTo>
                    <a:lnTo>
                      <a:pt x="3770" y="5213"/>
                    </a:lnTo>
                    <a:cubicBezTo>
                      <a:pt x="3967" y="5426"/>
                      <a:pt x="4248" y="5532"/>
                      <a:pt x="4533" y="5532"/>
                    </a:cubicBezTo>
                    <a:cubicBezTo>
                      <a:pt x="4818" y="5532"/>
                      <a:pt x="5107" y="5426"/>
                      <a:pt x="5320" y="5213"/>
                    </a:cubicBezTo>
                    <a:cubicBezTo>
                      <a:pt x="5745" y="4788"/>
                      <a:pt x="5745" y="4058"/>
                      <a:pt x="5320" y="3663"/>
                    </a:cubicBezTo>
                    <a:lnTo>
                      <a:pt x="1976" y="319"/>
                    </a:lnTo>
                    <a:cubicBezTo>
                      <a:pt x="1763" y="107"/>
                      <a:pt x="1475" y="0"/>
                      <a:pt x="11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7"/>
              <p:cNvSpPr/>
              <p:nvPr/>
            </p:nvSpPr>
            <p:spPr>
              <a:xfrm>
                <a:off x="7484600" y="1849650"/>
                <a:ext cx="143650" cy="138900"/>
              </a:xfrm>
              <a:custGeom>
                <a:avLst/>
                <a:gdLst/>
                <a:ahLst/>
                <a:cxnLst/>
                <a:rect l="l" t="t" r="r" b="b"/>
                <a:pathLst>
                  <a:path w="5746" h="5556" extrusionOk="0">
                    <a:moveTo>
                      <a:pt x="4534" y="1"/>
                    </a:moveTo>
                    <a:cubicBezTo>
                      <a:pt x="4256" y="1"/>
                      <a:pt x="3983" y="114"/>
                      <a:pt x="3770" y="342"/>
                    </a:cubicBezTo>
                    <a:lnTo>
                      <a:pt x="426" y="3686"/>
                    </a:lnTo>
                    <a:cubicBezTo>
                      <a:pt x="1" y="4081"/>
                      <a:pt x="1" y="4811"/>
                      <a:pt x="426" y="5236"/>
                    </a:cubicBezTo>
                    <a:cubicBezTo>
                      <a:pt x="639" y="5449"/>
                      <a:pt x="920" y="5555"/>
                      <a:pt x="1202" y="5555"/>
                    </a:cubicBezTo>
                    <a:cubicBezTo>
                      <a:pt x="1483" y="5555"/>
                      <a:pt x="1764" y="5449"/>
                      <a:pt x="1977" y="5236"/>
                    </a:cubicBezTo>
                    <a:lnTo>
                      <a:pt x="5320" y="1893"/>
                    </a:lnTo>
                    <a:cubicBezTo>
                      <a:pt x="5746" y="1467"/>
                      <a:pt x="5746" y="738"/>
                      <a:pt x="5320" y="342"/>
                    </a:cubicBezTo>
                    <a:cubicBezTo>
                      <a:pt x="5092" y="114"/>
                      <a:pt x="4811" y="1"/>
                      <a:pt x="45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2" name="Google Shape;122;p7"/>
            <p:cNvSpPr/>
            <p:nvPr/>
          </p:nvSpPr>
          <p:spPr>
            <a:xfrm>
              <a:off x="7380591" y="1229942"/>
              <a:ext cx="161543" cy="161543"/>
            </a:xfrm>
            <a:custGeom>
              <a:avLst/>
              <a:gdLst/>
              <a:ahLst/>
              <a:cxnLst/>
              <a:rect l="l" t="t" r="r" b="b"/>
              <a:pathLst>
                <a:path w="8056" h="8056" extrusionOk="0">
                  <a:moveTo>
                    <a:pt x="4013" y="0"/>
                  </a:moveTo>
                  <a:cubicBezTo>
                    <a:pt x="1794" y="0"/>
                    <a:pt x="1" y="1824"/>
                    <a:pt x="1" y="4043"/>
                  </a:cubicBezTo>
                  <a:cubicBezTo>
                    <a:pt x="1" y="6262"/>
                    <a:pt x="1794" y="8055"/>
                    <a:pt x="4013" y="8055"/>
                  </a:cubicBezTo>
                  <a:cubicBezTo>
                    <a:pt x="6232" y="8055"/>
                    <a:pt x="8056" y="6262"/>
                    <a:pt x="8056" y="4043"/>
                  </a:cubicBezTo>
                  <a:cubicBezTo>
                    <a:pt x="8056" y="1824"/>
                    <a:pt x="6232" y="0"/>
                    <a:pt x="401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7"/>
            <p:cNvSpPr/>
            <p:nvPr/>
          </p:nvSpPr>
          <p:spPr>
            <a:xfrm>
              <a:off x="6490529" y="911725"/>
              <a:ext cx="161423" cy="161182"/>
            </a:xfrm>
            <a:custGeom>
              <a:avLst/>
              <a:gdLst/>
              <a:ahLst/>
              <a:cxnLst/>
              <a:rect l="l" t="t" r="r" b="b"/>
              <a:pathLst>
                <a:path w="8050" h="8038" extrusionOk="0">
                  <a:moveTo>
                    <a:pt x="4025" y="1"/>
                  </a:moveTo>
                  <a:lnTo>
                    <a:pt x="1" y="4013"/>
                  </a:lnTo>
                  <a:lnTo>
                    <a:pt x="4025" y="8038"/>
                  </a:lnTo>
                  <a:lnTo>
                    <a:pt x="8049" y="4013"/>
                  </a:lnTo>
                  <a:lnTo>
                    <a:pt x="40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7"/>
            <p:cNvSpPr/>
            <p:nvPr/>
          </p:nvSpPr>
          <p:spPr>
            <a:xfrm>
              <a:off x="6950905" y="1169184"/>
              <a:ext cx="161423" cy="161182"/>
            </a:xfrm>
            <a:custGeom>
              <a:avLst/>
              <a:gdLst/>
              <a:ahLst/>
              <a:cxnLst/>
              <a:rect l="l" t="t" r="r" b="b"/>
              <a:pathLst>
                <a:path w="8050" h="8038" extrusionOk="0">
                  <a:moveTo>
                    <a:pt x="4025" y="1"/>
                  </a:moveTo>
                  <a:lnTo>
                    <a:pt x="1" y="4013"/>
                  </a:lnTo>
                  <a:lnTo>
                    <a:pt x="4025" y="8038"/>
                  </a:lnTo>
                  <a:lnTo>
                    <a:pt x="8049" y="4013"/>
                  </a:lnTo>
                  <a:lnTo>
                    <a:pt x="402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5" name="Google Shape;125;p7"/>
            <p:cNvGrpSpPr/>
            <p:nvPr/>
          </p:nvGrpSpPr>
          <p:grpSpPr>
            <a:xfrm>
              <a:off x="5913720" y="815996"/>
              <a:ext cx="115823" cy="111412"/>
              <a:chOff x="7483850" y="1849650"/>
              <a:chExt cx="144400" cy="138900"/>
            </a:xfrm>
          </p:grpSpPr>
          <p:sp>
            <p:nvSpPr>
              <p:cNvPr id="126" name="Google Shape;126;p7"/>
              <p:cNvSpPr/>
              <p:nvPr/>
            </p:nvSpPr>
            <p:spPr>
              <a:xfrm>
                <a:off x="7483850" y="1850225"/>
                <a:ext cx="143650" cy="138325"/>
              </a:xfrm>
              <a:custGeom>
                <a:avLst/>
                <a:gdLst/>
                <a:ahLst/>
                <a:cxnLst/>
                <a:rect l="l" t="t" r="r" b="b"/>
                <a:pathLst>
                  <a:path w="5746" h="5533" extrusionOk="0">
                    <a:moveTo>
                      <a:pt x="1190" y="0"/>
                    </a:moveTo>
                    <a:cubicBezTo>
                      <a:pt x="905" y="0"/>
                      <a:pt x="624" y="107"/>
                      <a:pt x="426" y="319"/>
                    </a:cubicBezTo>
                    <a:cubicBezTo>
                      <a:pt x="1" y="715"/>
                      <a:pt x="1" y="1444"/>
                      <a:pt x="426" y="1870"/>
                    </a:cubicBezTo>
                    <a:lnTo>
                      <a:pt x="3770" y="5213"/>
                    </a:lnTo>
                    <a:cubicBezTo>
                      <a:pt x="3967" y="5426"/>
                      <a:pt x="4248" y="5532"/>
                      <a:pt x="4533" y="5532"/>
                    </a:cubicBezTo>
                    <a:cubicBezTo>
                      <a:pt x="4818" y="5532"/>
                      <a:pt x="5107" y="5426"/>
                      <a:pt x="5320" y="5213"/>
                    </a:cubicBezTo>
                    <a:cubicBezTo>
                      <a:pt x="5745" y="4788"/>
                      <a:pt x="5745" y="4058"/>
                      <a:pt x="5320" y="3663"/>
                    </a:cubicBezTo>
                    <a:lnTo>
                      <a:pt x="1976" y="319"/>
                    </a:lnTo>
                    <a:cubicBezTo>
                      <a:pt x="1763" y="107"/>
                      <a:pt x="1475" y="0"/>
                      <a:pt x="11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7"/>
              <p:cNvSpPr/>
              <p:nvPr/>
            </p:nvSpPr>
            <p:spPr>
              <a:xfrm>
                <a:off x="7484600" y="1849650"/>
                <a:ext cx="143650" cy="138900"/>
              </a:xfrm>
              <a:custGeom>
                <a:avLst/>
                <a:gdLst/>
                <a:ahLst/>
                <a:cxnLst/>
                <a:rect l="l" t="t" r="r" b="b"/>
                <a:pathLst>
                  <a:path w="5746" h="5556" extrusionOk="0">
                    <a:moveTo>
                      <a:pt x="4534" y="1"/>
                    </a:moveTo>
                    <a:cubicBezTo>
                      <a:pt x="4256" y="1"/>
                      <a:pt x="3983" y="114"/>
                      <a:pt x="3770" y="342"/>
                    </a:cubicBezTo>
                    <a:lnTo>
                      <a:pt x="426" y="3686"/>
                    </a:lnTo>
                    <a:cubicBezTo>
                      <a:pt x="1" y="4081"/>
                      <a:pt x="1" y="4811"/>
                      <a:pt x="426" y="5236"/>
                    </a:cubicBezTo>
                    <a:cubicBezTo>
                      <a:pt x="639" y="5449"/>
                      <a:pt x="920" y="5555"/>
                      <a:pt x="1202" y="5555"/>
                    </a:cubicBezTo>
                    <a:cubicBezTo>
                      <a:pt x="1483" y="5555"/>
                      <a:pt x="1764" y="5449"/>
                      <a:pt x="1977" y="5236"/>
                    </a:cubicBezTo>
                    <a:lnTo>
                      <a:pt x="5320" y="1893"/>
                    </a:lnTo>
                    <a:cubicBezTo>
                      <a:pt x="5746" y="1467"/>
                      <a:pt x="5746" y="738"/>
                      <a:pt x="5320" y="342"/>
                    </a:cubicBezTo>
                    <a:cubicBezTo>
                      <a:pt x="5092" y="114"/>
                      <a:pt x="4811" y="1"/>
                      <a:pt x="45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8" name="Google Shape;128;p7"/>
            <p:cNvSpPr/>
            <p:nvPr/>
          </p:nvSpPr>
          <p:spPr>
            <a:xfrm>
              <a:off x="7472651" y="1632347"/>
              <a:ext cx="161423" cy="161182"/>
            </a:xfrm>
            <a:custGeom>
              <a:avLst/>
              <a:gdLst/>
              <a:ahLst/>
              <a:cxnLst/>
              <a:rect l="l" t="t" r="r" b="b"/>
              <a:pathLst>
                <a:path w="8050" h="8038" extrusionOk="0">
                  <a:moveTo>
                    <a:pt x="4025" y="1"/>
                  </a:moveTo>
                  <a:lnTo>
                    <a:pt x="1" y="4013"/>
                  </a:lnTo>
                  <a:lnTo>
                    <a:pt x="4025" y="8038"/>
                  </a:lnTo>
                  <a:lnTo>
                    <a:pt x="8049" y="4013"/>
                  </a:lnTo>
                  <a:lnTo>
                    <a:pt x="40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7"/>
            <p:cNvSpPr/>
            <p:nvPr/>
          </p:nvSpPr>
          <p:spPr>
            <a:xfrm rot="10800000" flipH="1">
              <a:off x="7975336" y="1047146"/>
              <a:ext cx="89847" cy="90043"/>
            </a:xfrm>
            <a:custGeom>
              <a:avLst/>
              <a:gdLst/>
              <a:ahLst/>
              <a:cxnLst/>
              <a:rect l="l" t="t" r="r" b="b"/>
              <a:pathLst>
                <a:path w="11916" h="11946" extrusionOk="0">
                  <a:moveTo>
                    <a:pt x="5958" y="0"/>
                  </a:moveTo>
                  <a:cubicBezTo>
                    <a:pt x="2675" y="0"/>
                    <a:pt x="1" y="2675"/>
                    <a:pt x="1" y="5958"/>
                  </a:cubicBezTo>
                  <a:cubicBezTo>
                    <a:pt x="1" y="9271"/>
                    <a:pt x="2675" y="11946"/>
                    <a:pt x="5958" y="11946"/>
                  </a:cubicBezTo>
                  <a:cubicBezTo>
                    <a:pt x="9241" y="11946"/>
                    <a:pt x="11916" y="9271"/>
                    <a:pt x="11916" y="5958"/>
                  </a:cubicBezTo>
                  <a:cubicBezTo>
                    <a:pt x="11916" y="2675"/>
                    <a:pt x="9241" y="0"/>
                    <a:pt x="5958" y="0"/>
                  </a:cubicBezTo>
                  <a:close/>
                </a:path>
              </a:pathLst>
            </a:custGeom>
            <a:solidFill>
              <a:srgbClr val="CEF0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 name="Google Shape;130;p7"/>
            <p:cNvGrpSpPr/>
            <p:nvPr/>
          </p:nvGrpSpPr>
          <p:grpSpPr>
            <a:xfrm rot="10800000" flipH="1">
              <a:off x="8372874" y="1255009"/>
              <a:ext cx="115823" cy="111412"/>
              <a:chOff x="7483850" y="1849650"/>
              <a:chExt cx="144400" cy="138900"/>
            </a:xfrm>
          </p:grpSpPr>
          <p:sp>
            <p:nvSpPr>
              <p:cNvPr id="131" name="Google Shape;131;p7"/>
              <p:cNvSpPr/>
              <p:nvPr/>
            </p:nvSpPr>
            <p:spPr>
              <a:xfrm>
                <a:off x="7483850" y="1850225"/>
                <a:ext cx="143650" cy="138325"/>
              </a:xfrm>
              <a:custGeom>
                <a:avLst/>
                <a:gdLst/>
                <a:ahLst/>
                <a:cxnLst/>
                <a:rect l="l" t="t" r="r" b="b"/>
                <a:pathLst>
                  <a:path w="5746" h="5533" extrusionOk="0">
                    <a:moveTo>
                      <a:pt x="1190" y="0"/>
                    </a:moveTo>
                    <a:cubicBezTo>
                      <a:pt x="905" y="0"/>
                      <a:pt x="624" y="107"/>
                      <a:pt x="426" y="319"/>
                    </a:cubicBezTo>
                    <a:cubicBezTo>
                      <a:pt x="1" y="715"/>
                      <a:pt x="1" y="1444"/>
                      <a:pt x="426" y="1870"/>
                    </a:cubicBezTo>
                    <a:lnTo>
                      <a:pt x="3770" y="5213"/>
                    </a:lnTo>
                    <a:cubicBezTo>
                      <a:pt x="3967" y="5426"/>
                      <a:pt x="4248" y="5532"/>
                      <a:pt x="4533" y="5532"/>
                    </a:cubicBezTo>
                    <a:cubicBezTo>
                      <a:pt x="4818" y="5532"/>
                      <a:pt x="5107" y="5426"/>
                      <a:pt x="5320" y="5213"/>
                    </a:cubicBezTo>
                    <a:cubicBezTo>
                      <a:pt x="5745" y="4788"/>
                      <a:pt x="5745" y="4058"/>
                      <a:pt x="5320" y="3663"/>
                    </a:cubicBezTo>
                    <a:lnTo>
                      <a:pt x="1976" y="319"/>
                    </a:lnTo>
                    <a:cubicBezTo>
                      <a:pt x="1763" y="107"/>
                      <a:pt x="1475" y="0"/>
                      <a:pt x="11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7"/>
              <p:cNvSpPr/>
              <p:nvPr/>
            </p:nvSpPr>
            <p:spPr>
              <a:xfrm>
                <a:off x="7484600" y="1849650"/>
                <a:ext cx="143650" cy="138900"/>
              </a:xfrm>
              <a:custGeom>
                <a:avLst/>
                <a:gdLst/>
                <a:ahLst/>
                <a:cxnLst/>
                <a:rect l="l" t="t" r="r" b="b"/>
                <a:pathLst>
                  <a:path w="5746" h="5556" extrusionOk="0">
                    <a:moveTo>
                      <a:pt x="4534" y="1"/>
                    </a:moveTo>
                    <a:cubicBezTo>
                      <a:pt x="4256" y="1"/>
                      <a:pt x="3983" y="114"/>
                      <a:pt x="3770" y="342"/>
                    </a:cubicBezTo>
                    <a:lnTo>
                      <a:pt x="426" y="3686"/>
                    </a:lnTo>
                    <a:cubicBezTo>
                      <a:pt x="1" y="4081"/>
                      <a:pt x="1" y="4811"/>
                      <a:pt x="426" y="5236"/>
                    </a:cubicBezTo>
                    <a:cubicBezTo>
                      <a:pt x="639" y="5449"/>
                      <a:pt x="920" y="5555"/>
                      <a:pt x="1202" y="5555"/>
                    </a:cubicBezTo>
                    <a:cubicBezTo>
                      <a:pt x="1483" y="5555"/>
                      <a:pt x="1764" y="5449"/>
                      <a:pt x="1977" y="5236"/>
                    </a:cubicBezTo>
                    <a:lnTo>
                      <a:pt x="5320" y="1893"/>
                    </a:lnTo>
                    <a:cubicBezTo>
                      <a:pt x="5746" y="1467"/>
                      <a:pt x="5746" y="738"/>
                      <a:pt x="5320" y="342"/>
                    </a:cubicBezTo>
                    <a:cubicBezTo>
                      <a:pt x="5092" y="114"/>
                      <a:pt x="4811" y="1"/>
                      <a:pt x="45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3" name="Google Shape;133;p7"/>
            <p:cNvSpPr/>
            <p:nvPr/>
          </p:nvSpPr>
          <p:spPr>
            <a:xfrm rot="10800000" flipH="1">
              <a:off x="7542141" y="941562"/>
              <a:ext cx="101143" cy="101143"/>
            </a:xfrm>
            <a:custGeom>
              <a:avLst/>
              <a:gdLst/>
              <a:ahLst/>
              <a:cxnLst/>
              <a:rect l="l" t="t" r="r" b="b"/>
              <a:pathLst>
                <a:path w="8056" h="8056" extrusionOk="0">
                  <a:moveTo>
                    <a:pt x="4013" y="0"/>
                  </a:moveTo>
                  <a:cubicBezTo>
                    <a:pt x="1794" y="0"/>
                    <a:pt x="1" y="1824"/>
                    <a:pt x="1" y="4043"/>
                  </a:cubicBezTo>
                  <a:cubicBezTo>
                    <a:pt x="1" y="6262"/>
                    <a:pt x="1794" y="8055"/>
                    <a:pt x="4013" y="8055"/>
                  </a:cubicBezTo>
                  <a:cubicBezTo>
                    <a:pt x="6232" y="8055"/>
                    <a:pt x="8056" y="6262"/>
                    <a:pt x="8056" y="4043"/>
                  </a:cubicBezTo>
                  <a:cubicBezTo>
                    <a:pt x="8056" y="1824"/>
                    <a:pt x="6232" y="0"/>
                    <a:pt x="401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4" name="Google Shape;134;p7"/>
            <p:cNvGrpSpPr/>
            <p:nvPr/>
          </p:nvGrpSpPr>
          <p:grpSpPr>
            <a:xfrm rot="10800000" flipH="1">
              <a:off x="8074625" y="1520906"/>
              <a:ext cx="115823" cy="111412"/>
              <a:chOff x="7483850" y="1849650"/>
              <a:chExt cx="144400" cy="138900"/>
            </a:xfrm>
          </p:grpSpPr>
          <p:sp>
            <p:nvSpPr>
              <p:cNvPr id="135" name="Google Shape;135;p7"/>
              <p:cNvSpPr/>
              <p:nvPr/>
            </p:nvSpPr>
            <p:spPr>
              <a:xfrm>
                <a:off x="7483850" y="1850225"/>
                <a:ext cx="143650" cy="138325"/>
              </a:xfrm>
              <a:custGeom>
                <a:avLst/>
                <a:gdLst/>
                <a:ahLst/>
                <a:cxnLst/>
                <a:rect l="l" t="t" r="r" b="b"/>
                <a:pathLst>
                  <a:path w="5746" h="5533" extrusionOk="0">
                    <a:moveTo>
                      <a:pt x="1190" y="0"/>
                    </a:moveTo>
                    <a:cubicBezTo>
                      <a:pt x="905" y="0"/>
                      <a:pt x="624" y="107"/>
                      <a:pt x="426" y="319"/>
                    </a:cubicBezTo>
                    <a:cubicBezTo>
                      <a:pt x="1" y="715"/>
                      <a:pt x="1" y="1444"/>
                      <a:pt x="426" y="1870"/>
                    </a:cubicBezTo>
                    <a:lnTo>
                      <a:pt x="3770" y="5213"/>
                    </a:lnTo>
                    <a:cubicBezTo>
                      <a:pt x="3967" y="5426"/>
                      <a:pt x="4248" y="5532"/>
                      <a:pt x="4533" y="5532"/>
                    </a:cubicBezTo>
                    <a:cubicBezTo>
                      <a:pt x="4818" y="5532"/>
                      <a:pt x="5107" y="5426"/>
                      <a:pt x="5320" y="5213"/>
                    </a:cubicBezTo>
                    <a:cubicBezTo>
                      <a:pt x="5745" y="4788"/>
                      <a:pt x="5745" y="4058"/>
                      <a:pt x="5320" y="3663"/>
                    </a:cubicBezTo>
                    <a:lnTo>
                      <a:pt x="1976" y="319"/>
                    </a:lnTo>
                    <a:cubicBezTo>
                      <a:pt x="1763" y="107"/>
                      <a:pt x="1475" y="0"/>
                      <a:pt x="11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7"/>
              <p:cNvSpPr/>
              <p:nvPr/>
            </p:nvSpPr>
            <p:spPr>
              <a:xfrm>
                <a:off x="7484600" y="1849650"/>
                <a:ext cx="143650" cy="138900"/>
              </a:xfrm>
              <a:custGeom>
                <a:avLst/>
                <a:gdLst/>
                <a:ahLst/>
                <a:cxnLst/>
                <a:rect l="l" t="t" r="r" b="b"/>
                <a:pathLst>
                  <a:path w="5746" h="5556" extrusionOk="0">
                    <a:moveTo>
                      <a:pt x="4534" y="1"/>
                    </a:moveTo>
                    <a:cubicBezTo>
                      <a:pt x="4256" y="1"/>
                      <a:pt x="3983" y="114"/>
                      <a:pt x="3770" y="342"/>
                    </a:cubicBezTo>
                    <a:lnTo>
                      <a:pt x="426" y="3686"/>
                    </a:lnTo>
                    <a:cubicBezTo>
                      <a:pt x="1" y="4081"/>
                      <a:pt x="1" y="4811"/>
                      <a:pt x="426" y="5236"/>
                    </a:cubicBezTo>
                    <a:cubicBezTo>
                      <a:pt x="639" y="5449"/>
                      <a:pt x="920" y="5555"/>
                      <a:pt x="1202" y="5555"/>
                    </a:cubicBezTo>
                    <a:cubicBezTo>
                      <a:pt x="1483" y="5555"/>
                      <a:pt x="1764" y="5449"/>
                      <a:pt x="1977" y="5236"/>
                    </a:cubicBezTo>
                    <a:lnTo>
                      <a:pt x="5320" y="1893"/>
                    </a:lnTo>
                    <a:cubicBezTo>
                      <a:pt x="5746" y="1467"/>
                      <a:pt x="5746" y="738"/>
                      <a:pt x="5320" y="342"/>
                    </a:cubicBezTo>
                    <a:cubicBezTo>
                      <a:pt x="5092" y="114"/>
                      <a:pt x="4811" y="1"/>
                      <a:pt x="45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7" name="Google Shape;137;p7"/>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rtl="0">
              <a:spcBef>
                <a:spcPts val="0"/>
              </a:spcBef>
              <a:spcAft>
                <a:spcPts val="0"/>
              </a:spcAft>
              <a:buSzPts val="2800"/>
              <a:buNone/>
              <a:defRPr sz="43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8" name="Google Shape;138;p7"/>
          <p:cNvSpPr txBox="1">
            <a:spLocks noGrp="1"/>
          </p:cNvSpPr>
          <p:nvPr>
            <p:ph type="subTitle" idx="1"/>
          </p:nvPr>
        </p:nvSpPr>
        <p:spPr>
          <a:xfrm>
            <a:off x="3456850" y="1746600"/>
            <a:ext cx="4935000" cy="226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600"/>
            </a:lvl1pPr>
            <a:lvl2pPr lvl="1" rtl="0">
              <a:lnSpc>
                <a:spcPct val="100000"/>
              </a:lnSpc>
              <a:spcBef>
                <a:spcPts val="0"/>
              </a:spcBef>
              <a:spcAft>
                <a:spcPts val="0"/>
              </a:spcAft>
              <a:buClr>
                <a:schemeClr val="accent1"/>
              </a:buClr>
              <a:buSzPts val="1600"/>
              <a:buChar char="○"/>
              <a:defRPr>
                <a:solidFill>
                  <a:schemeClr val="accent1"/>
                </a:solidFill>
              </a:defRPr>
            </a:lvl2pPr>
            <a:lvl3pPr lvl="2" rtl="0">
              <a:lnSpc>
                <a:spcPct val="100000"/>
              </a:lnSpc>
              <a:spcBef>
                <a:spcPts val="0"/>
              </a:spcBef>
              <a:spcAft>
                <a:spcPts val="0"/>
              </a:spcAft>
              <a:buClr>
                <a:schemeClr val="accent1"/>
              </a:buClr>
              <a:buSzPts val="1600"/>
              <a:buChar char="■"/>
              <a:defRPr>
                <a:solidFill>
                  <a:schemeClr val="accent1"/>
                </a:solidFill>
              </a:defRPr>
            </a:lvl3pPr>
            <a:lvl4pPr lvl="3" rtl="0">
              <a:lnSpc>
                <a:spcPct val="100000"/>
              </a:lnSpc>
              <a:spcBef>
                <a:spcPts val="0"/>
              </a:spcBef>
              <a:spcAft>
                <a:spcPts val="0"/>
              </a:spcAft>
              <a:buClr>
                <a:schemeClr val="accent1"/>
              </a:buClr>
              <a:buSzPts val="1600"/>
              <a:buChar char="●"/>
              <a:defRPr>
                <a:solidFill>
                  <a:schemeClr val="accent1"/>
                </a:solidFill>
              </a:defRPr>
            </a:lvl4pPr>
            <a:lvl5pPr lvl="4" rtl="0">
              <a:lnSpc>
                <a:spcPct val="100000"/>
              </a:lnSpc>
              <a:spcBef>
                <a:spcPts val="0"/>
              </a:spcBef>
              <a:spcAft>
                <a:spcPts val="0"/>
              </a:spcAft>
              <a:buClr>
                <a:schemeClr val="accent1"/>
              </a:buClr>
              <a:buSzPts val="1600"/>
              <a:buChar char="○"/>
              <a:defRPr>
                <a:solidFill>
                  <a:schemeClr val="accent1"/>
                </a:solidFill>
              </a:defRPr>
            </a:lvl5pPr>
            <a:lvl6pPr lvl="5" rtl="0">
              <a:lnSpc>
                <a:spcPct val="100000"/>
              </a:lnSpc>
              <a:spcBef>
                <a:spcPts val="0"/>
              </a:spcBef>
              <a:spcAft>
                <a:spcPts val="0"/>
              </a:spcAft>
              <a:buClr>
                <a:schemeClr val="accent1"/>
              </a:buClr>
              <a:buSzPts val="1600"/>
              <a:buChar char="■"/>
              <a:defRPr>
                <a:solidFill>
                  <a:schemeClr val="accent1"/>
                </a:solidFill>
              </a:defRPr>
            </a:lvl6pPr>
            <a:lvl7pPr lvl="6" rtl="0">
              <a:lnSpc>
                <a:spcPct val="100000"/>
              </a:lnSpc>
              <a:spcBef>
                <a:spcPts val="0"/>
              </a:spcBef>
              <a:spcAft>
                <a:spcPts val="0"/>
              </a:spcAft>
              <a:buClr>
                <a:schemeClr val="accent1"/>
              </a:buClr>
              <a:buSzPts val="1600"/>
              <a:buChar char="●"/>
              <a:defRPr>
                <a:solidFill>
                  <a:schemeClr val="accent1"/>
                </a:solidFill>
              </a:defRPr>
            </a:lvl7pPr>
            <a:lvl8pPr lvl="7" rtl="0">
              <a:lnSpc>
                <a:spcPct val="100000"/>
              </a:lnSpc>
              <a:spcBef>
                <a:spcPts val="0"/>
              </a:spcBef>
              <a:spcAft>
                <a:spcPts val="0"/>
              </a:spcAft>
              <a:buClr>
                <a:schemeClr val="accent1"/>
              </a:buClr>
              <a:buSzPts val="1600"/>
              <a:buChar char="○"/>
              <a:defRPr>
                <a:solidFill>
                  <a:schemeClr val="accent1"/>
                </a:solidFill>
              </a:defRPr>
            </a:lvl8pPr>
            <a:lvl9pPr lvl="8" rtl="0">
              <a:lnSpc>
                <a:spcPct val="100000"/>
              </a:lnSpc>
              <a:spcBef>
                <a:spcPts val="0"/>
              </a:spcBef>
              <a:spcAft>
                <a:spcPts val="0"/>
              </a:spcAft>
              <a:buClr>
                <a:schemeClr val="accent1"/>
              </a:buClr>
              <a:buSzPts val="1600"/>
              <a:buChar char="■"/>
              <a:defRPr>
                <a:solidFill>
                  <a:schemeClr val="accent1"/>
                </a:solidFill>
              </a:defRPr>
            </a:lvl9pPr>
          </a:lstStyle>
          <a:p>
            <a:endParaRPr/>
          </a:p>
        </p:txBody>
      </p:sp>
    </p:spTree>
    <p:extLst>
      <p:ext uri="{BB962C8B-B14F-4D97-AF65-F5344CB8AC3E}">
        <p14:creationId xmlns:p14="http://schemas.microsoft.com/office/powerpoint/2010/main" val="35621924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3"/>
        <p:cNvGrpSpPr/>
        <p:nvPr/>
      </p:nvGrpSpPr>
      <p:grpSpPr>
        <a:xfrm>
          <a:off x="0" y="0"/>
          <a:ext cx="0" cy="0"/>
          <a:chOff x="0" y="0"/>
          <a:chExt cx="0" cy="0"/>
        </a:xfrm>
      </p:grpSpPr>
      <p:sp>
        <p:nvSpPr>
          <p:cNvPr id="154" name="Google Shape;154;p10"/>
          <p:cNvSpPr/>
          <p:nvPr/>
        </p:nvSpPr>
        <p:spPr>
          <a:xfrm>
            <a:off x="-20601" y="1230325"/>
            <a:ext cx="5114950" cy="3961225"/>
          </a:xfrm>
          <a:custGeom>
            <a:avLst/>
            <a:gdLst/>
            <a:ahLst/>
            <a:cxnLst/>
            <a:rect l="l" t="t" r="r" b="b"/>
            <a:pathLst>
              <a:path w="204598" h="158449" extrusionOk="0">
                <a:moveTo>
                  <a:pt x="345" y="1"/>
                </a:moveTo>
                <a:lnTo>
                  <a:pt x="0" y="158449"/>
                </a:lnTo>
                <a:lnTo>
                  <a:pt x="204597" y="158449"/>
                </a:lnTo>
                <a:lnTo>
                  <a:pt x="204597" y="153555"/>
                </a:lnTo>
                <a:cubicBezTo>
                  <a:pt x="204597" y="153708"/>
                  <a:pt x="204343" y="153772"/>
                  <a:pt x="203917" y="153772"/>
                </a:cubicBezTo>
                <a:cubicBezTo>
                  <a:pt x="201849" y="153772"/>
                  <a:pt x="195728" y="152252"/>
                  <a:pt x="195036" y="151936"/>
                </a:cubicBezTo>
                <a:cubicBezTo>
                  <a:pt x="192036" y="150543"/>
                  <a:pt x="189702" y="148269"/>
                  <a:pt x="187690" y="145709"/>
                </a:cubicBezTo>
                <a:cubicBezTo>
                  <a:pt x="185166" y="142470"/>
                  <a:pt x="182916" y="138958"/>
                  <a:pt x="180713" y="135398"/>
                </a:cubicBezTo>
                <a:cubicBezTo>
                  <a:pt x="176594" y="128790"/>
                  <a:pt x="172557" y="122075"/>
                  <a:pt x="166854" y="116848"/>
                </a:cubicBezTo>
                <a:cubicBezTo>
                  <a:pt x="159827" y="110421"/>
                  <a:pt x="150333" y="108528"/>
                  <a:pt x="141065" y="108528"/>
                </a:cubicBezTo>
                <a:cubicBezTo>
                  <a:pt x="139483" y="108528"/>
                  <a:pt x="137906" y="108583"/>
                  <a:pt x="136350" y="108681"/>
                </a:cubicBezTo>
                <a:cubicBezTo>
                  <a:pt x="131590" y="108984"/>
                  <a:pt x="126741" y="109442"/>
                  <a:pt x="121954" y="109442"/>
                </a:cubicBezTo>
                <a:cubicBezTo>
                  <a:pt x="116972" y="109442"/>
                  <a:pt x="112058" y="108946"/>
                  <a:pt x="107383" y="107264"/>
                </a:cubicBezTo>
                <a:cubicBezTo>
                  <a:pt x="99310" y="104382"/>
                  <a:pt x="92666" y="98072"/>
                  <a:pt x="88547" y="90524"/>
                </a:cubicBezTo>
                <a:cubicBezTo>
                  <a:pt x="81415" y="77486"/>
                  <a:pt x="83725" y="63425"/>
                  <a:pt x="81784" y="49304"/>
                </a:cubicBezTo>
                <a:cubicBezTo>
                  <a:pt x="79365" y="31619"/>
                  <a:pt x="63902" y="17390"/>
                  <a:pt x="45911" y="17390"/>
                </a:cubicBezTo>
                <a:cubicBezTo>
                  <a:pt x="44777" y="17390"/>
                  <a:pt x="43633" y="17446"/>
                  <a:pt x="42482" y="17562"/>
                </a:cubicBezTo>
                <a:cubicBezTo>
                  <a:pt x="36149" y="18192"/>
                  <a:pt x="29997" y="20480"/>
                  <a:pt x="23674" y="20480"/>
                </a:cubicBezTo>
                <a:cubicBezTo>
                  <a:pt x="23304" y="20480"/>
                  <a:pt x="22934" y="20472"/>
                  <a:pt x="22562" y="20455"/>
                </a:cubicBezTo>
                <a:cubicBezTo>
                  <a:pt x="11644" y="19955"/>
                  <a:pt x="2227" y="10597"/>
                  <a:pt x="3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0"/>
          <p:cNvSpPr/>
          <p:nvPr/>
        </p:nvSpPr>
        <p:spPr>
          <a:xfrm>
            <a:off x="-474850" y="2991825"/>
            <a:ext cx="3419500" cy="3170050"/>
          </a:xfrm>
          <a:custGeom>
            <a:avLst/>
            <a:gdLst/>
            <a:ahLst/>
            <a:cxnLst/>
            <a:rect l="l" t="t" r="r" b="b"/>
            <a:pathLst>
              <a:path w="136780" h="126802" fill="none" extrusionOk="0">
                <a:moveTo>
                  <a:pt x="136780" y="126802"/>
                </a:moveTo>
                <a:cubicBezTo>
                  <a:pt x="136780" y="126802"/>
                  <a:pt x="130088" y="101644"/>
                  <a:pt x="113265" y="95691"/>
                </a:cubicBezTo>
                <a:cubicBezTo>
                  <a:pt x="96453" y="89738"/>
                  <a:pt x="67354" y="94119"/>
                  <a:pt x="52841" y="82892"/>
                </a:cubicBezTo>
                <a:cubicBezTo>
                  <a:pt x="33195" y="67711"/>
                  <a:pt x="58353" y="9966"/>
                  <a:pt x="1" y="0"/>
                </a:cubicBezTo>
              </a:path>
            </a:pathLst>
          </a:custGeom>
          <a:solidFill>
            <a:schemeClr val="lt1"/>
          </a:solid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0"/>
          <p:cNvSpPr txBox="1">
            <a:spLocks noGrp="1"/>
          </p:cNvSpPr>
          <p:nvPr>
            <p:ph type="title"/>
          </p:nvPr>
        </p:nvSpPr>
        <p:spPr>
          <a:xfrm>
            <a:off x="821450" y="4203700"/>
            <a:ext cx="3230400" cy="739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2800"/>
              <a:buNone/>
              <a:defRPr sz="3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53757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7"/>
        <p:cNvGrpSpPr/>
        <p:nvPr/>
      </p:nvGrpSpPr>
      <p:grpSpPr>
        <a:xfrm>
          <a:off x="0" y="0"/>
          <a:ext cx="0" cy="0"/>
          <a:chOff x="0" y="0"/>
          <a:chExt cx="0" cy="0"/>
        </a:xfrm>
      </p:grpSpPr>
      <p:sp>
        <p:nvSpPr>
          <p:cNvPr id="158" name="Google Shape;158;p11"/>
          <p:cNvSpPr txBox="1">
            <a:spLocks noGrp="1"/>
          </p:cNvSpPr>
          <p:nvPr>
            <p:ph type="title" hasCustomPrompt="1"/>
          </p:nvPr>
        </p:nvSpPr>
        <p:spPr>
          <a:xfrm>
            <a:off x="1712400" y="1772299"/>
            <a:ext cx="5719200" cy="1197300"/>
          </a:xfrm>
          <a:prstGeom prst="rect">
            <a:avLst/>
          </a:prstGeom>
        </p:spPr>
        <p:txBody>
          <a:bodyPr spcFirstLastPara="1" wrap="square" lIns="0" tIns="0" rIns="0" bIns="0" anchor="t" anchorCtr="0">
            <a:noAutofit/>
          </a:bodyPr>
          <a:lstStyle>
            <a:lvl1pPr lvl="0" algn="ctr">
              <a:spcBef>
                <a:spcPts val="0"/>
              </a:spcBef>
              <a:spcAft>
                <a:spcPts val="0"/>
              </a:spcAft>
              <a:buSzPts val="12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9" name="Google Shape;159;p11"/>
          <p:cNvSpPr txBox="1">
            <a:spLocks noGrp="1"/>
          </p:cNvSpPr>
          <p:nvPr>
            <p:ph type="subTitle" idx="1"/>
          </p:nvPr>
        </p:nvSpPr>
        <p:spPr>
          <a:xfrm>
            <a:off x="1714500" y="3079901"/>
            <a:ext cx="5715000" cy="291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60" name="Google Shape;160;p11"/>
          <p:cNvSpPr/>
          <p:nvPr/>
        </p:nvSpPr>
        <p:spPr>
          <a:xfrm rot="10800000">
            <a:off x="4643150" y="-508000"/>
            <a:ext cx="5114950" cy="3961225"/>
          </a:xfrm>
          <a:custGeom>
            <a:avLst/>
            <a:gdLst/>
            <a:ahLst/>
            <a:cxnLst/>
            <a:rect l="l" t="t" r="r" b="b"/>
            <a:pathLst>
              <a:path w="204598" h="158449" extrusionOk="0">
                <a:moveTo>
                  <a:pt x="345" y="1"/>
                </a:moveTo>
                <a:lnTo>
                  <a:pt x="0" y="158449"/>
                </a:lnTo>
                <a:lnTo>
                  <a:pt x="204597" y="158449"/>
                </a:lnTo>
                <a:lnTo>
                  <a:pt x="204597" y="153555"/>
                </a:lnTo>
                <a:cubicBezTo>
                  <a:pt x="204597" y="153708"/>
                  <a:pt x="204343" y="153772"/>
                  <a:pt x="203917" y="153772"/>
                </a:cubicBezTo>
                <a:cubicBezTo>
                  <a:pt x="201849" y="153772"/>
                  <a:pt x="195728" y="152252"/>
                  <a:pt x="195036" y="151936"/>
                </a:cubicBezTo>
                <a:cubicBezTo>
                  <a:pt x="192036" y="150543"/>
                  <a:pt x="189702" y="148269"/>
                  <a:pt x="187690" y="145709"/>
                </a:cubicBezTo>
                <a:cubicBezTo>
                  <a:pt x="185166" y="142470"/>
                  <a:pt x="182916" y="138958"/>
                  <a:pt x="180713" y="135398"/>
                </a:cubicBezTo>
                <a:cubicBezTo>
                  <a:pt x="176594" y="128790"/>
                  <a:pt x="172557" y="122075"/>
                  <a:pt x="166854" y="116848"/>
                </a:cubicBezTo>
                <a:cubicBezTo>
                  <a:pt x="159827" y="110421"/>
                  <a:pt x="150333" y="108528"/>
                  <a:pt x="141065" y="108528"/>
                </a:cubicBezTo>
                <a:cubicBezTo>
                  <a:pt x="139483" y="108528"/>
                  <a:pt x="137906" y="108583"/>
                  <a:pt x="136350" y="108681"/>
                </a:cubicBezTo>
                <a:cubicBezTo>
                  <a:pt x="131590" y="108984"/>
                  <a:pt x="126741" y="109442"/>
                  <a:pt x="121954" y="109442"/>
                </a:cubicBezTo>
                <a:cubicBezTo>
                  <a:pt x="116972" y="109442"/>
                  <a:pt x="112058" y="108946"/>
                  <a:pt x="107383" y="107264"/>
                </a:cubicBezTo>
                <a:cubicBezTo>
                  <a:pt x="99310" y="104382"/>
                  <a:pt x="92666" y="98072"/>
                  <a:pt x="88547" y="90524"/>
                </a:cubicBezTo>
                <a:cubicBezTo>
                  <a:pt x="81415" y="77486"/>
                  <a:pt x="83725" y="63425"/>
                  <a:pt x="81784" y="49304"/>
                </a:cubicBezTo>
                <a:cubicBezTo>
                  <a:pt x="79365" y="31619"/>
                  <a:pt x="63902" y="17390"/>
                  <a:pt x="45911" y="17390"/>
                </a:cubicBezTo>
                <a:cubicBezTo>
                  <a:pt x="44777" y="17390"/>
                  <a:pt x="43633" y="17446"/>
                  <a:pt x="42482" y="17562"/>
                </a:cubicBezTo>
                <a:cubicBezTo>
                  <a:pt x="36149" y="18192"/>
                  <a:pt x="29997" y="20480"/>
                  <a:pt x="23674" y="20480"/>
                </a:cubicBezTo>
                <a:cubicBezTo>
                  <a:pt x="23304" y="20480"/>
                  <a:pt x="22934" y="20472"/>
                  <a:pt x="22562" y="20455"/>
                </a:cubicBezTo>
                <a:cubicBezTo>
                  <a:pt x="11644" y="19955"/>
                  <a:pt x="2227" y="10597"/>
                  <a:pt x="3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1"/>
          <p:cNvSpPr/>
          <p:nvPr/>
        </p:nvSpPr>
        <p:spPr>
          <a:xfrm>
            <a:off x="0" y="4368100"/>
            <a:ext cx="6044843" cy="2311948"/>
          </a:xfrm>
          <a:custGeom>
            <a:avLst/>
            <a:gdLst/>
            <a:ahLst/>
            <a:cxnLst/>
            <a:rect l="l" t="t" r="r" b="b"/>
            <a:pathLst>
              <a:path w="184900" h="70718" extrusionOk="0">
                <a:moveTo>
                  <a:pt x="184899" y="22450"/>
                </a:moveTo>
                <a:cubicBezTo>
                  <a:pt x="173191" y="19181"/>
                  <a:pt x="160849" y="23717"/>
                  <a:pt x="149841" y="28988"/>
                </a:cubicBezTo>
                <a:cubicBezTo>
                  <a:pt x="142602" y="32457"/>
                  <a:pt x="134663" y="36360"/>
                  <a:pt x="126958" y="34191"/>
                </a:cubicBezTo>
                <a:cubicBezTo>
                  <a:pt x="125257" y="33691"/>
                  <a:pt x="123522" y="32890"/>
                  <a:pt x="122421" y="31456"/>
                </a:cubicBezTo>
                <a:cubicBezTo>
                  <a:pt x="119353" y="27453"/>
                  <a:pt x="122188" y="20882"/>
                  <a:pt x="119286" y="16812"/>
                </a:cubicBezTo>
                <a:cubicBezTo>
                  <a:pt x="116817" y="13376"/>
                  <a:pt x="111614" y="13710"/>
                  <a:pt x="107944" y="15711"/>
                </a:cubicBezTo>
                <a:cubicBezTo>
                  <a:pt x="104308" y="17780"/>
                  <a:pt x="101406" y="21049"/>
                  <a:pt x="97637" y="22883"/>
                </a:cubicBezTo>
                <a:cubicBezTo>
                  <a:pt x="90265" y="26519"/>
                  <a:pt x="81325" y="23650"/>
                  <a:pt x="74420" y="19147"/>
                </a:cubicBezTo>
                <a:cubicBezTo>
                  <a:pt x="67482" y="14644"/>
                  <a:pt x="61545" y="8506"/>
                  <a:pt x="54139" y="4837"/>
                </a:cubicBezTo>
                <a:cubicBezTo>
                  <a:pt x="45633" y="634"/>
                  <a:pt x="35726" y="0"/>
                  <a:pt x="26420" y="1768"/>
                </a:cubicBezTo>
                <a:cubicBezTo>
                  <a:pt x="17113" y="3503"/>
                  <a:pt x="8373" y="7472"/>
                  <a:pt x="1" y="12042"/>
                </a:cubicBezTo>
                <a:cubicBezTo>
                  <a:pt x="434" y="22383"/>
                  <a:pt x="434" y="35993"/>
                  <a:pt x="201" y="46333"/>
                </a:cubicBezTo>
                <a:cubicBezTo>
                  <a:pt x="9874" y="42898"/>
                  <a:pt x="20882" y="46000"/>
                  <a:pt x="30256" y="50169"/>
                </a:cubicBezTo>
                <a:cubicBezTo>
                  <a:pt x="39629" y="54372"/>
                  <a:pt x="48402" y="60177"/>
                  <a:pt x="58075" y="63546"/>
                </a:cubicBezTo>
                <a:cubicBezTo>
                  <a:pt x="78590" y="70718"/>
                  <a:pt x="101340" y="66314"/>
                  <a:pt x="121421" y="57875"/>
                </a:cubicBezTo>
                <a:cubicBezTo>
                  <a:pt x="126358" y="55807"/>
                  <a:pt x="131261" y="53472"/>
                  <a:pt x="136431" y="52071"/>
                </a:cubicBezTo>
                <a:cubicBezTo>
                  <a:pt x="141302" y="50803"/>
                  <a:pt x="147673" y="51070"/>
                  <a:pt x="149841" y="55740"/>
                </a:cubicBezTo>
                <a:cubicBezTo>
                  <a:pt x="151275" y="58842"/>
                  <a:pt x="150275" y="62879"/>
                  <a:pt x="152343" y="65514"/>
                </a:cubicBezTo>
                <a:cubicBezTo>
                  <a:pt x="153777" y="67348"/>
                  <a:pt x="156346" y="67882"/>
                  <a:pt x="158547" y="67348"/>
                </a:cubicBezTo>
                <a:cubicBezTo>
                  <a:pt x="160782" y="66748"/>
                  <a:pt x="162650" y="65247"/>
                  <a:pt x="164218" y="63579"/>
                </a:cubicBezTo>
                <a:cubicBezTo>
                  <a:pt x="171356" y="55974"/>
                  <a:pt x="174392" y="43565"/>
                  <a:pt x="184032" y="39962"/>
                </a:cubicBezTo>
                <a:cubicBezTo>
                  <a:pt x="184499" y="35059"/>
                  <a:pt x="184499" y="27286"/>
                  <a:pt x="184899" y="2245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1"/>
          <p:cNvSpPr/>
          <p:nvPr/>
        </p:nvSpPr>
        <p:spPr>
          <a:xfrm rot="-1496881">
            <a:off x="122481" y="3117016"/>
            <a:ext cx="3419534" cy="3170082"/>
          </a:xfrm>
          <a:custGeom>
            <a:avLst/>
            <a:gdLst/>
            <a:ahLst/>
            <a:cxnLst/>
            <a:rect l="l" t="t" r="r" b="b"/>
            <a:pathLst>
              <a:path w="136780" h="126802" fill="none" extrusionOk="0">
                <a:moveTo>
                  <a:pt x="136780" y="126802"/>
                </a:moveTo>
                <a:cubicBezTo>
                  <a:pt x="136780" y="126802"/>
                  <a:pt x="130088" y="101644"/>
                  <a:pt x="113265" y="95691"/>
                </a:cubicBezTo>
                <a:cubicBezTo>
                  <a:pt x="96453" y="89738"/>
                  <a:pt x="67354" y="94119"/>
                  <a:pt x="52841" y="82892"/>
                </a:cubicBezTo>
                <a:cubicBezTo>
                  <a:pt x="33195" y="67711"/>
                  <a:pt x="58353" y="9966"/>
                  <a:pt x="1" y="0"/>
                </a:cubicBezTo>
              </a:path>
            </a:pathLst>
          </a:custGeom>
          <a:solidFill>
            <a:schemeClr val="lt1"/>
          </a:solid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06668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942893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4"/>
        <p:cNvGrpSpPr/>
        <p:nvPr/>
      </p:nvGrpSpPr>
      <p:grpSpPr>
        <a:xfrm>
          <a:off x="0" y="0"/>
          <a:ext cx="0" cy="0"/>
          <a:chOff x="0" y="0"/>
          <a:chExt cx="0" cy="0"/>
        </a:xfrm>
      </p:grpSpPr>
      <p:sp>
        <p:nvSpPr>
          <p:cNvPr id="165" name="Google Shape;165;p13"/>
          <p:cNvSpPr/>
          <p:nvPr/>
        </p:nvSpPr>
        <p:spPr>
          <a:xfrm rot="481145">
            <a:off x="-377825" y="4331820"/>
            <a:ext cx="4622399" cy="1767911"/>
          </a:xfrm>
          <a:custGeom>
            <a:avLst/>
            <a:gdLst/>
            <a:ahLst/>
            <a:cxnLst/>
            <a:rect l="l" t="t" r="r" b="b"/>
            <a:pathLst>
              <a:path w="184900" h="70718" extrusionOk="0">
                <a:moveTo>
                  <a:pt x="184899" y="22450"/>
                </a:moveTo>
                <a:cubicBezTo>
                  <a:pt x="173191" y="19181"/>
                  <a:pt x="160849" y="23717"/>
                  <a:pt x="149841" y="28988"/>
                </a:cubicBezTo>
                <a:cubicBezTo>
                  <a:pt x="142602" y="32457"/>
                  <a:pt x="134663" y="36360"/>
                  <a:pt x="126958" y="34191"/>
                </a:cubicBezTo>
                <a:cubicBezTo>
                  <a:pt x="125257" y="33691"/>
                  <a:pt x="123522" y="32890"/>
                  <a:pt x="122421" y="31456"/>
                </a:cubicBezTo>
                <a:cubicBezTo>
                  <a:pt x="119353" y="27453"/>
                  <a:pt x="122188" y="20882"/>
                  <a:pt x="119286" y="16812"/>
                </a:cubicBezTo>
                <a:cubicBezTo>
                  <a:pt x="116817" y="13376"/>
                  <a:pt x="111614" y="13710"/>
                  <a:pt x="107944" y="15711"/>
                </a:cubicBezTo>
                <a:cubicBezTo>
                  <a:pt x="104308" y="17780"/>
                  <a:pt x="101406" y="21049"/>
                  <a:pt x="97637" y="22883"/>
                </a:cubicBezTo>
                <a:cubicBezTo>
                  <a:pt x="90265" y="26519"/>
                  <a:pt x="81325" y="23650"/>
                  <a:pt x="74420" y="19147"/>
                </a:cubicBezTo>
                <a:cubicBezTo>
                  <a:pt x="67482" y="14644"/>
                  <a:pt x="61545" y="8506"/>
                  <a:pt x="54139" y="4837"/>
                </a:cubicBezTo>
                <a:cubicBezTo>
                  <a:pt x="45633" y="634"/>
                  <a:pt x="35726" y="0"/>
                  <a:pt x="26420" y="1768"/>
                </a:cubicBezTo>
                <a:cubicBezTo>
                  <a:pt x="17113" y="3503"/>
                  <a:pt x="8373" y="7472"/>
                  <a:pt x="1" y="12042"/>
                </a:cubicBezTo>
                <a:cubicBezTo>
                  <a:pt x="434" y="22383"/>
                  <a:pt x="434" y="35993"/>
                  <a:pt x="201" y="46333"/>
                </a:cubicBezTo>
                <a:cubicBezTo>
                  <a:pt x="9874" y="42898"/>
                  <a:pt x="20882" y="46000"/>
                  <a:pt x="30256" y="50169"/>
                </a:cubicBezTo>
                <a:cubicBezTo>
                  <a:pt x="39629" y="54372"/>
                  <a:pt x="48402" y="60177"/>
                  <a:pt x="58075" y="63546"/>
                </a:cubicBezTo>
                <a:cubicBezTo>
                  <a:pt x="78590" y="70718"/>
                  <a:pt x="101340" y="66314"/>
                  <a:pt x="121421" y="57875"/>
                </a:cubicBezTo>
                <a:cubicBezTo>
                  <a:pt x="126358" y="55807"/>
                  <a:pt x="131261" y="53472"/>
                  <a:pt x="136431" y="52071"/>
                </a:cubicBezTo>
                <a:cubicBezTo>
                  <a:pt x="141302" y="50803"/>
                  <a:pt x="147673" y="51070"/>
                  <a:pt x="149841" y="55740"/>
                </a:cubicBezTo>
                <a:cubicBezTo>
                  <a:pt x="151275" y="58842"/>
                  <a:pt x="150275" y="62879"/>
                  <a:pt x="152343" y="65514"/>
                </a:cubicBezTo>
                <a:cubicBezTo>
                  <a:pt x="153777" y="67348"/>
                  <a:pt x="156346" y="67882"/>
                  <a:pt x="158547" y="67348"/>
                </a:cubicBezTo>
                <a:cubicBezTo>
                  <a:pt x="160782" y="66748"/>
                  <a:pt x="162650" y="65247"/>
                  <a:pt x="164218" y="63579"/>
                </a:cubicBezTo>
                <a:cubicBezTo>
                  <a:pt x="171356" y="55974"/>
                  <a:pt x="174392" y="43565"/>
                  <a:pt x="184032" y="39962"/>
                </a:cubicBezTo>
                <a:cubicBezTo>
                  <a:pt x="184499" y="35059"/>
                  <a:pt x="184499" y="27286"/>
                  <a:pt x="184899" y="2245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3"/>
          <p:cNvSpPr/>
          <p:nvPr/>
        </p:nvSpPr>
        <p:spPr>
          <a:xfrm>
            <a:off x="7063350" y="-108050"/>
            <a:ext cx="2634716" cy="1329323"/>
          </a:xfrm>
          <a:custGeom>
            <a:avLst/>
            <a:gdLst/>
            <a:ahLst/>
            <a:cxnLst/>
            <a:rect l="l" t="t" r="r" b="b"/>
            <a:pathLst>
              <a:path w="80925" h="40830" extrusionOk="0">
                <a:moveTo>
                  <a:pt x="4704" y="8239"/>
                </a:moveTo>
                <a:cubicBezTo>
                  <a:pt x="7105" y="9574"/>
                  <a:pt x="10007" y="9740"/>
                  <a:pt x="12776" y="9640"/>
                </a:cubicBezTo>
                <a:cubicBezTo>
                  <a:pt x="16612" y="9473"/>
                  <a:pt x="20415" y="8740"/>
                  <a:pt x="24218" y="8806"/>
                </a:cubicBezTo>
                <a:cubicBezTo>
                  <a:pt x="28054" y="8840"/>
                  <a:pt x="32056" y="9707"/>
                  <a:pt x="34892" y="12309"/>
                </a:cubicBezTo>
                <a:cubicBezTo>
                  <a:pt x="36626" y="13877"/>
                  <a:pt x="37861" y="16045"/>
                  <a:pt x="38761" y="18213"/>
                </a:cubicBezTo>
                <a:cubicBezTo>
                  <a:pt x="40296" y="21816"/>
                  <a:pt x="41196" y="25685"/>
                  <a:pt x="41430" y="29588"/>
                </a:cubicBezTo>
                <a:cubicBezTo>
                  <a:pt x="41630" y="32590"/>
                  <a:pt x="41497" y="35992"/>
                  <a:pt x="43531" y="38227"/>
                </a:cubicBezTo>
                <a:cubicBezTo>
                  <a:pt x="45733" y="40763"/>
                  <a:pt x="49836" y="40829"/>
                  <a:pt x="52771" y="39161"/>
                </a:cubicBezTo>
                <a:cubicBezTo>
                  <a:pt x="55673" y="37494"/>
                  <a:pt x="57608" y="34491"/>
                  <a:pt x="59076" y="31489"/>
                </a:cubicBezTo>
                <a:cubicBezTo>
                  <a:pt x="60543" y="28420"/>
                  <a:pt x="61711" y="25251"/>
                  <a:pt x="63646" y="22516"/>
                </a:cubicBezTo>
                <a:cubicBezTo>
                  <a:pt x="65680" y="19647"/>
                  <a:pt x="68616" y="17412"/>
                  <a:pt x="71952" y="16178"/>
                </a:cubicBezTo>
                <a:cubicBezTo>
                  <a:pt x="74120" y="15344"/>
                  <a:pt x="76522" y="14877"/>
                  <a:pt x="78256" y="13343"/>
                </a:cubicBezTo>
                <a:cubicBezTo>
                  <a:pt x="80591" y="11175"/>
                  <a:pt x="80925" y="7639"/>
                  <a:pt x="80925" y="4437"/>
                </a:cubicBezTo>
                <a:cubicBezTo>
                  <a:pt x="80925" y="3569"/>
                  <a:pt x="80925" y="2635"/>
                  <a:pt x="80458" y="1835"/>
                </a:cubicBezTo>
                <a:cubicBezTo>
                  <a:pt x="79590" y="334"/>
                  <a:pt x="77522" y="200"/>
                  <a:pt x="75788" y="200"/>
                </a:cubicBezTo>
                <a:cubicBezTo>
                  <a:pt x="63913" y="234"/>
                  <a:pt x="52071" y="234"/>
                  <a:pt x="40162" y="267"/>
                </a:cubicBezTo>
                <a:cubicBezTo>
                  <a:pt x="35726" y="267"/>
                  <a:pt x="31289" y="334"/>
                  <a:pt x="26819" y="334"/>
                </a:cubicBezTo>
                <a:cubicBezTo>
                  <a:pt x="20448" y="334"/>
                  <a:pt x="14044" y="367"/>
                  <a:pt x="7639" y="634"/>
                </a:cubicBezTo>
                <a:cubicBezTo>
                  <a:pt x="5738" y="701"/>
                  <a:pt x="1601" y="0"/>
                  <a:pt x="801" y="2135"/>
                </a:cubicBezTo>
                <a:cubicBezTo>
                  <a:pt x="0" y="4336"/>
                  <a:pt x="3069" y="7372"/>
                  <a:pt x="4704" y="823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3"/>
          <p:cNvSpPr txBox="1">
            <a:spLocks noGrp="1"/>
          </p:cNvSpPr>
          <p:nvPr>
            <p:ph type="subTitle" idx="1"/>
          </p:nvPr>
        </p:nvSpPr>
        <p:spPr>
          <a:xfrm>
            <a:off x="728019" y="3178394"/>
            <a:ext cx="1774500" cy="8205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None/>
              <a:defRPr sz="1600"/>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168" name="Google Shape;168;p13"/>
          <p:cNvSpPr txBox="1">
            <a:spLocks noGrp="1"/>
          </p:cNvSpPr>
          <p:nvPr>
            <p:ph type="subTitle" idx="2"/>
          </p:nvPr>
        </p:nvSpPr>
        <p:spPr>
          <a:xfrm>
            <a:off x="727544" y="2512898"/>
            <a:ext cx="1773900" cy="5727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1pPr>
            <a:lvl2pPr lvl="1"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2pPr>
            <a:lvl3pPr lvl="2"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3pPr>
            <a:lvl4pPr lvl="3"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4pPr>
            <a:lvl5pPr lvl="4"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5pPr>
            <a:lvl6pPr lvl="5"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6pPr>
            <a:lvl7pPr lvl="6"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7pPr>
            <a:lvl8pPr lvl="7"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8pPr>
            <a:lvl9pPr lvl="8"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9pPr>
          </a:lstStyle>
          <a:p>
            <a:endParaRPr/>
          </a:p>
        </p:txBody>
      </p:sp>
      <p:sp>
        <p:nvSpPr>
          <p:cNvPr id="169" name="Google Shape;169;p13"/>
          <p:cNvSpPr txBox="1">
            <a:spLocks noGrp="1"/>
          </p:cNvSpPr>
          <p:nvPr>
            <p:ph type="title" hasCustomPrompt="1"/>
          </p:nvPr>
        </p:nvSpPr>
        <p:spPr>
          <a:xfrm>
            <a:off x="1165331" y="1601900"/>
            <a:ext cx="840900" cy="355800"/>
          </a:xfrm>
          <a:prstGeom prst="rect">
            <a:avLst/>
          </a:prstGeom>
        </p:spPr>
        <p:txBody>
          <a:bodyPr spcFirstLastPara="1" wrap="square" lIns="0" tIns="0" rIns="0" bIns="0" anchor="b" anchorCtr="0">
            <a:noAutofit/>
          </a:bodyPr>
          <a:lstStyle>
            <a:lvl1pPr lvl="0" algn="ctr" rtl="0">
              <a:spcBef>
                <a:spcPts val="0"/>
              </a:spcBef>
              <a:spcAft>
                <a:spcPts val="0"/>
              </a:spcAft>
              <a:buSzPts val="2300"/>
              <a:buNone/>
              <a:defRPr sz="2300"/>
            </a:lvl1pPr>
            <a:lvl2pPr lvl="1" algn="ctr" rtl="0">
              <a:spcBef>
                <a:spcPts val="0"/>
              </a:spcBef>
              <a:spcAft>
                <a:spcPts val="0"/>
              </a:spcAft>
              <a:buSzPts val="2300"/>
              <a:buNone/>
              <a:defRPr sz="2300"/>
            </a:lvl2pPr>
            <a:lvl3pPr lvl="2" algn="ctr" rtl="0">
              <a:spcBef>
                <a:spcPts val="0"/>
              </a:spcBef>
              <a:spcAft>
                <a:spcPts val="0"/>
              </a:spcAft>
              <a:buSzPts val="2300"/>
              <a:buNone/>
              <a:defRPr sz="2300"/>
            </a:lvl3pPr>
            <a:lvl4pPr lvl="3" algn="ctr" rtl="0">
              <a:spcBef>
                <a:spcPts val="0"/>
              </a:spcBef>
              <a:spcAft>
                <a:spcPts val="0"/>
              </a:spcAft>
              <a:buSzPts val="2300"/>
              <a:buNone/>
              <a:defRPr sz="2300"/>
            </a:lvl4pPr>
            <a:lvl5pPr lvl="4" algn="ctr" rtl="0">
              <a:spcBef>
                <a:spcPts val="0"/>
              </a:spcBef>
              <a:spcAft>
                <a:spcPts val="0"/>
              </a:spcAft>
              <a:buSzPts val="2300"/>
              <a:buNone/>
              <a:defRPr sz="2300"/>
            </a:lvl5pPr>
            <a:lvl6pPr lvl="5" algn="ctr" rtl="0">
              <a:spcBef>
                <a:spcPts val="0"/>
              </a:spcBef>
              <a:spcAft>
                <a:spcPts val="0"/>
              </a:spcAft>
              <a:buSzPts val="2300"/>
              <a:buNone/>
              <a:defRPr sz="2300"/>
            </a:lvl6pPr>
            <a:lvl7pPr lvl="6" algn="ctr" rtl="0">
              <a:spcBef>
                <a:spcPts val="0"/>
              </a:spcBef>
              <a:spcAft>
                <a:spcPts val="0"/>
              </a:spcAft>
              <a:buSzPts val="2300"/>
              <a:buNone/>
              <a:defRPr sz="2300"/>
            </a:lvl7pPr>
            <a:lvl8pPr lvl="7" algn="ctr" rtl="0">
              <a:spcBef>
                <a:spcPts val="0"/>
              </a:spcBef>
              <a:spcAft>
                <a:spcPts val="0"/>
              </a:spcAft>
              <a:buSzPts val="2300"/>
              <a:buNone/>
              <a:defRPr sz="2300"/>
            </a:lvl8pPr>
            <a:lvl9pPr lvl="8" algn="ctr" rtl="0">
              <a:spcBef>
                <a:spcPts val="0"/>
              </a:spcBef>
              <a:spcAft>
                <a:spcPts val="0"/>
              </a:spcAft>
              <a:buSzPts val="2300"/>
              <a:buNone/>
              <a:defRPr sz="2300"/>
            </a:lvl9pPr>
          </a:lstStyle>
          <a:p>
            <a:r>
              <a:t>xx%</a:t>
            </a:r>
          </a:p>
        </p:txBody>
      </p:sp>
      <p:sp>
        <p:nvSpPr>
          <p:cNvPr id="170" name="Google Shape;170;p13"/>
          <p:cNvSpPr txBox="1">
            <a:spLocks noGrp="1"/>
          </p:cNvSpPr>
          <p:nvPr>
            <p:ph type="subTitle" idx="3"/>
          </p:nvPr>
        </p:nvSpPr>
        <p:spPr>
          <a:xfrm>
            <a:off x="2699931" y="3178406"/>
            <a:ext cx="1773900" cy="8205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None/>
              <a:defRPr sz="1600"/>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171" name="Google Shape;171;p13"/>
          <p:cNvSpPr txBox="1">
            <a:spLocks noGrp="1"/>
          </p:cNvSpPr>
          <p:nvPr>
            <p:ph type="subTitle" idx="4"/>
          </p:nvPr>
        </p:nvSpPr>
        <p:spPr>
          <a:xfrm>
            <a:off x="2699215" y="2512898"/>
            <a:ext cx="1773900" cy="5727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1pPr>
            <a:lvl2pPr lvl="1"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2pPr>
            <a:lvl3pPr lvl="2"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3pPr>
            <a:lvl4pPr lvl="3"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4pPr>
            <a:lvl5pPr lvl="4"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5pPr>
            <a:lvl6pPr lvl="5"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6pPr>
            <a:lvl7pPr lvl="6"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7pPr>
            <a:lvl8pPr lvl="7"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8pPr>
            <a:lvl9pPr lvl="8"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9pPr>
          </a:lstStyle>
          <a:p>
            <a:endParaRPr/>
          </a:p>
        </p:txBody>
      </p:sp>
      <p:sp>
        <p:nvSpPr>
          <p:cNvPr id="172" name="Google Shape;172;p13"/>
          <p:cNvSpPr txBox="1">
            <a:spLocks noGrp="1"/>
          </p:cNvSpPr>
          <p:nvPr>
            <p:ph type="title" idx="5" hasCustomPrompt="1"/>
          </p:nvPr>
        </p:nvSpPr>
        <p:spPr>
          <a:xfrm>
            <a:off x="3152628" y="1601900"/>
            <a:ext cx="840900" cy="355800"/>
          </a:xfrm>
          <a:prstGeom prst="rect">
            <a:avLst/>
          </a:prstGeom>
        </p:spPr>
        <p:txBody>
          <a:bodyPr spcFirstLastPara="1" wrap="square" lIns="0" tIns="0" rIns="0" bIns="0" anchor="b" anchorCtr="0">
            <a:noAutofit/>
          </a:bodyPr>
          <a:lstStyle>
            <a:lvl1pPr lvl="0" algn="ctr" rtl="0">
              <a:spcBef>
                <a:spcPts val="0"/>
              </a:spcBef>
              <a:spcAft>
                <a:spcPts val="0"/>
              </a:spcAft>
              <a:buSzPts val="2300"/>
              <a:buNone/>
              <a:defRPr sz="2300"/>
            </a:lvl1pPr>
            <a:lvl2pPr lvl="1" algn="ctr" rtl="0">
              <a:spcBef>
                <a:spcPts val="0"/>
              </a:spcBef>
              <a:spcAft>
                <a:spcPts val="0"/>
              </a:spcAft>
              <a:buSzPts val="2300"/>
              <a:buNone/>
              <a:defRPr sz="2300"/>
            </a:lvl2pPr>
            <a:lvl3pPr lvl="2" algn="ctr" rtl="0">
              <a:spcBef>
                <a:spcPts val="0"/>
              </a:spcBef>
              <a:spcAft>
                <a:spcPts val="0"/>
              </a:spcAft>
              <a:buSzPts val="2300"/>
              <a:buNone/>
              <a:defRPr sz="2300"/>
            </a:lvl3pPr>
            <a:lvl4pPr lvl="3" algn="ctr" rtl="0">
              <a:spcBef>
                <a:spcPts val="0"/>
              </a:spcBef>
              <a:spcAft>
                <a:spcPts val="0"/>
              </a:spcAft>
              <a:buSzPts val="2300"/>
              <a:buNone/>
              <a:defRPr sz="2300"/>
            </a:lvl4pPr>
            <a:lvl5pPr lvl="4" algn="ctr" rtl="0">
              <a:spcBef>
                <a:spcPts val="0"/>
              </a:spcBef>
              <a:spcAft>
                <a:spcPts val="0"/>
              </a:spcAft>
              <a:buSzPts val="2300"/>
              <a:buNone/>
              <a:defRPr sz="2300"/>
            </a:lvl5pPr>
            <a:lvl6pPr lvl="5" algn="ctr" rtl="0">
              <a:spcBef>
                <a:spcPts val="0"/>
              </a:spcBef>
              <a:spcAft>
                <a:spcPts val="0"/>
              </a:spcAft>
              <a:buSzPts val="2300"/>
              <a:buNone/>
              <a:defRPr sz="2300"/>
            </a:lvl6pPr>
            <a:lvl7pPr lvl="6" algn="ctr" rtl="0">
              <a:spcBef>
                <a:spcPts val="0"/>
              </a:spcBef>
              <a:spcAft>
                <a:spcPts val="0"/>
              </a:spcAft>
              <a:buSzPts val="2300"/>
              <a:buNone/>
              <a:defRPr sz="2300"/>
            </a:lvl7pPr>
            <a:lvl8pPr lvl="7" algn="ctr" rtl="0">
              <a:spcBef>
                <a:spcPts val="0"/>
              </a:spcBef>
              <a:spcAft>
                <a:spcPts val="0"/>
              </a:spcAft>
              <a:buSzPts val="2300"/>
              <a:buNone/>
              <a:defRPr sz="2300"/>
            </a:lvl8pPr>
            <a:lvl9pPr lvl="8" algn="ctr" rtl="0">
              <a:spcBef>
                <a:spcPts val="0"/>
              </a:spcBef>
              <a:spcAft>
                <a:spcPts val="0"/>
              </a:spcAft>
              <a:buSzPts val="2300"/>
              <a:buNone/>
              <a:defRPr sz="2300"/>
            </a:lvl9pPr>
          </a:lstStyle>
          <a:p>
            <a:r>
              <a:t>xx%</a:t>
            </a:r>
          </a:p>
        </p:txBody>
      </p:sp>
      <p:sp>
        <p:nvSpPr>
          <p:cNvPr id="173" name="Google Shape;173;p13"/>
          <p:cNvSpPr txBox="1">
            <a:spLocks noGrp="1"/>
          </p:cNvSpPr>
          <p:nvPr>
            <p:ph type="subTitle" idx="6"/>
          </p:nvPr>
        </p:nvSpPr>
        <p:spPr>
          <a:xfrm>
            <a:off x="4671244" y="3178406"/>
            <a:ext cx="1773900" cy="8205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None/>
              <a:defRPr sz="1600"/>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174" name="Google Shape;174;p13"/>
          <p:cNvSpPr txBox="1">
            <a:spLocks noGrp="1"/>
          </p:cNvSpPr>
          <p:nvPr>
            <p:ph type="subTitle" idx="7"/>
          </p:nvPr>
        </p:nvSpPr>
        <p:spPr>
          <a:xfrm>
            <a:off x="4670885" y="2512898"/>
            <a:ext cx="1773900" cy="5727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1pPr>
            <a:lvl2pPr lvl="1"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2pPr>
            <a:lvl3pPr lvl="2"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3pPr>
            <a:lvl4pPr lvl="3"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4pPr>
            <a:lvl5pPr lvl="4"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5pPr>
            <a:lvl6pPr lvl="5"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6pPr>
            <a:lvl7pPr lvl="6"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7pPr>
            <a:lvl8pPr lvl="7"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8pPr>
            <a:lvl9pPr lvl="8"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9pPr>
          </a:lstStyle>
          <a:p>
            <a:endParaRPr/>
          </a:p>
        </p:txBody>
      </p:sp>
      <p:sp>
        <p:nvSpPr>
          <p:cNvPr id="175" name="Google Shape;175;p13"/>
          <p:cNvSpPr txBox="1">
            <a:spLocks noGrp="1"/>
          </p:cNvSpPr>
          <p:nvPr>
            <p:ph type="title" idx="8" hasCustomPrompt="1"/>
          </p:nvPr>
        </p:nvSpPr>
        <p:spPr>
          <a:xfrm>
            <a:off x="5139924" y="1601900"/>
            <a:ext cx="823500" cy="355800"/>
          </a:xfrm>
          <a:prstGeom prst="rect">
            <a:avLst/>
          </a:prstGeom>
        </p:spPr>
        <p:txBody>
          <a:bodyPr spcFirstLastPara="1" wrap="square" lIns="0" tIns="0" rIns="0" bIns="0" anchor="b" anchorCtr="0">
            <a:noAutofit/>
          </a:bodyPr>
          <a:lstStyle>
            <a:lvl1pPr lvl="0" algn="ctr" rtl="0">
              <a:spcBef>
                <a:spcPts val="0"/>
              </a:spcBef>
              <a:spcAft>
                <a:spcPts val="0"/>
              </a:spcAft>
              <a:buSzPts val="2300"/>
              <a:buNone/>
              <a:defRPr sz="2300"/>
            </a:lvl1pPr>
            <a:lvl2pPr lvl="1" algn="ctr" rtl="0">
              <a:spcBef>
                <a:spcPts val="0"/>
              </a:spcBef>
              <a:spcAft>
                <a:spcPts val="0"/>
              </a:spcAft>
              <a:buSzPts val="2300"/>
              <a:buNone/>
              <a:defRPr sz="2300"/>
            </a:lvl2pPr>
            <a:lvl3pPr lvl="2" algn="ctr" rtl="0">
              <a:spcBef>
                <a:spcPts val="0"/>
              </a:spcBef>
              <a:spcAft>
                <a:spcPts val="0"/>
              </a:spcAft>
              <a:buSzPts val="2300"/>
              <a:buNone/>
              <a:defRPr sz="2300"/>
            </a:lvl3pPr>
            <a:lvl4pPr lvl="3" algn="ctr" rtl="0">
              <a:spcBef>
                <a:spcPts val="0"/>
              </a:spcBef>
              <a:spcAft>
                <a:spcPts val="0"/>
              </a:spcAft>
              <a:buSzPts val="2300"/>
              <a:buNone/>
              <a:defRPr sz="2300"/>
            </a:lvl4pPr>
            <a:lvl5pPr lvl="4" algn="ctr" rtl="0">
              <a:spcBef>
                <a:spcPts val="0"/>
              </a:spcBef>
              <a:spcAft>
                <a:spcPts val="0"/>
              </a:spcAft>
              <a:buSzPts val="2300"/>
              <a:buNone/>
              <a:defRPr sz="2300"/>
            </a:lvl5pPr>
            <a:lvl6pPr lvl="5" algn="ctr" rtl="0">
              <a:spcBef>
                <a:spcPts val="0"/>
              </a:spcBef>
              <a:spcAft>
                <a:spcPts val="0"/>
              </a:spcAft>
              <a:buSzPts val="2300"/>
              <a:buNone/>
              <a:defRPr sz="2300"/>
            </a:lvl6pPr>
            <a:lvl7pPr lvl="6" algn="ctr" rtl="0">
              <a:spcBef>
                <a:spcPts val="0"/>
              </a:spcBef>
              <a:spcAft>
                <a:spcPts val="0"/>
              </a:spcAft>
              <a:buSzPts val="2300"/>
              <a:buNone/>
              <a:defRPr sz="2300"/>
            </a:lvl7pPr>
            <a:lvl8pPr lvl="7" algn="ctr" rtl="0">
              <a:spcBef>
                <a:spcPts val="0"/>
              </a:spcBef>
              <a:spcAft>
                <a:spcPts val="0"/>
              </a:spcAft>
              <a:buSzPts val="2300"/>
              <a:buNone/>
              <a:defRPr sz="2300"/>
            </a:lvl8pPr>
            <a:lvl9pPr lvl="8" algn="ctr" rtl="0">
              <a:spcBef>
                <a:spcPts val="0"/>
              </a:spcBef>
              <a:spcAft>
                <a:spcPts val="0"/>
              </a:spcAft>
              <a:buSzPts val="2300"/>
              <a:buNone/>
              <a:defRPr sz="2300"/>
            </a:lvl9pPr>
          </a:lstStyle>
          <a:p>
            <a:r>
              <a:t>xx%</a:t>
            </a:r>
          </a:p>
        </p:txBody>
      </p:sp>
      <p:sp>
        <p:nvSpPr>
          <p:cNvPr id="176" name="Google Shape;176;p13"/>
          <p:cNvSpPr txBox="1">
            <a:spLocks noGrp="1"/>
          </p:cNvSpPr>
          <p:nvPr>
            <p:ph type="subTitle" idx="9"/>
          </p:nvPr>
        </p:nvSpPr>
        <p:spPr>
          <a:xfrm>
            <a:off x="6642556" y="3178406"/>
            <a:ext cx="1773900" cy="8205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None/>
              <a:defRPr sz="1600"/>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177" name="Google Shape;177;p13"/>
          <p:cNvSpPr txBox="1">
            <a:spLocks noGrp="1"/>
          </p:cNvSpPr>
          <p:nvPr>
            <p:ph type="subTitle" idx="13"/>
          </p:nvPr>
        </p:nvSpPr>
        <p:spPr>
          <a:xfrm>
            <a:off x="6642556" y="2513025"/>
            <a:ext cx="1773900" cy="5727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1pPr>
            <a:lvl2pPr lvl="1"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2pPr>
            <a:lvl3pPr lvl="2"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3pPr>
            <a:lvl4pPr lvl="3"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4pPr>
            <a:lvl5pPr lvl="4"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5pPr>
            <a:lvl6pPr lvl="5"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6pPr>
            <a:lvl7pPr lvl="6"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7pPr>
            <a:lvl8pPr lvl="7"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8pPr>
            <a:lvl9pPr lvl="8" algn="ctr" rtl="0">
              <a:lnSpc>
                <a:spcPct val="100000"/>
              </a:lnSpc>
              <a:spcBef>
                <a:spcPts val="0"/>
              </a:spcBef>
              <a:spcAft>
                <a:spcPts val="0"/>
              </a:spcAft>
              <a:buClr>
                <a:schemeClr val="accent2"/>
              </a:buClr>
              <a:buSzPts val="2300"/>
              <a:buFont typeface="Nerko One"/>
              <a:buNone/>
              <a:defRPr sz="2300" b="1">
                <a:solidFill>
                  <a:schemeClr val="accent2"/>
                </a:solidFill>
                <a:latin typeface="Nerko One"/>
                <a:ea typeface="Nerko One"/>
                <a:cs typeface="Nerko One"/>
                <a:sym typeface="Nerko One"/>
              </a:defRPr>
            </a:lvl9pPr>
          </a:lstStyle>
          <a:p>
            <a:endParaRPr/>
          </a:p>
        </p:txBody>
      </p:sp>
      <p:sp>
        <p:nvSpPr>
          <p:cNvPr id="178" name="Google Shape;178;p13"/>
          <p:cNvSpPr txBox="1">
            <a:spLocks noGrp="1"/>
          </p:cNvSpPr>
          <p:nvPr>
            <p:ph type="title" idx="14" hasCustomPrompt="1"/>
          </p:nvPr>
        </p:nvSpPr>
        <p:spPr>
          <a:xfrm>
            <a:off x="7109821" y="1601900"/>
            <a:ext cx="840900" cy="355800"/>
          </a:xfrm>
          <a:prstGeom prst="rect">
            <a:avLst/>
          </a:prstGeom>
        </p:spPr>
        <p:txBody>
          <a:bodyPr spcFirstLastPara="1" wrap="square" lIns="0" tIns="0" rIns="0" bIns="0" anchor="b" anchorCtr="0">
            <a:noAutofit/>
          </a:bodyPr>
          <a:lstStyle>
            <a:lvl1pPr lvl="0" algn="ctr" rtl="0">
              <a:spcBef>
                <a:spcPts val="0"/>
              </a:spcBef>
              <a:spcAft>
                <a:spcPts val="0"/>
              </a:spcAft>
              <a:buSzPts val="2300"/>
              <a:buNone/>
              <a:defRPr sz="2300"/>
            </a:lvl1pPr>
            <a:lvl2pPr lvl="1" algn="ctr" rtl="0">
              <a:spcBef>
                <a:spcPts val="0"/>
              </a:spcBef>
              <a:spcAft>
                <a:spcPts val="0"/>
              </a:spcAft>
              <a:buSzPts val="2300"/>
              <a:buNone/>
              <a:defRPr sz="2300"/>
            </a:lvl2pPr>
            <a:lvl3pPr lvl="2" algn="ctr" rtl="0">
              <a:spcBef>
                <a:spcPts val="0"/>
              </a:spcBef>
              <a:spcAft>
                <a:spcPts val="0"/>
              </a:spcAft>
              <a:buSzPts val="2300"/>
              <a:buNone/>
              <a:defRPr sz="2300"/>
            </a:lvl3pPr>
            <a:lvl4pPr lvl="3" algn="ctr" rtl="0">
              <a:spcBef>
                <a:spcPts val="0"/>
              </a:spcBef>
              <a:spcAft>
                <a:spcPts val="0"/>
              </a:spcAft>
              <a:buSzPts val="2300"/>
              <a:buNone/>
              <a:defRPr sz="2300"/>
            </a:lvl4pPr>
            <a:lvl5pPr lvl="4" algn="ctr" rtl="0">
              <a:spcBef>
                <a:spcPts val="0"/>
              </a:spcBef>
              <a:spcAft>
                <a:spcPts val="0"/>
              </a:spcAft>
              <a:buSzPts val="2300"/>
              <a:buNone/>
              <a:defRPr sz="2300"/>
            </a:lvl5pPr>
            <a:lvl6pPr lvl="5" algn="ctr" rtl="0">
              <a:spcBef>
                <a:spcPts val="0"/>
              </a:spcBef>
              <a:spcAft>
                <a:spcPts val="0"/>
              </a:spcAft>
              <a:buSzPts val="2300"/>
              <a:buNone/>
              <a:defRPr sz="2300"/>
            </a:lvl6pPr>
            <a:lvl7pPr lvl="6" algn="ctr" rtl="0">
              <a:spcBef>
                <a:spcPts val="0"/>
              </a:spcBef>
              <a:spcAft>
                <a:spcPts val="0"/>
              </a:spcAft>
              <a:buSzPts val="2300"/>
              <a:buNone/>
              <a:defRPr sz="2300"/>
            </a:lvl7pPr>
            <a:lvl8pPr lvl="7" algn="ctr" rtl="0">
              <a:spcBef>
                <a:spcPts val="0"/>
              </a:spcBef>
              <a:spcAft>
                <a:spcPts val="0"/>
              </a:spcAft>
              <a:buSzPts val="2300"/>
              <a:buNone/>
              <a:defRPr sz="2300"/>
            </a:lvl8pPr>
            <a:lvl9pPr lvl="8" algn="ctr" rtl="0">
              <a:spcBef>
                <a:spcPts val="0"/>
              </a:spcBef>
              <a:spcAft>
                <a:spcPts val="0"/>
              </a:spcAft>
              <a:buSzPts val="2300"/>
              <a:buNone/>
              <a:defRPr sz="2300"/>
            </a:lvl9pPr>
          </a:lstStyle>
          <a:p>
            <a:r>
              <a:t>xx%</a:t>
            </a:r>
          </a:p>
        </p:txBody>
      </p:sp>
      <p:sp>
        <p:nvSpPr>
          <p:cNvPr id="179" name="Google Shape;179;p13"/>
          <p:cNvSpPr txBox="1">
            <a:spLocks noGrp="1"/>
          </p:cNvSpPr>
          <p:nvPr>
            <p:ph type="title" idx="15"/>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43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80" name="Google Shape;180;p13"/>
          <p:cNvGrpSpPr/>
          <p:nvPr/>
        </p:nvGrpSpPr>
        <p:grpSpPr>
          <a:xfrm>
            <a:off x="7659902" y="264633"/>
            <a:ext cx="1212715" cy="1094887"/>
            <a:chOff x="2857377" y="3791371"/>
            <a:chExt cx="1212715" cy="1094887"/>
          </a:xfrm>
        </p:grpSpPr>
        <p:sp>
          <p:nvSpPr>
            <p:cNvPr id="181" name="Google Shape;181;p13"/>
            <p:cNvSpPr/>
            <p:nvPr/>
          </p:nvSpPr>
          <p:spPr>
            <a:xfrm rot="-9547900" flipH="1">
              <a:off x="3725975" y="4402746"/>
              <a:ext cx="98513" cy="98761"/>
            </a:xfrm>
            <a:custGeom>
              <a:avLst/>
              <a:gdLst/>
              <a:ahLst/>
              <a:cxnLst/>
              <a:rect l="l" t="t" r="r" b="b"/>
              <a:pathLst>
                <a:path w="11916" h="11946" extrusionOk="0">
                  <a:moveTo>
                    <a:pt x="5958" y="0"/>
                  </a:moveTo>
                  <a:cubicBezTo>
                    <a:pt x="2675" y="0"/>
                    <a:pt x="1" y="2675"/>
                    <a:pt x="1" y="5958"/>
                  </a:cubicBezTo>
                  <a:cubicBezTo>
                    <a:pt x="1" y="9271"/>
                    <a:pt x="2675" y="11946"/>
                    <a:pt x="5958" y="11946"/>
                  </a:cubicBezTo>
                  <a:cubicBezTo>
                    <a:pt x="9241" y="11946"/>
                    <a:pt x="11916" y="9271"/>
                    <a:pt x="11916" y="5958"/>
                  </a:cubicBezTo>
                  <a:cubicBezTo>
                    <a:pt x="11916" y="2675"/>
                    <a:pt x="9241" y="0"/>
                    <a:pt x="5958" y="0"/>
                  </a:cubicBezTo>
                  <a:close/>
                </a:path>
              </a:pathLst>
            </a:custGeom>
            <a:solidFill>
              <a:srgbClr val="CEF0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2" name="Google Shape;182;p13"/>
            <p:cNvGrpSpPr/>
            <p:nvPr/>
          </p:nvGrpSpPr>
          <p:grpSpPr>
            <a:xfrm rot="-9548284" flipH="1">
              <a:off x="3378094" y="4237872"/>
              <a:ext cx="103520" cy="99577"/>
              <a:chOff x="7483850" y="1849650"/>
              <a:chExt cx="144400" cy="138900"/>
            </a:xfrm>
          </p:grpSpPr>
          <p:sp>
            <p:nvSpPr>
              <p:cNvPr id="183" name="Google Shape;183;p13"/>
              <p:cNvSpPr/>
              <p:nvPr/>
            </p:nvSpPr>
            <p:spPr>
              <a:xfrm>
                <a:off x="7483850" y="1850225"/>
                <a:ext cx="143650" cy="138325"/>
              </a:xfrm>
              <a:custGeom>
                <a:avLst/>
                <a:gdLst/>
                <a:ahLst/>
                <a:cxnLst/>
                <a:rect l="l" t="t" r="r" b="b"/>
                <a:pathLst>
                  <a:path w="5746" h="5533" extrusionOk="0">
                    <a:moveTo>
                      <a:pt x="1190" y="0"/>
                    </a:moveTo>
                    <a:cubicBezTo>
                      <a:pt x="905" y="0"/>
                      <a:pt x="624" y="107"/>
                      <a:pt x="426" y="319"/>
                    </a:cubicBezTo>
                    <a:cubicBezTo>
                      <a:pt x="1" y="715"/>
                      <a:pt x="1" y="1444"/>
                      <a:pt x="426" y="1870"/>
                    </a:cubicBezTo>
                    <a:lnTo>
                      <a:pt x="3770" y="5213"/>
                    </a:lnTo>
                    <a:cubicBezTo>
                      <a:pt x="3967" y="5426"/>
                      <a:pt x="4248" y="5532"/>
                      <a:pt x="4533" y="5532"/>
                    </a:cubicBezTo>
                    <a:cubicBezTo>
                      <a:pt x="4818" y="5532"/>
                      <a:pt x="5107" y="5426"/>
                      <a:pt x="5320" y="5213"/>
                    </a:cubicBezTo>
                    <a:cubicBezTo>
                      <a:pt x="5745" y="4788"/>
                      <a:pt x="5745" y="4058"/>
                      <a:pt x="5320" y="3663"/>
                    </a:cubicBezTo>
                    <a:lnTo>
                      <a:pt x="1976" y="319"/>
                    </a:lnTo>
                    <a:cubicBezTo>
                      <a:pt x="1763" y="107"/>
                      <a:pt x="1475" y="0"/>
                      <a:pt x="11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3"/>
              <p:cNvSpPr/>
              <p:nvPr/>
            </p:nvSpPr>
            <p:spPr>
              <a:xfrm>
                <a:off x="7484600" y="1849650"/>
                <a:ext cx="143650" cy="138900"/>
              </a:xfrm>
              <a:custGeom>
                <a:avLst/>
                <a:gdLst/>
                <a:ahLst/>
                <a:cxnLst/>
                <a:rect l="l" t="t" r="r" b="b"/>
                <a:pathLst>
                  <a:path w="5746" h="5556" extrusionOk="0">
                    <a:moveTo>
                      <a:pt x="4534" y="1"/>
                    </a:moveTo>
                    <a:cubicBezTo>
                      <a:pt x="4256" y="1"/>
                      <a:pt x="3983" y="114"/>
                      <a:pt x="3770" y="342"/>
                    </a:cubicBezTo>
                    <a:lnTo>
                      <a:pt x="426" y="3686"/>
                    </a:lnTo>
                    <a:cubicBezTo>
                      <a:pt x="1" y="4081"/>
                      <a:pt x="1" y="4811"/>
                      <a:pt x="426" y="5236"/>
                    </a:cubicBezTo>
                    <a:cubicBezTo>
                      <a:pt x="639" y="5449"/>
                      <a:pt x="920" y="5555"/>
                      <a:pt x="1202" y="5555"/>
                    </a:cubicBezTo>
                    <a:cubicBezTo>
                      <a:pt x="1483" y="5555"/>
                      <a:pt x="1764" y="5449"/>
                      <a:pt x="1977" y="5236"/>
                    </a:cubicBezTo>
                    <a:lnTo>
                      <a:pt x="5320" y="1893"/>
                    </a:lnTo>
                    <a:cubicBezTo>
                      <a:pt x="5746" y="1467"/>
                      <a:pt x="5746" y="738"/>
                      <a:pt x="5320" y="342"/>
                    </a:cubicBezTo>
                    <a:cubicBezTo>
                      <a:pt x="5092" y="114"/>
                      <a:pt x="4811" y="1"/>
                      <a:pt x="45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5" name="Google Shape;185;p13"/>
            <p:cNvSpPr/>
            <p:nvPr/>
          </p:nvSpPr>
          <p:spPr>
            <a:xfrm rot="-9548284" flipH="1">
              <a:off x="3448600" y="4720898"/>
              <a:ext cx="144383" cy="144383"/>
            </a:xfrm>
            <a:custGeom>
              <a:avLst/>
              <a:gdLst/>
              <a:ahLst/>
              <a:cxnLst/>
              <a:rect l="l" t="t" r="r" b="b"/>
              <a:pathLst>
                <a:path w="8056" h="8056" extrusionOk="0">
                  <a:moveTo>
                    <a:pt x="4013" y="0"/>
                  </a:moveTo>
                  <a:cubicBezTo>
                    <a:pt x="1794" y="0"/>
                    <a:pt x="1" y="1824"/>
                    <a:pt x="1" y="4043"/>
                  </a:cubicBezTo>
                  <a:cubicBezTo>
                    <a:pt x="1" y="6262"/>
                    <a:pt x="1794" y="8055"/>
                    <a:pt x="4013" y="8055"/>
                  </a:cubicBezTo>
                  <a:cubicBezTo>
                    <a:pt x="6232" y="8055"/>
                    <a:pt x="8056" y="6262"/>
                    <a:pt x="8056" y="4043"/>
                  </a:cubicBezTo>
                  <a:cubicBezTo>
                    <a:pt x="8056" y="1824"/>
                    <a:pt x="6232" y="0"/>
                    <a:pt x="401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3"/>
            <p:cNvSpPr/>
            <p:nvPr/>
          </p:nvSpPr>
          <p:spPr>
            <a:xfrm rot="-9548284" flipH="1">
              <a:off x="3083261" y="4187605"/>
              <a:ext cx="144276" cy="144061"/>
            </a:xfrm>
            <a:custGeom>
              <a:avLst/>
              <a:gdLst/>
              <a:ahLst/>
              <a:cxnLst/>
              <a:rect l="l" t="t" r="r" b="b"/>
              <a:pathLst>
                <a:path w="8050" h="8038" extrusionOk="0">
                  <a:moveTo>
                    <a:pt x="4025" y="1"/>
                  </a:moveTo>
                  <a:lnTo>
                    <a:pt x="1" y="4013"/>
                  </a:lnTo>
                  <a:lnTo>
                    <a:pt x="4025" y="8038"/>
                  </a:lnTo>
                  <a:lnTo>
                    <a:pt x="8049" y="4013"/>
                  </a:lnTo>
                  <a:lnTo>
                    <a:pt x="40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3"/>
            <p:cNvSpPr/>
            <p:nvPr/>
          </p:nvSpPr>
          <p:spPr>
            <a:xfrm rot="-9548284" flipH="1">
              <a:off x="2878299" y="3812338"/>
              <a:ext cx="144276" cy="144061"/>
            </a:xfrm>
            <a:custGeom>
              <a:avLst/>
              <a:gdLst/>
              <a:ahLst/>
              <a:cxnLst/>
              <a:rect l="l" t="t" r="r" b="b"/>
              <a:pathLst>
                <a:path w="8050" h="8038" extrusionOk="0">
                  <a:moveTo>
                    <a:pt x="4025" y="1"/>
                  </a:moveTo>
                  <a:lnTo>
                    <a:pt x="1" y="4013"/>
                  </a:lnTo>
                  <a:lnTo>
                    <a:pt x="4025" y="8038"/>
                  </a:lnTo>
                  <a:lnTo>
                    <a:pt x="8049" y="4013"/>
                  </a:lnTo>
                  <a:lnTo>
                    <a:pt x="402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8" name="Google Shape;188;p13"/>
            <p:cNvGrpSpPr/>
            <p:nvPr/>
          </p:nvGrpSpPr>
          <p:grpSpPr>
            <a:xfrm rot="-9548284" flipH="1">
              <a:off x="3952235" y="4712060"/>
              <a:ext cx="103520" cy="99577"/>
              <a:chOff x="7483850" y="1849650"/>
              <a:chExt cx="144400" cy="138900"/>
            </a:xfrm>
          </p:grpSpPr>
          <p:sp>
            <p:nvSpPr>
              <p:cNvPr id="189" name="Google Shape;189;p13"/>
              <p:cNvSpPr/>
              <p:nvPr/>
            </p:nvSpPr>
            <p:spPr>
              <a:xfrm>
                <a:off x="7483850" y="1850225"/>
                <a:ext cx="143650" cy="138325"/>
              </a:xfrm>
              <a:custGeom>
                <a:avLst/>
                <a:gdLst/>
                <a:ahLst/>
                <a:cxnLst/>
                <a:rect l="l" t="t" r="r" b="b"/>
                <a:pathLst>
                  <a:path w="5746" h="5533" extrusionOk="0">
                    <a:moveTo>
                      <a:pt x="1190" y="0"/>
                    </a:moveTo>
                    <a:cubicBezTo>
                      <a:pt x="905" y="0"/>
                      <a:pt x="624" y="107"/>
                      <a:pt x="426" y="319"/>
                    </a:cubicBezTo>
                    <a:cubicBezTo>
                      <a:pt x="1" y="715"/>
                      <a:pt x="1" y="1444"/>
                      <a:pt x="426" y="1870"/>
                    </a:cubicBezTo>
                    <a:lnTo>
                      <a:pt x="3770" y="5213"/>
                    </a:lnTo>
                    <a:cubicBezTo>
                      <a:pt x="3967" y="5426"/>
                      <a:pt x="4248" y="5532"/>
                      <a:pt x="4533" y="5532"/>
                    </a:cubicBezTo>
                    <a:cubicBezTo>
                      <a:pt x="4818" y="5532"/>
                      <a:pt x="5107" y="5426"/>
                      <a:pt x="5320" y="5213"/>
                    </a:cubicBezTo>
                    <a:cubicBezTo>
                      <a:pt x="5745" y="4788"/>
                      <a:pt x="5745" y="4058"/>
                      <a:pt x="5320" y="3663"/>
                    </a:cubicBezTo>
                    <a:lnTo>
                      <a:pt x="1976" y="319"/>
                    </a:lnTo>
                    <a:cubicBezTo>
                      <a:pt x="1763" y="107"/>
                      <a:pt x="1475" y="0"/>
                      <a:pt x="11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3"/>
              <p:cNvSpPr/>
              <p:nvPr/>
            </p:nvSpPr>
            <p:spPr>
              <a:xfrm>
                <a:off x="7484600" y="1849650"/>
                <a:ext cx="143650" cy="138900"/>
              </a:xfrm>
              <a:custGeom>
                <a:avLst/>
                <a:gdLst/>
                <a:ahLst/>
                <a:cxnLst/>
                <a:rect l="l" t="t" r="r" b="b"/>
                <a:pathLst>
                  <a:path w="5746" h="5556" extrusionOk="0">
                    <a:moveTo>
                      <a:pt x="4534" y="1"/>
                    </a:moveTo>
                    <a:cubicBezTo>
                      <a:pt x="4256" y="1"/>
                      <a:pt x="3983" y="114"/>
                      <a:pt x="3770" y="342"/>
                    </a:cubicBezTo>
                    <a:lnTo>
                      <a:pt x="426" y="3686"/>
                    </a:lnTo>
                    <a:cubicBezTo>
                      <a:pt x="1" y="4081"/>
                      <a:pt x="1" y="4811"/>
                      <a:pt x="426" y="5236"/>
                    </a:cubicBezTo>
                    <a:cubicBezTo>
                      <a:pt x="639" y="5449"/>
                      <a:pt x="920" y="5555"/>
                      <a:pt x="1202" y="5555"/>
                    </a:cubicBezTo>
                    <a:cubicBezTo>
                      <a:pt x="1483" y="5555"/>
                      <a:pt x="1764" y="5449"/>
                      <a:pt x="1977" y="5236"/>
                    </a:cubicBezTo>
                    <a:lnTo>
                      <a:pt x="5320" y="1893"/>
                    </a:lnTo>
                    <a:cubicBezTo>
                      <a:pt x="5746" y="1467"/>
                      <a:pt x="5746" y="738"/>
                      <a:pt x="5320" y="342"/>
                    </a:cubicBezTo>
                    <a:cubicBezTo>
                      <a:pt x="5092" y="114"/>
                      <a:pt x="4811" y="1"/>
                      <a:pt x="45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91" name="Google Shape;191;p13"/>
          <p:cNvSpPr/>
          <p:nvPr/>
        </p:nvSpPr>
        <p:spPr>
          <a:xfrm>
            <a:off x="-560475" y="2655875"/>
            <a:ext cx="3419500" cy="3170050"/>
          </a:xfrm>
          <a:custGeom>
            <a:avLst/>
            <a:gdLst/>
            <a:ahLst/>
            <a:cxnLst/>
            <a:rect l="l" t="t" r="r" b="b"/>
            <a:pathLst>
              <a:path w="136780" h="126802" fill="none" extrusionOk="0">
                <a:moveTo>
                  <a:pt x="136780" y="126802"/>
                </a:moveTo>
                <a:cubicBezTo>
                  <a:pt x="136780" y="126802"/>
                  <a:pt x="130088" y="101644"/>
                  <a:pt x="113265" y="95691"/>
                </a:cubicBezTo>
                <a:cubicBezTo>
                  <a:pt x="96453" y="89738"/>
                  <a:pt x="67354" y="94119"/>
                  <a:pt x="52841" y="82892"/>
                </a:cubicBezTo>
                <a:cubicBezTo>
                  <a:pt x="33195" y="67711"/>
                  <a:pt x="58353" y="9966"/>
                  <a:pt x="1" y="0"/>
                </a:cubicBezTo>
              </a:path>
            </a:pathLst>
          </a:custGeom>
          <a:solidFill>
            <a:schemeClr val="accent1"/>
          </a:solidFill>
          <a:ln w="28575" cap="flat" cmpd="sng">
            <a:solidFill>
              <a:srgbClr val="8AC6C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97651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5"/>
        <p:cNvGrpSpPr/>
        <p:nvPr/>
      </p:nvGrpSpPr>
      <p:grpSpPr>
        <a:xfrm>
          <a:off x="0" y="0"/>
          <a:ext cx="0" cy="0"/>
          <a:chOff x="0" y="0"/>
          <a:chExt cx="0" cy="0"/>
        </a:xfrm>
      </p:grpSpPr>
      <p:sp>
        <p:nvSpPr>
          <p:cNvPr id="246" name="Google Shape;246;p16"/>
          <p:cNvSpPr/>
          <p:nvPr/>
        </p:nvSpPr>
        <p:spPr>
          <a:xfrm>
            <a:off x="-1322725" y="1556900"/>
            <a:ext cx="5114950" cy="3961225"/>
          </a:xfrm>
          <a:custGeom>
            <a:avLst/>
            <a:gdLst/>
            <a:ahLst/>
            <a:cxnLst/>
            <a:rect l="l" t="t" r="r" b="b"/>
            <a:pathLst>
              <a:path w="204598" h="158449" extrusionOk="0">
                <a:moveTo>
                  <a:pt x="345" y="1"/>
                </a:moveTo>
                <a:lnTo>
                  <a:pt x="0" y="158449"/>
                </a:lnTo>
                <a:lnTo>
                  <a:pt x="204597" y="158449"/>
                </a:lnTo>
                <a:lnTo>
                  <a:pt x="204597" y="153555"/>
                </a:lnTo>
                <a:cubicBezTo>
                  <a:pt x="204597" y="153708"/>
                  <a:pt x="204343" y="153772"/>
                  <a:pt x="203917" y="153772"/>
                </a:cubicBezTo>
                <a:cubicBezTo>
                  <a:pt x="201849" y="153772"/>
                  <a:pt x="195728" y="152252"/>
                  <a:pt x="195036" y="151936"/>
                </a:cubicBezTo>
                <a:cubicBezTo>
                  <a:pt x="192036" y="150543"/>
                  <a:pt x="189702" y="148269"/>
                  <a:pt x="187690" y="145709"/>
                </a:cubicBezTo>
                <a:cubicBezTo>
                  <a:pt x="185166" y="142470"/>
                  <a:pt x="182916" y="138958"/>
                  <a:pt x="180713" y="135398"/>
                </a:cubicBezTo>
                <a:cubicBezTo>
                  <a:pt x="176594" y="128790"/>
                  <a:pt x="172557" y="122075"/>
                  <a:pt x="166854" y="116848"/>
                </a:cubicBezTo>
                <a:cubicBezTo>
                  <a:pt x="159827" y="110421"/>
                  <a:pt x="150333" y="108528"/>
                  <a:pt x="141065" y="108528"/>
                </a:cubicBezTo>
                <a:cubicBezTo>
                  <a:pt x="139483" y="108528"/>
                  <a:pt x="137906" y="108583"/>
                  <a:pt x="136350" y="108681"/>
                </a:cubicBezTo>
                <a:cubicBezTo>
                  <a:pt x="131590" y="108984"/>
                  <a:pt x="126741" y="109442"/>
                  <a:pt x="121954" y="109442"/>
                </a:cubicBezTo>
                <a:cubicBezTo>
                  <a:pt x="116972" y="109442"/>
                  <a:pt x="112058" y="108946"/>
                  <a:pt x="107383" y="107264"/>
                </a:cubicBezTo>
                <a:cubicBezTo>
                  <a:pt x="99310" y="104382"/>
                  <a:pt x="92666" y="98072"/>
                  <a:pt x="88547" y="90524"/>
                </a:cubicBezTo>
                <a:cubicBezTo>
                  <a:pt x="81415" y="77486"/>
                  <a:pt x="83725" y="63425"/>
                  <a:pt x="81784" y="49304"/>
                </a:cubicBezTo>
                <a:cubicBezTo>
                  <a:pt x="79365" y="31619"/>
                  <a:pt x="63902" y="17390"/>
                  <a:pt x="45911" y="17390"/>
                </a:cubicBezTo>
                <a:cubicBezTo>
                  <a:pt x="44777" y="17390"/>
                  <a:pt x="43633" y="17446"/>
                  <a:pt x="42482" y="17562"/>
                </a:cubicBezTo>
                <a:cubicBezTo>
                  <a:pt x="36149" y="18192"/>
                  <a:pt x="29997" y="20480"/>
                  <a:pt x="23674" y="20480"/>
                </a:cubicBezTo>
                <a:cubicBezTo>
                  <a:pt x="23304" y="20480"/>
                  <a:pt x="22934" y="20472"/>
                  <a:pt x="22562" y="20455"/>
                </a:cubicBezTo>
                <a:cubicBezTo>
                  <a:pt x="11644" y="19955"/>
                  <a:pt x="2227" y="10597"/>
                  <a:pt x="3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6"/>
          <p:cNvSpPr/>
          <p:nvPr/>
        </p:nvSpPr>
        <p:spPr>
          <a:xfrm>
            <a:off x="-287912" y="1907150"/>
            <a:ext cx="3619883" cy="3355815"/>
          </a:xfrm>
          <a:custGeom>
            <a:avLst/>
            <a:gdLst/>
            <a:ahLst/>
            <a:cxnLst/>
            <a:rect l="l" t="t" r="r" b="b"/>
            <a:pathLst>
              <a:path w="136780" h="126802" fill="none" extrusionOk="0">
                <a:moveTo>
                  <a:pt x="136780" y="126802"/>
                </a:moveTo>
                <a:cubicBezTo>
                  <a:pt x="136780" y="126802"/>
                  <a:pt x="130088" y="101644"/>
                  <a:pt x="113265" y="95691"/>
                </a:cubicBezTo>
                <a:cubicBezTo>
                  <a:pt x="96453" y="89738"/>
                  <a:pt x="67354" y="94119"/>
                  <a:pt x="52841" y="82892"/>
                </a:cubicBezTo>
                <a:cubicBezTo>
                  <a:pt x="33195" y="67711"/>
                  <a:pt x="58353" y="9966"/>
                  <a:pt x="1" y="0"/>
                </a:cubicBezTo>
              </a:path>
            </a:pathLst>
          </a:custGeom>
          <a:solidFill>
            <a:schemeClr val="lt1"/>
          </a:solid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6"/>
          <p:cNvSpPr/>
          <p:nvPr/>
        </p:nvSpPr>
        <p:spPr>
          <a:xfrm rot="-5108702">
            <a:off x="5920486" y="23793"/>
            <a:ext cx="4661767" cy="3602507"/>
          </a:xfrm>
          <a:custGeom>
            <a:avLst/>
            <a:gdLst/>
            <a:ahLst/>
            <a:cxnLst/>
            <a:rect l="l" t="t" r="r" b="b"/>
            <a:pathLst>
              <a:path w="240209" h="185628" extrusionOk="0">
                <a:moveTo>
                  <a:pt x="220788" y="1"/>
                </a:moveTo>
                <a:cubicBezTo>
                  <a:pt x="213773" y="1"/>
                  <a:pt x="206748" y="2204"/>
                  <a:pt x="201109" y="6379"/>
                </a:cubicBezTo>
                <a:cubicBezTo>
                  <a:pt x="195156" y="10785"/>
                  <a:pt x="191393" y="16250"/>
                  <a:pt x="190512" y="23453"/>
                </a:cubicBezTo>
                <a:cubicBezTo>
                  <a:pt x="189607" y="30930"/>
                  <a:pt x="192524" y="37669"/>
                  <a:pt x="187500" y="44336"/>
                </a:cubicBezTo>
                <a:cubicBezTo>
                  <a:pt x="183999" y="48980"/>
                  <a:pt x="178451" y="50528"/>
                  <a:pt x="173308" y="52742"/>
                </a:cubicBezTo>
                <a:cubicBezTo>
                  <a:pt x="165449" y="56147"/>
                  <a:pt x="157925" y="61969"/>
                  <a:pt x="155496" y="70411"/>
                </a:cubicBezTo>
                <a:cubicBezTo>
                  <a:pt x="153722" y="76543"/>
                  <a:pt x="154781" y="83055"/>
                  <a:pt x="152448" y="89044"/>
                </a:cubicBezTo>
                <a:cubicBezTo>
                  <a:pt x="148620" y="98847"/>
                  <a:pt x="140559" y="101747"/>
                  <a:pt x="131086" y="101747"/>
                </a:cubicBezTo>
                <a:cubicBezTo>
                  <a:pt x="129950" y="101747"/>
                  <a:pt x="128795" y="101706"/>
                  <a:pt x="127623" y="101629"/>
                </a:cubicBezTo>
                <a:cubicBezTo>
                  <a:pt x="125871" y="101515"/>
                  <a:pt x="124142" y="101452"/>
                  <a:pt x="122435" y="101452"/>
                </a:cubicBezTo>
                <a:cubicBezTo>
                  <a:pt x="113055" y="101452"/>
                  <a:pt x="104375" y="103368"/>
                  <a:pt x="96548" y="109392"/>
                </a:cubicBezTo>
                <a:cubicBezTo>
                  <a:pt x="90654" y="113916"/>
                  <a:pt x="86535" y="120369"/>
                  <a:pt x="81118" y="125418"/>
                </a:cubicBezTo>
                <a:cubicBezTo>
                  <a:pt x="72509" y="133395"/>
                  <a:pt x="60853" y="137991"/>
                  <a:pt x="49125" y="138003"/>
                </a:cubicBezTo>
                <a:cubicBezTo>
                  <a:pt x="49086" y="138003"/>
                  <a:pt x="49047" y="138003"/>
                  <a:pt x="49007" y="138003"/>
                </a:cubicBezTo>
                <a:cubicBezTo>
                  <a:pt x="40502" y="138003"/>
                  <a:pt x="32073" y="135709"/>
                  <a:pt x="23591" y="135709"/>
                </a:cubicBezTo>
                <a:cubicBezTo>
                  <a:pt x="22649" y="135709"/>
                  <a:pt x="21708" y="135737"/>
                  <a:pt x="20765" y="135800"/>
                </a:cubicBezTo>
                <a:cubicBezTo>
                  <a:pt x="11287" y="136431"/>
                  <a:pt x="988" y="166804"/>
                  <a:pt x="0" y="176257"/>
                </a:cubicBezTo>
                <a:lnTo>
                  <a:pt x="240209" y="185627"/>
                </a:lnTo>
                <a:lnTo>
                  <a:pt x="230898" y="1605"/>
                </a:lnTo>
                <a:cubicBezTo>
                  <a:pt x="227639" y="526"/>
                  <a:pt x="224215" y="1"/>
                  <a:pt x="2207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 name="Google Shape;249;p16"/>
          <p:cNvGrpSpPr/>
          <p:nvPr/>
        </p:nvGrpSpPr>
        <p:grpSpPr>
          <a:xfrm>
            <a:off x="8279500" y="3882038"/>
            <a:ext cx="1493588" cy="217350"/>
            <a:chOff x="7683975" y="539488"/>
            <a:chExt cx="1493588" cy="217350"/>
          </a:xfrm>
        </p:grpSpPr>
        <p:sp>
          <p:nvSpPr>
            <p:cNvPr id="250" name="Google Shape;250;p16"/>
            <p:cNvSpPr/>
            <p:nvPr/>
          </p:nvSpPr>
          <p:spPr>
            <a:xfrm>
              <a:off x="7684363" y="541563"/>
              <a:ext cx="223425" cy="214875"/>
            </a:xfrm>
            <a:custGeom>
              <a:avLst/>
              <a:gdLst/>
              <a:ahLst/>
              <a:cxnLst/>
              <a:rect l="l" t="t" r="r" b="b"/>
              <a:pathLst>
                <a:path w="8937" h="8595" extrusionOk="0">
                  <a:moveTo>
                    <a:pt x="1904" y="1"/>
                  </a:moveTo>
                  <a:cubicBezTo>
                    <a:pt x="1467" y="1"/>
                    <a:pt x="1034" y="175"/>
                    <a:pt x="699" y="525"/>
                  </a:cubicBezTo>
                  <a:cubicBezTo>
                    <a:pt x="0" y="1163"/>
                    <a:pt x="0" y="2258"/>
                    <a:pt x="669" y="2896"/>
                  </a:cubicBezTo>
                  <a:lnTo>
                    <a:pt x="5836" y="8093"/>
                  </a:lnTo>
                  <a:cubicBezTo>
                    <a:pt x="6170" y="8428"/>
                    <a:pt x="6604" y="8595"/>
                    <a:pt x="7040" y="8595"/>
                  </a:cubicBezTo>
                  <a:cubicBezTo>
                    <a:pt x="7477" y="8595"/>
                    <a:pt x="7918" y="8428"/>
                    <a:pt x="8268" y="8093"/>
                  </a:cubicBezTo>
                  <a:cubicBezTo>
                    <a:pt x="8936" y="7394"/>
                    <a:pt x="8936" y="6331"/>
                    <a:pt x="8268" y="5662"/>
                  </a:cubicBezTo>
                  <a:lnTo>
                    <a:pt x="3131" y="525"/>
                  </a:lnTo>
                  <a:cubicBezTo>
                    <a:pt x="2781" y="175"/>
                    <a:pt x="2341" y="1"/>
                    <a:pt x="19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6"/>
            <p:cNvSpPr/>
            <p:nvPr/>
          </p:nvSpPr>
          <p:spPr>
            <a:xfrm>
              <a:off x="7683975" y="541175"/>
              <a:ext cx="224200" cy="215650"/>
            </a:xfrm>
            <a:custGeom>
              <a:avLst/>
              <a:gdLst/>
              <a:ahLst/>
              <a:cxnLst/>
              <a:rect l="l" t="t" r="r" b="b"/>
              <a:pathLst>
                <a:path w="8968" h="8626" extrusionOk="0">
                  <a:moveTo>
                    <a:pt x="7071" y="1"/>
                  </a:moveTo>
                  <a:cubicBezTo>
                    <a:pt x="6635" y="1"/>
                    <a:pt x="6201" y="175"/>
                    <a:pt x="5867" y="525"/>
                  </a:cubicBezTo>
                  <a:lnTo>
                    <a:pt x="700" y="5692"/>
                  </a:lnTo>
                  <a:cubicBezTo>
                    <a:pt x="1" y="6361"/>
                    <a:pt x="1" y="7425"/>
                    <a:pt x="700" y="8124"/>
                  </a:cubicBezTo>
                  <a:cubicBezTo>
                    <a:pt x="1034" y="8458"/>
                    <a:pt x="1467" y="8625"/>
                    <a:pt x="1904" y="8625"/>
                  </a:cubicBezTo>
                  <a:cubicBezTo>
                    <a:pt x="2341" y="8625"/>
                    <a:pt x="2782" y="8458"/>
                    <a:pt x="3131" y="8124"/>
                  </a:cubicBezTo>
                  <a:lnTo>
                    <a:pt x="8299" y="2957"/>
                  </a:lnTo>
                  <a:cubicBezTo>
                    <a:pt x="8967" y="2258"/>
                    <a:pt x="8967" y="1194"/>
                    <a:pt x="8299" y="525"/>
                  </a:cubicBezTo>
                  <a:cubicBezTo>
                    <a:pt x="7949" y="175"/>
                    <a:pt x="7508" y="1"/>
                    <a:pt x="70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6"/>
            <p:cNvSpPr/>
            <p:nvPr/>
          </p:nvSpPr>
          <p:spPr>
            <a:xfrm>
              <a:off x="8348488" y="539488"/>
              <a:ext cx="60825" cy="60800"/>
            </a:xfrm>
            <a:custGeom>
              <a:avLst/>
              <a:gdLst/>
              <a:ahLst/>
              <a:cxnLst/>
              <a:rect l="l" t="t" r="r" b="b"/>
              <a:pathLst>
                <a:path w="2433" h="2432" extrusionOk="0">
                  <a:moveTo>
                    <a:pt x="1217" y="0"/>
                  </a:moveTo>
                  <a:cubicBezTo>
                    <a:pt x="548" y="0"/>
                    <a:pt x="1" y="547"/>
                    <a:pt x="1" y="1216"/>
                  </a:cubicBezTo>
                  <a:cubicBezTo>
                    <a:pt x="1" y="1885"/>
                    <a:pt x="548" y="2432"/>
                    <a:pt x="1217" y="2432"/>
                  </a:cubicBezTo>
                  <a:cubicBezTo>
                    <a:pt x="1885" y="2432"/>
                    <a:pt x="2433" y="1885"/>
                    <a:pt x="2433" y="1216"/>
                  </a:cubicBezTo>
                  <a:cubicBezTo>
                    <a:pt x="2433" y="547"/>
                    <a:pt x="1885" y="0"/>
                    <a:pt x="1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6"/>
            <p:cNvSpPr/>
            <p:nvPr/>
          </p:nvSpPr>
          <p:spPr>
            <a:xfrm>
              <a:off x="8347738" y="696013"/>
              <a:ext cx="60825" cy="60825"/>
            </a:xfrm>
            <a:custGeom>
              <a:avLst/>
              <a:gdLst/>
              <a:ahLst/>
              <a:cxnLst/>
              <a:rect l="l" t="t" r="r" b="b"/>
              <a:pathLst>
                <a:path w="2433" h="2433" extrusionOk="0">
                  <a:moveTo>
                    <a:pt x="1216" y="1"/>
                  </a:moveTo>
                  <a:cubicBezTo>
                    <a:pt x="517" y="1"/>
                    <a:pt x="1" y="578"/>
                    <a:pt x="1" y="1216"/>
                  </a:cubicBezTo>
                  <a:cubicBezTo>
                    <a:pt x="1" y="1915"/>
                    <a:pt x="548" y="2432"/>
                    <a:pt x="1216" y="2432"/>
                  </a:cubicBezTo>
                  <a:cubicBezTo>
                    <a:pt x="1885" y="2432"/>
                    <a:pt x="2432" y="1855"/>
                    <a:pt x="2432" y="1216"/>
                  </a:cubicBezTo>
                  <a:cubicBezTo>
                    <a:pt x="2432" y="548"/>
                    <a:pt x="188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6"/>
            <p:cNvSpPr/>
            <p:nvPr/>
          </p:nvSpPr>
          <p:spPr>
            <a:xfrm>
              <a:off x="8500488" y="539488"/>
              <a:ext cx="60800" cy="60800"/>
            </a:xfrm>
            <a:custGeom>
              <a:avLst/>
              <a:gdLst/>
              <a:ahLst/>
              <a:cxnLst/>
              <a:rect l="l" t="t" r="r" b="b"/>
              <a:pathLst>
                <a:path w="2432" h="2432" extrusionOk="0">
                  <a:moveTo>
                    <a:pt x="1216" y="0"/>
                  </a:moveTo>
                  <a:cubicBezTo>
                    <a:pt x="547" y="0"/>
                    <a:pt x="0" y="547"/>
                    <a:pt x="0" y="1216"/>
                  </a:cubicBezTo>
                  <a:cubicBezTo>
                    <a:pt x="0" y="1885"/>
                    <a:pt x="547" y="2432"/>
                    <a:pt x="1216" y="2432"/>
                  </a:cubicBezTo>
                  <a:cubicBezTo>
                    <a:pt x="1885" y="2432"/>
                    <a:pt x="2432" y="1885"/>
                    <a:pt x="2432" y="1216"/>
                  </a:cubicBezTo>
                  <a:cubicBezTo>
                    <a:pt x="2432" y="547"/>
                    <a:pt x="1885" y="0"/>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6"/>
            <p:cNvSpPr/>
            <p:nvPr/>
          </p:nvSpPr>
          <p:spPr>
            <a:xfrm>
              <a:off x="8500488" y="696013"/>
              <a:ext cx="60800" cy="60825"/>
            </a:xfrm>
            <a:custGeom>
              <a:avLst/>
              <a:gdLst/>
              <a:ahLst/>
              <a:cxnLst/>
              <a:rect l="l" t="t" r="r" b="b"/>
              <a:pathLst>
                <a:path w="2432" h="2433" extrusionOk="0">
                  <a:moveTo>
                    <a:pt x="1216" y="1"/>
                  </a:moveTo>
                  <a:cubicBezTo>
                    <a:pt x="517" y="1"/>
                    <a:pt x="0" y="578"/>
                    <a:pt x="0" y="1216"/>
                  </a:cubicBezTo>
                  <a:cubicBezTo>
                    <a:pt x="0" y="1915"/>
                    <a:pt x="578" y="2432"/>
                    <a:pt x="1216" y="2432"/>
                  </a:cubicBezTo>
                  <a:cubicBezTo>
                    <a:pt x="1915" y="2432"/>
                    <a:pt x="2432" y="1855"/>
                    <a:pt x="2432" y="1216"/>
                  </a:cubicBezTo>
                  <a:cubicBezTo>
                    <a:pt x="2432" y="548"/>
                    <a:pt x="191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6"/>
            <p:cNvSpPr/>
            <p:nvPr/>
          </p:nvSpPr>
          <p:spPr>
            <a:xfrm>
              <a:off x="8039988" y="539488"/>
              <a:ext cx="60800" cy="60800"/>
            </a:xfrm>
            <a:custGeom>
              <a:avLst/>
              <a:gdLst/>
              <a:ahLst/>
              <a:cxnLst/>
              <a:rect l="l" t="t" r="r" b="b"/>
              <a:pathLst>
                <a:path w="2432" h="2432" extrusionOk="0">
                  <a:moveTo>
                    <a:pt x="1216" y="0"/>
                  </a:moveTo>
                  <a:cubicBezTo>
                    <a:pt x="547" y="0"/>
                    <a:pt x="0" y="547"/>
                    <a:pt x="0" y="1216"/>
                  </a:cubicBezTo>
                  <a:cubicBezTo>
                    <a:pt x="0" y="1885"/>
                    <a:pt x="547" y="2432"/>
                    <a:pt x="1216" y="2432"/>
                  </a:cubicBezTo>
                  <a:cubicBezTo>
                    <a:pt x="1885" y="2432"/>
                    <a:pt x="2432" y="1885"/>
                    <a:pt x="2432" y="1216"/>
                  </a:cubicBezTo>
                  <a:cubicBezTo>
                    <a:pt x="2432" y="547"/>
                    <a:pt x="1885" y="0"/>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6"/>
            <p:cNvSpPr/>
            <p:nvPr/>
          </p:nvSpPr>
          <p:spPr>
            <a:xfrm>
              <a:off x="8038463" y="696013"/>
              <a:ext cx="61575" cy="60825"/>
            </a:xfrm>
            <a:custGeom>
              <a:avLst/>
              <a:gdLst/>
              <a:ahLst/>
              <a:cxnLst/>
              <a:rect l="l" t="t" r="r" b="b"/>
              <a:pathLst>
                <a:path w="2463" h="2433" extrusionOk="0">
                  <a:moveTo>
                    <a:pt x="1216" y="1"/>
                  </a:moveTo>
                  <a:cubicBezTo>
                    <a:pt x="548" y="1"/>
                    <a:pt x="0" y="578"/>
                    <a:pt x="0" y="1216"/>
                  </a:cubicBezTo>
                  <a:cubicBezTo>
                    <a:pt x="0" y="1915"/>
                    <a:pt x="578" y="2432"/>
                    <a:pt x="1216" y="2432"/>
                  </a:cubicBezTo>
                  <a:cubicBezTo>
                    <a:pt x="1915" y="2432"/>
                    <a:pt x="2463" y="1855"/>
                    <a:pt x="2463" y="1216"/>
                  </a:cubicBezTo>
                  <a:cubicBezTo>
                    <a:pt x="2463" y="548"/>
                    <a:pt x="191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6"/>
            <p:cNvSpPr/>
            <p:nvPr/>
          </p:nvSpPr>
          <p:spPr>
            <a:xfrm>
              <a:off x="8191963" y="539488"/>
              <a:ext cx="60825" cy="60800"/>
            </a:xfrm>
            <a:custGeom>
              <a:avLst/>
              <a:gdLst/>
              <a:ahLst/>
              <a:cxnLst/>
              <a:rect l="l" t="t" r="r" b="b"/>
              <a:pathLst>
                <a:path w="2433" h="2432" extrusionOk="0">
                  <a:moveTo>
                    <a:pt x="1216" y="0"/>
                  </a:moveTo>
                  <a:cubicBezTo>
                    <a:pt x="548" y="0"/>
                    <a:pt x="0" y="547"/>
                    <a:pt x="0" y="1216"/>
                  </a:cubicBezTo>
                  <a:cubicBezTo>
                    <a:pt x="0" y="1885"/>
                    <a:pt x="548" y="2432"/>
                    <a:pt x="1216" y="2432"/>
                  </a:cubicBezTo>
                  <a:cubicBezTo>
                    <a:pt x="1885" y="2432"/>
                    <a:pt x="2432" y="1885"/>
                    <a:pt x="2432" y="1216"/>
                  </a:cubicBezTo>
                  <a:cubicBezTo>
                    <a:pt x="2432" y="547"/>
                    <a:pt x="1885" y="0"/>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6"/>
            <p:cNvSpPr/>
            <p:nvPr/>
          </p:nvSpPr>
          <p:spPr>
            <a:xfrm>
              <a:off x="8191963" y="696013"/>
              <a:ext cx="60825" cy="60825"/>
            </a:xfrm>
            <a:custGeom>
              <a:avLst/>
              <a:gdLst/>
              <a:ahLst/>
              <a:cxnLst/>
              <a:rect l="l" t="t" r="r" b="b"/>
              <a:pathLst>
                <a:path w="2433" h="2433" extrusionOk="0">
                  <a:moveTo>
                    <a:pt x="1216" y="1"/>
                  </a:moveTo>
                  <a:cubicBezTo>
                    <a:pt x="517" y="1"/>
                    <a:pt x="0" y="578"/>
                    <a:pt x="0" y="1216"/>
                  </a:cubicBezTo>
                  <a:cubicBezTo>
                    <a:pt x="0" y="1915"/>
                    <a:pt x="548" y="2432"/>
                    <a:pt x="1216" y="2432"/>
                  </a:cubicBezTo>
                  <a:cubicBezTo>
                    <a:pt x="1885" y="2432"/>
                    <a:pt x="2432" y="1855"/>
                    <a:pt x="2432" y="1216"/>
                  </a:cubicBezTo>
                  <a:cubicBezTo>
                    <a:pt x="2432" y="548"/>
                    <a:pt x="188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6"/>
            <p:cNvSpPr/>
            <p:nvPr/>
          </p:nvSpPr>
          <p:spPr>
            <a:xfrm>
              <a:off x="8964763" y="539488"/>
              <a:ext cx="60825" cy="60800"/>
            </a:xfrm>
            <a:custGeom>
              <a:avLst/>
              <a:gdLst/>
              <a:ahLst/>
              <a:cxnLst/>
              <a:rect l="l" t="t" r="r" b="b"/>
              <a:pathLst>
                <a:path w="2433" h="2432" extrusionOk="0">
                  <a:moveTo>
                    <a:pt x="1217" y="0"/>
                  </a:moveTo>
                  <a:cubicBezTo>
                    <a:pt x="548" y="0"/>
                    <a:pt x="1" y="547"/>
                    <a:pt x="1" y="1216"/>
                  </a:cubicBezTo>
                  <a:cubicBezTo>
                    <a:pt x="1" y="1885"/>
                    <a:pt x="548" y="2432"/>
                    <a:pt x="1217" y="2432"/>
                  </a:cubicBezTo>
                  <a:cubicBezTo>
                    <a:pt x="1885" y="2432"/>
                    <a:pt x="2432" y="1885"/>
                    <a:pt x="2432" y="1216"/>
                  </a:cubicBezTo>
                  <a:cubicBezTo>
                    <a:pt x="2432" y="547"/>
                    <a:pt x="1885" y="0"/>
                    <a:pt x="1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6"/>
            <p:cNvSpPr/>
            <p:nvPr/>
          </p:nvSpPr>
          <p:spPr>
            <a:xfrm>
              <a:off x="8964763" y="696013"/>
              <a:ext cx="60825" cy="60825"/>
            </a:xfrm>
            <a:custGeom>
              <a:avLst/>
              <a:gdLst/>
              <a:ahLst/>
              <a:cxnLst/>
              <a:rect l="l" t="t" r="r" b="b"/>
              <a:pathLst>
                <a:path w="2433" h="2433" extrusionOk="0">
                  <a:moveTo>
                    <a:pt x="1217" y="1"/>
                  </a:moveTo>
                  <a:cubicBezTo>
                    <a:pt x="548" y="1"/>
                    <a:pt x="1" y="578"/>
                    <a:pt x="1" y="1216"/>
                  </a:cubicBezTo>
                  <a:cubicBezTo>
                    <a:pt x="1" y="1915"/>
                    <a:pt x="578" y="2432"/>
                    <a:pt x="1217" y="2432"/>
                  </a:cubicBezTo>
                  <a:cubicBezTo>
                    <a:pt x="1916" y="2432"/>
                    <a:pt x="2432" y="1855"/>
                    <a:pt x="2432" y="1216"/>
                  </a:cubicBezTo>
                  <a:cubicBezTo>
                    <a:pt x="2432" y="548"/>
                    <a:pt x="1916" y="1"/>
                    <a:pt x="1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6"/>
            <p:cNvSpPr/>
            <p:nvPr/>
          </p:nvSpPr>
          <p:spPr>
            <a:xfrm>
              <a:off x="9116738" y="539488"/>
              <a:ext cx="60825" cy="60800"/>
            </a:xfrm>
            <a:custGeom>
              <a:avLst/>
              <a:gdLst/>
              <a:ahLst/>
              <a:cxnLst/>
              <a:rect l="l" t="t" r="r" b="b"/>
              <a:pathLst>
                <a:path w="2433" h="2432" extrusionOk="0">
                  <a:moveTo>
                    <a:pt x="1217" y="0"/>
                  </a:moveTo>
                  <a:cubicBezTo>
                    <a:pt x="548" y="0"/>
                    <a:pt x="1" y="578"/>
                    <a:pt x="1" y="1216"/>
                  </a:cubicBezTo>
                  <a:cubicBezTo>
                    <a:pt x="1" y="1885"/>
                    <a:pt x="579" y="2432"/>
                    <a:pt x="1217" y="2432"/>
                  </a:cubicBezTo>
                  <a:cubicBezTo>
                    <a:pt x="1916" y="2432"/>
                    <a:pt x="2433" y="1854"/>
                    <a:pt x="2433" y="1216"/>
                  </a:cubicBezTo>
                  <a:cubicBezTo>
                    <a:pt x="2433" y="517"/>
                    <a:pt x="1916" y="0"/>
                    <a:pt x="1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6"/>
            <p:cNvSpPr/>
            <p:nvPr/>
          </p:nvSpPr>
          <p:spPr>
            <a:xfrm>
              <a:off x="9116738" y="696013"/>
              <a:ext cx="60825" cy="60825"/>
            </a:xfrm>
            <a:custGeom>
              <a:avLst/>
              <a:gdLst/>
              <a:ahLst/>
              <a:cxnLst/>
              <a:rect l="l" t="t" r="r" b="b"/>
              <a:pathLst>
                <a:path w="2433" h="2433" extrusionOk="0">
                  <a:moveTo>
                    <a:pt x="1217" y="1"/>
                  </a:moveTo>
                  <a:cubicBezTo>
                    <a:pt x="548" y="1"/>
                    <a:pt x="1" y="578"/>
                    <a:pt x="1" y="1216"/>
                  </a:cubicBezTo>
                  <a:cubicBezTo>
                    <a:pt x="1" y="1915"/>
                    <a:pt x="579" y="2432"/>
                    <a:pt x="1217" y="2432"/>
                  </a:cubicBezTo>
                  <a:cubicBezTo>
                    <a:pt x="1916" y="2432"/>
                    <a:pt x="2433" y="1855"/>
                    <a:pt x="2433" y="1216"/>
                  </a:cubicBezTo>
                  <a:cubicBezTo>
                    <a:pt x="2433" y="548"/>
                    <a:pt x="1916" y="1"/>
                    <a:pt x="1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6"/>
            <p:cNvSpPr/>
            <p:nvPr/>
          </p:nvSpPr>
          <p:spPr>
            <a:xfrm>
              <a:off x="8656263" y="539488"/>
              <a:ext cx="60800" cy="60800"/>
            </a:xfrm>
            <a:custGeom>
              <a:avLst/>
              <a:gdLst/>
              <a:ahLst/>
              <a:cxnLst/>
              <a:rect l="l" t="t" r="r" b="b"/>
              <a:pathLst>
                <a:path w="2432" h="2432" extrusionOk="0">
                  <a:moveTo>
                    <a:pt x="1216" y="0"/>
                  </a:moveTo>
                  <a:cubicBezTo>
                    <a:pt x="547" y="0"/>
                    <a:pt x="0" y="547"/>
                    <a:pt x="0" y="1216"/>
                  </a:cubicBezTo>
                  <a:cubicBezTo>
                    <a:pt x="0" y="1885"/>
                    <a:pt x="547" y="2432"/>
                    <a:pt x="1216" y="2432"/>
                  </a:cubicBezTo>
                  <a:cubicBezTo>
                    <a:pt x="1885" y="2432"/>
                    <a:pt x="2432" y="1885"/>
                    <a:pt x="2432" y="1216"/>
                  </a:cubicBezTo>
                  <a:cubicBezTo>
                    <a:pt x="2432" y="547"/>
                    <a:pt x="1885" y="0"/>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16"/>
            <p:cNvSpPr/>
            <p:nvPr/>
          </p:nvSpPr>
          <p:spPr>
            <a:xfrm>
              <a:off x="8656263" y="696013"/>
              <a:ext cx="60800" cy="60825"/>
            </a:xfrm>
            <a:custGeom>
              <a:avLst/>
              <a:gdLst/>
              <a:ahLst/>
              <a:cxnLst/>
              <a:rect l="l" t="t" r="r" b="b"/>
              <a:pathLst>
                <a:path w="2432" h="2433" extrusionOk="0">
                  <a:moveTo>
                    <a:pt x="1216" y="1"/>
                  </a:moveTo>
                  <a:cubicBezTo>
                    <a:pt x="517" y="1"/>
                    <a:pt x="0" y="578"/>
                    <a:pt x="0" y="1216"/>
                  </a:cubicBezTo>
                  <a:cubicBezTo>
                    <a:pt x="0" y="1915"/>
                    <a:pt x="578" y="2432"/>
                    <a:pt x="1216" y="2432"/>
                  </a:cubicBezTo>
                  <a:cubicBezTo>
                    <a:pt x="1915" y="2432"/>
                    <a:pt x="2432" y="1855"/>
                    <a:pt x="2432" y="1216"/>
                  </a:cubicBezTo>
                  <a:cubicBezTo>
                    <a:pt x="2432" y="548"/>
                    <a:pt x="191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6"/>
            <p:cNvSpPr/>
            <p:nvPr/>
          </p:nvSpPr>
          <p:spPr>
            <a:xfrm>
              <a:off x="8808988" y="539488"/>
              <a:ext cx="60825" cy="60800"/>
            </a:xfrm>
            <a:custGeom>
              <a:avLst/>
              <a:gdLst/>
              <a:ahLst/>
              <a:cxnLst/>
              <a:rect l="l" t="t" r="r" b="b"/>
              <a:pathLst>
                <a:path w="2433" h="2432" extrusionOk="0">
                  <a:moveTo>
                    <a:pt x="1217" y="0"/>
                  </a:moveTo>
                  <a:cubicBezTo>
                    <a:pt x="548" y="0"/>
                    <a:pt x="1" y="547"/>
                    <a:pt x="1" y="1216"/>
                  </a:cubicBezTo>
                  <a:cubicBezTo>
                    <a:pt x="1" y="1885"/>
                    <a:pt x="548" y="2432"/>
                    <a:pt x="1217" y="2432"/>
                  </a:cubicBezTo>
                  <a:cubicBezTo>
                    <a:pt x="1885" y="2432"/>
                    <a:pt x="2432" y="1885"/>
                    <a:pt x="2432" y="1216"/>
                  </a:cubicBezTo>
                  <a:cubicBezTo>
                    <a:pt x="2432" y="547"/>
                    <a:pt x="1885" y="0"/>
                    <a:pt x="1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6"/>
            <p:cNvSpPr/>
            <p:nvPr/>
          </p:nvSpPr>
          <p:spPr>
            <a:xfrm>
              <a:off x="8808238" y="696013"/>
              <a:ext cx="60800" cy="60825"/>
            </a:xfrm>
            <a:custGeom>
              <a:avLst/>
              <a:gdLst/>
              <a:ahLst/>
              <a:cxnLst/>
              <a:rect l="l" t="t" r="r" b="b"/>
              <a:pathLst>
                <a:path w="2432" h="2433" extrusionOk="0">
                  <a:moveTo>
                    <a:pt x="1216" y="1"/>
                  </a:moveTo>
                  <a:cubicBezTo>
                    <a:pt x="517" y="1"/>
                    <a:pt x="0" y="578"/>
                    <a:pt x="0" y="1216"/>
                  </a:cubicBezTo>
                  <a:cubicBezTo>
                    <a:pt x="0" y="1915"/>
                    <a:pt x="578" y="2432"/>
                    <a:pt x="1216" y="2432"/>
                  </a:cubicBezTo>
                  <a:cubicBezTo>
                    <a:pt x="1915" y="2432"/>
                    <a:pt x="2432" y="1855"/>
                    <a:pt x="2432" y="1216"/>
                  </a:cubicBezTo>
                  <a:cubicBezTo>
                    <a:pt x="2432" y="548"/>
                    <a:pt x="191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8" name="Google Shape;268;p16"/>
          <p:cNvSpPr txBox="1">
            <a:spLocks noGrp="1"/>
          </p:cNvSpPr>
          <p:nvPr>
            <p:ph type="title"/>
          </p:nvPr>
        </p:nvSpPr>
        <p:spPr>
          <a:xfrm>
            <a:off x="1686276" y="1207025"/>
            <a:ext cx="2286000" cy="1004100"/>
          </a:xfrm>
          <a:prstGeom prst="rect">
            <a:avLst/>
          </a:prstGeom>
        </p:spPr>
        <p:txBody>
          <a:bodyPr spcFirstLastPara="1" wrap="square" lIns="0" tIns="0" rIns="0" bIns="0" anchor="b" anchorCtr="0">
            <a:noAutofit/>
          </a:bodyPr>
          <a:lstStyle>
            <a:lvl1pPr lvl="0" rtl="0">
              <a:lnSpc>
                <a:spcPct val="80000"/>
              </a:lnSpc>
              <a:spcBef>
                <a:spcPts val="0"/>
              </a:spcBef>
              <a:spcAft>
                <a:spcPts val="0"/>
              </a:spcAft>
              <a:buSzPts val="2800"/>
              <a:buNone/>
              <a:defRPr sz="43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9" name="Google Shape;269;p16"/>
          <p:cNvSpPr txBox="1">
            <a:spLocks noGrp="1"/>
          </p:cNvSpPr>
          <p:nvPr>
            <p:ph type="subTitle" idx="1"/>
          </p:nvPr>
        </p:nvSpPr>
        <p:spPr>
          <a:xfrm>
            <a:off x="1686276" y="2483525"/>
            <a:ext cx="2286000" cy="153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sz="1400"/>
            </a:lvl1pPr>
            <a:lvl2pPr lvl="1" rtl="0">
              <a:lnSpc>
                <a:spcPct val="100000"/>
              </a:lnSpc>
              <a:spcBef>
                <a:spcPts val="0"/>
              </a:spcBef>
              <a:spcAft>
                <a:spcPts val="0"/>
              </a:spcAft>
              <a:buClr>
                <a:schemeClr val="accent1"/>
              </a:buClr>
              <a:buSzPts val="1600"/>
              <a:buNone/>
              <a:defRPr>
                <a:solidFill>
                  <a:schemeClr val="accent1"/>
                </a:solidFill>
              </a:defRPr>
            </a:lvl2pPr>
            <a:lvl3pPr lvl="2" rtl="0">
              <a:lnSpc>
                <a:spcPct val="100000"/>
              </a:lnSpc>
              <a:spcBef>
                <a:spcPts val="0"/>
              </a:spcBef>
              <a:spcAft>
                <a:spcPts val="0"/>
              </a:spcAft>
              <a:buClr>
                <a:schemeClr val="accent1"/>
              </a:buClr>
              <a:buSzPts val="1600"/>
              <a:buNone/>
              <a:defRPr>
                <a:solidFill>
                  <a:schemeClr val="accent1"/>
                </a:solidFill>
              </a:defRPr>
            </a:lvl3pPr>
            <a:lvl4pPr lvl="3" rtl="0">
              <a:lnSpc>
                <a:spcPct val="100000"/>
              </a:lnSpc>
              <a:spcBef>
                <a:spcPts val="0"/>
              </a:spcBef>
              <a:spcAft>
                <a:spcPts val="0"/>
              </a:spcAft>
              <a:buClr>
                <a:schemeClr val="accent1"/>
              </a:buClr>
              <a:buSzPts val="1600"/>
              <a:buNone/>
              <a:defRPr>
                <a:solidFill>
                  <a:schemeClr val="accent1"/>
                </a:solidFill>
              </a:defRPr>
            </a:lvl4pPr>
            <a:lvl5pPr lvl="4" rtl="0">
              <a:lnSpc>
                <a:spcPct val="100000"/>
              </a:lnSpc>
              <a:spcBef>
                <a:spcPts val="0"/>
              </a:spcBef>
              <a:spcAft>
                <a:spcPts val="0"/>
              </a:spcAft>
              <a:buClr>
                <a:schemeClr val="accent1"/>
              </a:buClr>
              <a:buSzPts val="1600"/>
              <a:buNone/>
              <a:defRPr>
                <a:solidFill>
                  <a:schemeClr val="accent1"/>
                </a:solidFill>
              </a:defRPr>
            </a:lvl5pPr>
            <a:lvl6pPr lvl="5" rtl="0">
              <a:lnSpc>
                <a:spcPct val="100000"/>
              </a:lnSpc>
              <a:spcBef>
                <a:spcPts val="0"/>
              </a:spcBef>
              <a:spcAft>
                <a:spcPts val="0"/>
              </a:spcAft>
              <a:buClr>
                <a:schemeClr val="accent1"/>
              </a:buClr>
              <a:buSzPts val="1600"/>
              <a:buNone/>
              <a:defRPr>
                <a:solidFill>
                  <a:schemeClr val="accent1"/>
                </a:solidFill>
              </a:defRPr>
            </a:lvl6pPr>
            <a:lvl7pPr lvl="6" rtl="0">
              <a:lnSpc>
                <a:spcPct val="100000"/>
              </a:lnSpc>
              <a:spcBef>
                <a:spcPts val="0"/>
              </a:spcBef>
              <a:spcAft>
                <a:spcPts val="0"/>
              </a:spcAft>
              <a:buClr>
                <a:schemeClr val="accent1"/>
              </a:buClr>
              <a:buSzPts val="1600"/>
              <a:buNone/>
              <a:defRPr>
                <a:solidFill>
                  <a:schemeClr val="accent1"/>
                </a:solidFill>
              </a:defRPr>
            </a:lvl7pPr>
            <a:lvl8pPr lvl="7" rtl="0">
              <a:lnSpc>
                <a:spcPct val="100000"/>
              </a:lnSpc>
              <a:spcBef>
                <a:spcPts val="0"/>
              </a:spcBef>
              <a:spcAft>
                <a:spcPts val="0"/>
              </a:spcAft>
              <a:buClr>
                <a:schemeClr val="accent1"/>
              </a:buClr>
              <a:buSzPts val="1600"/>
              <a:buNone/>
              <a:defRPr>
                <a:solidFill>
                  <a:schemeClr val="accent1"/>
                </a:solidFill>
              </a:defRPr>
            </a:lvl8pPr>
            <a:lvl9pPr lvl="8" rtl="0">
              <a:lnSpc>
                <a:spcPct val="100000"/>
              </a:lnSpc>
              <a:spcBef>
                <a:spcPts val="0"/>
              </a:spcBef>
              <a:spcAft>
                <a:spcPts val="0"/>
              </a:spcAft>
              <a:buClr>
                <a:schemeClr val="accent1"/>
              </a:buClr>
              <a:buSzPts val="1600"/>
              <a:buNone/>
              <a:defRPr>
                <a:solidFill>
                  <a:schemeClr val="accent1"/>
                </a:solidFill>
              </a:defRPr>
            </a:lvl9pPr>
          </a:lstStyle>
          <a:p>
            <a:endParaRPr/>
          </a:p>
        </p:txBody>
      </p:sp>
    </p:spTree>
    <p:extLst>
      <p:ext uri="{BB962C8B-B14F-4D97-AF65-F5344CB8AC3E}">
        <p14:creationId xmlns:p14="http://schemas.microsoft.com/office/powerpoint/2010/main" val="3806933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78"/>
        <p:cNvGrpSpPr/>
        <p:nvPr/>
      </p:nvGrpSpPr>
      <p:grpSpPr>
        <a:xfrm>
          <a:off x="0" y="0"/>
          <a:ext cx="0" cy="0"/>
          <a:chOff x="0" y="0"/>
          <a:chExt cx="0" cy="0"/>
        </a:xfrm>
      </p:grpSpPr>
      <p:sp>
        <p:nvSpPr>
          <p:cNvPr id="279" name="Google Shape;279;p18"/>
          <p:cNvSpPr txBox="1">
            <a:spLocks noGrp="1"/>
          </p:cNvSpPr>
          <p:nvPr>
            <p:ph type="subTitle" idx="1"/>
          </p:nvPr>
        </p:nvSpPr>
        <p:spPr>
          <a:xfrm>
            <a:off x="720000" y="3551148"/>
            <a:ext cx="2293800" cy="7995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80" name="Google Shape;280;p18"/>
          <p:cNvSpPr txBox="1">
            <a:spLocks noGrp="1"/>
          </p:cNvSpPr>
          <p:nvPr>
            <p:ph type="subTitle" idx="2"/>
          </p:nvPr>
        </p:nvSpPr>
        <p:spPr>
          <a:xfrm>
            <a:off x="720000" y="2985275"/>
            <a:ext cx="2293800" cy="513300"/>
          </a:xfrm>
          <a:prstGeom prst="rect">
            <a:avLst/>
          </a:prstGeom>
        </p:spPr>
        <p:txBody>
          <a:bodyPr spcFirstLastPara="1" wrap="square" lIns="0" tIns="0" rIns="0" bIns="0" anchor="b" anchorCtr="0">
            <a:noAutofit/>
          </a:bodyPr>
          <a:lstStyle>
            <a:lvl1pPr lvl="0" algn="ctr" rtl="0">
              <a:spcBef>
                <a:spcPts val="0"/>
              </a:spcBef>
              <a:spcAft>
                <a:spcPts val="0"/>
              </a:spcAft>
              <a:buSzPts val="2000"/>
              <a:buFont typeface="Henny Penny"/>
              <a:buNone/>
              <a:defRPr sz="2300">
                <a:solidFill>
                  <a:schemeClr val="accent2"/>
                </a:solidFill>
                <a:latin typeface="Nerko One"/>
                <a:ea typeface="Nerko One"/>
                <a:cs typeface="Nerko One"/>
                <a:sym typeface="Nerko One"/>
              </a:defRPr>
            </a:lvl1pPr>
            <a:lvl2pPr lvl="1" algn="ctr" rtl="0">
              <a:spcBef>
                <a:spcPts val="0"/>
              </a:spcBef>
              <a:spcAft>
                <a:spcPts val="0"/>
              </a:spcAft>
              <a:buSzPts val="2000"/>
              <a:buFont typeface="Henny Penny"/>
              <a:buNone/>
              <a:defRPr sz="2000">
                <a:latin typeface="Henny Penny"/>
                <a:ea typeface="Henny Penny"/>
                <a:cs typeface="Henny Penny"/>
                <a:sym typeface="Henny Penny"/>
              </a:defRPr>
            </a:lvl2pPr>
            <a:lvl3pPr lvl="2" algn="ctr" rtl="0">
              <a:spcBef>
                <a:spcPts val="0"/>
              </a:spcBef>
              <a:spcAft>
                <a:spcPts val="0"/>
              </a:spcAft>
              <a:buSzPts val="2000"/>
              <a:buFont typeface="Henny Penny"/>
              <a:buNone/>
              <a:defRPr sz="2000">
                <a:latin typeface="Henny Penny"/>
                <a:ea typeface="Henny Penny"/>
                <a:cs typeface="Henny Penny"/>
                <a:sym typeface="Henny Penny"/>
              </a:defRPr>
            </a:lvl3pPr>
            <a:lvl4pPr lvl="3" algn="ctr" rtl="0">
              <a:spcBef>
                <a:spcPts val="0"/>
              </a:spcBef>
              <a:spcAft>
                <a:spcPts val="0"/>
              </a:spcAft>
              <a:buSzPts val="2000"/>
              <a:buFont typeface="Henny Penny"/>
              <a:buNone/>
              <a:defRPr sz="2000">
                <a:latin typeface="Henny Penny"/>
                <a:ea typeface="Henny Penny"/>
                <a:cs typeface="Henny Penny"/>
                <a:sym typeface="Henny Penny"/>
              </a:defRPr>
            </a:lvl4pPr>
            <a:lvl5pPr lvl="4" algn="ctr" rtl="0">
              <a:spcBef>
                <a:spcPts val="0"/>
              </a:spcBef>
              <a:spcAft>
                <a:spcPts val="0"/>
              </a:spcAft>
              <a:buSzPts val="2000"/>
              <a:buFont typeface="Henny Penny"/>
              <a:buNone/>
              <a:defRPr sz="2000">
                <a:latin typeface="Henny Penny"/>
                <a:ea typeface="Henny Penny"/>
                <a:cs typeface="Henny Penny"/>
                <a:sym typeface="Henny Penny"/>
              </a:defRPr>
            </a:lvl5pPr>
            <a:lvl6pPr lvl="5" algn="ctr" rtl="0">
              <a:spcBef>
                <a:spcPts val="0"/>
              </a:spcBef>
              <a:spcAft>
                <a:spcPts val="0"/>
              </a:spcAft>
              <a:buSzPts val="2000"/>
              <a:buFont typeface="Henny Penny"/>
              <a:buNone/>
              <a:defRPr sz="2000">
                <a:latin typeface="Henny Penny"/>
                <a:ea typeface="Henny Penny"/>
                <a:cs typeface="Henny Penny"/>
                <a:sym typeface="Henny Penny"/>
              </a:defRPr>
            </a:lvl6pPr>
            <a:lvl7pPr lvl="6" algn="ctr" rtl="0">
              <a:spcBef>
                <a:spcPts val="0"/>
              </a:spcBef>
              <a:spcAft>
                <a:spcPts val="0"/>
              </a:spcAft>
              <a:buSzPts val="2000"/>
              <a:buFont typeface="Henny Penny"/>
              <a:buNone/>
              <a:defRPr sz="2000">
                <a:latin typeface="Henny Penny"/>
                <a:ea typeface="Henny Penny"/>
                <a:cs typeface="Henny Penny"/>
                <a:sym typeface="Henny Penny"/>
              </a:defRPr>
            </a:lvl7pPr>
            <a:lvl8pPr lvl="7" algn="ctr" rtl="0">
              <a:spcBef>
                <a:spcPts val="0"/>
              </a:spcBef>
              <a:spcAft>
                <a:spcPts val="0"/>
              </a:spcAft>
              <a:buSzPts val="2000"/>
              <a:buFont typeface="Henny Penny"/>
              <a:buNone/>
              <a:defRPr sz="2000">
                <a:latin typeface="Henny Penny"/>
                <a:ea typeface="Henny Penny"/>
                <a:cs typeface="Henny Penny"/>
                <a:sym typeface="Henny Penny"/>
              </a:defRPr>
            </a:lvl8pPr>
            <a:lvl9pPr lvl="8" algn="ctr" rtl="0">
              <a:spcBef>
                <a:spcPts val="0"/>
              </a:spcBef>
              <a:spcAft>
                <a:spcPts val="0"/>
              </a:spcAft>
              <a:buSzPts val="2000"/>
              <a:buFont typeface="Henny Penny"/>
              <a:buNone/>
              <a:defRPr sz="2000">
                <a:latin typeface="Henny Penny"/>
                <a:ea typeface="Henny Penny"/>
                <a:cs typeface="Henny Penny"/>
                <a:sym typeface="Henny Penny"/>
              </a:defRPr>
            </a:lvl9pPr>
          </a:lstStyle>
          <a:p>
            <a:endParaRPr/>
          </a:p>
        </p:txBody>
      </p:sp>
      <p:sp>
        <p:nvSpPr>
          <p:cNvPr id="281" name="Google Shape;281;p18"/>
          <p:cNvSpPr txBox="1">
            <a:spLocks noGrp="1"/>
          </p:cNvSpPr>
          <p:nvPr>
            <p:ph type="subTitle" idx="3"/>
          </p:nvPr>
        </p:nvSpPr>
        <p:spPr>
          <a:xfrm>
            <a:off x="3425100" y="3551148"/>
            <a:ext cx="2293800" cy="7995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82" name="Google Shape;282;p18"/>
          <p:cNvSpPr txBox="1">
            <a:spLocks noGrp="1"/>
          </p:cNvSpPr>
          <p:nvPr>
            <p:ph type="subTitle" idx="4"/>
          </p:nvPr>
        </p:nvSpPr>
        <p:spPr>
          <a:xfrm>
            <a:off x="3425100" y="2985275"/>
            <a:ext cx="2293800" cy="513300"/>
          </a:xfrm>
          <a:prstGeom prst="rect">
            <a:avLst/>
          </a:prstGeom>
        </p:spPr>
        <p:txBody>
          <a:bodyPr spcFirstLastPara="1" wrap="square" lIns="0" tIns="0" rIns="0" bIns="0" anchor="b" anchorCtr="0">
            <a:noAutofit/>
          </a:bodyPr>
          <a:lstStyle>
            <a:lvl1pPr lvl="0" algn="ctr" rtl="0">
              <a:spcBef>
                <a:spcPts val="0"/>
              </a:spcBef>
              <a:spcAft>
                <a:spcPts val="0"/>
              </a:spcAft>
              <a:buSzPts val="2000"/>
              <a:buFont typeface="Henny Penny"/>
              <a:buNone/>
              <a:defRPr sz="2300">
                <a:solidFill>
                  <a:schemeClr val="accent2"/>
                </a:solidFill>
                <a:latin typeface="Nerko One"/>
                <a:ea typeface="Nerko One"/>
                <a:cs typeface="Nerko One"/>
                <a:sym typeface="Nerko One"/>
              </a:defRPr>
            </a:lvl1pPr>
            <a:lvl2pPr lvl="1" algn="ctr" rtl="0">
              <a:spcBef>
                <a:spcPts val="0"/>
              </a:spcBef>
              <a:spcAft>
                <a:spcPts val="0"/>
              </a:spcAft>
              <a:buSzPts val="2000"/>
              <a:buFont typeface="Henny Penny"/>
              <a:buNone/>
              <a:defRPr sz="2000">
                <a:latin typeface="Henny Penny"/>
                <a:ea typeface="Henny Penny"/>
                <a:cs typeface="Henny Penny"/>
                <a:sym typeface="Henny Penny"/>
              </a:defRPr>
            </a:lvl2pPr>
            <a:lvl3pPr lvl="2" algn="ctr" rtl="0">
              <a:spcBef>
                <a:spcPts val="0"/>
              </a:spcBef>
              <a:spcAft>
                <a:spcPts val="0"/>
              </a:spcAft>
              <a:buSzPts val="2000"/>
              <a:buFont typeface="Henny Penny"/>
              <a:buNone/>
              <a:defRPr sz="2000">
                <a:latin typeface="Henny Penny"/>
                <a:ea typeface="Henny Penny"/>
                <a:cs typeface="Henny Penny"/>
                <a:sym typeface="Henny Penny"/>
              </a:defRPr>
            </a:lvl3pPr>
            <a:lvl4pPr lvl="3" algn="ctr" rtl="0">
              <a:spcBef>
                <a:spcPts val="0"/>
              </a:spcBef>
              <a:spcAft>
                <a:spcPts val="0"/>
              </a:spcAft>
              <a:buSzPts val="2000"/>
              <a:buFont typeface="Henny Penny"/>
              <a:buNone/>
              <a:defRPr sz="2000">
                <a:latin typeface="Henny Penny"/>
                <a:ea typeface="Henny Penny"/>
                <a:cs typeface="Henny Penny"/>
                <a:sym typeface="Henny Penny"/>
              </a:defRPr>
            </a:lvl4pPr>
            <a:lvl5pPr lvl="4" algn="ctr" rtl="0">
              <a:spcBef>
                <a:spcPts val="0"/>
              </a:spcBef>
              <a:spcAft>
                <a:spcPts val="0"/>
              </a:spcAft>
              <a:buSzPts val="2000"/>
              <a:buFont typeface="Henny Penny"/>
              <a:buNone/>
              <a:defRPr sz="2000">
                <a:latin typeface="Henny Penny"/>
                <a:ea typeface="Henny Penny"/>
                <a:cs typeface="Henny Penny"/>
                <a:sym typeface="Henny Penny"/>
              </a:defRPr>
            </a:lvl5pPr>
            <a:lvl6pPr lvl="5" algn="ctr" rtl="0">
              <a:spcBef>
                <a:spcPts val="0"/>
              </a:spcBef>
              <a:spcAft>
                <a:spcPts val="0"/>
              </a:spcAft>
              <a:buSzPts val="2000"/>
              <a:buFont typeface="Henny Penny"/>
              <a:buNone/>
              <a:defRPr sz="2000">
                <a:latin typeface="Henny Penny"/>
                <a:ea typeface="Henny Penny"/>
                <a:cs typeface="Henny Penny"/>
                <a:sym typeface="Henny Penny"/>
              </a:defRPr>
            </a:lvl6pPr>
            <a:lvl7pPr lvl="6" algn="ctr" rtl="0">
              <a:spcBef>
                <a:spcPts val="0"/>
              </a:spcBef>
              <a:spcAft>
                <a:spcPts val="0"/>
              </a:spcAft>
              <a:buSzPts val="2000"/>
              <a:buFont typeface="Henny Penny"/>
              <a:buNone/>
              <a:defRPr sz="2000">
                <a:latin typeface="Henny Penny"/>
                <a:ea typeface="Henny Penny"/>
                <a:cs typeface="Henny Penny"/>
                <a:sym typeface="Henny Penny"/>
              </a:defRPr>
            </a:lvl7pPr>
            <a:lvl8pPr lvl="7" algn="ctr" rtl="0">
              <a:spcBef>
                <a:spcPts val="0"/>
              </a:spcBef>
              <a:spcAft>
                <a:spcPts val="0"/>
              </a:spcAft>
              <a:buSzPts val="2000"/>
              <a:buFont typeface="Henny Penny"/>
              <a:buNone/>
              <a:defRPr sz="2000">
                <a:latin typeface="Henny Penny"/>
                <a:ea typeface="Henny Penny"/>
                <a:cs typeface="Henny Penny"/>
                <a:sym typeface="Henny Penny"/>
              </a:defRPr>
            </a:lvl8pPr>
            <a:lvl9pPr lvl="8" algn="ctr" rtl="0">
              <a:spcBef>
                <a:spcPts val="0"/>
              </a:spcBef>
              <a:spcAft>
                <a:spcPts val="0"/>
              </a:spcAft>
              <a:buSzPts val="2000"/>
              <a:buFont typeface="Henny Penny"/>
              <a:buNone/>
              <a:defRPr sz="2000">
                <a:latin typeface="Henny Penny"/>
                <a:ea typeface="Henny Penny"/>
                <a:cs typeface="Henny Penny"/>
                <a:sym typeface="Henny Penny"/>
              </a:defRPr>
            </a:lvl9pPr>
          </a:lstStyle>
          <a:p>
            <a:endParaRPr/>
          </a:p>
        </p:txBody>
      </p:sp>
      <p:sp>
        <p:nvSpPr>
          <p:cNvPr id="283" name="Google Shape;283;p18"/>
          <p:cNvSpPr txBox="1">
            <a:spLocks noGrp="1"/>
          </p:cNvSpPr>
          <p:nvPr>
            <p:ph type="subTitle" idx="5"/>
          </p:nvPr>
        </p:nvSpPr>
        <p:spPr>
          <a:xfrm>
            <a:off x="6130200" y="3551148"/>
            <a:ext cx="2293800" cy="7995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84" name="Google Shape;284;p18"/>
          <p:cNvSpPr txBox="1">
            <a:spLocks noGrp="1"/>
          </p:cNvSpPr>
          <p:nvPr>
            <p:ph type="subTitle" idx="6"/>
          </p:nvPr>
        </p:nvSpPr>
        <p:spPr>
          <a:xfrm>
            <a:off x="6130200" y="2985275"/>
            <a:ext cx="2293800" cy="513300"/>
          </a:xfrm>
          <a:prstGeom prst="rect">
            <a:avLst/>
          </a:prstGeom>
        </p:spPr>
        <p:txBody>
          <a:bodyPr spcFirstLastPara="1" wrap="square" lIns="0" tIns="0" rIns="0" bIns="0" anchor="b" anchorCtr="0">
            <a:noAutofit/>
          </a:bodyPr>
          <a:lstStyle>
            <a:lvl1pPr lvl="0" algn="ctr" rtl="0">
              <a:spcBef>
                <a:spcPts val="0"/>
              </a:spcBef>
              <a:spcAft>
                <a:spcPts val="0"/>
              </a:spcAft>
              <a:buSzPts val="2000"/>
              <a:buFont typeface="Henny Penny"/>
              <a:buNone/>
              <a:defRPr sz="2300">
                <a:solidFill>
                  <a:schemeClr val="accent2"/>
                </a:solidFill>
                <a:latin typeface="Nerko One"/>
                <a:ea typeface="Nerko One"/>
                <a:cs typeface="Nerko One"/>
                <a:sym typeface="Nerko One"/>
              </a:defRPr>
            </a:lvl1pPr>
            <a:lvl2pPr lvl="1" algn="ctr" rtl="0">
              <a:spcBef>
                <a:spcPts val="0"/>
              </a:spcBef>
              <a:spcAft>
                <a:spcPts val="0"/>
              </a:spcAft>
              <a:buSzPts val="2000"/>
              <a:buFont typeface="Henny Penny"/>
              <a:buNone/>
              <a:defRPr sz="2000">
                <a:latin typeface="Henny Penny"/>
                <a:ea typeface="Henny Penny"/>
                <a:cs typeface="Henny Penny"/>
                <a:sym typeface="Henny Penny"/>
              </a:defRPr>
            </a:lvl2pPr>
            <a:lvl3pPr lvl="2" algn="ctr" rtl="0">
              <a:spcBef>
                <a:spcPts val="0"/>
              </a:spcBef>
              <a:spcAft>
                <a:spcPts val="0"/>
              </a:spcAft>
              <a:buSzPts val="2000"/>
              <a:buFont typeface="Henny Penny"/>
              <a:buNone/>
              <a:defRPr sz="2000">
                <a:latin typeface="Henny Penny"/>
                <a:ea typeface="Henny Penny"/>
                <a:cs typeface="Henny Penny"/>
                <a:sym typeface="Henny Penny"/>
              </a:defRPr>
            </a:lvl3pPr>
            <a:lvl4pPr lvl="3" algn="ctr" rtl="0">
              <a:spcBef>
                <a:spcPts val="0"/>
              </a:spcBef>
              <a:spcAft>
                <a:spcPts val="0"/>
              </a:spcAft>
              <a:buSzPts val="2000"/>
              <a:buFont typeface="Henny Penny"/>
              <a:buNone/>
              <a:defRPr sz="2000">
                <a:latin typeface="Henny Penny"/>
                <a:ea typeface="Henny Penny"/>
                <a:cs typeface="Henny Penny"/>
                <a:sym typeface="Henny Penny"/>
              </a:defRPr>
            </a:lvl4pPr>
            <a:lvl5pPr lvl="4" algn="ctr" rtl="0">
              <a:spcBef>
                <a:spcPts val="0"/>
              </a:spcBef>
              <a:spcAft>
                <a:spcPts val="0"/>
              </a:spcAft>
              <a:buSzPts val="2000"/>
              <a:buFont typeface="Henny Penny"/>
              <a:buNone/>
              <a:defRPr sz="2000">
                <a:latin typeface="Henny Penny"/>
                <a:ea typeface="Henny Penny"/>
                <a:cs typeface="Henny Penny"/>
                <a:sym typeface="Henny Penny"/>
              </a:defRPr>
            </a:lvl5pPr>
            <a:lvl6pPr lvl="5" algn="ctr" rtl="0">
              <a:spcBef>
                <a:spcPts val="0"/>
              </a:spcBef>
              <a:spcAft>
                <a:spcPts val="0"/>
              </a:spcAft>
              <a:buSzPts val="2000"/>
              <a:buFont typeface="Henny Penny"/>
              <a:buNone/>
              <a:defRPr sz="2000">
                <a:latin typeface="Henny Penny"/>
                <a:ea typeface="Henny Penny"/>
                <a:cs typeface="Henny Penny"/>
                <a:sym typeface="Henny Penny"/>
              </a:defRPr>
            </a:lvl6pPr>
            <a:lvl7pPr lvl="6" algn="ctr" rtl="0">
              <a:spcBef>
                <a:spcPts val="0"/>
              </a:spcBef>
              <a:spcAft>
                <a:spcPts val="0"/>
              </a:spcAft>
              <a:buSzPts val="2000"/>
              <a:buFont typeface="Henny Penny"/>
              <a:buNone/>
              <a:defRPr sz="2000">
                <a:latin typeface="Henny Penny"/>
                <a:ea typeface="Henny Penny"/>
                <a:cs typeface="Henny Penny"/>
                <a:sym typeface="Henny Penny"/>
              </a:defRPr>
            </a:lvl7pPr>
            <a:lvl8pPr lvl="7" algn="ctr" rtl="0">
              <a:spcBef>
                <a:spcPts val="0"/>
              </a:spcBef>
              <a:spcAft>
                <a:spcPts val="0"/>
              </a:spcAft>
              <a:buSzPts val="2000"/>
              <a:buFont typeface="Henny Penny"/>
              <a:buNone/>
              <a:defRPr sz="2000">
                <a:latin typeface="Henny Penny"/>
                <a:ea typeface="Henny Penny"/>
                <a:cs typeface="Henny Penny"/>
                <a:sym typeface="Henny Penny"/>
              </a:defRPr>
            </a:lvl8pPr>
            <a:lvl9pPr lvl="8" algn="ctr" rtl="0">
              <a:spcBef>
                <a:spcPts val="0"/>
              </a:spcBef>
              <a:spcAft>
                <a:spcPts val="0"/>
              </a:spcAft>
              <a:buSzPts val="2000"/>
              <a:buFont typeface="Henny Penny"/>
              <a:buNone/>
              <a:defRPr sz="2000">
                <a:latin typeface="Henny Penny"/>
                <a:ea typeface="Henny Penny"/>
                <a:cs typeface="Henny Penny"/>
                <a:sym typeface="Henny Penny"/>
              </a:defRPr>
            </a:lvl9pPr>
          </a:lstStyle>
          <a:p>
            <a:endParaRPr/>
          </a:p>
        </p:txBody>
      </p:sp>
      <p:sp>
        <p:nvSpPr>
          <p:cNvPr id="285" name="Google Shape;285;p18"/>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43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6" name="Google Shape;286;p18"/>
          <p:cNvSpPr/>
          <p:nvPr/>
        </p:nvSpPr>
        <p:spPr>
          <a:xfrm rot="-5108702">
            <a:off x="5920486" y="23793"/>
            <a:ext cx="4661767" cy="3602507"/>
          </a:xfrm>
          <a:custGeom>
            <a:avLst/>
            <a:gdLst/>
            <a:ahLst/>
            <a:cxnLst/>
            <a:rect l="l" t="t" r="r" b="b"/>
            <a:pathLst>
              <a:path w="240209" h="185628" extrusionOk="0">
                <a:moveTo>
                  <a:pt x="220788" y="1"/>
                </a:moveTo>
                <a:cubicBezTo>
                  <a:pt x="213773" y="1"/>
                  <a:pt x="206748" y="2204"/>
                  <a:pt x="201109" y="6379"/>
                </a:cubicBezTo>
                <a:cubicBezTo>
                  <a:pt x="195156" y="10785"/>
                  <a:pt x="191393" y="16250"/>
                  <a:pt x="190512" y="23453"/>
                </a:cubicBezTo>
                <a:cubicBezTo>
                  <a:pt x="189607" y="30930"/>
                  <a:pt x="192524" y="37669"/>
                  <a:pt x="187500" y="44336"/>
                </a:cubicBezTo>
                <a:cubicBezTo>
                  <a:pt x="183999" y="48980"/>
                  <a:pt x="178451" y="50528"/>
                  <a:pt x="173308" y="52742"/>
                </a:cubicBezTo>
                <a:cubicBezTo>
                  <a:pt x="165449" y="56147"/>
                  <a:pt x="157925" y="61969"/>
                  <a:pt x="155496" y="70411"/>
                </a:cubicBezTo>
                <a:cubicBezTo>
                  <a:pt x="153722" y="76543"/>
                  <a:pt x="154781" y="83055"/>
                  <a:pt x="152448" y="89044"/>
                </a:cubicBezTo>
                <a:cubicBezTo>
                  <a:pt x="148620" y="98847"/>
                  <a:pt x="140559" y="101747"/>
                  <a:pt x="131086" y="101747"/>
                </a:cubicBezTo>
                <a:cubicBezTo>
                  <a:pt x="129950" y="101747"/>
                  <a:pt x="128795" y="101706"/>
                  <a:pt x="127623" y="101629"/>
                </a:cubicBezTo>
                <a:cubicBezTo>
                  <a:pt x="125871" y="101515"/>
                  <a:pt x="124142" y="101452"/>
                  <a:pt x="122435" y="101452"/>
                </a:cubicBezTo>
                <a:cubicBezTo>
                  <a:pt x="113055" y="101452"/>
                  <a:pt x="104375" y="103368"/>
                  <a:pt x="96548" y="109392"/>
                </a:cubicBezTo>
                <a:cubicBezTo>
                  <a:pt x="90654" y="113916"/>
                  <a:pt x="86535" y="120369"/>
                  <a:pt x="81118" y="125418"/>
                </a:cubicBezTo>
                <a:cubicBezTo>
                  <a:pt x="72509" y="133395"/>
                  <a:pt x="60853" y="137991"/>
                  <a:pt x="49125" y="138003"/>
                </a:cubicBezTo>
                <a:cubicBezTo>
                  <a:pt x="49086" y="138003"/>
                  <a:pt x="49047" y="138003"/>
                  <a:pt x="49007" y="138003"/>
                </a:cubicBezTo>
                <a:cubicBezTo>
                  <a:pt x="40502" y="138003"/>
                  <a:pt x="32073" y="135709"/>
                  <a:pt x="23591" y="135709"/>
                </a:cubicBezTo>
                <a:cubicBezTo>
                  <a:pt x="22649" y="135709"/>
                  <a:pt x="21708" y="135737"/>
                  <a:pt x="20765" y="135800"/>
                </a:cubicBezTo>
                <a:cubicBezTo>
                  <a:pt x="11287" y="136431"/>
                  <a:pt x="988" y="166804"/>
                  <a:pt x="0" y="176257"/>
                </a:cubicBezTo>
                <a:lnTo>
                  <a:pt x="240209" y="185627"/>
                </a:lnTo>
                <a:lnTo>
                  <a:pt x="230898" y="1605"/>
                </a:lnTo>
                <a:cubicBezTo>
                  <a:pt x="227639" y="526"/>
                  <a:pt x="224215" y="1"/>
                  <a:pt x="2207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87" name="Google Shape;287;p18"/>
          <p:cNvGrpSpPr/>
          <p:nvPr/>
        </p:nvGrpSpPr>
        <p:grpSpPr>
          <a:xfrm>
            <a:off x="8660500" y="3882038"/>
            <a:ext cx="1493588" cy="217350"/>
            <a:chOff x="7683975" y="539488"/>
            <a:chExt cx="1493588" cy="217350"/>
          </a:xfrm>
        </p:grpSpPr>
        <p:sp>
          <p:nvSpPr>
            <p:cNvPr id="288" name="Google Shape;288;p18"/>
            <p:cNvSpPr/>
            <p:nvPr/>
          </p:nvSpPr>
          <p:spPr>
            <a:xfrm>
              <a:off x="7684363" y="541563"/>
              <a:ext cx="223425" cy="214875"/>
            </a:xfrm>
            <a:custGeom>
              <a:avLst/>
              <a:gdLst/>
              <a:ahLst/>
              <a:cxnLst/>
              <a:rect l="l" t="t" r="r" b="b"/>
              <a:pathLst>
                <a:path w="8937" h="8595" extrusionOk="0">
                  <a:moveTo>
                    <a:pt x="1904" y="1"/>
                  </a:moveTo>
                  <a:cubicBezTo>
                    <a:pt x="1467" y="1"/>
                    <a:pt x="1034" y="175"/>
                    <a:pt x="699" y="525"/>
                  </a:cubicBezTo>
                  <a:cubicBezTo>
                    <a:pt x="0" y="1163"/>
                    <a:pt x="0" y="2258"/>
                    <a:pt x="669" y="2896"/>
                  </a:cubicBezTo>
                  <a:lnTo>
                    <a:pt x="5836" y="8093"/>
                  </a:lnTo>
                  <a:cubicBezTo>
                    <a:pt x="6170" y="8428"/>
                    <a:pt x="6604" y="8595"/>
                    <a:pt x="7040" y="8595"/>
                  </a:cubicBezTo>
                  <a:cubicBezTo>
                    <a:pt x="7477" y="8595"/>
                    <a:pt x="7918" y="8428"/>
                    <a:pt x="8268" y="8093"/>
                  </a:cubicBezTo>
                  <a:cubicBezTo>
                    <a:pt x="8936" y="7394"/>
                    <a:pt x="8936" y="6331"/>
                    <a:pt x="8268" y="5662"/>
                  </a:cubicBezTo>
                  <a:lnTo>
                    <a:pt x="3131" y="525"/>
                  </a:lnTo>
                  <a:cubicBezTo>
                    <a:pt x="2781" y="175"/>
                    <a:pt x="2341" y="1"/>
                    <a:pt x="19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8"/>
            <p:cNvSpPr/>
            <p:nvPr/>
          </p:nvSpPr>
          <p:spPr>
            <a:xfrm>
              <a:off x="7683975" y="541175"/>
              <a:ext cx="224200" cy="215650"/>
            </a:xfrm>
            <a:custGeom>
              <a:avLst/>
              <a:gdLst/>
              <a:ahLst/>
              <a:cxnLst/>
              <a:rect l="l" t="t" r="r" b="b"/>
              <a:pathLst>
                <a:path w="8968" h="8626" extrusionOk="0">
                  <a:moveTo>
                    <a:pt x="7071" y="1"/>
                  </a:moveTo>
                  <a:cubicBezTo>
                    <a:pt x="6635" y="1"/>
                    <a:pt x="6201" y="175"/>
                    <a:pt x="5867" y="525"/>
                  </a:cubicBezTo>
                  <a:lnTo>
                    <a:pt x="700" y="5692"/>
                  </a:lnTo>
                  <a:cubicBezTo>
                    <a:pt x="1" y="6361"/>
                    <a:pt x="1" y="7425"/>
                    <a:pt x="700" y="8124"/>
                  </a:cubicBezTo>
                  <a:cubicBezTo>
                    <a:pt x="1034" y="8458"/>
                    <a:pt x="1467" y="8625"/>
                    <a:pt x="1904" y="8625"/>
                  </a:cubicBezTo>
                  <a:cubicBezTo>
                    <a:pt x="2341" y="8625"/>
                    <a:pt x="2782" y="8458"/>
                    <a:pt x="3131" y="8124"/>
                  </a:cubicBezTo>
                  <a:lnTo>
                    <a:pt x="8299" y="2957"/>
                  </a:lnTo>
                  <a:cubicBezTo>
                    <a:pt x="8967" y="2258"/>
                    <a:pt x="8967" y="1194"/>
                    <a:pt x="8299" y="525"/>
                  </a:cubicBezTo>
                  <a:cubicBezTo>
                    <a:pt x="7949" y="175"/>
                    <a:pt x="7508" y="1"/>
                    <a:pt x="70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8"/>
            <p:cNvSpPr/>
            <p:nvPr/>
          </p:nvSpPr>
          <p:spPr>
            <a:xfrm>
              <a:off x="8348488" y="539488"/>
              <a:ext cx="60825" cy="60800"/>
            </a:xfrm>
            <a:custGeom>
              <a:avLst/>
              <a:gdLst/>
              <a:ahLst/>
              <a:cxnLst/>
              <a:rect l="l" t="t" r="r" b="b"/>
              <a:pathLst>
                <a:path w="2433" h="2432" extrusionOk="0">
                  <a:moveTo>
                    <a:pt x="1217" y="0"/>
                  </a:moveTo>
                  <a:cubicBezTo>
                    <a:pt x="548" y="0"/>
                    <a:pt x="1" y="547"/>
                    <a:pt x="1" y="1216"/>
                  </a:cubicBezTo>
                  <a:cubicBezTo>
                    <a:pt x="1" y="1885"/>
                    <a:pt x="548" y="2432"/>
                    <a:pt x="1217" y="2432"/>
                  </a:cubicBezTo>
                  <a:cubicBezTo>
                    <a:pt x="1885" y="2432"/>
                    <a:pt x="2433" y="1885"/>
                    <a:pt x="2433" y="1216"/>
                  </a:cubicBezTo>
                  <a:cubicBezTo>
                    <a:pt x="2433" y="547"/>
                    <a:pt x="1885" y="0"/>
                    <a:pt x="1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8"/>
            <p:cNvSpPr/>
            <p:nvPr/>
          </p:nvSpPr>
          <p:spPr>
            <a:xfrm>
              <a:off x="8347738" y="696013"/>
              <a:ext cx="60825" cy="60825"/>
            </a:xfrm>
            <a:custGeom>
              <a:avLst/>
              <a:gdLst/>
              <a:ahLst/>
              <a:cxnLst/>
              <a:rect l="l" t="t" r="r" b="b"/>
              <a:pathLst>
                <a:path w="2433" h="2433" extrusionOk="0">
                  <a:moveTo>
                    <a:pt x="1216" y="1"/>
                  </a:moveTo>
                  <a:cubicBezTo>
                    <a:pt x="517" y="1"/>
                    <a:pt x="1" y="578"/>
                    <a:pt x="1" y="1216"/>
                  </a:cubicBezTo>
                  <a:cubicBezTo>
                    <a:pt x="1" y="1915"/>
                    <a:pt x="548" y="2432"/>
                    <a:pt x="1216" y="2432"/>
                  </a:cubicBezTo>
                  <a:cubicBezTo>
                    <a:pt x="1885" y="2432"/>
                    <a:pt x="2432" y="1855"/>
                    <a:pt x="2432" y="1216"/>
                  </a:cubicBezTo>
                  <a:cubicBezTo>
                    <a:pt x="2432" y="548"/>
                    <a:pt x="188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8"/>
            <p:cNvSpPr/>
            <p:nvPr/>
          </p:nvSpPr>
          <p:spPr>
            <a:xfrm>
              <a:off x="8500488" y="539488"/>
              <a:ext cx="60800" cy="60800"/>
            </a:xfrm>
            <a:custGeom>
              <a:avLst/>
              <a:gdLst/>
              <a:ahLst/>
              <a:cxnLst/>
              <a:rect l="l" t="t" r="r" b="b"/>
              <a:pathLst>
                <a:path w="2432" h="2432" extrusionOk="0">
                  <a:moveTo>
                    <a:pt x="1216" y="0"/>
                  </a:moveTo>
                  <a:cubicBezTo>
                    <a:pt x="547" y="0"/>
                    <a:pt x="0" y="547"/>
                    <a:pt x="0" y="1216"/>
                  </a:cubicBezTo>
                  <a:cubicBezTo>
                    <a:pt x="0" y="1885"/>
                    <a:pt x="547" y="2432"/>
                    <a:pt x="1216" y="2432"/>
                  </a:cubicBezTo>
                  <a:cubicBezTo>
                    <a:pt x="1885" y="2432"/>
                    <a:pt x="2432" y="1885"/>
                    <a:pt x="2432" y="1216"/>
                  </a:cubicBezTo>
                  <a:cubicBezTo>
                    <a:pt x="2432" y="547"/>
                    <a:pt x="1885" y="0"/>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8"/>
            <p:cNvSpPr/>
            <p:nvPr/>
          </p:nvSpPr>
          <p:spPr>
            <a:xfrm>
              <a:off x="8500488" y="696013"/>
              <a:ext cx="60800" cy="60825"/>
            </a:xfrm>
            <a:custGeom>
              <a:avLst/>
              <a:gdLst/>
              <a:ahLst/>
              <a:cxnLst/>
              <a:rect l="l" t="t" r="r" b="b"/>
              <a:pathLst>
                <a:path w="2432" h="2433" extrusionOk="0">
                  <a:moveTo>
                    <a:pt x="1216" y="1"/>
                  </a:moveTo>
                  <a:cubicBezTo>
                    <a:pt x="517" y="1"/>
                    <a:pt x="0" y="578"/>
                    <a:pt x="0" y="1216"/>
                  </a:cubicBezTo>
                  <a:cubicBezTo>
                    <a:pt x="0" y="1915"/>
                    <a:pt x="578" y="2432"/>
                    <a:pt x="1216" y="2432"/>
                  </a:cubicBezTo>
                  <a:cubicBezTo>
                    <a:pt x="1915" y="2432"/>
                    <a:pt x="2432" y="1855"/>
                    <a:pt x="2432" y="1216"/>
                  </a:cubicBezTo>
                  <a:cubicBezTo>
                    <a:pt x="2432" y="548"/>
                    <a:pt x="191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8"/>
            <p:cNvSpPr/>
            <p:nvPr/>
          </p:nvSpPr>
          <p:spPr>
            <a:xfrm>
              <a:off x="8039988" y="539488"/>
              <a:ext cx="60800" cy="60800"/>
            </a:xfrm>
            <a:custGeom>
              <a:avLst/>
              <a:gdLst/>
              <a:ahLst/>
              <a:cxnLst/>
              <a:rect l="l" t="t" r="r" b="b"/>
              <a:pathLst>
                <a:path w="2432" h="2432" extrusionOk="0">
                  <a:moveTo>
                    <a:pt x="1216" y="0"/>
                  </a:moveTo>
                  <a:cubicBezTo>
                    <a:pt x="547" y="0"/>
                    <a:pt x="0" y="547"/>
                    <a:pt x="0" y="1216"/>
                  </a:cubicBezTo>
                  <a:cubicBezTo>
                    <a:pt x="0" y="1885"/>
                    <a:pt x="547" y="2432"/>
                    <a:pt x="1216" y="2432"/>
                  </a:cubicBezTo>
                  <a:cubicBezTo>
                    <a:pt x="1885" y="2432"/>
                    <a:pt x="2432" y="1885"/>
                    <a:pt x="2432" y="1216"/>
                  </a:cubicBezTo>
                  <a:cubicBezTo>
                    <a:pt x="2432" y="547"/>
                    <a:pt x="1885" y="0"/>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8"/>
            <p:cNvSpPr/>
            <p:nvPr/>
          </p:nvSpPr>
          <p:spPr>
            <a:xfrm>
              <a:off x="8038463" y="696013"/>
              <a:ext cx="61575" cy="60825"/>
            </a:xfrm>
            <a:custGeom>
              <a:avLst/>
              <a:gdLst/>
              <a:ahLst/>
              <a:cxnLst/>
              <a:rect l="l" t="t" r="r" b="b"/>
              <a:pathLst>
                <a:path w="2463" h="2433" extrusionOk="0">
                  <a:moveTo>
                    <a:pt x="1216" y="1"/>
                  </a:moveTo>
                  <a:cubicBezTo>
                    <a:pt x="548" y="1"/>
                    <a:pt x="0" y="578"/>
                    <a:pt x="0" y="1216"/>
                  </a:cubicBezTo>
                  <a:cubicBezTo>
                    <a:pt x="0" y="1915"/>
                    <a:pt x="578" y="2432"/>
                    <a:pt x="1216" y="2432"/>
                  </a:cubicBezTo>
                  <a:cubicBezTo>
                    <a:pt x="1915" y="2432"/>
                    <a:pt x="2463" y="1855"/>
                    <a:pt x="2463" y="1216"/>
                  </a:cubicBezTo>
                  <a:cubicBezTo>
                    <a:pt x="2463" y="548"/>
                    <a:pt x="191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8"/>
            <p:cNvSpPr/>
            <p:nvPr/>
          </p:nvSpPr>
          <p:spPr>
            <a:xfrm>
              <a:off x="8191963" y="539488"/>
              <a:ext cx="60825" cy="60800"/>
            </a:xfrm>
            <a:custGeom>
              <a:avLst/>
              <a:gdLst/>
              <a:ahLst/>
              <a:cxnLst/>
              <a:rect l="l" t="t" r="r" b="b"/>
              <a:pathLst>
                <a:path w="2433" h="2432" extrusionOk="0">
                  <a:moveTo>
                    <a:pt x="1216" y="0"/>
                  </a:moveTo>
                  <a:cubicBezTo>
                    <a:pt x="548" y="0"/>
                    <a:pt x="0" y="547"/>
                    <a:pt x="0" y="1216"/>
                  </a:cubicBezTo>
                  <a:cubicBezTo>
                    <a:pt x="0" y="1885"/>
                    <a:pt x="548" y="2432"/>
                    <a:pt x="1216" y="2432"/>
                  </a:cubicBezTo>
                  <a:cubicBezTo>
                    <a:pt x="1885" y="2432"/>
                    <a:pt x="2432" y="1885"/>
                    <a:pt x="2432" y="1216"/>
                  </a:cubicBezTo>
                  <a:cubicBezTo>
                    <a:pt x="2432" y="547"/>
                    <a:pt x="1885" y="0"/>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8"/>
            <p:cNvSpPr/>
            <p:nvPr/>
          </p:nvSpPr>
          <p:spPr>
            <a:xfrm>
              <a:off x="8191963" y="696013"/>
              <a:ext cx="60825" cy="60825"/>
            </a:xfrm>
            <a:custGeom>
              <a:avLst/>
              <a:gdLst/>
              <a:ahLst/>
              <a:cxnLst/>
              <a:rect l="l" t="t" r="r" b="b"/>
              <a:pathLst>
                <a:path w="2433" h="2433" extrusionOk="0">
                  <a:moveTo>
                    <a:pt x="1216" y="1"/>
                  </a:moveTo>
                  <a:cubicBezTo>
                    <a:pt x="517" y="1"/>
                    <a:pt x="0" y="578"/>
                    <a:pt x="0" y="1216"/>
                  </a:cubicBezTo>
                  <a:cubicBezTo>
                    <a:pt x="0" y="1915"/>
                    <a:pt x="548" y="2432"/>
                    <a:pt x="1216" y="2432"/>
                  </a:cubicBezTo>
                  <a:cubicBezTo>
                    <a:pt x="1885" y="2432"/>
                    <a:pt x="2432" y="1855"/>
                    <a:pt x="2432" y="1216"/>
                  </a:cubicBezTo>
                  <a:cubicBezTo>
                    <a:pt x="2432" y="548"/>
                    <a:pt x="188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8"/>
            <p:cNvSpPr/>
            <p:nvPr/>
          </p:nvSpPr>
          <p:spPr>
            <a:xfrm>
              <a:off x="8964763" y="539488"/>
              <a:ext cx="60825" cy="60800"/>
            </a:xfrm>
            <a:custGeom>
              <a:avLst/>
              <a:gdLst/>
              <a:ahLst/>
              <a:cxnLst/>
              <a:rect l="l" t="t" r="r" b="b"/>
              <a:pathLst>
                <a:path w="2433" h="2432" extrusionOk="0">
                  <a:moveTo>
                    <a:pt x="1217" y="0"/>
                  </a:moveTo>
                  <a:cubicBezTo>
                    <a:pt x="548" y="0"/>
                    <a:pt x="1" y="547"/>
                    <a:pt x="1" y="1216"/>
                  </a:cubicBezTo>
                  <a:cubicBezTo>
                    <a:pt x="1" y="1885"/>
                    <a:pt x="548" y="2432"/>
                    <a:pt x="1217" y="2432"/>
                  </a:cubicBezTo>
                  <a:cubicBezTo>
                    <a:pt x="1885" y="2432"/>
                    <a:pt x="2432" y="1885"/>
                    <a:pt x="2432" y="1216"/>
                  </a:cubicBezTo>
                  <a:cubicBezTo>
                    <a:pt x="2432" y="547"/>
                    <a:pt x="1885" y="0"/>
                    <a:pt x="1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8"/>
            <p:cNvSpPr/>
            <p:nvPr/>
          </p:nvSpPr>
          <p:spPr>
            <a:xfrm>
              <a:off x="8964763" y="696013"/>
              <a:ext cx="60825" cy="60825"/>
            </a:xfrm>
            <a:custGeom>
              <a:avLst/>
              <a:gdLst/>
              <a:ahLst/>
              <a:cxnLst/>
              <a:rect l="l" t="t" r="r" b="b"/>
              <a:pathLst>
                <a:path w="2433" h="2433" extrusionOk="0">
                  <a:moveTo>
                    <a:pt x="1217" y="1"/>
                  </a:moveTo>
                  <a:cubicBezTo>
                    <a:pt x="548" y="1"/>
                    <a:pt x="1" y="578"/>
                    <a:pt x="1" y="1216"/>
                  </a:cubicBezTo>
                  <a:cubicBezTo>
                    <a:pt x="1" y="1915"/>
                    <a:pt x="578" y="2432"/>
                    <a:pt x="1217" y="2432"/>
                  </a:cubicBezTo>
                  <a:cubicBezTo>
                    <a:pt x="1916" y="2432"/>
                    <a:pt x="2432" y="1855"/>
                    <a:pt x="2432" y="1216"/>
                  </a:cubicBezTo>
                  <a:cubicBezTo>
                    <a:pt x="2432" y="548"/>
                    <a:pt x="1916" y="1"/>
                    <a:pt x="1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8"/>
            <p:cNvSpPr/>
            <p:nvPr/>
          </p:nvSpPr>
          <p:spPr>
            <a:xfrm>
              <a:off x="9116738" y="539488"/>
              <a:ext cx="60825" cy="60800"/>
            </a:xfrm>
            <a:custGeom>
              <a:avLst/>
              <a:gdLst/>
              <a:ahLst/>
              <a:cxnLst/>
              <a:rect l="l" t="t" r="r" b="b"/>
              <a:pathLst>
                <a:path w="2433" h="2432" extrusionOk="0">
                  <a:moveTo>
                    <a:pt x="1217" y="0"/>
                  </a:moveTo>
                  <a:cubicBezTo>
                    <a:pt x="548" y="0"/>
                    <a:pt x="1" y="578"/>
                    <a:pt x="1" y="1216"/>
                  </a:cubicBezTo>
                  <a:cubicBezTo>
                    <a:pt x="1" y="1885"/>
                    <a:pt x="579" y="2432"/>
                    <a:pt x="1217" y="2432"/>
                  </a:cubicBezTo>
                  <a:cubicBezTo>
                    <a:pt x="1916" y="2432"/>
                    <a:pt x="2433" y="1854"/>
                    <a:pt x="2433" y="1216"/>
                  </a:cubicBezTo>
                  <a:cubicBezTo>
                    <a:pt x="2433" y="517"/>
                    <a:pt x="1916" y="0"/>
                    <a:pt x="1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8"/>
            <p:cNvSpPr/>
            <p:nvPr/>
          </p:nvSpPr>
          <p:spPr>
            <a:xfrm>
              <a:off x="9116738" y="696013"/>
              <a:ext cx="60825" cy="60825"/>
            </a:xfrm>
            <a:custGeom>
              <a:avLst/>
              <a:gdLst/>
              <a:ahLst/>
              <a:cxnLst/>
              <a:rect l="l" t="t" r="r" b="b"/>
              <a:pathLst>
                <a:path w="2433" h="2433" extrusionOk="0">
                  <a:moveTo>
                    <a:pt x="1217" y="1"/>
                  </a:moveTo>
                  <a:cubicBezTo>
                    <a:pt x="548" y="1"/>
                    <a:pt x="1" y="578"/>
                    <a:pt x="1" y="1216"/>
                  </a:cubicBezTo>
                  <a:cubicBezTo>
                    <a:pt x="1" y="1915"/>
                    <a:pt x="579" y="2432"/>
                    <a:pt x="1217" y="2432"/>
                  </a:cubicBezTo>
                  <a:cubicBezTo>
                    <a:pt x="1916" y="2432"/>
                    <a:pt x="2433" y="1855"/>
                    <a:pt x="2433" y="1216"/>
                  </a:cubicBezTo>
                  <a:cubicBezTo>
                    <a:pt x="2433" y="548"/>
                    <a:pt x="1916" y="1"/>
                    <a:pt x="1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8"/>
            <p:cNvSpPr/>
            <p:nvPr/>
          </p:nvSpPr>
          <p:spPr>
            <a:xfrm>
              <a:off x="8656263" y="539488"/>
              <a:ext cx="60800" cy="60800"/>
            </a:xfrm>
            <a:custGeom>
              <a:avLst/>
              <a:gdLst/>
              <a:ahLst/>
              <a:cxnLst/>
              <a:rect l="l" t="t" r="r" b="b"/>
              <a:pathLst>
                <a:path w="2432" h="2432" extrusionOk="0">
                  <a:moveTo>
                    <a:pt x="1216" y="0"/>
                  </a:moveTo>
                  <a:cubicBezTo>
                    <a:pt x="547" y="0"/>
                    <a:pt x="0" y="547"/>
                    <a:pt x="0" y="1216"/>
                  </a:cubicBezTo>
                  <a:cubicBezTo>
                    <a:pt x="0" y="1885"/>
                    <a:pt x="547" y="2432"/>
                    <a:pt x="1216" y="2432"/>
                  </a:cubicBezTo>
                  <a:cubicBezTo>
                    <a:pt x="1885" y="2432"/>
                    <a:pt x="2432" y="1885"/>
                    <a:pt x="2432" y="1216"/>
                  </a:cubicBezTo>
                  <a:cubicBezTo>
                    <a:pt x="2432" y="547"/>
                    <a:pt x="1885" y="0"/>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8"/>
            <p:cNvSpPr/>
            <p:nvPr/>
          </p:nvSpPr>
          <p:spPr>
            <a:xfrm>
              <a:off x="8656263" y="696013"/>
              <a:ext cx="60800" cy="60825"/>
            </a:xfrm>
            <a:custGeom>
              <a:avLst/>
              <a:gdLst/>
              <a:ahLst/>
              <a:cxnLst/>
              <a:rect l="l" t="t" r="r" b="b"/>
              <a:pathLst>
                <a:path w="2432" h="2433" extrusionOk="0">
                  <a:moveTo>
                    <a:pt x="1216" y="1"/>
                  </a:moveTo>
                  <a:cubicBezTo>
                    <a:pt x="517" y="1"/>
                    <a:pt x="0" y="578"/>
                    <a:pt x="0" y="1216"/>
                  </a:cubicBezTo>
                  <a:cubicBezTo>
                    <a:pt x="0" y="1915"/>
                    <a:pt x="578" y="2432"/>
                    <a:pt x="1216" y="2432"/>
                  </a:cubicBezTo>
                  <a:cubicBezTo>
                    <a:pt x="1915" y="2432"/>
                    <a:pt x="2432" y="1855"/>
                    <a:pt x="2432" y="1216"/>
                  </a:cubicBezTo>
                  <a:cubicBezTo>
                    <a:pt x="2432" y="548"/>
                    <a:pt x="191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8"/>
            <p:cNvSpPr/>
            <p:nvPr/>
          </p:nvSpPr>
          <p:spPr>
            <a:xfrm>
              <a:off x="8808988" y="539488"/>
              <a:ext cx="60825" cy="60800"/>
            </a:xfrm>
            <a:custGeom>
              <a:avLst/>
              <a:gdLst/>
              <a:ahLst/>
              <a:cxnLst/>
              <a:rect l="l" t="t" r="r" b="b"/>
              <a:pathLst>
                <a:path w="2433" h="2432" extrusionOk="0">
                  <a:moveTo>
                    <a:pt x="1217" y="0"/>
                  </a:moveTo>
                  <a:cubicBezTo>
                    <a:pt x="548" y="0"/>
                    <a:pt x="1" y="547"/>
                    <a:pt x="1" y="1216"/>
                  </a:cubicBezTo>
                  <a:cubicBezTo>
                    <a:pt x="1" y="1885"/>
                    <a:pt x="548" y="2432"/>
                    <a:pt x="1217" y="2432"/>
                  </a:cubicBezTo>
                  <a:cubicBezTo>
                    <a:pt x="1885" y="2432"/>
                    <a:pt x="2432" y="1885"/>
                    <a:pt x="2432" y="1216"/>
                  </a:cubicBezTo>
                  <a:cubicBezTo>
                    <a:pt x="2432" y="547"/>
                    <a:pt x="1885" y="0"/>
                    <a:pt x="1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8"/>
            <p:cNvSpPr/>
            <p:nvPr/>
          </p:nvSpPr>
          <p:spPr>
            <a:xfrm>
              <a:off x="8808238" y="696013"/>
              <a:ext cx="60800" cy="60825"/>
            </a:xfrm>
            <a:custGeom>
              <a:avLst/>
              <a:gdLst/>
              <a:ahLst/>
              <a:cxnLst/>
              <a:rect l="l" t="t" r="r" b="b"/>
              <a:pathLst>
                <a:path w="2432" h="2433" extrusionOk="0">
                  <a:moveTo>
                    <a:pt x="1216" y="1"/>
                  </a:moveTo>
                  <a:cubicBezTo>
                    <a:pt x="517" y="1"/>
                    <a:pt x="0" y="578"/>
                    <a:pt x="0" y="1216"/>
                  </a:cubicBezTo>
                  <a:cubicBezTo>
                    <a:pt x="0" y="1915"/>
                    <a:pt x="578" y="2432"/>
                    <a:pt x="1216" y="2432"/>
                  </a:cubicBezTo>
                  <a:cubicBezTo>
                    <a:pt x="1915" y="2432"/>
                    <a:pt x="2432" y="1855"/>
                    <a:pt x="2432" y="1216"/>
                  </a:cubicBezTo>
                  <a:cubicBezTo>
                    <a:pt x="2432" y="548"/>
                    <a:pt x="1915" y="1"/>
                    <a:pt x="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6" name="Google Shape;306;p18"/>
          <p:cNvSpPr/>
          <p:nvPr/>
        </p:nvSpPr>
        <p:spPr>
          <a:xfrm>
            <a:off x="-1932325" y="1556900"/>
            <a:ext cx="5114950" cy="3961225"/>
          </a:xfrm>
          <a:custGeom>
            <a:avLst/>
            <a:gdLst/>
            <a:ahLst/>
            <a:cxnLst/>
            <a:rect l="l" t="t" r="r" b="b"/>
            <a:pathLst>
              <a:path w="204598" h="158449" extrusionOk="0">
                <a:moveTo>
                  <a:pt x="345" y="1"/>
                </a:moveTo>
                <a:lnTo>
                  <a:pt x="0" y="158449"/>
                </a:lnTo>
                <a:lnTo>
                  <a:pt x="204597" y="158449"/>
                </a:lnTo>
                <a:lnTo>
                  <a:pt x="204597" y="153555"/>
                </a:lnTo>
                <a:cubicBezTo>
                  <a:pt x="204597" y="153708"/>
                  <a:pt x="204343" y="153772"/>
                  <a:pt x="203917" y="153772"/>
                </a:cubicBezTo>
                <a:cubicBezTo>
                  <a:pt x="201849" y="153772"/>
                  <a:pt x="195728" y="152252"/>
                  <a:pt x="195036" y="151936"/>
                </a:cubicBezTo>
                <a:cubicBezTo>
                  <a:pt x="192036" y="150543"/>
                  <a:pt x="189702" y="148269"/>
                  <a:pt x="187690" y="145709"/>
                </a:cubicBezTo>
                <a:cubicBezTo>
                  <a:pt x="185166" y="142470"/>
                  <a:pt x="182916" y="138958"/>
                  <a:pt x="180713" y="135398"/>
                </a:cubicBezTo>
                <a:cubicBezTo>
                  <a:pt x="176594" y="128790"/>
                  <a:pt x="172557" y="122075"/>
                  <a:pt x="166854" y="116848"/>
                </a:cubicBezTo>
                <a:cubicBezTo>
                  <a:pt x="159827" y="110421"/>
                  <a:pt x="150333" y="108528"/>
                  <a:pt x="141065" y="108528"/>
                </a:cubicBezTo>
                <a:cubicBezTo>
                  <a:pt x="139483" y="108528"/>
                  <a:pt x="137906" y="108583"/>
                  <a:pt x="136350" y="108681"/>
                </a:cubicBezTo>
                <a:cubicBezTo>
                  <a:pt x="131590" y="108984"/>
                  <a:pt x="126741" y="109442"/>
                  <a:pt x="121954" y="109442"/>
                </a:cubicBezTo>
                <a:cubicBezTo>
                  <a:pt x="116972" y="109442"/>
                  <a:pt x="112058" y="108946"/>
                  <a:pt x="107383" y="107264"/>
                </a:cubicBezTo>
                <a:cubicBezTo>
                  <a:pt x="99310" y="104382"/>
                  <a:pt x="92666" y="98072"/>
                  <a:pt x="88547" y="90524"/>
                </a:cubicBezTo>
                <a:cubicBezTo>
                  <a:pt x="81415" y="77486"/>
                  <a:pt x="83725" y="63425"/>
                  <a:pt x="81784" y="49304"/>
                </a:cubicBezTo>
                <a:cubicBezTo>
                  <a:pt x="79365" y="31619"/>
                  <a:pt x="63902" y="17390"/>
                  <a:pt x="45911" y="17390"/>
                </a:cubicBezTo>
                <a:cubicBezTo>
                  <a:pt x="44777" y="17390"/>
                  <a:pt x="43633" y="17446"/>
                  <a:pt x="42482" y="17562"/>
                </a:cubicBezTo>
                <a:cubicBezTo>
                  <a:pt x="36149" y="18192"/>
                  <a:pt x="29997" y="20480"/>
                  <a:pt x="23674" y="20480"/>
                </a:cubicBezTo>
                <a:cubicBezTo>
                  <a:pt x="23304" y="20480"/>
                  <a:pt x="22934" y="20472"/>
                  <a:pt x="22562" y="20455"/>
                </a:cubicBezTo>
                <a:cubicBezTo>
                  <a:pt x="11644" y="19955"/>
                  <a:pt x="2227" y="10597"/>
                  <a:pt x="3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8"/>
          <p:cNvSpPr/>
          <p:nvPr/>
        </p:nvSpPr>
        <p:spPr>
          <a:xfrm>
            <a:off x="-897512" y="1907150"/>
            <a:ext cx="3619883" cy="3355815"/>
          </a:xfrm>
          <a:custGeom>
            <a:avLst/>
            <a:gdLst/>
            <a:ahLst/>
            <a:cxnLst/>
            <a:rect l="l" t="t" r="r" b="b"/>
            <a:pathLst>
              <a:path w="136780" h="126802" fill="none" extrusionOk="0">
                <a:moveTo>
                  <a:pt x="136780" y="126802"/>
                </a:moveTo>
                <a:cubicBezTo>
                  <a:pt x="136780" y="126802"/>
                  <a:pt x="130088" y="101644"/>
                  <a:pt x="113265" y="95691"/>
                </a:cubicBezTo>
                <a:cubicBezTo>
                  <a:pt x="96453" y="89738"/>
                  <a:pt x="67354" y="94119"/>
                  <a:pt x="52841" y="82892"/>
                </a:cubicBezTo>
                <a:cubicBezTo>
                  <a:pt x="33195" y="67711"/>
                  <a:pt x="58353" y="9966"/>
                  <a:pt x="1" y="0"/>
                </a:cubicBezTo>
              </a:path>
            </a:pathLst>
          </a:custGeom>
          <a:solidFill>
            <a:schemeClr val="lt1"/>
          </a:solid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46755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5/6/2025</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234773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36"/>
        <p:cNvGrpSpPr/>
        <p:nvPr/>
      </p:nvGrpSpPr>
      <p:grpSpPr>
        <a:xfrm>
          <a:off x="0" y="0"/>
          <a:ext cx="0" cy="0"/>
          <a:chOff x="0" y="0"/>
          <a:chExt cx="0" cy="0"/>
        </a:xfrm>
      </p:grpSpPr>
      <p:sp>
        <p:nvSpPr>
          <p:cNvPr id="337" name="Google Shape;337;p20"/>
          <p:cNvSpPr txBox="1">
            <a:spLocks noGrp="1"/>
          </p:cNvSpPr>
          <p:nvPr>
            <p:ph type="subTitle" idx="1"/>
          </p:nvPr>
        </p:nvSpPr>
        <p:spPr>
          <a:xfrm>
            <a:off x="1304313" y="1979950"/>
            <a:ext cx="2427300" cy="658500"/>
          </a:xfrm>
          <a:prstGeom prst="rect">
            <a:avLst/>
          </a:prstGeom>
        </p:spPr>
        <p:txBody>
          <a:bodyPr spcFirstLastPara="1" wrap="square" lIns="0" tIns="0" rIns="0"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8" name="Google Shape;338;p20"/>
          <p:cNvSpPr txBox="1">
            <a:spLocks noGrp="1"/>
          </p:cNvSpPr>
          <p:nvPr>
            <p:ph type="subTitle" idx="2"/>
          </p:nvPr>
        </p:nvSpPr>
        <p:spPr>
          <a:xfrm>
            <a:off x="1304313" y="1527250"/>
            <a:ext cx="2034300" cy="513300"/>
          </a:xfrm>
          <a:prstGeom prst="rect">
            <a:avLst/>
          </a:prstGeom>
        </p:spPr>
        <p:txBody>
          <a:bodyPr spcFirstLastPara="1" wrap="square" lIns="0" tIns="0" rIns="0" bIns="0" anchor="b" anchorCtr="0">
            <a:noAutofit/>
          </a:bodyPr>
          <a:lstStyle>
            <a:lvl1pPr lvl="0" rtl="0">
              <a:spcBef>
                <a:spcPts val="0"/>
              </a:spcBef>
              <a:spcAft>
                <a:spcPts val="0"/>
              </a:spcAft>
              <a:buClr>
                <a:schemeClr val="dk2"/>
              </a:buClr>
              <a:buSzPts val="2300"/>
              <a:buFont typeface="Nerko One"/>
              <a:buNone/>
              <a:defRPr sz="2300">
                <a:solidFill>
                  <a:schemeClr val="accent2"/>
                </a:solidFill>
                <a:latin typeface="Nerko One"/>
                <a:ea typeface="Nerko One"/>
                <a:cs typeface="Nerko One"/>
                <a:sym typeface="Nerko One"/>
              </a:defRPr>
            </a:lvl1pPr>
            <a:lvl2pPr lvl="1"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2pPr>
            <a:lvl3pPr lvl="2"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3pPr>
            <a:lvl4pPr lvl="3"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4pPr>
            <a:lvl5pPr lvl="4"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5pPr>
            <a:lvl6pPr lvl="5"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6pPr>
            <a:lvl7pPr lvl="6"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7pPr>
            <a:lvl8pPr lvl="7"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8pPr>
            <a:lvl9pPr lvl="8"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9pPr>
          </a:lstStyle>
          <a:p>
            <a:endParaRPr/>
          </a:p>
        </p:txBody>
      </p:sp>
      <p:sp>
        <p:nvSpPr>
          <p:cNvPr id="339" name="Google Shape;339;p20"/>
          <p:cNvSpPr txBox="1">
            <a:spLocks noGrp="1"/>
          </p:cNvSpPr>
          <p:nvPr>
            <p:ph type="subTitle" idx="3"/>
          </p:nvPr>
        </p:nvSpPr>
        <p:spPr>
          <a:xfrm>
            <a:off x="5406388" y="1979950"/>
            <a:ext cx="2427300" cy="658500"/>
          </a:xfrm>
          <a:prstGeom prst="rect">
            <a:avLst/>
          </a:prstGeom>
        </p:spPr>
        <p:txBody>
          <a:bodyPr spcFirstLastPara="1" wrap="square" lIns="0" tIns="0" rIns="0"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40" name="Google Shape;340;p20"/>
          <p:cNvSpPr txBox="1">
            <a:spLocks noGrp="1"/>
          </p:cNvSpPr>
          <p:nvPr>
            <p:ph type="subTitle" idx="4"/>
          </p:nvPr>
        </p:nvSpPr>
        <p:spPr>
          <a:xfrm>
            <a:off x="5406388" y="1527250"/>
            <a:ext cx="2585700" cy="513300"/>
          </a:xfrm>
          <a:prstGeom prst="rect">
            <a:avLst/>
          </a:prstGeom>
        </p:spPr>
        <p:txBody>
          <a:bodyPr spcFirstLastPara="1" wrap="square" lIns="0" tIns="0" rIns="0" bIns="0" anchor="b" anchorCtr="0">
            <a:noAutofit/>
          </a:bodyPr>
          <a:lstStyle>
            <a:lvl1pPr lvl="0" rtl="0">
              <a:spcBef>
                <a:spcPts val="0"/>
              </a:spcBef>
              <a:spcAft>
                <a:spcPts val="0"/>
              </a:spcAft>
              <a:buClr>
                <a:schemeClr val="dk2"/>
              </a:buClr>
              <a:buSzPts val="2300"/>
              <a:buFont typeface="Nerko One"/>
              <a:buNone/>
              <a:defRPr sz="2300">
                <a:solidFill>
                  <a:schemeClr val="accent2"/>
                </a:solidFill>
                <a:latin typeface="Nerko One"/>
                <a:ea typeface="Nerko One"/>
                <a:cs typeface="Nerko One"/>
                <a:sym typeface="Nerko One"/>
              </a:defRPr>
            </a:lvl1pPr>
            <a:lvl2pPr lvl="1"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2pPr>
            <a:lvl3pPr lvl="2"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3pPr>
            <a:lvl4pPr lvl="3"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4pPr>
            <a:lvl5pPr lvl="4"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5pPr>
            <a:lvl6pPr lvl="5"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6pPr>
            <a:lvl7pPr lvl="6"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7pPr>
            <a:lvl8pPr lvl="7"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8pPr>
            <a:lvl9pPr lvl="8"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9pPr>
          </a:lstStyle>
          <a:p>
            <a:endParaRPr/>
          </a:p>
        </p:txBody>
      </p:sp>
      <p:sp>
        <p:nvSpPr>
          <p:cNvPr id="341" name="Google Shape;341;p20"/>
          <p:cNvSpPr txBox="1">
            <a:spLocks noGrp="1"/>
          </p:cNvSpPr>
          <p:nvPr>
            <p:ph type="subTitle" idx="5"/>
          </p:nvPr>
        </p:nvSpPr>
        <p:spPr>
          <a:xfrm>
            <a:off x="1304313" y="3487650"/>
            <a:ext cx="2427300" cy="658500"/>
          </a:xfrm>
          <a:prstGeom prst="rect">
            <a:avLst/>
          </a:prstGeom>
        </p:spPr>
        <p:txBody>
          <a:bodyPr spcFirstLastPara="1" wrap="square" lIns="0" tIns="0" rIns="0"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42" name="Google Shape;342;p20"/>
          <p:cNvSpPr txBox="1">
            <a:spLocks noGrp="1"/>
          </p:cNvSpPr>
          <p:nvPr>
            <p:ph type="subTitle" idx="6"/>
          </p:nvPr>
        </p:nvSpPr>
        <p:spPr>
          <a:xfrm>
            <a:off x="1304313" y="3035000"/>
            <a:ext cx="2654100" cy="513300"/>
          </a:xfrm>
          <a:prstGeom prst="rect">
            <a:avLst/>
          </a:prstGeom>
        </p:spPr>
        <p:txBody>
          <a:bodyPr spcFirstLastPara="1" wrap="square" lIns="0" tIns="0" rIns="0" bIns="0" anchor="b" anchorCtr="0">
            <a:noAutofit/>
          </a:bodyPr>
          <a:lstStyle>
            <a:lvl1pPr lvl="0" rtl="0">
              <a:spcBef>
                <a:spcPts val="0"/>
              </a:spcBef>
              <a:spcAft>
                <a:spcPts val="0"/>
              </a:spcAft>
              <a:buClr>
                <a:schemeClr val="dk2"/>
              </a:buClr>
              <a:buSzPts val="2300"/>
              <a:buFont typeface="Nerko One"/>
              <a:buNone/>
              <a:defRPr sz="2300">
                <a:solidFill>
                  <a:schemeClr val="accent2"/>
                </a:solidFill>
                <a:latin typeface="Nerko One"/>
                <a:ea typeface="Nerko One"/>
                <a:cs typeface="Nerko One"/>
                <a:sym typeface="Nerko One"/>
              </a:defRPr>
            </a:lvl1pPr>
            <a:lvl2pPr lvl="1"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2pPr>
            <a:lvl3pPr lvl="2"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3pPr>
            <a:lvl4pPr lvl="3"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4pPr>
            <a:lvl5pPr lvl="4"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5pPr>
            <a:lvl6pPr lvl="5"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6pPr>
            <a:lvl7pPr lvl="6"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7pPr>
            <a:lvl8pPr lvl="7"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8pPr>
            <a:lvl9pPr lvl="8"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9pPr>
          </a:lstStyle>
          <a:p>
            <a:endParaRPr/>
          </a:p>
        </p:txBody>
      </p:sp>
      <p:sp>
        <p:nvSpPr>
          <p:cNvPr id="343" name="Google Shape;343;p20"/>
          <p:cNvSpPr txBox="1">
            <a:spLocks noGrp="1"/>
          </p:cNvSpPr>
          <p:nvPr>
            <p:ph type="subTitle" idx="7"/>
          </p:nvPr>
        </p:nvSpPr>
        <p:spPr>
          <a:xfrm>
            <a:off x="5406388" y="3487650"/>
            <a:ext cx="2427300" cy="658500"/>
          </a:xfrm>
          <a:prstGeom prst="rect">
            <a:avLst/>
          </a:prstGeom>
        </p:spPr>
        <p:txBody>
          <a:bodyPr spcFirstLastPara="1" wrap="square" lIns="0" tIns="0" rIns="0"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44" name="Google Shape;344;p20"/>
          <p:cNvSpPr txBox="1">
            <a:spLocks noGrp="1"/>
          </p:cNvSpPr>
          <p:nvPr>
            <p:ph type="subTitle" idx="8"/>
          </p:nvPr>
        </p:nvSpPr>
        <p:spPr>
          <a:xfrm>
            <a:off x="5406388" y="3035000"/>
            <a:ext cx="2034300" cy="513300"/>
          </a:xfrm>
          <a:prstGeom prst="rect">
            <a:avLst/>
          </a:prstGeom>
        </p:spPr>
        <p:txBody>
          <a:bodyPr spcFirstLastPara="1" wrap="square" lIns="0" tIns="0" rIns="0" bIns="0" anchor="b" anchorCtr="0">
            <a:noAutofit/>
          </a:bodyPr>
          <a:lstStyle>
            <a:lvl1pPr lvl="0" rtl="0">
              <a:spcBef>
                <a:spcPts val="0"/>
              </a:spcBef>
              <a:spcAft>
                <a:spcPts val="0"/>
              </a:spcAft>
              <a:buClr>
                <a:schemeClr val="dk2"/>
              </a:buClr>
              <a:buSzPts val="2300"/>
              <a:buFont typeface="Nerko One"/>
              <a:buNone/>
              <a:defRPr sz="2300">
                <a:solidFill>
                  <a:schemeClr val="accent2"/>
                </a:solidFill>
                <a:latin typeface="Nerko One"/>
                <a:ea typeface="Nerko One"/>
                <a:cs typeface="Nerko One"/>
                <a:sym typeface="Nerko One"/>
              </a:defRPr>
            </a:lvl1pPr>
            <a:lvl2pPr lvl="1"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2pPr>
            <a:lvl3pPr lvl="2"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3pPr>
            <a:lvl4pPr lvl="3"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4pPr>
            <a:lvl5pPr lvl="4"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5pPr>
            <a:lvl6pPr lvl="5"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6pPr>
            <a:lvl7pPr lvl="6"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7pPr>
            <a:lvl8pPr lvl="7"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8pPr>
            <a:lvl9pPr lvl="8" rtl="0">
              <a:spcBef>
                <a:spcPts val="0"/>
              </a:spcBef>
              <a:spcAft>
                <a:spcPts val="0"/>
              </a:spcAft>
              <a:buClr>
                <a:schemeClr val="dk2"/>
              </a:buClr>
              <a:buSzPts val="2300"/>
              <a:buFont typeface="Nerko One"/>
              <a:buNone/>
              <a:defRPr sz="2300">
                <a:solidFill>
                  <a:schemeClr val="dk2"/>
                </a:solidFill>
                <a:latin typeface="Nerko One"/>
                <a:ea typeface="Nerko One"/>
                <a:cs typeface="Nerko One"/>
                <a:sym typeface="Nerko One"/>
              </a:defRPr>
            </a:lvl9pPr>
          </a:lstStyle>
          <a:p>
            <a:endParaRPr/>
          </a:p>
        </p:txBody>
      </p:sp>
      <p:sp>
        <p:nvSpPr>
          <p:cNvPr id="345" name="Google Shape;345;p20"/>
          <p:cNvSpPr/>
          <p:nvPr/>
        </p:nvSpPr>
        <p:spPr>
          <a:xfrm>
            <a:off x="-865525" y="3144875"/>
            <a:ext cx="2698648" cy="2089942"/>
          </a:xfrm>
          <a:custGeom>
            <a:avLst/>
            <a:gdLst/>
            <a:ahLst/>
            <a:cxnLst/>
            <a:rect l="l" t="t" r="r" b="b"/>
            <a:pathLst>
              <a:path w="204598" h="158449" extrusionOk="0">
                <a:moveTo>
                  <a:pt x="345" y="1"/>
                </a:moveTo>
                <a:lnTo>
                  <a:pt x="0" y="158449"/>
                </a:lnTo>
                <a:lnTo>
                  <a:pt x="204597" y="158449"/>
                </a:lnTo>
                <a:lnTo>
                  <a:pt x="204597" y="153555"/>
                </a:lnTo>
                <a:cubicBezTo>
                  <a:pt x="204597" y="153708"/>
                  <a:pt x="204343" y="153772"/>
                  <a:pt x="203917" y="153772"/>
                </a:cubicBezTo>
                <a:cubicBezTo>
                  <a:pt x="201849" y="153772"/>
                  <a:pt x="195728" y="152252"/>
                  <a:pt x="195036" y="151936"/>
                </a:cubicBezTo>
                <a:cubicBezTo>
                  <a:pt x="192036" y="150543"/>
                  <a:pt x="189702" y="148269"/>
                  <a:pt x="187690" y="145709"/>
                </a:cubicBezTo>
                <a:cubicBezTo>
                  <a:pt x="185166" y="142470"/>
                  <a:pt x="182916" y="138958"/>
                  <a:pt x="180713" y="135398"/>
                </a:cubicBezTo>
                <a:cubicBezTo>
                  <a:pt x="176594" y="128790"/>
                  <a:pt x="172557" y="122075"/>
                  <a:pt x="166854" y="116848"/>
                </a:cubicBezTo>
                <a:cubicBezTo>
                  <a:pt x="159827" y="110421"/>
                  <a:pt x="150333" y="108528"/>
                  <a:pt x="141065" y="108528"/>
                </a:cubicBezTo>
                <a:cubicBezTo>
                  <a:pt x="139483" y="108528"/>
                  <a:pt x="137906" y="108583"/>
                  <a:pt x="136350" y="108681"/>
                </a:cubicBezTo>
                <a:cubicBezTo>
                  <a:pt x="131590" y="108984"/>
                  <a:pt x="126741" y="109442"/>
                  <a:pt x="121954" y="109442"/>
                </a:cubicBezTo>
                <a:cubicBezTo>
                  <a:pt x="116972" y="109442"/>
                  <a:pt x="112058" y="108946"/>
                  <a:pt x="107383" y="107264"/>
                </a:cubicBezTo>
                <a:cubicBezTo>
                  <a:pt x="99310" y="104382"/>
                  <a:pt x="92666" y="98072"/>
                  <a:pt x="88547" y="90524"/>
                </a:cubicBezTo>
                <a:cubicBezTo>
                  <a:pt x="81415" y="77486"/>
                  <a:pt x="83725" y="63425"/>
                  <a:pt x="81784" y="49304"/>
                </a:cubicBezTo>
                <a:cubicBezTo>
                  <a:pt x="79365" y="31619"/>
                  <a:pt x="63902" y="17390"/>
                  <a:pt x="45911" y="17390"/>
                </a:cubicBezTo>
                <a:cubicBezTo>
                  <a:pt x="44777" y="17390"/>
                  <a:pt x="43633" y="17446"/>
                  <a:pt x="42482" y="17562"/>
                </a:cubicBezTo>
                <a:cubicBezTo>
                  <a:pt x="36149" y="18192"/>
                  <a:pt x="29997" y="20480"/>
                  <a:pt x="23674" y="20480"/>
                </a:cubicBezTo>
                <a:cubicBezTo>
                  <a:pt x="23304" y="20480"/>
                  <a:pt x="22934" y="20472"/>
                  <a:pt x="22562" y="20455"/>
                </a:cubicBezTo>
                <a:cubicBezTo>
                  <a:pt x="11644" y="19955"/>
                  <a:pt x="2227" y="10597"/>
                  <a:pt x="3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0"/>
          <p:cNvSpPr/>
          <p:nvPr/>
        </p:nvSpPr>
        <p:spPr>
          <a:xfrm>
            <a:off x="68693" y="3599612"/>
            <a:ext cx="1804128" cy="1672518"/>
          </a:xfrm>
          <a:custGeom>
            <a:avLst/>
            <a:gdLst/>
            <a:ahLst/>
            <a:cxnLst/>
            <a:rect l="l" t="t" r="r" b="b"/>
            <a:pathLst>
              <a:path w="136780" h="126802" fill="none" extrusionOk="0">
                <a:moveTo>
                  <a:pt x="136780" y="126802"/>
                </a:moveTo>
                <a:cubicBezTo>
                  <a:pt x="136780" y="126802"/>
                  <a:pt x="130088" y="101644"/>
                  <a:pt x="113265" y="95691"/>
                </a:cubicBezTo>
                <a:cubicBezTo>
                  <a:pt x="96453" y="89738"/>
                  <a:pt x="67354" y="94119"/>
                  <a:pt x="52841" y="82892"/>
                </a:cubicBezTo>
                <a:cubicBezTo>
                  <a:pt x="33195" y="67711"/>
                  <a:pt x="58353" y="9966"/>
                  <a:pt x="1" y="0"/>
                </a:cubicBezTo>
              </a:path>
            </a:pathLst>
          </a:custGeom>
          <a:solidFill>
            <a:schemeClr val="lt1"/>
          </a:solid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0"/>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43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8" name="Google Shape;348;p20"/>
          <p:cNvSpPr/>
          <p:nvPr/>
        </p:nvSpPr>
        <p:spPr>
          <a:xfrm>
            <a:off x="7235025" y="-66850"/>
            <a:ext cx="2634716" cy="1329323"/>
          </a:xfrm>
          <a:custGeom>
            <a:avLst/>
            <a:gdLst/>
            <a:ahLst/>
            <a:cxnLst/>
            <a:rect l="l" t="t" r="r" b="b"/>
            <a:pathLst>
              <a:path w="80925" h="40830" extrusionOk="0">
                <a:moveTo>
                  <a:pt x="4704" y="8239"/>
                </a:moveTo>
                <a:cubicBezTo>
                  <a:pt x="7105" y="9574"/>
                  <a:pt x="10007" y="9740"/>
                  <a:pt x="12776" y="9640"/>
                </a:cubicBezTo>
                <a:cubicBezTo>
                  <a:pt x="16612" y="9473"/>
                  <a:pt x="20415" y="8740"/>
                  <a:pt x="24218" y="8806"/>
                </a:cubicBezTo>
                <a:cubicBezTo>
                  <a:pt x="28054" y="8840"/>
                  <a:pt x="32056" y="9707"/>
                  <a:pt x="34892" y="12309"/>
                </a:cubicBezTo>
                <a:cubicBezTo>
                  <a:pt x="36626" y="13877"/>
                  <a:pt x="37861" y="16045"/>
                  <a:pt x="38761" y="18213"/>
                </a:cubicBezTo>
                <a:cubicBezTo>
                  <a:pt x="40296" y="21816"/>
                  <a:pt x="41196" y="25685"/>
                  <a:pt x="41430" y="29588"/>
                </a:cubicBezTo>
                <a:cubicBezTo>
                  <a:pt x="41630" y="32590"/>
                  <a:pt x="41497" y="35992"/>
                  <a:pt x="43531" y="38227"/>
                </a:cubicBezTo>
                <a:cubicBezTo>
                  <a:pt x="45733" y="40763"/>
                  <a:pt x="49836" y="40829"/>
                  <a:pt x="52771" y="39161"/>
                </a:cubicBezTo>
                <a:cubicBezTo>
                  <a:pt x="55673" y="37494"/>
                  <a:pt x="57608" y="34491"/>
                  <a:pt x="59076" y="31489"/>
                </a:cubicBezTo>
                <a:cubicBezTo>
                  <a:pt x="60543" y="28420"/>
                  <a:pt x="61711" y="25251"/>
                  <a:pt x="63646" y="22516"/>
                </a:cubicBezTo>
                <a:cubicBezTo>
                  <a:pt x="65680" y="19647"/>
                  <a:pt x="68616" y="17412"/>
                  <a:pt x="71952" y="16178"/>
                </a:cubicBezTo>
                <a:cubicBezTo>
                  <a:pt x="74120" y="15344"/>
                  <a:pt x="76522" y="14877"/>
                  <a:pt x="78256" y="13343"/>
                </a:cubicBezTo>
                <a:cubicBezTo>
                  <a:pt x="80591" y="11175"/>
                  <a:pt x="80925" y="7639"/>
                  <a:pt x="80925" y="4437"/>
                </a:cubicBezTo>
                <a:cubicBezTo>
                  <a:pt x="80925" y="3569"/>
                  <a:pt x="80925" y="2635"/>
                  <a:pt x="80458" y="1835"/>
                </a:cubicBezTo>
                <a:cubicBezTo>
                  <a:pt x="79590" y="334"/>
                  <a:pt x="77522" y="200"/>
                  <a:pt x="75788" y="200"/>
                </a:cubicBezTo>
                <a:cubicBezTo>
                  <a:pt x="63913" y="234"/>
                  <a:pt x="52071" y="234"/>
                  <a:pt x="40162" y="267"/>
                </a:cubicBezTo>
                <a:cubicBezTo>
                  <a:pt x="35726" y="267"/>
                  <a:pt x="31289" y="334"/>
                  <a:pt x="26819" y="334"/>
                </a:cubicBezTo>
                <a:cubicBezTo>
                  <a:pt x="20448" y="334"/>
                  <a:pt x="14044" y="367"/>
                  <a:pt x="7639" y="634"/>
                </a:cubicBezTo>
                <a:cubicBezTo>
                  <a:pt x="5738" y="701"/>
                  <a:pt x="1601" y="0"/>
                  <a:pt x="801" y="2135"/>
                </a:cubicBezTo>
                <a:cubicBezTo>
                  <a:pt x="0" y="4336"/>
                  <a:pt x="3069" y="7372"/>
                  <a:pt x="4704" y="823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9" name="Google Shape;349;p20"/>
          <p:cNvGrpSpPr/>
          <p:nvPr/>
        </p:nvGrpSpPr>
        <p:grpSpPr>
          <a:xfrm>
            <a:off x="7831577" y="305833"/>
            <a:ext cx="1212715" cy="1094887"/>
            <a:chOff x="2857377" y="3791371"/>
            <a:chExt cx="1212715" cy="1094887"/>
          </a:xfrm>
        </p:grpSpPr>
        <p:sp>
          <p:nvSpPr>
            <p:cNvPr id="350" name="Google Shape;350;p20"/>
            <p:cNvSpPr/>
            <p:nvPr/>
          </p:nvSpPr>
          <p:spPr>
            <a:xfrm rot="-9547900" flipH="1">
              <a:off x="3725975" y="4402746"/>
              <a:ext cx="98513" cy="98761"/>
            </a:xfrm>
            <a:custGeom>
              <a:avLst/>
              <a:gdLst/>
              <a:ahLst/>
              <a:cxnLst/>
              <a:rect l="l" t="t" r="r" b="b"/>
              <a:pathLst>
                <a:path w="11916" h="11946" extrusionOk="0">
                  <a:moveTo>
                    <a:pt x="5958" y="0"/>
                  </a:moveTo>
                  <a:cubicBezTo>
                    <a:pt x="2675" y="0"/>
                    <a:pt x="1" y="2675"/>
                    <a:pt x="1" y="5958"/>
                  </a:cubicBezTo>
                  <a:cubicBezTo>
                    <a:pt x="1" y="9271"/>
                    <a:pt x="2675" y="11946"/>
                    <a:pt x="5958" y="11946"/>
                  </a:cubicBezTo>
                  <a:cubicBezTo>
                    <a:pt x="9241" y="11946"/>
                    <a:pt x="11916" y="9271"/>
                    <a:pt x="11916" y="5958"/>
                  </a:cubicBezTo>
                  <a:cubicBezTo>
                    <a:pt x="11916" y="2675"/>
                    <a:pt x="9241" y="0"/>
                    <a:pt x="5958" y="0"/>
                  </a:cubicBezTo>
                  <a:close/>
                </a:path>
              </a:pathLst>
            </a:custGeom>
            <a:solidFill>
              <a:srgbClr val="CEF0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51" name="Google Shape;351;p20"/>
            <p:cNvGrpSpPr/>
            <p:nvPr/>
          </p:nvGrpSpPr>
          <p:grpSpPr>
            <a:xfrm rot="-9548284" flipH="1">
              <a:off x="3378094" y="4237872"/>
              <a:ext cx="103520" cy="99577"/>
              <a:chOff x="7483850" y="1849650"/>
              <a:chExt cx="144400" cy="138900"/>
            </a:xfrm>
          </p:grpSpPr>
          <p:sp>
            <p:nvSpPr>
              <p:cNvPr id="352" name="Google Shape;352;p20"/>
              <p:cNvSpPr/>
              <p:nvPr/>
            </p:nvSpPr>
            <p:spPr>
              <a:xfrm>
                <a:off x="7483850" y="1850225"/>
                <a:ext cx="143650" cy="138325"/>
              </a:xfrm>
              <a:custGeom>
                <a:avLst/>
                <a:gdLst/>
                <a:ahLst/>
                <a:cxnLst/>
                <a:rect l="l" t="t" r="r" b="b"/>
                <a:pathLst>
                  <a:path w="5746" h="5533" extrusionOk="0">
                    <a:moveTo>
                      <a:pt x="1190" y="0"/>
                    </a:moveTo>
                    <a:cubicBezTo>
                      <a:pt x="905" y="0"/>
                      <a:pt x="624" y="107"/>
                      <a:pt x="426" y="319"/>
                    </a:cubicBezTo>
                    <a:cubicBezTo>
                      <a:pt x="1" y="715"/>
                      <a:pt x="1" y="1444"/>
                      <a:pt x="426" y="1870"/>
                    </a:cubicBezTo>
                    <a:lnTo>
                      <a:pt x="3770" y="5213"/>
                    </a:lnTo>
                    <a:cubicBezTo>
                      <a:pt x="3967" y="5426"/>
                      <a:pt x="4248" y="5532"/>
                      <a:pt x="4533" y="5532"/>
                    </a:cubicBezTo>
                    <a:cubicBezTo>
                      <a:pt x="4818" y="5532"/>
                      <a:pt x="5107" y="5426"/>
                      <a:pt x="5320" y="5213"/>
                    </a:cubicBezTo>
                    <a:cubicBezTo>
                      <a:pt x="5745" y="4788"/>
                      <a:pt x="5745" y="4058"/>
                      <a:pt x="5320" y="3663"/>
                    </a:cubicBezTo>
                    <a:lnTo>
                      <a:pt x="1976" y="319"/>
                    </a:lnTo>
                    <a:cubicBezTo>
                      <a:pt x="1763" y="107"/>
                      <a:pt x="1475" y="0"/>
                      <a:pt x="11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0"/>
              <p:cNvSpPr/>
              <p:nvPr/>
            </p:nvSpPr>
            <p:spPr>
              <a:xfrm>
                <a:off x="7484600" y="1849650"/>
                <a:ext cx="143650" cy="138900"/>
              </a:xfrm>
              <a:custGeom>
                <a:avLst/>
                <a:gdLst/>
                <a:ahLst/>
                <a:cxnLst/>
                <a:rect l="l" t="t" r="r" b="b"/>
                <a:pathLst>
                  <a:path w="5746" h="5556" extrusionOk="0">
                    <a:moveTo>
                      <a:pt x="4534" y="1"/>
                    </a:moveTo>
                    <a:cubicBezTo>
                      <a:pt x="4256" y="1"/>
                      <a:pt x="3983" y="114"/>
                      <a:pt x="3770" y="342"/>
                    </a:cubicBezTo>
                    <a:lnTo>
                      <a:pt x="426" y="3686"/>
                    </a:lnTo>
                    <a:cubicBezTo>
                      <a:pt x="1" y="4081"/>
                      <a:pt x="1" y="4811"/>
                      <a:pt x="426" y="5236"/>
                    </a:cubicBezTo>
                    <a:cubicBezTo>
                      <a:pt x="639" y="5449"/>
                      <a:pt x="920" y="5555"/>
                      <a:pt x="1202" y="5555"/>
                    </a:cubicBezTo>
                    <a:cubicBezTo>
                      <a:pt x="1483" y="5555"/>
                      <a:pt x="1764" y="5449"/>
                      <a:pt x="1977" y="5236"/>
                    </a:cubicBezTo>
                    <a:lnTo>
                      <a:pt x="5320" y="1893"/>
                    </a:lnTo>
                    <a:cubicBezTo>
                      <a:pt x="5746" y="1467"/>
                      <a:pt x="5746" y="738"/>
                      <a:pt x="5320" y="342"/>
                    </a:cubicBezTo>
                    <a:cubicBezTo>
                      <a:pt x="5092" y="114"/>
                      <a:pt x="4811" y="1"/>
                      <a:pt x="45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4" name="Google Shape;354;p20"/>
            <p:cNvSpPr/>
            <p:nvPr/>
          </p:nvSpPr>
          <p:spPr>
            <a:xfrm rot="-9548284" flipH="1">
              <a:off x="3448600" y="4720898"/>
              <a:ext cx="144383" cy="144383"/>
            </a:xfrm>
            <a:custGeom>
              <a:avLst/>
              <a:gdLst/>
              <a:ahLst/>
              <a:cxnLst/>
              <a:rect l="l" t="t" r="r" b="b"/>
              <a:pathLst>
                <a:path w="8056" h="8056" extrusionOk="0">
                  <a:moveTo>
                    <a:pt x="4013" y="0"/>
                  </a:moveTo>
                  <a:cubicBezTo>
                    <a:pt x="1794" y="0"/>
                    <a:pt x="1" y="1824"/>
                    <a:pt x="1" y="4043"/>
                  </a:cubicBezTo>
                  <a:cubicBezTo>
                    <a:pt x="1" y="6262"/>
                    <a:pt x="1794" y="8055"/>
                    <a:pt x="4013" y="8055"/>
                  </a:cubicBezTo>
                  <a:cubicBezTo>
                    <a:pt x="6232" y="8055"/>
                    <a:pt x="8056" y="6262"/>
                    <a:pt x="8056" y="4043"/>
                  </a:cubicBezTo>
                  <a:cubicBezTo>
                    <a:pt x="8056" y="1824"/>
                    <a:pt x="6232" y="0"/>
                    <a:pt x="401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20"/>
            <p:cNvSpPr/>
            <p:nvPr/>
          </p:nvSpPr>
          <p:spPr>
            <a:xfrm rot="-9548284" flipH="1">
              <a:off x="3083261" y="4187605"/>
              <a:ext cx="144276" cy="144061"/>
            </a:xfrm>
            <a:custGeom>
              <a:avLst/>
              <a:gdLst/>
              <a:ahLst/>
              <a:cxnLst/>
              <a:rect l="l" t="t" r="r" b="b"/>
              <a:pathLst>
                <a:path w="8050" h="8038" extrusionOk="0">
                  <a:moveTo>
                    <a:pt x="4025" y="1"/>
                  </a:moveTo>
                  <a:lnTo>
                    <a:pt x="1" y="4013"/>
                  </a:lnTo>
                  <a:lnTo>
                    <a:pt x="4025" y="8038"/>
                  </a:lnTo>
                  <a:lnTo>
                    <a:pt x="8049" y="4013"/>
                  </a:lnTo>
                  <a:lnTo>
                    <a:pt x="40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0"/>
            <p:cNvSpPr/>
            <p:nvPr/>
          </p:nvSpPr>
          <p:spPr>
            <a:xfrm rot="-9548284" flipH="1">
              <a:off x="2878299" y="3812338"/>
              <a:ext cx="144276" cy="144061"/>
            </a:xfrm>
            <a:custGeom>
              <a:avLst/>
              <a:gdLst/>
              <a:ahLst/>
              <a:cxnLst/>
              <a:rect l="l" t="t" r="r" b="b"/>
              <a:pathLst>
                <a:path w="8050" h="8038" extrusionOk="0">
                  <a:moveTo>
                    <a:pt x="4025" y="1"/>
                  </a:moveTo>
                  <a:lnTo>
                    <a:pt x="1" y="4013"/>
                  </a:lnTo>
                  <a:lnTo>
                    <a:pt x="4025" y="8038"/>
                  </a:lnTo>
                  <a:lnTo>
                    <a:pt x="8049" y="4013"/>
                  </a:lnTo>
                  <a:lnTo>
                    <a:pt x="402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57" name="Google Shape;357;p20"/>
            <p:cNvGrpSpPr/>
            <p:nvPr/>
          </p:nvGrpSpPr>
          <p:grpSpPr>
            <a:xfrm rot="-9548284" flipH="1">
              <a:off x="3952235" y="4712060"/>
              <a:ext cx="103520" cy="99577"/>
              <a:chOff x="7483850" y="1849650"/>
              <a:chExt cx="144400" cy="138900"/>
            </a:xfrm>
          </p:grpSpPr>
          <p:sp>
            <p:nvSpPr>
              <p:cNvPr id="358" name="Google Shape;358;p20"/>
              <p:cNvSpPr/>
              <p:nvPr/>
            </p:nvSpPr>
            <p:spPr>
              <a:xfrm>
                <a:off x="7483850" y="1850225"/>
                <a:ext cx="143650" cy="138325"/>
              </a:xfrm>
              <a:custGeom>
                <a:avLst/>
                <a:gdLst/>
                <a:ahLst/>
                <a:cxnLst/>
                <a:rect l="l" t="t" r="r" b="b"/>
                <a:pathLst>
                  <a:path w="5746" h="5533" extrusionOk="0">
                    <a:moveTo>
                      <a:pt x="1190" y="0"/>
                    </a:moveTo>
                    <a:cubicBezTo>
                      <a:pt x="905" y="0"/>
                      <a:pt x="624" y="107"/>
                      <a:pt x="426" y="319"/>
                    </a:cubicBezTo>
                    <a:cubicBezTo>
                      <a:pt x="1" y="715"/>
                      <a:pt x="1" y="1444"/>
                      <a:pt x="426" y="1870"/>
                    </a:cubicBezTo>
                    <a:lnTo>
                      <a:pt x="3770" y="5213"/>
                    </a:lnTo>
                    <a:cubicBezTo>
                      <a:pt x="3967" y="5426"/>
                      <a:pt x="4248" y="5532"/>
                      <a:pt x="4533" y="5532"/>
                    </a:cubicBezTo>
                    <a:cubicBezTo>
                      <a:pt x="4818" y="5532"/>
                      <a:pt x="5107" y="5426"/>
                      <a:pt x="5320" y="5213"/>
                    </a:cubicBezTo>
                    <a:cubicBezTo>
                      <a:pt x="5745" y="4788"/>
                      <a:pt x="5745" y="4058"/>
                      <a:pt x="5320" y="3663"/>
                    </a:cubicBezTo>
                    <a:lnTo>
                      <a:pt x="1976" y="319"/>
                    </a:lnTo>
                    <a:cubicBezTo>
                      <a:pt x="1763" y="107"/>
                      <a:pt x="1475" y="0"/>
                      <a:pt x="11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0"/>
              <p:cNvSpPr/>
              <p:nvPr/>
            </p:nvSpPr>
            <p:spPr>
              <a:xfrm>
                <a:off x="7484600" y="1849650"/>
                <a:ext cx="143650" cy="138900"/>
              </a:xfrm>
              <a:custGeom>
                <a:avLst/>
                <a:gdLst/>
                <a:ahLst/>
                <a:cxnLst/>
                <a:rect l="l" t="t" r="r" b="b"/>
                <a:pathLst>
                  <a:path w="5746" h="5556" extrusionOk="0">
                    <a:moveTo>
                      <a:pt x="4534" y="1"/>
                    </a:moveTo>
                    <a:cubicBezTo>
                      <a:pt x="4256" y="1"/>
                      <a:pt x="3983" y="114"/>
                      <a:pt x="3770" y="342"/>
                    </a:cubicBezTo>
                    <a:lnTo>
                      <a:pt x="426" y="3686"/>
                    </a:lnTo>
                    <a:cubicBezTo>
                      <a:pt x="1" y="4081"/>
                      <a:pt x="1" y="4811"/>
                      <a:pt x="426" y="5236"/>
                    </a:cubicBezTo>
                    <a:cubicBezTo>
                      <a:pt x="639" y="5449"/>
                      <a:pt x="920" y="5555"/>
                      <a:pt x="1202" y="5555"/>
                    </a:cubicBezTo>
                    <a:cubicBezTo>
                      <a:pt x="1483" y="5555"/>
                      <a:pt x="1764" y="5449"/>
                      <a:pt x="1977" y="5236"/>
                    </a:cubicBezTo>
                    <a:lnTo>
                      <a:pt x="5320" y="1893"/>
                    </a:lnTo>
                    <a:cubicBezTo>
                      <a:pt x="5746" y="1467"/>
                      <a:pt x="5746" y="738"/>
                      <a:pt x="5320" y="342"/>
                    </a:cubicBezTo>
                    <a:cubicBezTo>
                      <a:pt x="5092" y="114"/>
                      <a:pt x="4811" y="1"/>
                      <a:pt x="45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303796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00"/>
        <p:cNvGrpSpPr/>
        <p:nvPr/>
      </p:nvGrpSpPr>
      <p:grpSpPr>
        <a:xfrm>
          <a:off x="0" y="0"/>
          <a:ext cx="0" cy="0"/>
          <a:chOff x="0" y="0"/>
          <a:chExt cx="0" cy="0"/>
        </a:xfrm>
      </p:grpSpPr>
      <p:sp>
        <p:nvSpPr>
          <p:cNvPr id="401" name="Google Shape;401;p22"/>
          <p:cNvSpPr/>
          <p:nvPr/>
        </p:nvSpPr>
        <p:spPr>
          <a:xfrm rot="-5400000">
            <a:off x="3921438" y="292025"/>
            <a:ext cx="6005225" cy="4640700"/>
          </a:xfrm>
          <a:custGeom>
            <a:avLst/>
            <a:gdLst/>
            <a:ahLst/>
            <a:cxnLst/>
            <a:rect l="l" t="t" r="r" b="b"/>
            <a:pathLst>
              <a:path w="240209" h="185628" extrusionOk="0">
                <a:moveTo>
                  <a:pt x="220788" y="1"/>
                </a:moveTo>
                <a:cubicBezTo>
                  <a:pt x="213773" y="1"/>
                  <a:pt x="206748" y="2204"/>
                  <a:pt x="201109" y="6379"/>
                </a:cubicBezTo>
                <a:cubicBezTo>
                  <a:pt x="195156" y="10785"/>
                  <a:pt x="191393" y="16250"/>
                  <a:pt x="190512" y="23453"/>
                </a:cubicBezTo>
                <a:cubicBezTo>
                  <a:pt x="189607" y="30930"/>
                  <a:pt x="192524" y="37669"/>
                  <a:pt x="187500" y="44336"/>
                </a:cubicBezTo>
                <a:cubicBezTo>
                  <a:pt x="183999" y="48980"/>
                  <a:pt x="178451" y="50528"/>
                  <a:pt x="173308" y="52742"/>
                </a:cubicBezTo>
                <a:cubicBezTo>
                  <a:pt x="165449" y="56147"/>
                  <a:pt x="157925" y="61969"/>
                  <a:pt x="155496" y="70411"/>
                </a:cubicBezTo>
                <a:cubicBezTo>
                  <a:pt x="153722" y="76543"/>
                  <a:pt x="154781" y="83055"/>
                  <a:pt x="152448" y="89044"/>
                </a:cubicBezTo>
                <a:cubicBezTo>
                  <a:pt x="148620" y="98847"/>
                  <a:pt x="140559" y="101747"/>
                  <a:pt x="131086" y="101747"/>
                </a:cubicBezTo>
                <a:cubicBezTo>
                  <a:pt x="129950" y="101747"/>
                  <a:pt x="128795" y="101706"/>
                  <a:pt x="127623" y="101629"/>
                </a:cubicBezTo>
                <a:cubicBezTo>
                  <a:pt x="125871" y="101515"/>
                  <a:pt x="124142" y="101452"/>
                  <a:pt x="122435" y="101452"/>
                </a:cubicBezTo>
                <a:cubicBezTo>
                  <a:pt x="113055" y="101452"/>
                  <a:pt x="104375" y="103368"/>
                  <a:pt x="96548" y="109392"/>
                </a:cubicBezTo>
                <a:cubicBezTo>
                  <a:pt x="90654" y="113916"/>
                  <a:pt x="86535" y="120369"/>
                  <a:pt x="81118" y="125418"/>
                </a:cubicBezTo>
                <a:cubicBezTo>
                  <a:pt x="72509" y="133395"/>
                  <a:pt x="60853" y="137991"/>
                  <a:pt x="49125" y="138003"/>
                </a:cubicBezTo>
                <a:cubicBezTo>
                  <a:pt x="49086" y="138003"/>
                  <a:pt x="49047" y="138003"/>
                  <a:pt x="49007" y="138003"/>
                </a:cubicBezTo>
                <a:cubicBezTo>
                  <a:pt x="40502" y="138003"/>
                  <a:pt x="32073" y="135709"/>
                  <a:pt x="23591" y="135709"/>
                </a:cubicBezTo>
                <a:cubicBezTo>
                  <a:pt x="22649" y="135709"/>
                  <a:pt x="21708" y="135737"/>
                  <a:pt x="20765" y="135800"/>
                </a:cubicBezTo>
                <a:cubicBezTo>
                  <a:pt x="11287" y="136431"/>
                  <a:pt x="988" y="166804"/>
                  <a:pt x="0" y="176257"/>
                </a:cubicBezTo>
                <a:lnTo>
                  <a:pt x="240209" y="185627"/>
                </a:lnTo>
                <a:lnTo>
                  <a:pt x="230898" y="1605"/>
                </a:lnTo>
                <a:cubicBezTo>
                  <a:pt x="227639" y="526"/>
                  <a:pt x="224215" y="1"/>
                  <a:pt x="2207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901925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2"/>
        <p:cNvGrpSpPr/>
        <p:nvPr/>
      </p:nvGrpSpPr>
      <p:grpSpPr>
        <a:xfrm>
          <a:off x="0" y="0"/>
          <a:ext cx="0" cy="0"/>
          <a:chOff x="0" y="0"/>
          <a:chExt cx="0" cy="0"/>
        </a:xfrm>
      </p:grpSpPr>
      <p:grpSp>
        <p:nvGrpSpPr>
          <p:cNvPr id="403" name="Google Shape;403;p23"/>
          <p:cNvGrpSpPr/>
          <p:nvPr/>
        </p:nvGrpSpPr>
        <p:grpSpPr>
          <a:xfrm rot="5400000">
            <a:off x="-546364" y="-150370"/>
            <a:ext cx="5475989" cy="6465808"/>
            <a:chOff x="3667886" y="-436545"/>
            <a:chExt cx="5475989" cy="6465808"/>
          </a:xfrm>
        </p:grpSpPr>
        <p:sp>
          <p:nvSpPr>
            <p:cNvPr id="404" name="Google Shape;404;p23"/>
            <p:cNvSpPr/>
            <p:nvPr/>
          </p:nvSpPr>
          <p:spPr>
            <a:xfrm rot="-5400000">
              <a:off x="2938674" y="292667"/>
              <a:ext cx="6465808" cy="5007385"/>
            </a:xfrm>
            <a:custGeom>
              <a:avLst/>
              <a:gdLst/>
              <a:ahLst/>
              <a:cxnLst/>
              <a:rect l="l" t="t" r="r" b="b"/>
              <a:pathLst>
                <a:path w="204598" h="158449" extrusionOk="0">
                  <a:moveTo>
                    <a:pt x="345" y="1"/>
                  </a:moveTo>
                  <a:lnTo>
                    <a:pt x="0" y="158449"/>
                  </a:lnTo>
                  <a:lnTo>
                    <a:pt x="204597" y="158449"/>
                  </a:lnTo>
                  <a:lnTo>
                    <a:pt x="204597" y="153555"/>
                  </a:lnTo>
                  <a:cubicBezTo>
                    <a:pt x="204597" y="153708"/>
                    <a:pt x="204343" y="153772"/>
                    <a:pt x="203917" y="153772"/>
                  </a:cubicBezTo>
                  <a:cubicBezTo>
                    <a:pt x="201849" y="153772"/>
                    <a:pt x="195728" y="152252"/>
                    <a:pt x="195036" y="151936"/>
                  </a:cubicBezTo>
                  <a:cubicBezTo>
                    <a:pt x="192036" y="150543"/>
                    <a:pt x="189702" y="148269"/>
                    <a:pt x="187690" y="145709"/>
                  </a:cubicBezTo>
                  <a:cubicBezTo>
                    <a:pt x="185166" y="142470"/>
                    <a:pt x="182916" y="138958"/>
                    <a:pt x="180713" y="135398"/>
                  </a:cubicBezTo>
                  <a:cubicBezTo>
                    <a:pt x="176594" y="128790"/>
                    <a:pt x="172557" y="122075"/>
                    <a:pt x="166854" y="116848"/>
                  </a:cubicBezTo>
                  <a:cubicBezTo>
                    <a:pt x="159827" y="110421"/>
                    <a:pt x="150333" y="108528"/>
                    <a:pt x="141065" y="108528"/>
                  </a:cubicBezTo>
                  <a:cubicBezTo>
                    <a:pt x="139483" y="108528"/>
                    <a:pt x="137906" y="108583"/>
                    <a:pt x="136350" y="108681"/>
                  </a:cubicBezTo>
                  <a:cubicBezTo>
                    <a:pt x="131590" y="108984"/>
                    <a:pt x="126741" y="109442"/>
                    <a:pt x="121954" y="109442"/>
                  </a:cubicBezTo>
                  <a:cubicBezTo>
                    <a:pt x="116972" y="109442"/>
                    <a:pt x="112058" y="108946"/>
                    <a:pt x="107383" y="107264"/>
                  </a:cubicBezTo>
                  <a:cubicBezTo>
                    <a:pt x="99310" y="104382"/>
                    <a:pt x="92666" y="98072"/>
                    <a:pt x="88547" y="90524"/>
                  </a:cubicBezTo>
                  <a:cubicBezTo>
                    <a:pt x="81415" y="77486"/>
                    <a:pt x="83725" y="63425"/>
                    <a:pt x="81784" y="49304"/>
                  </a:cubicBezTo>
                  <a:cubicBezTo>
                    <a:pt x="79365" y="31619"/>
                    <a:pt x="63902" y="17390"/>
                    <a:pt x="45911" y="17390"/>
                  </a:cubicBezTo>
                  <a:cubicBezTo>
                    <a:pt x="44777" y="17390"/>
                    <a:pt x="43633" y="17446"/>
                    <a:pt x="42482" y="17562"/>
                  </a:cubicBezTo>
                  <a:cubicBezTo>
                    <a:pt x="36149" y="18192"/>
                    <a:pt x="29997" y="20480"/>
                    <a:pt x="23674" y="20480"/>
                  </a:cubicBezTo>
                  <a:cubicBezTo>
                    <a:pt x="23304" y="20480"/>
                    <a:pt x="22934" y="20472"/>
                    <a:pt x="22562" y="20455"/>
                  </a:cubicBezTo>
                  <a:cubicBezTo>
                    <a:pt x="11644" y="19955"/>
                    <a:pt x="2227" y="10597"/>
                    <a:pt x="3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3"/>
            <p:cNvSpPr/>
            <p:nvPr/>
          </p:nvSpPr>
          <p:spPr>
            <a:xfrm>
              <a:off x="8613475" y="-46575"/>
              <a:ext cx="530400" cy="5190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73470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5/6/2025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446184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8.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3700" cy="886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Amatic SC"/>
              <a:buNone/>
              <a:defRPr sz="2800" b="1">
                <a:latin typeface="Amatic SC"/>
                <a:ea typeface="Amatic SC"/>
                <a:cs typeface="Amatic SC"/>
                <a:sym typeface="Amatic SC"/>
              </a:defRPr>
            </a:lvl1pPr>
            <a:lvl2pPr lvl="1">
              <a:spcBef>
                <a:spcPts val="0"/>
              </a:spcBef>
              <a:spcAft>
                <a:spcPts val="0"/>
              </a:spcAft>
              <a:buSzPts val="2800"/>
              <a:buFont typeface="Amatic SC"/>
              <a:buNone/>
              <a:defRPr sz="2800" b="1">
                <a:latin typeface="Amatic SC"/>
                <a:ea typeface="Amatic SC"/>
                <a:cs typeface="Amatic SC"/>
                <a:sym typeface="Amatic SC"/>
              </a:defRPr>
            </a:lvl2pPr>
            <a:lvl3pPr lvl="2">
              <a:spcBef>
                <a:spcPts val="0"/>
              </a:spcBef>
              <a:spcAft>
                <a:spcPts val="0"/>
              </a:spcAft>
              <a:buSzPts val="2800"/>
              <a:buFont typeface="Amatic SC"/>
              <a:buNone/>
              <a:defRPr sz="2800" b="1">
                <a:latin typeface="Amatic SC"/>
                <a:ea typeface="Amatic SC"/>
                <a:cs typeface="Amatic SC"/>
                <a:sym typeface="Amatic SC"/>
              </a:defRPr>
            </a:lvl3pPr>
            <a:lvl4pPr lvl="3">
              <a:spcBef>
                <a:spcPts val="0"/>
              </a:spcBef>
              <a:spcAft>
                <a:spcPts val="0"/>
              </a:spcAft>
              <a:buSzPts val="2800"/>
              <a:buFont typeface="Amatic SC"/>
              <a:buNone/>
              <a:defRPr sz="2800" b="1">
                <a:latin typeface="Amatic SC"/>
                <a:ea typeface="Amatic SC"/>
                <a:cs typeface="Amatic SC"/>
                <a:sym typeface="Amatic SC"/>
              </a:defRPr>
            </a:lvl4pPr>
            <a:lvl5pPr lvl="4">
              <a:spcBef>
                <a:spcPts val="0"/>
              </a:spcBef>
              <a:spcAft>
                <a:spcPts val="0"/>
              </a:spcAft>
              <a:buSzPts val="2800"/>
              <a:buFont typeface="Amatic SC"/>
              <a:buNone/>
              <a:defRPr sz="2800" b="1">
                <a:latin typeface="Amatic SC"/>
                <a:ea typeface="Amatic SC"/>
                <a:cs typeface="Amatic SC"/>
                <a:sym typeface="Amatic SC"/>
              </a:defRPr>
            </a:lvl5pPr>
            <a:lvl6pPr lvl="5">
              <a:spcBef>
                <a:spcPts val="0"/>
              </a:spcBef>
              <a:spcAft>
                <a:spcPts val="0"/>
              </a:spcAft>
              <a:buSzPts val="2800"/>
              <a:buFont typeface="Amatic SC"/>
              <a:buNone/>
              <a:defRPr sz="2800" b="1">
                <a:latin typeface="Amatic SC"/>
                <a:ea typeface="Amatic SC"/>
                <a:cs typeface="Amatic SC"/>
                <a:sym typeface="Amatic SC"/>
              </a:defRPr>
            </a:lvl6pPr>
            <a:lvl7pPr lvl="6">
              <a:spcBef>
                <a:spcPts val="0"/>
              </a:spcBef>
              <a:spcAft>
                <a:spcPts val="0"/>
              </a:spcAft>
              <a:buSzPts val="2800"/>
              <a:buFont typeface="Amatic SC"/>
              <a:buNone/>
              <a:defRPr sz="2800" b="1">
                <a:latin typeface="Amatic SC"/>
                <a:ea typeface="Amatic SC"/>
                <a:cs typeface="Amatic SC"/>
                <a:sym typeface="Amatic SC"/>
              </a:defRPr>
            </a:lvl7pPr>
            <a:lvl8pPr lvl="7">
              <a:spcBef>
                <a:spcPts val="0"/>
              </a:spcBef>
              <a:spcAft>
                <a:spcPts val="0"/>
              </a:spcAft>
              <a:buSzPts val="2800"/>
              <a:buFont typeface="Amatic SC"/>
              <a:buNone/>
              <a:defRPr sz="2800" b="1">
                <a:latin typeface="Amatic SC"/>
                <a:ea typeface="Amatic SC"/>
                <a:cs typeface="Amatic SC"/>
                <a:sym typeface="Amatic SC"/>
              </a:defRPr>
            </a:lvl8pPr>
            <a:lvl9pPr lvl="8">
              <a:spcBef>
                <a:spcPts val="0"/>
              </a:spcBef>
              <a:spcAft>
                <a:spcPts val="0"/>
              </a:spcAft>
              <a:buSzPts val="2800"/>
              <a:buFont typeface="Amatic SC"/>
              <a:buNone/>
              <a:defRPr sz="2800" b="1">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26150" y="1616525"/>
            <a:ext cx="7697700" cy="29871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Font typeface="Catamaran"/>
              <a:buChar char="●"/>
              <a:defRPr>
                <a:latin typeface="Catamaran"/>
                <a:ea typeface="Catamaran"/>
                <a:cs typeface="Catamaran"/>
                <a:sym typeface="Catamaran"/>
              </a:defRPr>
            </a:lvl1pPr>
            <a:lvl2pPr marL="914400" lvl="1" indent="-317500">
              <a:spcBef>
                <a:spcPts val="0"/>
              </a:spcBef>
              <a:spcAft>
                <a:spcPts val="0"/>
              </a:spcAft>
              <a:buSzPts val="1400"/>
              <a:buFont typeface="Catamaran"/>
              <a:buChar char="○"/>
              <a:defRPr>
                <a:latin typeface="Catamaran"/>
                <a:ea typeface="Catamaran"/>
                <a:cs typeface="Catamaran"/>
                <a:sym typeface="Catamaran"/>
              </a:defRPr>
            </a:lvl2pPr>
            <a:lvl3pPr marL="1371600" lvl="2" indent="-317500">
              <a:spcBef>
                <a:spcPts val="0"/>
              </a:spcBef>
              <a:spcAft>
                <a:spcPts val="0"/>
              </a:spcAft>
              <a:buSzPts val="1400"/>
              <a:buFont typeface="Catamaran"/>
              <a:buChar char="■"/>
              <a:defRPr>
                <a:latin typeface="Catamaran"/>
                <a:ea typeface="Catamaran"/>
                <a:cs typeface="Catamaran"/>
                <a:sym typeface="Catamaran"/>
              </a:defRPr>
            </a:lvl3pPr>
            <a:lvl4pPr marL="1828800" lvl="3" indent="-317500">
              <a:spcBef>
                <a:spcPts val="0"/>
              </a:spcBef>
              <a:spcAft>
                <a:spcPts val="0"/>
              </a:spcAft>
              <a:buSzPts val="1400"/>
              <a:buFont typeface="Catamaran"/>
              <a:buChar char="●"/>
              <a:defRPr>
                <a:latin typeface="Catamaran"/>
                <a:ea typeface="Catamaran"/>
                <a:cs typeface="Catamaran"/>
                <a:sym typeface="Catamaran"/>
              </a:defRPr>
            </a:lvl4pPr>
            <a:lvl5pPr marL="2286000" lvl="4" indent="-317500">
              <a:spcBef>
                <a:spcPts val="0"/>
              </a:spcBef>
              <a:spcAft>
                <a:spcPts val="0"/>
              </a:spcAft>
              <a:buSzPts val="1400"/>
              <a:buFont typeface="Catamaran"/>
              <a:buChar char="○"/>
              <a:defRPr>
                <a:latin typeface="Catamaran"/>
                <a:ea typeface="Catamaran"/>
                <a:cs typeface="Catamaran"/>
                <a:sym typeface="Catamaran"/>
              </a:defRPr>
            </a:lvl5pPr>
            <a:lvl6pPr marL="2743200" lvl="5" indent="-317500">
              <a:spcBef>
                <a:spcPts val="0"/>
              </a:spcBef>
              <a:spcAft>
                <a:spcPts val="0"/>
              </a:spcAft>
              <a:buSzPts val="1400"/>
              <a:buFont typeface="Catamaran"/>
              <a:buChar char="■"/>
              <a:defRPr>
                <a:latin typeface="Catamaran"/>
                <a:ea typeface="Catamaran"/>
                <a:cs typeface="Catamaran"/>
                <a:sym typeface="Catamaran"/>
              </a:defRPr>
            </a:lvl6pPr>
            <a:lvl7pPr marL="3200400" lvl="6" indent="-317500">
              <a:spcBef>
                <a:spcPts val="0"/>
              </a:spcBef>
              <a:spcAft>
                <a:spcPts val="0"/>
              </a:spcAft>
              <a:buSzPts val="1400"/>
              <a:buFont typeface="Catamaran"/>
              <a:buChar char="●"/>
              <a:defRPr>
                <a:latin typeface="Catamaran"/>
                <a:ea typeface="Catamaran"/>
                <a:cs typeface="Catamaran"/>
                <a:sym typeface="Catamaran"/>
              </a:defRPr>
            </a:lvl7pPr>
            <a:lvl8pPr marL="3657600" lvl="7" indent="-317500">
              <a:spcBef>
                <a:spcPts val="0"/>
              </a:spcBef>
              <a:spcAft>
                <a:spcPts val="0"/>
              </a:spcAft>
              <a:buSzPts val="1400"/>
              <a:buFont typeface="Catamaran"/>
              <a:buChar char="○"/>
              <a:defRPr>
                <a:latin typeface="Catamaran"/>
                <a:ea typeface="Catamaran"/>
                <a:cs typeface="Catamaran"/>
                <a:sym typeface="Catamaran"/>
              </a:defRPr>
            </a:lvl8pPr>
            <a:lvl9pPr marL="4114800" lvl="8" indent="-317500">
              <a:spcBef>
                <a:spcPts val="0"/>
              </a:spcBef>
              <a:spcAft>
                <a:spcPts val="0"/>
              </a:spcAft>
              <a:buSzPts val="1400"/>
              <a:buFont typeface="Catamaran"/>
              <a:buChar char="■"/>
              <a:defRPr>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1620">
          <p15:clr>
            <a:srgbClr val="EA4335"/>
          </p15:clr>
        </p15:guide>
        <p15:guide id="2" pos="2880">
          <p15:clr>
            <a:srgbClr val="EA4335"/>
          </p15:clr>
        </p15:guide>
        <p15:guide id="3" orient="horz" pos="340">
          <p15:clr>
            <a:srgbClr val="EA4335"/>
          </p15:clr>
        </p15:guide>
        <p15:guide id="4" pos="454">
          <p15:clr>
            <a:srgbClr val="EA4335"/>
          </p15:clr>
        </p15:guide>
        <p15:guide id="5" pos="5306">
          <p15:clr>
            <a:srgbClr val="EA4335"/>
          </p15:clr>
        </p15:guide>
        <p15:guide id="6"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xmlns="" id="{57496003-2F14-4339-BAED-CA7D0A3A062E}"/>
              </a:ext>
            </a:extLst>
          </p:cNvPr>
          <p:cNvSpPr>
            <a:spLocks noChangeArrowheads="1"/>
          </p:cNvSpPr>
          <p:nvPr userDrawn="1"/>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xmlns="" id="{75D37B4F-19E0-4FD3-8160-4A2F9E78AC89}"/>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48832076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86779E0-72CA-4EFC-4FBD-0CD7568CEA85}"/>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103982263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6035548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1814628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buClrTx/>
            </a:pPr>
            <a:fld id="{1E248F41-61BA-44AB-9C09-1757113D1C4E}"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buClrTx/>
            </a:pPr>
            <a:fld id="{6B585E4B-7911-4D6C-9BB2-8BA484EC3CB5}"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435851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4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buClrTx/>
            </a:pPr>
            <a:fld id="{2923455E-3500-4D7D-8126-86E987962AA1}" type="datetimeFigureOut">
              <a:rPr lang="en-US" kern="1200" smtClean="0">
                <a:solidFill>
                  <a:prstClr val="black">
                    <a:tint val="75000"/>
                  </a:prstClr>
                </a:solidFill>
                <a:latin typeface="Calibri"/>
                <a:ea typeface="+mn-ea"/>
                <a:cs typeface="+mn-cs"/>
              </a:rPr>
              <a:pPr defTabSz="457200">
                <a:buClrTx/>
              </a:pPr>
              <a:t>5/6/2025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buClrTx/>
            </a:pPr>
            <a:fld id="{D2BBAFDC-099D-49D8-B069-B2ED966DA100}"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6386095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accent2"/>
              </a:buClr>
              <a:buSzPts val="2800"/>
              <a:buFont typeface="Nerko One"/>
              <a:buNone/>
              <a:defRPr sz="2800">
                <a:solidFill>
                  <a:schemeClr val="accent2"/>
                </a:solidFill>
                <a:latin typeface="Nerko One"/>
                <a:ea typeface="Nerko One"/>
                <a:cs typeface="Nerko One"/>
                <a:sym typeface="Nerko One"/>
              </a:defRPr>
            </a:lvl1pPr>
            <a:lvl2pPr lvl="1">
              <a:spcBef>
                <a:spcPts val="0"/>
              </a:spcBef>
              <a:spcAft>
                <a:spcPts val="0"/>
              </a:spcAft>
              <a:buClr>
                <a:schemeClr val="lt1"/>
              </a:buClr>
              <a:buSzPts val="2800"/>
              <a:buFont typeface="Nerko One"/>
              <a:buNone/>
              <a:defRPr sz="2800">
                <a:solidFill>
                  <a:schemeClr val="lt1"/>
                </a:solidFill>
                <a:latin typeface="Nerko One"/>
                <a:ea typeface="Nerko One"/>
                <a:cs typeface="Nerko One"/>
                <a:sym typeface="Nerko One"/>
              </a:defRPr>
            </a:lvl2pPr>
            <a:lvl3pPr lvl="2">
              <a:spcBef>
                <a:spcPts val="0"/>
              </a:spcBef>
              <a:spcAft>
                <a:spcPts val="0"/>
              </a:spcAft>
              <a:buClr>
                <a:schemeClr val="lt1"/>
              </a:buClr>
              <a:buSzPts val="2800"/>
              <a:buFont typeface="Nerko One"/>
              <a:buNone/>
              <a:defRPr sz="2800">
                <a:solidFill>
                  <a:schemeClr val="lt1"/>
                </a:solidFill>
                <a:latin typeface="Nerko One"/>
                <a:ea typeface="Nerko One"/>
                <a:cs typeface="Nerko One"/>
                <a:sym typeface="Nerko One"/>
              </a:defRPr>
            </a:lvl3pPr>
            <a:lvl4pPr lvl="3">
              <a:spcBef>
                <a:spcPts val="0"/>
              </a:spcBef>
              <a:spcAft>
                <a:spcPts val="0"/>
              </a:spcAft>
              <a:buClr>
                <a:schemeClr val="lt1"/>
              </a:buClr>
              <a:buSzPts val="2800"/>
              <a:buFont typeface="Nerko One"/>
              <a:buNone/>
              <a:defRPr sz="2800">
                <a:solidFill>
                  <a:schemeClr val="lt1"/>
                </a:solidFill>
                <a:latin typeface="Nerko One"/>
                <a:ea typeface="Nerko One"/>
                <a:cs typeface="Nerko One"/>
                <a:sym typeface="Nerko One"/>
              </a:defRPr>
            </a:lvl4pPr>
            <a:lvl5pPr lvl="4">
              <a:spcBef>
                <a:spcPts val="0"/>
              </a:spcBef>
              <a:spcAft>
                <a:spcPts val="0"/>
              </a:spcAft>
              <a:buClr>
                <a:schemeClr val="lt1"/>
              </a:buClr>
              <a:buSzPts val="2800"/>
              <a:buFont typeface="Nerko One"/>
              <a:buNone/>
              <a:defRPr sz="2800">
                <a:solidFill>
                  <a:schemeClr val="lt1"/>
                </a:solidFill>
                <a:latin typeface="Nerko One"/>
                <a:ea typeface="Nerko One"/>
                <a:cs typeface="Nerko One"/>
                <a:sym typeface="Nerko One"/>
              </a:defRPr>
            </a:lvl5pPr>
            <a:lvl6pPr lvl="5">
              <a:spcBef>
                <a:spcPts val="0"/>
              </a:spcBef>
              <a:spcAft>
                <a:spcPts val="0"/>
              </a:spcAft>
              <a:buClr>
                <a:schemeClr val="lt1"/>
              </a:buClr>
              <a:buSzPts val="2800"/>
              <a:buFont typeface="Nerko One"/>
              <a:buNone/>
              <a:defRPr sz="2800">
                <a:solidFill>
                  <a:schemeClr val="lt1"/>
                </a:solidFill>
                <a:latin typeface="Nerko One"/>
                <a:ea typeface="Nerko One"/>
                <a:cs typeface="Nerko One"/>
                <a:sym typeface="Nerko One"/>
              </a:defRPr>
            </a:lvl6pPr>
            <a:lvl7pPr lvl="6">
              <a:spcBef>
                <a:spcPts val="0"/>
              </a:spcBef>
              <a:spcAft>
                <a:spcPts val="0"/>
              </a:spcAft>
              <a:buClr>
                <a:schemeClr val="lt1"/>
              </a:buClr>
              <a:buSzPts val="2800"/>
              <a:buFont typeface="Nerko One"/>
              <a:buNone/>
              <a:defRPr sz="2800">
                <a:solidFill>
                  <a:schemeClr val="lt1"/>
                </a:solidFill>
                <a:latin typeface="Nerko One"/>
                <a:ea typeface="Nerko One"/>
                <a:cs typeface="Nerko One"/>
                <a:sym typeface="Nerko One"/>
              </a:defRPr>
            </a:lvl7pPr>
            <a:lvl8pPr lvl="7">
              <a:spcBef>
                <a:spcPts val="0"/>
              </a:spcBef>
              <a:spcAft>
                <a:spcPts val="0"/>
              </a:spcAft>
              <a:buClr>
                <a:schemeClr val="lt1"/>
              </a:buClr>
              <a:buSzPts val="2800"/>
              <a:buFont typeface="Nerko One"/>
              <a:buNone/>
              <a:defRPr sz="2800">
                <a:solidFill>
                  <a:schemeClr val="lt1"/>
                </a:solidFill>
                <a:latin typeface="Nerko One"/>
                <a:ea typeface="Nerko One"/>
                <a:cs typeface="Nerko One"/>
                <a:sym typeface="Nerko One"/>
              </a:defRPr>
            </a:lvl8pPr>
            <a:lvl9pPr lvl="8">
              <a:spcBef>
                <a:spcPts val="0"/>
              </a:spcBef>
              <a:spcAft>
                <a:spcPts val="0"/>
              </a:spcAft>
              <a:buClr>
                <a:schemeClr val="lt1"/>
              </a:buClr>
              <a:buSzPts val="2800"/>
              <a:buFont typeface="Nerko One"/>
              <a:buNone/>
              <a:defRPr sz="2800">
                <a:solidFill>
                  <a:schemeClr val="lt1"/>
                </a:solidFill>
                <a:latin typeface="Nerko One"/>
                <a:ea typeface="Nerko One"/>
                <a:cs typeface="Nerko One"/>
                <a:sym typeface="Nerko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3020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2pPr>
            <a:lvl3pPr marL="1371600" lvl="2" indent="-33020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3pPr>
            <a:lvl4pPr marL="1828800" lvl="3" indent="-33020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4pPr>
            <a:lvl5pPr marL="2286000" lvl="4" indent="-33020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5pPr>
            <a:lvl6pPr marL="2743200" lvl="5" indent="-33020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6pPr>
            <a:lvl7pPr marL="3200400" lvl="6" indent="-33020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7pPr>
            <a:lvl8pPr marL="3657600" lvl="7" indent="-33020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8pPr>
            <a:lvl9pPr marL="4114800" lvl="8" indent="-33020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334013677"/>
      </p:ext>
    </p:extLst>
  </p:cSld>
  <p:clrMap bg1="lt1" tx1="dk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30.xml"/><Relationship Id="rId6" Type="http://schemas.openxmlformats.org/officeDocument/2006/relationships/image" Target="../media/image41.png"/><Relationship Id="rId11" Type="http://schemas.openxmlformats.org/officeDocument/2006/relationships/image" Target="../media/image51.svg"/><Relationship Id="rId5" Type="http://schemas.openxmlformats.org/officeDocument/2006/relationships/image" Target="../media/image57.svg"/><Relationship Id="rId10" Type="http://schemas.openxmlformats.org/officeDocument/2006/relationships/image" Target="../media/image44.png"/><Relationship Id="rId9"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46.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5" Type="http://schemas.openxmlformats.org/officeDocument/2006/relationships/slide" Target="slide5.xml"/><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7.xml"/><Relationship Id="rId3" Type="http://schemas.microsoft.com/office/2007/relationships/media" Target="../media/media4.mp3"/><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8.jpg"/><Relationship Id="rId11" Type="http://schemas.microsoft.com/office/2007/relationships/hdphoto" Target="../media/hdphoto3.wdp"/><Relationship Id="rId5" Type="http://schemas.openxmlformats.org/officeDocument/2006/relationships/slideLayout" Target="../slideLayouts/slideLayout63.xml"/><Relationship Id="rId15" Type="http://schemas.microsoft.com/office/2007/relationships/hdphoto" Target="../media/hdphoto1.wdp"/><Relationship Id="rId10" Type="http://schemas.openxmlformats.org/officeDocument/2006/relationships/image" Target="../media/image51.png"/><Relationship Id="rId4" Type="http://schemas.openxmlformats.org/officeDocument/2006/relationships/audio" Target="../media/media4.mp3"/><Relationship Id="rId9" Type="http://schemas.openxmlformats.org/officeDocument/2006/relationships/image" Target="../media/image50.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18" Type="http://schemas.openxmlformats.org/officeDocument/2006/relationships/image" Target="../media/image53.wmf"/><Relationship Id="rId26" Type="http://schemas.openxmlformats.org/officeDocument/2006/relationships/image" Target="../media/image57.wmf"/><Relationship Id="rId3" Type="http://schemas.openxmlformats.org/officeDocument/2006/relationships/audio" Target="../media/media3.mp3"/><Relationship Id="rId21" Type="http://schemas.openxmlformats.org/officeDocument/2006/relationships/oleObject" Target="../embeddings/oleObject7.bin"/><Relationship Id="rId7" Type="http://schemas.openxmlformats.org/officeDocument/2006/relationships/image" Target="../media/image58.jpg"/><Relationship Id="rId12" Type="http://schemas.microsoft.com/office/2007/relationships/hdphoto" Target="../media/hdphoto3.wdp"/><Relationship Id="rId17" Type="http://schemas.openxmlformats.org/officeDocument/2006/relationships/oleObject" Target="../embeddings/oleObject5.bin"/><Relationship Id="rId25" Type="http://schemas.openxmlformats.org/officeDocument/2006/relationships/oleObject" Target="../embeddings/oleObject9.bin"/><Relationship Id="rId2" Type="http://schemas.microsoft.com/office/2007/relationships/media" Target="../media/media3.mp3"/><Relationship Id="rId16" Type="http://schemas.microsoft.com/office/2007/relationships/hdphoto" Target="../media/hdphoto1.wdp"/><Relationship Id="rId20" Type="http://schemas.openxmlformats.org/officeDocument/2006/relationships/image" Target="../media/image54.wmf"/><Relationship Id="rId1" Type="http://schemas.openxmlformats.org/officeDocument/2006/relationships/vmlDrawing" Target="../drawings/vmlDrawing2.vml"/><Relationship Id="rId6" Type="http://schemas.openxmlformats.org/officeDocument/2006/relationships/slideLayout" Target="../slideLayouts/slideLayout63.xml"/><Relationship Id="rId11" Type="http://schemas.openxmlformats.org/officeDocument/2006/relationships/image" Target="../media/image51.png"/><Relationship Id="rId24" Type="http://schemas.openxmlformats.org/officeDocument/2006/relationships/image" Target="../media/image56.wmf"/><Relationship Id="rId5" Type="http://schemas.openxmlformats.org/officeDocument/2006/relationships/audio" Target="../media/media4.mp3"/><Relationship Id="rId15" Type="http://schemas.openxmlformats.org/officeDocument/2006/relationships/image" Target="../media/image46.png"/><Relationship Id="rId23" Type="http://schemas.openxmlformats.org/officeDocument/2006/relationships/oleObject" Target="../embeddings/oleObject8.bin"/><Relationship Id="rId10" Type="http://schemas.openxmlformats.org/officeDocument/2006/relationships/image" Target="../media/image50.png"/><Relationship Id="rId19" Type="http://schemas.openxmlformats.org/officeDocument/2006/relationships/oleObject" Target="../embeddings/oleObject6.bin"/><Relationship Id="rId4" Type="http://schemas.microsoft.com/office/2007/relationships/media" Target="../media/media4.mp3"/><Relationship Id="rId9" Type="http://schemas.microsoft.com/office/2007/relationships/hdphoto" Target="../media/hdphoto2.wdp"/><Relationship Id="rId14" Type="http://schemas.openxmlformats.org/officeDocument/2006/relationships/slide" Target="slide8.xml"/><Relationship Id="rId22" Type="http://schemas.openxmlformats.org/officeDocument/2006/relationships/image" Target="../media/image55.wmf"/></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6.png"/><Relationship Id="rId3" Type="http://schemas.microsoft.com/office/2007/relationships/media" Target="../media/media4.mp3"/><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9.jpg"/><Relationship Id="rId11" Type="http://schemas.microsoft.com/office/2007/relationships/hdphoto" Target="../media/hdphoto3.wdp"/><Relationship Id="rId5" Type="http://schemas.openxmlformats.org/officeDocument/2006/relationships/slideLayout" Target="../slideLayouts/slideLayout63.xml"/><Relationship Id="rId10" Type="http://schemas.openxmlformats.org/officeDocument/2006/relationships/image" Target="../media/image51.png"/><Relationship Id="rId4" Type="http://schemas.openxmlformats.org/officeDocument/2006/relationships/audio" Target="../media/media4.mp3"/><Relationship Id="rId9" Type="http://schemas.openxmlformats.org/officeDocument/2006/relationships/image" Target="../media/image50.pn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3" Type="http://schemas.microsoft.com/office/2007/relationships/media" Target="../media/media4.mp3"/><Relationship Id="rId7" Type="http://schemas.openxmlformats.org/officeDocument/2006/relationships/image" Target="../media/image61.png"/><Relationship Id="rId12" Type="http://schemas.microsoft.com/office/2007/relationships/hdphoto" Target="../media/hdphoto3.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0.jpg"/><Relationship Id="rId11" Type="http://schemas.openxmlformats.org/officeDocument/2006/relationships/image" Target="../media/image51.png"/><Relationship Id="rId5" Type="http://schemas.openxmlformats.org/officeDocument/2006/relationships/slideLayout" Target="../slideLayouts/slideLayout63.xml"/><Relationship Id="rId15" Type="http://schemas.microsoft.com/office/2007/relationships/hdphoto" Target="../media/hdphoto1.wdp"/><Relationship Id="rId10" Type="http://schemas.openxmlformats.org/officeDocument/2006/relationships/image" Target="../media/image50.png"/><Relationship Id="rId4" Type="http://schemas.openxmlformats.org/officeDocument/2006/relationships/audio" Target="../media/media4.mp3"/><Relationship Id="rId9" Type="http://schemas.microsoft.com/office/2007/relationships/hdphoto" Target="../media/hdphoto2.wdp"/><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18" Type="http://schemas.openxmlformats.org/officeDocument/2006/relationships/image" Target="../media/image61.wmf"/><Relationship Id="rId3" Type="http://schemas.openxmlformats.org/officeDocument/2006/relationships/audio" Target="../media/media3.mp3"/><Relationship Id="rId7" Type="http://schemas.openxmlformats.org/officeDocument/2006/relationships/image" Target="../media/image62.jpg"/><Relationship Id="rId12" Type="http://schemas.microsoft.com/office/2007/relationships/hdphoto" Target="../media/hdphoto3.wdp"/><Relationship Id="rId17" Type="http://schemas.openxmlformats.org/officeDocument/2006/relationships/oleObject" Target="../embeddings/oleObject10.bin"/><Relationship Id="rId2" Type="http://schemas.microsoft.com/office/2007/relationships/media" Target="../media/media3.mp3"/><Relationship Id="rId16" Type="http://schemas.microsoft.com/office/2007/relationships/hdphoto" Target="../media/hdphoto1.wdp"/><Relationship Id="rId1" Type="http://schemas.openxmlformats.org/officeDocument/2006/relationships/vmlDrawing" Target="../drawings/vmlDrawing3.vml"/><Relationship Id="rId6" Type="http://schemas.openxmlformats.org/officeDocument/2006/relationships/slideLayout" Target="../slideLayouts/slideLayout52.xml"/><Relationship Id="rId11" Type="http://schemas.openxmlformats.org/officeDocument/2006/relationships/image" Target="../media/image51.png"/><Relationship Id="rId5" Type="http://schemas.openxmlformats.org/officeDocument/2006/relationships/audio" Target="../media/media4.mp3"/><Relationship Id="rId15" Type="http://schemas.openxmlformats.org/officeDocument/2006/relationships/image" Target="../media/image46.png"/><Relationship Id="rId10" Type="http://schemas.openxmlformats.org/officeDocument/2006/relationships/image" Target="../media/image50.png"/><Relationship Id="rId19" Type="http://schemas.openxmlformats.org/officeDocument/2006/relationships/oleObject" Target="../embeddings/oleObject11.bin"/><Relationship Id="rId4" Type="http://schemas.microsoft.com/office/2007/relationships/media" Target="../media/media4.mp3"/><Relationship Id="rId9" Type="http://schemas.microsoft.com/office/2007/relationships/hdphoto" Target="../media/hdphoto2.wdp"/><Relationship Id="rId14" Type="http://schemas.openxmlformats.org/officeDocument/2006/relationships/slide" Target="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77.xml"/><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image" Target="../media/image33.svg"/><Relationship Id="rId2" Type="http://schemas.openxmlformats.org/officeDocument/2006/relationships/image" Target="../media/image63.png"/><Relationship Id="rId1" Type="http://schemas.openxmlformats.org/officeDocument/2006/relationships/slideLayout" Target="../slideLayouts/slideLayout41.xml"/><Relationship Id="rId6" Type="http://schemas.openxmlformats.org/officeDocument/2006/relationships/image" Target="../media/image39.svg"/><Relationship Id="rId11" Type="http://schemas.openxmlformats.org/officeDocument/2006/relationships/image" Target="../media/image71.png"/><Relationship Id="rId5" Type="http://schemas.openxmlformats.org/officeDocument/2006/relationships/image" Target="../media/image68.png"/><Relationship Id="rId10" Type="http://schemas.openxmlformats.org/officeDocument/2006/relationships/image" Target="../media/image134.svg"/><Relationship Id="rId4" Type="http://schemas.openxmlformats.org/officeDocument/2006/relationships/image" Target="../media/image132.sv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gif"/><Relationship Id="rId26" Type="http://schemas.openxmlformats.org/officeDocument/2006/relationships/slide" Target="slide3.xml"/><Relationship Id="rId21" Type="http://schemas.openxmlformats.org/officeDocument/2006/relationships/image" Target="../media/image22.png"/><Relationship Id="rId34" Type="http://schemas.openxmlformats.org/officeDocument/2006/relationships/slide" Target="slide7.xml"/><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5.png"/><Relationship Id="rId33" Type="http://schemas.openxmlformats.org/officeDocument/2006/relationships/image" Target="../media/image29.png"/><Relationship Id="rId2" Type="http://schemas.openxmlformats.org/officeDocument/2006/relationships/audio" Target="../media/media1.wma"/><Relationship Id="rId16" Type="http://schemas.openxmlformats.org/officeDocument/2006/relationships/image" Target="../media/image17.png"/><Relationship Id="rId20" Type="http://schemas.openxmlformats.org/officeDocument/2006/relationships/image" Target="../media/image21.gif"/><Relationship Id="rId29" Type="http://schemas.openxmlformats.org/officeDocument/2006/relationships/image" Target="../media/image27.png"/><Relationship Id="rId1" Type="http://schemas.microsoft.com/office/2007/relationships/media" Target="../media/media1.wma"/><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4.png"/><Relationship Id="rId32" Type="http://schemas.openxmlformats.org/officeDocument/2006/relationships/slide" Target="slide6.xml"/><Relationship Id="rId37" Type="http://schemas.openxmlformats.org/officeDocument/2006/relationships/image" Target="../media/image31.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slide" Target="slide9.xml"/><Relationship Id="rId28" Type="http://schemas.openxmlformats.org/officeDocument/2006/relationships/slide" Target="slide4.xml"/><Relationship Id="rId36" Type="http://schemas.openxmlformats.org/officeDocument/2006/relationships/slide" Target="slide8.xml"/><Relationship Id="rId10" Type="http://schemas.openxmlformats.org/officeDocument/2006/relationships/image" Target="../media/image11.png"/><Relationship Id="rId19" Type="http://schemas.openxmlformats.org/officeDocument/2006/relationships/image" Target="../media/image20.gif"/><Relationship Id="rId31"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gif"/><Relationship Id="rId27" Type="http://schemas.openxmlformats.org/officeDocument/2006/relationships/image" Target="../media/image26.png"/><Relationship Id="rId30" Type="http://schemas.openxmlformats.org/officeDocument/2006/relationships/slide" Target="slide5.xml"/><Relationship Id="rId35" Type="http://schemas.openxmlformats.org/officeDocument/2006/relationships/image" Target="../media/image30.png"/><Relationship Id="rId8" Type="http://schemas.openxmlformats.org/officeDocument/2006/relationships/image" Target="../media/image9.png"/><Relationship Id="rId3"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slide" Target="slide2.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slide" Target="slide2.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oleObject" Target="../embeddings/oleObject3.bin"/><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36.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33.png"/><Relationship Id="rId11" Type="http://schemas.openxmlformats.org/officeDocument/2006/relationships/oleObject" Target="../embeddings/oleObject2.bin"/><Relationship Id="rId5" Type="http://schemas.openxmlformats.org/officeDocument/2006/relationships/slide" Target="slide2.xml"/><Relationship Id="rId10" Type="http://schemas.openxmlformats.org/officeDocument/2006/relationships/image" Target="../media/image35.wmf"/><Relationship Id="rId4" Type="http://schemas.openxmlformats.org/officeDocument/2006/relationships/image" Target="../media/image32.PNG"/><Relationship Id="rId9" Type="http://schemas.openxmlformats.org/officeDocument/2006/relationships/oleObject" Target="../embeddings/oleObject1.bin"/><Relationship Id="rId1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n212 zalo Nguyen Thuan">
            <a:extLst>
              <a:ext uri="{FF2B5EF4-FFF2-40B4-BE49-F238E27FC236}">
                <a16:creationId xmlns:a16="http://schemas.microsoft.com/office/drawing/2014/main" xmlns="" id="{7B261543-F6E9-4D2D-8428-C4AFF24A00D3}"/>
              </a:ext>
            </a:extLst>
          </p:cNvPr>
          <p:cNvSpPr>
            <a:spLocks noGrp="1"/>
          </p:cNvSpPr>
          <p:nvPr>
            <p:ph type="title" idx="2"/>
          </p:nvPr>
        </p:nvSpPr>
        <p:spPr>
          <a:xfrm>
            <a:off x="1384438" y="607370"/>
            <a:ext cx="6166738" cy="1518250"/>
          </a:xfrm>
        </p:spPr>
        <p:txBody>
          <a:bodyPr/>
          <a:lstStyle/>
          <a:p>
            <a:r>
              <a:rPr lang="en-US" sz="9600" dirty="0">
                <a:solidFill>
                  <a:srgbClr val="F28482"/>
                </a:solidFill>
                <a:latin typeface="Bahnschrift SemiBold" panose="020B0502040204020203" pitchFamily="34" charset="0"/>
              </a:rPr>
              <a:t>WELCOME</a:t>
            </a:r>
          </a:p>
        </p:txBody>
      </p:sp>
      <p:sp>
        <p:nvSpPr>
          <p:cNvPr id="4" name="Freeform 5" descr="n212 zalo Nguyen Thuan">
            <a:extLst>
              <a:ext uri="{FF2B5EF4-FFF2-40B4-BE49-F238E27FC236}">
                <a16:creationId xmlns:a16="http://schemas.microsoft.com/office/drawing/2014/main" xmlns="" id="{D5D9DDDD-E9F9-4F4C-A06F-C05656B3B6DA}"/>
              </a:ext>
            </a:extLst>
          </p:cNvPr>
          <p:cNvSpPr/>
          <p:nvPr/>
        </p:nvSpPr>
        <p:spPr>
          <a:xfrm>
            <a:off x="6927551" y="2515892"/>
            <a:ext cx="1958700" cy="2627608"/>
          </a:xfrm>
          <a:custGeom>
            <a:avLst/>
            <a:gdLst/>
            <a:ahLst/>
            <a:cxnLst/>
            <a:rect l="l" t="t" r="r" b="b"/>
            <a:pathLst>
              <a:path w="1958700" h="2627608">
                <a:moveTo>
                  <a:pt x="0" y="0"/>
                </a:moveTo>
                <a:lnTo>
                  <a:pt x="1958701" y="0"/>
                </a:lnTo>
                <a:lnTo>
                  <a:pt x="1958701" y="2627608"/>
                </a:lnTo>
                <a:lnTo>
                  <a:pt x="0" y="26276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Freeform 3" descr="n212 zalo Nguyen Thuan">
            <a:extLst>
              <a:ext uri="{FF2B5EF4-FFF2-40B4-BE49-F238E27FC236}">
                <a16:creationId xmlns:a16="http://schemas.microsoft.com/office/drawing/2014/main" xmlns="" id="{3D457100-2DD9-41E2-9175-B89CAD4633E2}"/>
              </a:ext>
            </a:extLst>
          </p:cNvPr>
          <p:cNvSpPr/>
          <p:nvPr/>
        </p:nvSpPr>
        <p:spPr>
          <a:xfrm rot="20153058">
            <a:off x="436575" y="43487"/>
            <a:ext cx="1710516" cy="2502422"/>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Freeform 12" descr="n212 zalo Nguyen Thuan">
            <a:extLst>
              <a:ext uri="{FF2B5EF4-FFF2-40B4-BE49-F238E27FC236}">
                <a16:creationId xmlns:a16="http://schemas.microsoft.com/office/drawing/2014/main" xmlns="" id="{AEB67FA8-7235-4CF2-8EDC-5141DF6866F9}"/>
              </a:ext>
            </a:extLst>
          </p:cNvPr>
          <p:cNvSpPr/>
          <p:nvPr/>
        </p:nvSpPr>
        <p:spPr>
          <a:xfrm>
            <a:off x="21801" y="3446676"/>
            <a:ext cx="1754983" cy="1627348"/>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dirty="0"/>
          </a:p>
        </p:txBody>
      </p:sp>
      <p:sp>
        <p:nvSpPr>
          <p:cNvPr id="7" name="Freeform 9" descr="n212 zalo Nguyen Thuan">
            <a:extLst>
              <a:ext uri="{FF2B5EF4-FFF2-40B4-BE49-F238E27FC236}">
                <a16:creationId xmlns:a16="http://schemas.microsoft.com/office/drawing/2014/main" xmlns="" id="{A7455BB5-4E36-4053-BB9F-8C3041E61DAA}"/>
              </a:ext>
            </a:extLst>
          </p:cNvPr>
          <p:cNvSpPr/>
          <p:nvPr/>
        </p:nvSpPr>
        <p:spPr>
          <a:xfrm rot="625649" flipH="1">
            <a:off x="7208473" y="1264891"/>
            <a:ext cx="1396856" cy="1133955"/>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73531179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applause.wav"/>
          </p:stSnd>
        </p:sndAc>
      </p:transition>
    </mc:Choice>
    <mc:Fallback xmlns="">
      <p:transition spd="slow">
        <p:split orient="vert"/>
        <p:sndAc>
          <p:stSnd>
            <p:snd r:embed="rId11" name="applaus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2" descr="n212 zalo Nguyen Thuan"/>
          <p:cNvGrpSpPr/>
          <p:nvPr/>
        </p:nvGrpSpPr>
        <p:grpSpPr>
          <a:xfrm>
            <a:off x="336314" y="1438635"/>
            <a:ext cx="524288" cy="52428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defTabSz="685800">
                <a:buClrTx/>
              </a:pPr>
              <a:endParaRPr lang="en-US" sz="2100" b="1" kern="1200">
                <a:solidFill>
                  <a:prstClr val="black"/>
                </a:solidFill>
                <a:latin typeface="Times New Roman" panose="02020603050405020304" pitchFamily="18" charset="0"/>
                <a:ea typeface="+mn-ea"/>
                <a:cs typeface="Times New Roman" panose="02020603050405020304" pitchFamily="18" charset="0"/>
              </a:endParaRPr>
            </a:p>
          </p:txBody>
        </p:sp>
        <p:sp>
          <p:nvSpPr>
            <p:cNvPr id="4" name="TextBox 4"/>
            <p:cNvSpPr txBox="1"/>
            <p:nvPr/>
          </p:nvSpPr>
          <p:spPr>
            <a:xfrm>
              <a:off x="76200" y="38100"/>
              <a:ext cx="660400" cy="698500"/>
            </a:xfrm>
            <a:prstGeom prst="rect">
              <a:avLst/>
            </a:prstGeom>
          </p:spPr>
          <p:txBody>
            <a:bodyPr lIns="25400" tIns="25400" rIns="25400" bIns="25400" rtlCol="0" anchor="ctr"/>
            <a:lstStyle/>
            <a:p>
              <a:pPr algn="ctr" defTabSz="457223">
                <a:lnSpc>
                  <a:spcPts val="1330"/>
                </a:lnSpc>
                <a:buClrTx/>
              </a:pPr>
              <a:endParaRPr sz="2100" b="1" kern="1200">
                <a:solidFill>
                  <a:prstClr val="black"/>
                </a:solidFill>
                <a:latin typeface="Times New Roman" panose="02020603050405020304" pitchFamily="18" charset="0"/>
                <a:ea typeface="+mn-ea"/>
                <a:cs typeface="Times New Roman" panose="02020603050405020304" pitchFamily="18" charset="0"/>
              </a:endParaRPr>
            </a:p>
          </p:txBody>
        </p:sp>
      </p:grpSp>
      <p:grpSp>
        <p:nvGrpSpPr>
          <p:cNvPr id="5" name="Group 5" descr="n212 zalo Nguyen Thuan"/>
          <p:cNvGrpSpPr/>
          <p:nvPr/>
        </p:nvGrpSpPr>
        <p:grpSpPr>
          <a:xfrm rot="-3169221">
            <a:off x="929285" y="2167135"/>
            <a:ext cx="121438" cy="232718"/>
            <a:chOff x="0" y="0"/>
            <a:chExt cx="424137" cy="812800"/>
          </a:xfrm>
        </p:grpSpPr>
        <p:sp>
          <p:nvSpPr>
            <p:cNvPr id="6" name="Freeform 6"/>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defTabSz="685800">
                <a:buClrTx/>
              </a:pPr>
              <a:endParaRPr lang="en-US" sz="2100" b="1" kern="1200">
                <a:solidFill>
                  <a:prstClr val="black"/>
                </a:solidFill>
                <a:latin typeface="Calibri"/>
                <a:ea typeface="+mn-ea"/>
                <a:cs typeface="+mn-cs"/>
              </a:endParaRPr>
            </a:p>
          </p:txBody>
        </p:sp>
        <p:sp>
          <p:nvSpPr>
            <p:cNvPr id="7" name="TextBox 7"/>
            <p:cNvSpPr txBox="1"/>
            <p:nvPr/>
          </p:nvSpPr>
          <p:spPr>
            <a:xfrm>
              <a:off x="39764" y="38099"/>
              <a:ext cx="344610" cy="698499"/>
            </a:xfrm>
            <a:prstGeom prst="rect">
              <a:avLst/>
            </a:prstGeom>
          </p:spPr>
          <p:txBody>
            <a:bodyPr lIns="25400" tIns="25400" rIns="25400" bIns="25400" rtlCol="0" anchor="ctr"/>
            <a:lstStyle/>
            <a:p>
              <a:pPr algn="ctr" defTabSz="457223">
                <a:lnSpc>
                  <a:spcPts val="1330"/>
                </a:lnSpc>
                <a:buClrTx/>
              </a:pPr>
              <a:endParaRPr sz="2100" b="1" kern="1200" dirty="0">
                <a:solidFill>
                  <a:prstClr val="black"/>
                </a:solidFill>
                <a:latin typeface="Calibri"/>
                <a:ea typeface="+mn-ea"/>
                <a:cs typeface="+mn-cs"/>
              </a:endParaRPr>
            </a:p>
          </p:txBody>
        </p:sp>
      </p:grpSp>
      <p:sp>
        <p:nvSpPr>
          <p:cNvPr id="10" name="TextBox 10" descr="n212 zalo Nguyen Thuan"/>
          <p:cNvSpPr txBox="1"/>
          <p:nvPr/>
        </p:nvSpPr>
        <p:spPr>
          <a:xfrm>
            <a:off x="422402" y="1649807"/>
            <a:ext cx="352111" cy="205569"/>
          </a:xfrm>
          <a:prstGeom prst="rect">
            <a:avLst/>
          </a:prstGeom>
        </p:spPr>
        <p:txBody>
          <a:bodyPr wrap="square" lIns="0" tIns="0" rIns="0" bIns="0" rtlCol="0" anchor="t">
            <a:spAutoFit/>
          </a:bodyPr>
          <a:lstStyle/>
          <a:p>
            <a:pPr algn="ctr" defTabSz="457223">
              <a:lnSpc>
                <a:spcPts val="1541"/>
              </a:lnSpc>
              <a:buClrTx/>
            </a:pPr>
            <a:r>
              <a:rPr lang="en-US" sz="2100" b="1" kern="1200" dirty="0" smtClean="0">
                <a:solidFill>
                  <a:srgbClr val="FF0000"/>
                </a:solidFill>
                <a:latin typeface="Times New Roman" panose="02020603050405020304" pitchFamily="18" charset="0"/>
                <a:ea typeface="+mn-ea"/>
                <a:cs typeface="Times New Roman" panose="02020603050405020304" pitchFamily="18" charset="0"/>
              </a:rPr>
              <a:t>I</a:t>
            </a:r>
            <a:endParaRPr lang="en-US" sz="2100" b="1" kern="1200" dirty="0">
              <a:solidFill>
                <a:srgbClr val="FF0000"/>
              </a:solidFill>
              <a:latin typeface="Times New Roman" panose="02020603050405020304" pitchFamily="18" charset="0"/>
              <a:ea typeface="+mn-ea"/>
              <a:cs typeface="Times New Roman" panose="02020603050405020304" pitchFamily="18" charset="0"/>
            </a:endParaRPr>
          </a:p>
        </p:txBody>
      </p:sp>
      <p:grpSp>
        <p:nvGrpSpPr>
          <p:cNvPr id="11" name="Group 11" descr="n212 zalo Nguyen Thuan"/>
          <p:cNvGrpSpPr/>
          <p:nvPr/>
        </p:nvGrpSpPr>
        <p:grpSpPr>
          <a:xfrm>
            <a:off x="853849" y="2168642"/>
            <a:ext cx="524288" cy="52428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defTabSz="685800">
                <a:buClrTx/>
              </a:pPr>
              <a:endParaRPr lang="en-US" sz="2100" b="1" kern="1200">
                <a:solidFill>
                  <a:prstClr val="black"/>
                </a:solidFill>
                <a:latin typeface="Calibri"/>
                <a:ea typeface="+mn-ea"/>
                <a:cs typeface="+mn-cs"/>
              </a:endParaRPr>
            </a:p>
          </p:txBody>
        </p:sp>
        <p:sp>
          <p:nvSpPr>
            <p:cNvPr id="13" name="TextBox 13"/>
            <p:cNvSpPr txBox="1"/>
            <p:nvPr/>
          </p:nvSpPr>
          <p:spPr>
            <a:xfrm>
              <a:off x="76200" y="38100"/>
              <a:ext cx="660400" cy="698500"/>
            </a:xfrm>
            <a:prstGeom prst="rect">
              <a:avLst/>
            </a:prstGeom>
          </p:spPr>
          <p:txBody>
            <a:bodyPr lIns="25400" tIns="25400" rIns="25400" bIns="25400" rtlCol="0" anchor="ctr"/>
            <a:lstStyle/>
            <a:p>
              <a:pPr algn="ctr" defTabSz="457223">
                <a:lnSpc>
                  <a:spcPts val="1330"/>
                </a:lnSpc>
                <a:buClrTx/>
              </a:pPr>
              <a:endParaRPr sz="2100" b="1" kern="1200">
                <a:solidFill>
                  <a:prstClr val="black"/>
                </a:solidFill>
                <a:latin typeface="Calibri"/>
                <a:ea typeface="+mn-ea"/>
                <a:cs typeface="+mn-cs"/>
              </a:endParaRPr>
            </a:p>
          </p:txBody>
        </p:sp>
      </p:grpSp>
      <p:grpSp>
        <p:nvGrpSpPr>
          <p:cNvPr id="15" name="Group 15" descr="n212 zalo Nguyen Thuan"/>
          <p:cNvGrpSpPr/>
          <p:nvPr/>
        </p:nvGrpSpPr>
        <p:grpSpPr>
          <a:xfrm rot="-3169221">
            <a:off x="1168936" y="2170978"/>
            <a:ext cx="121438" cy="232718"/>
            <a:chOff x="0" y="0"/>
            <a:chExt cx="424137" cy="812800"/>
          </a:xfrm>
        </p:grpSpPr>
        <p:sp>
          <p:nvSpPr>
            <p:cNvPr id="16" name="Freeform 16"/>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defTabSz="685800">
                <a:buClrTx/>
              </a:pPr>
              <a:endParaRPr lang="en-US" sz="2100" b="1" kern="1200">
                <a:solidFill>
                  <a:prstClr val="black"/>
                </a:solidFill>
                <a:latin typeface="Calibri"/>
                <a:ea typeface="+mn-ea"/>
                <a:cs typeface="+mn-cs"/>
              </a:endParaRPr>
            </a:p>
          </p:txBody>
        </p:sp>
        <p:sp>
          <p:nvSpPr>
            <p:cNvPr id="17" name="TextBox 17"/>
            <p:cNvSpPr txBox="1"/>
            <p:nvPr/>
          </p:nvSpPr>
          <p:spPr>
            <a:xfrm>
              <a:off x="39763" y="38100"/>
              <a:ext cx="344611" cy="698500"/>
            </a:xfrm>
            <a:prstGeom prst="rect">
              <a:avLst/>
            </a:prstGeom>
          </p:spPr>
          <p:txBody>
            <a:bodyPr lIns="25400" tIns="25400" rIns="25400" bIns="25400" rtlCol="0" anchor="ctr"/>
            <a:lstStyle/>
            <a:p>
              <a:pPr algn="ctr" defTabSz="457223">
                <a:lnSpc>
                  <a:spcPts val="1330"/>
                </a:lnSpc>
                <a:buClrTx/>
              </a:pPr>
              <a:endParaRPr sz="2100" b="1" kern="1200" dirty="0">
                <a:solidFill>
                  <a:prstClr val="black"/>
                </a:solidFill>
                <a:latin typeface="Calibri"/>
                <a:ea typeface="+mn-ea"/>
                <a:cs typeface="+mn-cs"/>
              </a:endParaRPr>
            </a:p>
          </p:txBody>
        </p:sp>
      </p:grpSp>
      <p:sp>
        <p:nvSpPr>
          <p:cNvPr id="18" name="TextBox 18" descr="n212 zalo Nguyen Thuan"/>
          <p:cNvSpPr txBox="1"/>
          <p:nvPr/>
        </p:nvSpPr>
        <p:spPr>
          <a:xfrm>
            <a:off x="936393" y="2391006"/>
            <a:ext cx="358862" cy="205569"/>
          </a:xfrm>
          <a:prstGeom prst="rect">
            <a:avLst/>
          </a:prstGeom>
        </p:spPr>
        <p:txBody>
          <a:bodyPr wrap="square" lIns="0" tIns="0" rIns="0" bIns="0" rtlCol="0" anchor="t">
            <a:spAutoFit/>
          </a:bodyPr>
          <a:lstStyle/>
          <a:p>
            <a:pPr algn="ctr" defTabSz="457223">
              <a:lnSpc>
                <a:spcPts val="1541"/>
              </a:lnSpc>
              <a:buClrTx/>
            </a:pPr>
            <a:r>
              <a:rPr lang="en-US" sz="2100" b="1" kern="1200" dirty="0" smtClean="0">
                <a:solidFill>
                  <a:srgbClr val="FF0000"/>
                </a:solidFill>
                <a:latin typeface="Times New Roman" panose="02020603050405020304" pitchFamily="18" charset="0"/>
                <a:ea typeface="+mn-ea"/>
                <a:cs typeface="Times New Roman" panose="02020603050405020304" pitchFamily="18" charset="0"/>
              </a:rPr>
              <a:t>II</a:t>
            </a:r>
            <a:endParaRPr lang="en-US" sz="2100" b="1" kern="1200" dirty="0">
              <a:solidFill>
                <a:srgbClr val="FF0000"/>
              </a:solidFill>
              <a:latin typeface="Times New Roman" panose="02020603050405020304" pitchFamily="18" charset="0"/>
              <a:ea typeface="+mn-ea"/>
              <a:cs typeface="Times New Roman" panose="02020603050405020304" pitchFamily="18" charset="0"/>
            </a:endParaRPr>
          </a:p>
        </p:txBody>
      </p:sp>
      <p:grpSp>
        <p:nvGrpSpPr>
          <p:cNvPr id="20" name="Group 20" descr="n212 zalo Nguyen Thuan"/>
          <p:cNvGrpSpPr/>
          <p:nvPr/>
        </p:nvGrpSpPr>
        <p:grpSpPr>
          <a:xfrm>
            <a:off x="1302226" y="2786599"/>
            <a:ext cx="524288" cy="52428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defTabSz="685800">
                <a:buClrTx/>
              </a:pPr>
              <a:endParaRPr lang="en-US" sz="2100" b="1" kern="1200">
                <a:solidFill>
                  <a:prstClr val="black"/>
                </a:solidFill>
                <a:latin typeface="Calibri"/>
                <a:ea typeface="+mn-ea"/>
                <a:cs typeface="+mn-cs"/>
              </a:endParaRPr>
            </a:p>
          </p:txBody>
        </p:sp>
        <p:sp>
          <p:nvSpPr>
            <p:cNvPr id="22" name="TextBox 22"/>
            <p:cNvSpPr txBox="1"/>
            <p:nvPr/>
          </p:nvSpPr>
          <p:spPr>
            <a:xfrm>
              <a:off x="76200" y="38100"/>
              <a:ext cx="660400" cy="698500"/>
            </a:xfrm>
            <a:prstGeom prst="rect">
              <a:avLst/>
            </a:prstGeom>
          </p:spPr>
          <p:txBody>
            <a:bodyPr lIns="25400" tIns="25400" rIns="25400" bIns="25400" rtlCol="0" anchor="ctr"/>
            <a:lstStyle/>
            <a:p>
              <a:pPr algn="ctr" defTabSz="457223">
                <a:lnSpc>
                  <a:spcPts val="1330"/>
                </a:lnSpc>
                <a:buClrTx/>
              </a:pPr>
              <a:endParaRPr sz="2100" b="1" kern="1200">
                <a:solidFill>
                  <a:prstClr val="black"/>
                </a:solidFill>
                <a:latin typeface="Calibri"/>
                <a:ea typeface="+mn-ea"/>
                <a:cs typeface="+mn-cs"/>
              </a:endParaRPr>
            </a:p>
          </p:txBody>
        </p:sp>
      </p:grpSp>
      <p:grpSp>
        <p:nvGrpSpPr>
          <p:cNvPr id="23" name="Group 23" descr="n212 zalo Nguyen Thuan"/>
          <p:cNvGrpSpPr/>
          <p:nvPr/>
        </p:nvGrpSpPr>
        <p:grpSpPr>
          <a:xfrm rot="-3169221">
            <a:off x="1587443" y="2781345"/>
            <a:ext cx="121438" cy="232718"/>
            <a:chOff x="0" y="0"/>
            <a:chExt cx="424137" cy="812800"/>
          </a:xfrm>
        </p:grpSpPr>
        <p:sp>
          <p:nvSpPr>
            <p:cNvPr id="24" name="Freeform 24"/>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defTabSz="685800">
                <a:buClrTx/>
              </a:pPr>
              <a:endParaRPr lang="en-US" sz="2100" b="1" kern="1200">
                <a:solidFill>
                  <a:prstClr val="black"/>
                </a:solidFill>
                <a:latin typeface="Calibri"/>
                <a:ea typeface="+mn-ea"/>
                <a:cs typeface="+mn-cs"/>
              </a:endParaRPr>
            </a:p>
          </p:txBody>
        </p:sp>
        <p:sp>
          <p:nvSpPr>
            <p:cNvPr id="25" name="TextBox 25"/>
            <p:cNvSpPr txBox="1"/>
            <p:nvPr/>
          </p:nvSpPr>
          <p:spPr>
            <a:xfrm>
              <a:off x="39763" y="38100"/>
              <a:ext cx="344611" cy="698500"/>
            </a:xfrm>
            <a:prstGeom prst="rect">
              <a:avLst/>
            </a:prstGeom>
          </p:spPr>
          <p:txBody>
            <a:bodyPr lIns="25400" tIns="25400" rIns="25400" bIns="25400" rtlCol="0" anchor="ctr"/>
            <a:lstStyle/>
            <a:p>
              <a:pPr algn="ctr" defTabSz="457223">
                <a:lnSpc>
                  <a:spcPts val="1330"/>
                </a:lnSpc>
                <a:buClrTx/>
              </a:pPr>
              <a:endParaRPr sz="2100" b="1" kern="1200">
                <a:solidFill>
                  <a:prstClr val="black"/>
                </a:solidFill>
                <a:latin typeface="Calibri"/>
                <a:ea typeface="+mn-ea"/>
                <a:cs typeface="+mn-cs"/>
              </a:endParaRPr>
            </a:p>
          </p:txBody>
        </p:sp>
      </p:grpSp>
      <p:sp>
        <p:nvSpPr>
          <p:cNvPr id="27" name="TextBox 27" descr="n212 zalo Nguyen Thuan"/>
          <p:cNvSpPr txBox="1"/>
          <p:nvPr/>
        </p:nvSpPr>
        <p:spPr>
          <a:xfrm>
            <a:off x="1405929" y="3032902"/>
            <a:ext cx="334800" cy="207364"/>
          </a:xfrm>
          <a:prstGeom prst="rect">
            <a:avLst/>
          </a:prstGeom>
        </p:spPr>
        <p:txBody>
          <a:bodyPr wrap="square" lIns="0" tIns="0" rIns="0" bIns="0" rtlCol="0" anchor="t">
            <a:spAutoFit/>
          </a:bodyPr>
          <a:lstStyle/>
          <a:p>
            <a:pPr algn="ctr" defTabSz="457223">
              <a:lnSpc>
                <a:spcPts val="1541"/>
              </a:lnSpc>
              <a:buClrTx/>
            </a:pPr>
            <a:r>
              <a:rPr lang="en-US" sz="2100" b="1" kern="1200" dirty="0" smtClean="0">
                <a:solidFill>
                  <a:srgbClr val="FF0000"/>
                </a:solidFill>
                <a:latin typeface="Times New Roman" panose="02020603050405020304" pitchFamily="18" charset="0"/>
                <a:ea typeface="+mn-ea"/>
                <a:cs typeface="Times New Roman" panose="02020603050405020304" pitchFamily="18" charset="0"/>
              </a:rPr>
              <a:t>III</a:t>
            </a:r>
            <a:endParaRPr lang="en-US" sz="21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29" name="Freeform 29" descr="n212 zalo Nguyen Thuan"/>
          <p:cNvSpPr/>
          <p:nvPr/>
        </p:nvSpPr>
        <p:spPr>
          <a:xfrm flipH="1" flipV="1">
            <a:off x="7166426" y="-132856"/>
            <a:ext cx="2330840" cy="826388"/>
          </a:xfrm>
          <a:custGeom>
            <a:avLst/>
            <a:gdLst/>
            <a:ahLst/>
            <a:cxnLst/>
            <a:rect l="l" t="t" r="r" b="b"/>
            <a:pathLst>
              <a:path w="4661679" h="1652777">
                <a:moveTo>
                  <a:pt x="4661679" y="1652777"/>
                </a:moveTo>
                <a:lnTo>
                  <a:pt x="0" y="1652777"/>
                </a:lnTo>
                <a:lnTo>
                  <a:pt x="0" y="0"/>
                </a:lnTo>
                <a:lnTo>
                  <a:pt x="4661679" y="0"/>
                </a:lnTo>
                <a:lnTo>
                  <a:pt x="4661679" y="1652777"/>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30" name="Freeform 30" descr="n212 zalo Nguyen Thuan"/>
          <p:cNvSpPr/>
          <p:nvPr/>
        </p:nvSpPr>
        <p:spPr>
          <a:xfrm>
            <a:off x="-133138" y="3956401"/>
            <a:ext cx="1153742" cy="1224129"/>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6"/>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31" name="Freeform 31" descr="n212 zalo Nguyen Thuan"/>
          <p:cNvSpPr/>
          <p:nvPr/>
        </p:nvSpPr>
        <p:spPr>
          <a:xfrm>
            <a:off x="8245477" y="3850664"/>
            <a:ext cx="994943" cy="1554598"/>
          </a:xfrm>
          <a:custGeom>
            <a:avLst/>
            <a:gdLst/>
            <a:ahLst/>
            <a:cxnLst/>
            <a:rect l="l" t="t" r="r" b="b"/>
            <a:pathLst>
              <a:path w="1989885" h="3109196">
                <a:moveTo>
                  <a:pt x="0" y="0"/>
                </a:moveTo>
                <a:lnTo>
                  <a:pt x="1989885" y="0"/>
                </a:lnTo>
                <a:lnTo>
                  <a:pt x="1989885" y="3109196"/>
                </a:lnTo>
                <a:lnTo>
                  <a:pt x="0" y="3109196"/>
                </a:lnTo>
                <a:lnTo>
                  <a:pt x="0" y="0"/>
                </a:lnTo>
                <a:close/>
              </a:path>
            </a:pathLst>
          </a:custGeom>
          <a:blipFill>
            <a:blip r:embed="rId7"/>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32" name="Freeform 32" descr="n212 zalo Nguyen Thuan"/>
          <p:cNvSpPr/>
          <p:nvPr/>
        </p:nvSpPr>
        <p:spPr>
          <a:xfrm flipV="1">
            <a:off x="-133139" y="-132856"/>
            <a:ext cx="2330840" cy="826388"/>
          </a:xfrm>
          <a:custGeom>
            <a:avLst/>
            <a:gdLst/>
            <a:ahLst/>
            <a:cxnLst/>
            <a:rect l="l" t="t" r="r" b="b"/>
            <a:pathLst>
              <a:path w="4661679" h="1652777">
                <a:moveTo>
                  <a:pt x="0" y="1652777"/>
                </a:moveTo>
                <a:lnTo>
                  <a:pt x="4661680" y="1652777"/>
                </a:lnTo>
                <a:lnTo>
                  <a:pt x="4661680" y="0"/>
                </a:lnTo>
                <a:lnTo>
                  <a:pt x="0" y="0"/>
                </a:lnTo>
                <a:lnTo>
                  <a:pt x="0" y="1652777"/>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33" name="Freeform 33" descr="n212 zalo Nguyen Thuan"/>
          <p:cNvSpPr/>
          <p:nvPr/>
        </p:nvSpPr>
        <p:spPr>
          <a:xfrm>
            <a:off x="7200434" y="3895227"/>
            <a:ext cx="540408" cy="551437"/>
          </a:xfrm>
          <a:custGeom>
            <a:avLst/>
            <a:gdLst/>
            <a:ahLst/>
            <a:cxnLst/>
            <a:rect l="l" t="t" r="r" b="b"/>
            <a:pathLst>
              <a:path w="1080816" h="1102874">
                <a:moveTo>
                  <a:pt x="0" y="0"/>
                </a:moveTo>
                <a:lnTo>
                  <a:pt x="1080817" y="0"/>
                </a:lnTo>
                <a:lnTo>
                  <a:pt x="1080817" y="1102874"/>
                </a:lnTo>
                <a:lnTo>
                  <a:pt x="0" y="110287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34" name="Freeform 34" descr="n212 zalo Nguyen Thuan"/>
          <p:cNvSpPr/>
          <p:nvPr/>
        </p:nvSpPr>
        <p:spPr>
          <a:xfrm flipH="1">
            <a:off x="2197702" y="4393433"/>
            <a:ext cx="343064" cy="350065"/>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35" name="Freeform 35" descr="n212 zalo Nguyen Thuan"/>
          <p:cNvSpPr/>
          <p:nvPr/>
        </p:nvSpPr>
        <p:spPr>
          <a:xfrm flipH="1">
            <a:off x="801810" y="612247"/>
            <a:ext cx="540408" cy="551437"/>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37" name="TextBox 12" descr="Tranthiphuvatlyk15@gmail.com"/>
          <p:cNvSpPr txBox="1"/>
          <p:nvPr/>
        </p:nvSpPr>
        <p:spPr>
          <a:xfrm>
            <a:off x="1437542" y="555320"/>
            <a:ext cx="6643819" cy="641201"/>
          </a:xfrm>
          <a:prstGeom prst="rect">
            <a:avLst/>
          </a:prstGeom>
        </p:spPr>
        <p:txBody>
          <a:bodyPr wrap="square" lIns="0" tIns="0" rIns="0" bIns="0" rtlCol="0" anchor="t">
            <a:spAutoFit/>
          </a:bodyPr>
          <a:lstStyle/>
          <a:p>
            <a:pPr algn="ctr">
              <a:lnSpc>
                <a:spcPts val="4983"/>
              </a:lnSpc>
            </a:pPr>
            <a:r>
              <a:rPr lang="en-US" sz="3600" b="1" spc="91" dirty="0" smtClean="0">
                <a:solidFill>
                  <a:srgbClr val="FF0000"/>
                </a:solidFill>
                <a:latin typeface="Cambria" panose="02040503050406030204" pitchFamily="18" charset="0"/>
                <a:ea typeface="Cambria" panose="02040503050406030204" pitchFamily="18" charset="0"/>
                <a:cs typeface="Raleway Bold"/>
                <a:sym typeface="Raleway Bold"/>
              </a:rPr>
              <a:t>4.2. NĂNG </a:t>
            </a:r>
            <a:r>
              <a:rPr lang="en-US" sz="3600" b="1" spc="91" dirty="0">
                <a:solidFill>
                  <a:srgbClr val="FF0000"/>
                </a:solidFill>
                <a:latin typeface="Cambria" panose="02040503050406030204" pitchFamily="18" charset="0"/>
                <a:ea typeface="Cambria" panose="02040503050406030204" pitchFamily="18" charset="0"/>
                <a:cs typeface="Raleway Bold"/>
                <a:sym typeface="Raleway Bold"/>
              </a:rPr>
              <a:t>LƯỢNG </a:t>
            </a:r>
            <a:r>
              <a:rPr lang="en-US" sz="3600" b="1" spc="91" dirty="0" smtClean="0">
                <a:solidFill>
                  <a:srgbClr val="FF0000"/>
                </a:solidFill>
                <a:latin typeface="Cambria" panose="02040503050406030204" pitchFamily="18" charset="0"/>
                <a:ea typeface="Cambria" panose="02040503050406030204" pitchFamily="18" charset="0"/>
                <a:cs typeface="Raleway Bold"/>
                <a:sym typeface="Raleway Bold"/>
              </a:rPr>
              <a:t>HẠT NHÂN</a:t>
            </a:r>
            <a:endParaRPr lang="en-US" sz="3600" b="1" spc="91" dirty="0">
              <a:solidFill>
                <a:srgbClr val="FF0000"/>
              </a:solidFill>
              <a:latin typeface="Cambria" panose="02040503050406030204" pitchFamily="18" charset="0"/>
              <a:ea typeface="Cambria" panose="02040503050406030204" pitchFamily="18" charset="0"/>
              <a:cs typeface="Raleway Bold"/>
              <a:sym typeface="Raleway Bold"/>
            </a:endParaRPr>
          </a:p>
        </p:txBody>
      </p:sp>
      <p:sp>
        <p:nvSpPr>
          <p:cNvPr id="38" name="Freeform 35" descr="n212 zalo Nguyen Thuan"/>
          <p:cNvSpPr/>
          <p:nvPr/>
        </p:nvSpPr>
        <p:spPr>
          <a:xfrm flipH="1">
            <a:off x="7992837" y="626233"/>
            <a:ext cx="540408" cy="551437"/>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grpSp>
        <p:nvGrpSpPr>
          <p:cNvPr id="39" name="Group 15" descr="n212 zalo Nguyen Thuan"/>
          <p:cNvGrpSpPr/>
          <p:nvPr/>
        </p:nvGrpSpPr>
        <p:grpSpPr>
          <a:xfrm rot="-3169221">
            <a:off x="667140" y="1429188"/>
            <a:ext cx="121438" cy="232718"/>
            <a:chOff x="0" y="0"/>
            <a:chExt cx="424137" cy="812800"/>
          </a:xfrm>
        </p:grpSpPr>
        <p:sp>
          <p:nvSpPr>
            <p:cNvPr id="40" name="Freeform 16"/>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defTabSz="685800">
                <a:buClrTx/>
              </a:pPr>
              <a:endParaRPr lang="en-US" sz="2100" b="1" kern="1200">
                <a:solidFill>
                  <a:prstClr val="black"/>
                </a:solidFill>
                <a:latin typeface="Calibri"/>
                <a:ea typeface="+mn-ea"/>
                <a:cs typeface="+mn-cs"/>
              </a:endParaRPr>
            </a:p>
          </p:txBody>
        </p:sp>
        <p:sp>
          <p:nvSpPr>
            <p:cNvPr id="41" name="TextBox 17"/>
            <p:cNvSpPr txBox="1"/>
            <p:nvPr/>
          </p:nvSpPr>
          <p:spPr>
            <a:xfrm>
              <a:off x="39763" y="38100"/>
              <a:ext cx="344611" cy="698500"/>
            </a:xfrm>
            <a:prstGeom prst="rect">
              <a:avLst/>
            </a:prstGeom>
          </p:spPr>
          <p:txBody>
            <a:bodyPr lIns="25400" tIns="25400" rIns="25400" bIns="25400" rtlCol="0" anchor="ctr"/>
            <a:lstStyle/>
            <a:p>
              <a:pPr algn="ctr" defTabSz="457223">
                <a:lnSpc>
                  <a:spcPts val="1330"/>
                </a:lnSpc>
                <a:buClrTx/>
              </a:pPr>
              <a:endParaRPr sz="2100" b="1" kern="1200" dirty="0">
                <a:solidFill>
                  <a:prstClr val="black"/>
                </a:solidFill>
                <a:latin typeface="Calibri"/>
                <a:ea typeface="+mn-ea"/>
                <a:cs typeface="+mn-cs"/>
              </a:endParaRPr>
            </a:p>
          </p:txBody>
        </p:sp>
      </p:grpSp>
      <p:sp>
        <p:nvSpPr>
          <p:cNvPr id="42" name="TextBox 41"/>
          <p:cNvSpPr txBox="1"/>
          <p:nvPr/>
        </p:nvSpPr>
        <p:spPr>
          <a:xfrm>
            <a:off x="857261" y="1483056"/>
            <a:ext cx="4767652" cy="400110"/>
          </a:xfrm>
          <a:prstGeom prst="rect">
            <a:avLst/>
          </a:prstGeom>
          <a:noFill/>
        </p:spPr>
        <p:txBody>
          <a:bodyPr wrap="none" rtlCol="0">
            <a:spAutoFit/>
          </a:bodyPr>
          <a:lstStyle/>
          <a:p>
            <a:r>
              <a:rPr lang="en-US" sz="2000" b="1" dirty="0" smtClean="0">
                <a:solidFill>
                  <a:srgbClr val="3333FF"/>
                </a:solidFill>
                <a:latin typeface="Times New Roman" panose="02020603050405020304" pitchFamily="18" charset="0"/>
                <a:cs typeface="Times New Roman" panose="02020603050405020304" pitchFamily="18" charset="0"/>
              </a:rPr>
              <a:t>NĂNG LƯỢNG LIÊN KẾT HẠT NHÂN.</a:t>
            </a:r>
            <a:endParaRPr lang="en-US" sz="2000" b="1" dirty="0">
              <a:solidFill>
                <a:srgbClr val="3333FF"/>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1378137" y="2236640"/>
            <a:ext cx="5945858" cy="400110"/>
          </a:xfrm>
          <a:prstGeom prst="rect">
            <a:avLst/>
          </a:prstGeom>
          <a:noFill/>
        </p:spPr>
        <p:txBody>
          <a:bodyPr wrap="none" rtlCol="0">
            <a:spAutoFit/>
          </a:bodyPr>
          <a:lstStyle/>
          <a:p>
            <a:r>
              <a:rPr lang="en-US" sz="2000" b="1" dirty="0" smtClean="0">
                <a:solidFill>
                  <a:srgbClr val="3333FF"/>
                </a:solidFill>
                <a:latin typeface="Times New Roman" panose="02020603050405020304" pitchFamily="18" charset="0"/>
                <a:cs typeface="Times New Roman" panose="02020603050405020304" pitchFamily="18" charset="0"/>
              </a:rPr>
              <a:t>SỰ PHÂN HẠCH VÀ SỰ TỔNG HỢP HẠT NHÂN.</a:t>
            </a:r>
            <a:endParaRPr lang="en-US" sz="2000" b="1" dirty="0">
              <a:solidFill>
                <a:srgbClr val="3333FF"/>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1859104" y="2838747"/>
            <a:ext cx="3534942" cy="400110"/>
          </a:xfrm>
          <a:prstGeom prst="rect">
            <a:avLst/>
          </a:prstGeom>
          <a:noFill/>
        </p:spPr>
        <p:txBody>
          <a:bodyPr wrap="none" rtlCol="0">
            <a:spAutoFit/>
          </a:bodyPr>
          <a:lstStyle/>
          <a:p>
            <a:r>
              <a:rPr lang="en-US" sz="2000" b="1" dirty="0" smtClean="0">
                <a:solidFill>
                  <a:srgbClr val="3333FF"/>
                </a:solidFill>
                <a:latin typeface="Times New Roman" panose="02020603050405020304" pitchFamily="18" charset="0"/>
                <a:cs typeface="Times New Roman" panose="02020603050405020304" pitchFamily="18" charset="0"/>
              </a:rPr>
              <a:t>CÔNG NGHIỆP HẠT NHÂN.</a:t>
            </a:r>
            <a:endParaRPr lang="en-US" sz="20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447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left)">
                                      <p:cBhvr>
                                        <p:cTn id="20" dur="2000"/>
                                        <p:tgtEl>
                                          <p:spTgt spid="42"/>
                                        </p:tgtEl>
                                      </p:cBhvr>
                                    </p:animEffect>
                                  </p:childTnLst>
                                </p:cTn>
                              </p:par>
                            </p:childTnLst>
                          </p:cTn>
                        </p:par>
                        <p:par>
                          <p:cTn id="21" fill="hold">
                            <p:stCondLst>
                              <p:cond delay="2500"/>
                            </p:stCondLst>
                            <p:childTnLst>
                              <p:par>
                                <p:cTn id="22" presetID="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0-#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0-#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2000"/>
                                        <p:tgtEl>
                                          <p:spTgt spid="43"/>
                                        </p:tgtEl>
                                      </p:cBhvr>
                                    </p:animEffect>
                                  </p:childTnLst>
                                </p:cTn>
                              </p:par>
                            </p:childTnLst>
                          </p:cTn>
                        </p:par>
                        <p:par>
                          <p:cTn id="42" fill="hold">
                            <p:stCondLst>
                              <p:cond delay="5000"/>
                            </p:stCondLst>
                            <p:childTnLst>
                              <p:par>
                                <p:cTn id="43" presetID="2" presetClass="entr" presetSubtype="8"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0-#ppt_w/2"/>
                                          </p:val>
                                        </p:tav>
                                        <p:tav tm="100000">
                                          <p:val>
                                            <p:strVal val="#ppt_x"/>
                                          </p:val>
                                        </p:tav>
                                      </p:tavLst>
                                    </p:anim>
                                    <p:anim calcmode="lin" valueType="num">
                                      <p:cBhvr additive="base">
                                        <p:cTn id="50" dur="500" fill="hold"/>
                                        <p:tgtEl>
                                          <p:spTgt spid="23"/>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0-#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par>
                          <p:cTn id="55" fill="hold">
                            <p:stCondLst>
                              <p:cond delay="5500"/>
                            </p:stCondLst>
                            <p:childTnLst>
                              <p:par>
                                <p:cTn id="56" presetID="22" presetClass="entr" presetSubtype="8" fill="hold" grpId="0"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left)">
                                      <p:cBhvr>
                                        <p:cTn id="58"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7" grpId="0"/>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descr="Tranthiphuvatlyk15@gmail.com"/>
          <p:cNvSpPr txBox="1"/>
          <p:nvPr/>
        </p:nvSpPr>
        <p:spPr>
          <a:xfrm>
            <a:off x="-89839" y="2533396"/>
            <a:ext cx="3661714" cy="1015663"/>
          </a:xfrm>
          <a:prstGeom prst="rect">
            <a:avLst/>
          </a:prstGeom>
          <a:noFill/>
        </p:spPr>
        <p:txBody>
          <a:bodyPr wrap="square" rtlCol="0">
            <a:spAutoFit/>
          </a:bodyPr>
          <a:lstStyle/>
          <a:p>
            <a:pPr algn="ctr" defTabSz="685800">
              <a:buClrTx/>
            </a:pPr>
            <a:r>
              <a:rPr lang="en-US" sz="3000" b="1" kern="1200" dirty="0">
                <a:solidFill>
                  <a:srgbClr val="FF0000"/>
                </a:solidFill>
                <a:latin typeface="Cambria" panose="02040503050406030204" pitchFamily="18" charset="0"/>
                <a:ea typeface="Cambria" panose="02040503050406030204" pitchFamily="18" charset="0"/>
                <a:cs typeface="Times New Roman" pitchFamily="18" charset="0"/>
              </a:rPr>
              <a:t>DORAEMON VÀ CHIẾC BÁNH RÁN</a:t>
            </a:r>
          </a:p>
        </p:txBody>
      </p:sp>
      <p:sp>
        <p:nvSpPr>
          <p:cNvPr id="5" name="Rounded Rectangle 4" descr="Tranthiphuvatlyk15@gmail.com"/>
          <p:cNvSpPr/>
          <p:nvPr/>
        </p:nvSpPr>
        <p:spPr>
          <a:xfrm>
            <a:off x="3486150" y="1666369"/>
            <a:ext cx="4400550" cy="29146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7" name="TextBox 6" descr="Tranthiphuvatlyk15@gmail.com"/>
          <p:cNvSpPr txBox="1"/>
          <p:nvPr/>
        </p:nvSpPr>
        <p:spPr>
          <a:xfrm>
            <a:off x="3571875" y="1981074"/>
            <a:ext cx="4314825" cy="2308324"/>
          </a:xfrm>
          <a:prstGeom prst="rect">
            <a:avLst/>
          </a:prstGeom>
          <a:noFill/>
        </p:spPr>
        <p:txBody>
          <a:bodyPr wrap="square" rtlCol="0">
            <a:spAutoFit/>
          </a:bodyPr>
          <a:lstStyle/>
          <a:p>
            <a:pPr algn="just" defTabSz="685800">
              <a:buClrTx/>
            </a:pP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Những</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con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chuột</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đáng</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ghét</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đang</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tìm</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cách</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ăn</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vụng</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bánh</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rán</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của</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chú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mèo</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máy</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Doraemon.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Các</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em</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hãy</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ngăn</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cản</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chúng</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bằng</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cách</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tra</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lời</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các</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câu</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hỏi</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nhe</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a:t>
            </a:r>
          </a:p>
        </p:txBody>
      </p:sp>
      <p:pic>
        <p:nvPicPr>
          <p:cNvPr id="8" name="Picture 7" descr="Tranthiphuvatlyk15@gmail.com">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1"/>
            <a:ext cx="1028700" cy="1305457"/>
          </a:xfrm>
          <a:prstGeom prst="rect">
            <a:avLst/>
          </a:prstGeom>
        </p:spPr>
      </p:pic>
      <p:pic>
        <p:nvPicPr>
          <p:cNvPr id="9" name="Doremon-Beat_vy46.mp3" descr="Tranthiphuvatlyk15@gmail.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 y="19050"/>
            <a:ext cx="457200" cy="457200"/>
          </a:xfrm>
          <a:prstGeom prst="rect">
            <a:avLst/>
          </a:prstGeom>
        </p:spPr>
      </p:pic>
    </p:spTree>
    <p:extLst>
      <p:ext uri="{BB962C8B-B14F-4D97-AF65-F5344CB8AC3E}">
        <p14:creationId xmlns:p14="http://schemas.microsoft.com/office/powerpoint/2010/main" val="374365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sp>
        <p:nvSpPr>
          <p:cNvPr id="2" name="Oval 1" descr="Tranthiphuvatlyk15@gmail.com"/>
          <p:cNvSpPr/>
          <p:nvPr/>
        </p:nvSpPr>
        <p:spPr>
          <a:xfrm>
            <a:off x="150991" y="251951"/>
            <a:ext cx="6798469" cy="140499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3" name="TextBox 2" descr="Tranthiphuvatlyk15@gmail.com"/>
          <p:cNvSpPr txBox="1"/>
          <p:nvPr/>
        </p:nvSpPr>
        <p:spPr>
          <a:xfrm>
            <a:off x="1371708" y="666742"/>
            <a:ext cx="5036344" cy="553998"/>
          </a:xfrm>
          <a:prstGeom prst="rect">
            <a:avLst/>
          </a:prstGeom>
          <a:noFill/>
        </p:spPr>
        <p:txBody>
          <a:bodyPr wrap="square" rtlCol="0">
            <a:spAutoFit/>
          </a:bodyPr>
          <a:lstStyle/>
          <a:p>
            <a:pPr defTabSz="685800">
              <a:buClrTx/>
            </a:pPr>
            <a:r>
              <a:rPr lang="en-US" sz="3000" b="1" kern="1200" dirty="0" err="1">
                <a:solidFill>
                  <a:prstClr val="black"/>
                </a:solidFill>
                <a:latin typeface="Cambria" panose="02040503050406030204" pitchFamily="18" charset="0"/>
                <a:ea typeface="Cambria" panose="02040503050406030204" pitchFamily="18" charset="0"/>
                <a:cs typeface="Times New Roman" pitchFamily="18" charset="0"/>
              </a:rPr>
              <a:t>Câu</a:t>
            </a:r>
            <a:r>
              <a:rPr lang="en-US" sz="3000" b="1" kern="1200" dirty="0">
                <a:solidFill>
                  <a:prstClr val="black"/>
                </a:solidFill>
                <a:latin typeface="Cambria" panose="02040503050406030204" pitchFamily="18" charset="0"/>
                <a:ea typeface="Cambria" panose="02040503050406030204" pitchFamily="18" charset="0"/>
                <a:cs typeface="Times New Roman" pitchFamily="18" charset="0"/>
              </a:rPr>
              <a:t> </a:t>
            </a:r>
            <a:r>
              <a:rPr lang="vi-VN" sz="3000" b="1" kern="1200" dirty="0">
                <a:solidFill>
                  <a:prstClr val="black"/>
                </a:solidFill>
                <a:latin typeface="Cambria" panose="02040503050406030204" pitchFamily="18" charset="0"/>
                <a:ea typeface="Cambria" panose="02040503050406030204" pitchFamily="18" charset="0"/>
                <a:cs typeface="Times New Roman" pitchFamily="18" charset="0"/>
              </a:rPr>
              <a:t>1. </a:t>
            </a:r>
            <a:r>
              <a:rPr lang="vi-VN" sz="3000" kern="1200" dirty="0">
                <a:solidFill>
                  <a:prstClr val="black"/>
                </a:solidFill>
                <a:latin typeface="Cambria" panose="02040503050406030204" pitchFamily="18" charset="0"/>
                <a:ea typeface="Cambria" panose="02040503050406030204" pitchFamily="18" charset="0"/>
                <a:cs typeface="Times New Roman" pitchFamily="18" charset="0"/>
              </a:rPr>
              <a:t>Lực hạt nhân là</a:t>
            </a:r>
            <a:r>
              <a:rPr lang="en-US" sz="30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3000" kern="1200" dirty="0" err="1">
                <a:solidFill>
                  <a:prstClr val="black"/>
                </a:solidFill>
                <a:latin typeface="Cambria" panose="02040503050406030204" pitchFamily="18" charset="0"/>
                <a:ea typeface="Cambria" panose="02040503050406030204" pitchFamily="18" charset="0"/>
                <a:cs typeface="Times New Roman" pitchFamily="18" charset="0"/>
              </a:rPr>
              <a:t>gì</a:t>
            </a:r>
            <a:r>
              <a:rPr lang="en-US" sz="3000" kern="1200" dirty="0">
                <a:solidFill>
                  <a:prstClr val="black"/>
                </a:solidFill>
                <a:latin typeface="Cambria" panose="02040503050406030204" pitchFamily="18" charset="0"/>
                <a:ea typeface="Cambria" panose="02040503050406030204" pitchFamily="18" charset="0"/>
                <a:cs typeface="Times New Roman" pitchFamily="18" charset="0"/>
              </a:rPr>
              <a:t>?</a:t>
            </a:r>
            <a:endParaRPr lang="vi-VN" sz="3000" kern="1200"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 name="Rounded Rectangle 3" descr="Tranthiphuvatlyk15@gmail.com"/>
          <p:cNvSpPr/>
          <p:nvPr/>
        </p:nvSpPr>
        <p:spPr>
          <a:xfrm>
            <a:off x="392907" y="3569340"/>
            <a:ext cx="2885638" cy="121427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5" name="Rounded Rectangle 4" descr="Tranthiphuvatlyk15@gmail.com"/>
          <p:cNvSpPr/>
          <p:nvPr/>
        </p:nvSpPr>
        <p:spPr>
          <a:xfrm>
            <a:off x="3889880" y="3534317"/>
            <a:ext cx="2517633" cy="128262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6" name="Rounded Rectangle 5" descr="Tranthiphuvatlyk15@gmail.com"/>
          <p:cNvSpPr/>
          <p:nvPr/>
        </p:nvSpPr>
        <p:spPr>
          <a:xfrm>
            <a:off x="353398" y="2276745"/>
            <a:ext cx="2925148"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7" name="Rounded Rectangle 6" descr="Tranthiphuvatlyk15@gmail.com"/>
          <p:cNvSpPr/>
          <p:nvPr/>
        </p:nvSpPr>
        <p:spPr>
          <a:xfrm>
            <a:off x="3874293" y="2222465"/>
            <a:ext cx="253322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8" name="TextBox 7" descr="Tranthiphuvatlyk15@gmail.com"/>
          <p:cNvSpPr txBox="1"/>
          <p:nvPr/>
        </p:nvSpPr>
        <p:spPr>
          <a:xfrm>
            <a:off x="353397" y="3629453"/>
            <a:ext cx="2964657" cy="1200329"/>
          </a:xfrm>
          <a:prstGeom prst="rect">
            <a:avLst/>
          </a:prstGeom>
          <a:noFill/>
        </p:spPr>
        <p:txBody>
          <a:bodyPr wrap="square" rtlCol="0">
            <a:spAutoFit/>
          </a:bodyPr>
          <a:lstStyle/>
          <a:p>
            <a:pPr defTabSz="685800">
              <a:buClrTx/>
            </a:pP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C. </a:t>
            </a:r>
            <a:r>
              <a:rPr lang="vi-VN" sz="2400" kern="1200" dirty="0">
                <a:solidFill>
                  <a:prstClr val="black"/>
                </a:solidFill>
                <a:latin typeface="Cambria" panose="02040503050406030204" pitchFamily="18" charset="0"/>
                <a:ea typeface="Cambria" panose="02040503050406030204" pitchFamily="18" charset="0"/>
                <a:cs typeface="Times New Roman" pitchFamily="18" charset="0"/>
              </a:rPr>
              <a:t>Lực tương tác mạnh giữa các </a:t>
            </a:r>
            <a:r>
              <a:rPr lang="vi-VN" sz="2400" kern="1200" dirty="0" smtClean="0">
                <a:solidFill>
                  <a:prstClr val="black"/>
                </a:solidFill>
                <a:latin typeface="Cambria" panose="02040503050406030204" pitchFamily="18" charset="0"/>
                <a:ea typeface="Cambria" panose="02040503050406030204" pitchFamily="18" charset="0"/>
                <a:cs typeface="Times New Roman" pitchFamily="18" charset="0"/>
              </a:rPr>
              <a:t>nucl</a:t>
            </a:r>
            <a:r>
              <a:rPr lang="en-US" sz="2400" kern="1200" dirty="0" smtClean="0">
                <a:solidFill>
                  <a:prstClr val="black"/>
                </a:solidFill>
                <a:latin typeface="Cambria" panose="02040503050406030204" pitchFamily="18" charset="0"/>
                <a:ea typeface="Cambria" panose="02040503050406030204" pitchFamily="18" charset="0"/>
                <a:cs typeface="Times New Roman" pitchFamily="18" charset="0"/>
              </a:rPr>
              <a:t>e</a:t>
            </a:r>
            <a:r>
              <a:rPr lang="vi-VN" sz="2400" kern="1200" dirty="0" smtClean="0">
                <a:solidFill>
                  <a:prstClr val="black"/>
                </a:solidFill>
                <a:latin typeface="Cambria" panose="02040503050406030204" pitchFamily="18" charset="0"/>
                <a:ea typeface="Cambria" panose="02040503050406030204" pitchFamily="18" charset="0"/>
                <a:cs typeface="Times New Roman" pitchFamily="18" charset="0"/>
              </a:rPr>
              <a:t>on</a:t>
            </a:r>
            <a:r>
              <a:rPr lang="vi-VN" sz="2400" kern="1200" dirty="0">
                <a:solidFill>
                  <a:prstClr val="black"/>
                </a:solidFill>
                <a:latin typeface="Cambria" panose="02040503050406030204" pitchFamily="18" charset="0"/>
                <a:ea typeface="Cambria" panose="02040503050406030204" pitchFamily="18" charset="0"/>
                <a:cs typeface="Times New Roman" pitchFamily="18" charset="0"/>
              </a:rPr>
              <a:t>.</a:t>
            </a:r>
            <a:endParaRPr lang="en-US" sz="2400" kern="1200"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9" name="TextBox 8" descr="Tranthiphuvatlyk15@gmail.com"/>
          <p:cNvSpPr txBox="1"/>
          <p:nvPr/>
        </p:nvSpPr>
        <p:spPr>
          <a:xfrm>
            <a:off x="3853833" y="2317544"/>
            <a:ext cx="2533220" cy="461665"/>
          </a:xfrm>
          <a:prstGeom prst="rect">
            <a:avLst/>
          </a:prstGeom>
          <a:noFill/>
        </p:spPr>
        <p:txBody>
          <a:bodyPr wrap="square" rtlCol="0">
            <a:spAutoFit/>
          </a:bodyPr>
          <a:lstStyle/>
          <a:p>
            <a:pPr defTabSz="685800">
              <a:buClrTx/>
            </a:pP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B.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Lực</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tĩnh</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400" kern="1200" dirty="0" err="1">
                <a:solidFill>
                  <a:prstClr val="black"/>
                </a:solidFill>
                <a:latin typeface="Cambria" panose="02040503050406030204" pitchFamily="18" charset="0"/>
                <a:ea typeface="Cambria" panose="02040503050406030204" pitchFamily="18" charset="0"/>
                <a:cs typeface="Times New Roman" pitchFamily="18" charset="0"/>
              </a:rPr>
              <a:t>điện</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a:t>
            </a:r>
          </a:p>
        </p:txBody>
      </p:sp>
      <p:sp>
        <p:nvSpPr>
          <p:cNvPr id="10" name="TextBox 9" descr="Tranthiphuvatlyk15@gmail.com"/>
          <p:cNvSpPr txBox="1"/>
          <p:nvPr/>
        </p:nvSpPr>
        <p:spPr>
          <a:xfrm>
            <a:off x="3889880" y="3581632"/>
            <a:ext cx="2552263" cy="1200329"/>
          </a:xfrm>
          <a:prstGeom prst="rect">
            <a:avLst/>
          </a:prstGeom>
          <a:noFill/>
        </p:spPr>
        <p:txBody>
          <a:bodyPr wrap="square" rtlCol="0">
            <a:spAutoFit/>
          </a:bodyPr>
          <a:lstStyle/>
          <a:p>
            <a:pPr defTabSz="685800">
              <a:buClrTx/>
            </a:pP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D. </a:t>
            </a:r>
            <a:r>
              <a:rPr lang="vi-VN" sz="2400" kern="1200" dirty="0">
                <a:solidFill>
                  <a:prstClr val="black"/>
                </a:solidFill>
                <a:latin typeface="Cambria" panose="02040503050406030204" pitchFamily="18" charset="0"/>
                <a:ea typeface="Cambria" panose="02040503050406030204" pitchFamily="18" charset="0"/>
                <a:cs typeface="Times New Roman" pitchFamily="18" charset="0"/>
              </a:rPr>
              <a:t>Lực tương tác giữa các electron.</a:t>
            </a:r>
          </a:p>
          <a:p>
            <a:pPr defTabSz="685800">
              <a:buClrTx/>
            </a:pPr>
            <a:endParaRPr lang="en-US" sz="2400" kern="1200"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11" name="TextBox 10" descr="Tranthiphuvatlyk15@gmail.com"/>
          <p:cNvSpPr txBox="1"/>
          <p:nvPr/>
        </p:nvSpPr>
        <p:spPr>
          <a:xfrm>
            <a:off x="353397" y="2358307"/>
            <a:ext cx="2161797" cy="830997"/>
          </a:xfrm>
          <a:prstGeom prst="rect">
            <a:avLst/>
          </a:prstGeom>
          <a:noFill/>
        </p:spPr>
        <p:txBody>
          <a:bodyPr wrap="square" rtlCol="0">
            <a:spAutoFit/>
          </a:bodyPr>
          <a:lstStyle/>
          <a:p>
            <a:pPr defTabSz="685800">
              <a:buClrTx/>
            </a:pP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A. </a:t>
            </a:r>
            <a:r>
              <a:rPr lang="vi-VN" sz="2400" kern="1200" dirty="0">
                <a:solidFill>
                  <a:prstClr val="black"/>
                </a:solidFill>
                <a:latin typeface="Cambria" panose="02040503050406030204" pitchFamily="18" charset="0"/>
                <a:ea typeface="Cambria" panose="02040503050406030204" pitchFamily="18" charset="0"/>
                <a:cs typeface="Times New Roman" pitchFamily="18" charset="0"/>
              </a:rPr>
              <a:t>Lực hấp dẫn.</a:t>
            </a:r>
          </a:p>
          <a:p>
            <a:pPr defTabSz="685800">
              <a:buClrTx/>
            </a:pPr>
            <a:endParaRPr lang="en-US" sz="2400" kern="1200" dirty="0">
              <a:solidFill>
                <a:prstClr val="black"/>
              </a:solidFill>
              <a:latin typeface="Cambria" panose="02040503050406030204" pitchFamily="18" charset="0"/>
              <a:ea typeface="Cambria" panose="02040503050406030204" pitchFamily="18" charset="0"/>
              <a:cs typeface="Times New Roman" pitchFamily="18" charset="0"/>
            </a:endParaRPr>
          </a:p>
        </p:txBody>
      </p:sp>
      <p:pic>
        <p:nvPicPr>
          <p:cNvPr id="12" name="Picture 11" descr="Tranthiphuvatlyk15@gmail.com"/>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377206" y="1656945"/>
            <a:ext cx="1418359" cy="1502352"/>
          </a:xfrm>
          <a:prstGeom prst="rect">
            <a:avLst/>
          </a:prstGeom>
        </p:spPr>
      </p:pic>
      <p:pic>
        <p:nvPicPr>
          <p:cNvPr id="13" name="Picture 12" descr="Tranthiphuvatlyk15@gmail.com"/>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420336" y="3023818"/>
            <a:ext cx="1418359" cy="1502352"/>
          </a:xfrm>
          <a:prstGeom prst="rect">
            <a:avLst/>
          </a:prstGeom>
        </p:spPr>
      </p:pic>
      <p:pic>
        <p:nvPicPr>
          <p:cNvPr id="14" name="Picture 13" descr="Tranthiphuvatlyk15@gmail.com"/>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9641" y="1839894"/>
            <a:ext cx="1418359" cy="1502352"/>
          </a:xfrm>
          <a:prstGeom prst="rect">
            <a:avLst/>
          </a:prstGeom>
        </p:spPr>
      </p:pic>
      <p:pic>
        <p:nvPicPr>
          <p:cNvPr id="16" name="Am-thanh-tra-loi-dung-www_nhacchuongvui_com.mp3" descr="Tranthiphuvatlyk15@gmail.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60707" y="-445881"/>
            <a:ext cx="457200" cy="457200"/>
          </a:xfrm>
          <a:prstGeom prst="rect">
            <a:avLst/>
          </a:prstGeom>
        </p:spPr>
      </p:pic>
      <p:pic>
        <p:nvPicPr>
          <p:cNvPr id="15" name="Dor" descr="Tranthiphuvatlyk15@gmail.com"/>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1126492" y="1782893"/>
            <a:ext cx="2312628" cy="2781487"/>
          </a:xfrm>
          <a:prstGeom prst="rect">
            <a:avLst/>
          </a:prstGeom>
        </p:spPr>
      </p:pic>
      <p:pic>
        <p:nvPicPr>
          <p:cNvPr id="17" name="Am-thanh-tra-loi-sai-www_nhacchuongvui_com.mp3" descr="Tranthiphuvatlyk15@gmail.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502270" y="403143"/>
            <a:ext cx="457200" cy="457200"/>
          </a:xfrm>
          <a:prstGeom prst="rect">
            <a:avLst/>
          </a:prstGeom>
        </p:spPr>
      </p:pic>
      <p:pic>
        <p:nvPicPr>
          <p:cNvPr id="18" name="Am-thanh-tra-loi-sai-www_nhacchuongvui_com.mp3" descr="Tranthiphuvatlyk15@gmail.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502270" y="2278053"/>
            <a:ext cx="457200" cy="457200"/>
          </a:xfrm>
          <a:prstGeom prst="rect">
            <a:avLst/>
          </a:prstGeom>
        </p:spPr>
      </p:pic>
      <p:pic>
        <p:nvPicPr>
          <p:cNvPr id="19" name="Am-thanh-tra-loi-sai-www_nhacchuongvui_com.mp3" descr="Tranthiphuvatlyk15@gmail.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460707" y="1328368"/>
            <a:ext cx="457200" cy="457200"/>
          </a:xfrm>
          <a:prstGeom prst="rect">
            <a:avLst/>
          </a:prstGeom>
        </p:spPr>
      </p:pic>
      <p:pic>
        <p:nvPicPr>
          <p:cNvPr id="20" name="Picture 19" descr="Tranthiphuvatlyk15@gmail.com">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1"/>
            <a:ext cx="1028700" cy="1305457"/>
          </a:xfrm>
          <a:prstGeom prst="rect">
            <a:avLst/>
          </a:prstGeom>
        </p:spPr>
      </p:pic>
    </p:spTree>
    <p:extLst>
      <p:ext uri="{BB962C8B-B14F-4D97-AF65-F5344CB8AC3E}">
        <p14:creationId xmlns:p14="http://schemas.microsoft.com/office/powerpoint/2010/main" val="115006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Oval 1" descr="Tranthiphuvatlyk15@gmail.com"/>
          <p:cNvSpPr/>
          <p:nvPr/>
        </p:nvSpPr>
        <p:spPr>
          <a:xfrm>
            <a:off x="762000" y="228600"/>
            <a:ext cx="569595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3" name="TextBox 2" descr="Tranthiphuvatlyk15@gmail.com"/>
          <p:cNvSpPr txBox="1"/>
          <p:nvPr/>
        </p:nvSpPr>
        <p:spPr>
          <a:xfrm>
            <a:off x="1265094" y="516214"/>
            <a:ext cx="5021407" cy="861774"/>
          </a:xfrm>
          <a:prstGeom prst="rect">
            <a:avLst/>
          </a:prstGeom>
          <a:noFill/>
        </p:spPr>
        <p:txBody>
          <a:bodyPr wrap="square" rtlCol="0">
            <a:spAutoFit/>
          </a:bodyPr>
          <a:lstStyle/>
          <a:p>
            <a:pPr defTabSz="685800">
              <a:buClrTx/>
            </a:pPr>
            <a:r>
              <a:rPr lang="en-US" sz="2500" b="1" kern="1200" dirty="0" err="1">
                <a:solidFill>
                  <a:prstClr val="black"/>
                </a:solidFill>
                <a:latin typeface="Cambria" panose="02040503050406030204" pitchFamily="18" charset="0"/>
                <a:ea typeface="Cambria" panose="02040503050406030204" pitchFamily="18" charset="0"/>
                <a:cs typeface="Times New Roman" pitchFamily="18" charset="0"/>
              </a:rPr>
              <a:t>Câu</a:t>
            </a:r>
            <a:r>
              <a:rPr lang="en-US" sz="2500" b="1" kern="1200" dirty="0">
                <a:solidFill>
                  <a:prstClr val="black"/>
                </a:solidFill>
                <a:latin typeface="Cambria" panose="02040503050406030204" pitchFamily="18" charset="0"/>
                <a:ea typeface="Cambria" panose="02040503050406030204" pitchFamily="18" charset="0"/>
                <a:cs typeface="Times New Roman" pitchFamily="18" charset="0"/>
              </a:rPr>
              <a:t> 2</a:t>
            </a:r>
            <a:r>
              <a:rPr lang="vi-VN" sz="2500" b="1"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500" kern="1200" dirty="0" smtClean="0">
                <a:solidFill>
                  <a:prstClr val="black"/>
                </a:solidFill>
                <a:latin typeface="Cambria" panose="02040503050406030204" pitchFamily="18" charset="0"/>
                <a:ea typeface="Cambria" panose="02040503050406030204" pitchFamily="18" charset="0"/>
                <a:cs typeface="Times New Roman" pitchFamily="18" charset="0"/>
              </a:rPr>
              <a:t>Độ </a:t>
            </a:r>
            <a:r>
              <a:rPr lang="en-US" sz="2500" kern="1200" dirty="0" err="1" smtClean="0">
                <a:solidFill>
                  <a:prstClr val="black"/>
                </a:solidFill>
                <a:latin typeface="Cambria" panose="02040503050406030204" pitchFamily="18" charset="0"/>
                <a:ea typeface="Cambria" panose="02040503050406030204" pitchFamily="18" charset="0"/>
                <a:cs typeface="Times New Roman" pitchFamily="18" charset="0"/>
              </a:rPr>
              <a:t>hụt</a:t>
            </a:r>
            <a:r>
              <a:rPr lang="en-US" sz="2500" kern="1200" dirty="0" smtClean="0">
                <a:solidFill>
                  <a:prstClr val="black"/>
                </a:solidFill>
                <a:latin typeface="Cambria" panose="02040503050406030204" pitchFamily="18" charset="0"/>
                <a:ea typeface="Cambria" panose="02040503050406030204" pitchFamily="18" charset="0"/>
                <a:cs typeface="Times New Roman" pitchFamily="18" charset="0"/>
              </a:rPr>
              <a:t> </a:t>
            </a:r>
            <a:r>
              <a:rPr lang="en-US" sz="2500" kern="1200" dirty="0" err="1" smtClean="0">
                <a:solidFill>
                  <a:prstClr val="black"/>
                </a:solidFill>
                <a:latin typeface="Cambria" panose="02040503050406030204" pitchFamily="18" charset="0"/>
                <a:ea typeface="Cambria" panose="02040503050406030204" pitchFamily="18" charset="0"/>
                <a:cs typeface="Times New Roman" pitchFamily="18" charset="0"/>
              </a:rPr>
              <a:t>khối</a:t>
            </a:r>
            <a:r>
              <a:rPr lang="en-US" sz="2500" kern="1200" dirty="0" smtClean="0">
                <a:solidFill>
                  <a:prstClr val="black"/>
                </a:solidFill>
                <a:latin typeface="Cambria" panose="02040503050406030204" pitchFamily="18" charset="0"/>
                <a:ea typeface="Cambria" panose="02040503050406030204" pitchFamily="18" charset="0"/>
                <a:cs typeface="Times New Roman" pitchFamily="18" charset="0"/>
              </a:rPr>
              <a:t> </a:t>
            </a:r>
            <a:r>
              <a:rPr lang="en-US" sz="2500" kern="1200" dirty="0" err="1" smtClean="0">
                <a:solidFill>
                  <a:prstClr val="black"/>
                </a:solidFill>
                <a:latin typeface="Cambria" panose="02040503050406030204" pitchFamily="18" charset="0"/>
                <a:ea typeface="Cambria" panose="02040503050406030204" pitchFamily="18" charset="0"/>
                <a:cs typeface="Times New Roman" pitchFamily="18" charset="0"/>
              </a:rPr>
              <a:t>của</a:t>
            </a:r>
            <a:r>
              <a:rPr lang="en-US" sz="2500" kern="1200" dirty="0" smtClean="0">
                <a:solidFill>
                  <a:prstClr val="black"/>
                </a:solidFill>
                <a:latin typeface="Cambria" panose="02040503050406030204" pitchFamily="18" charset="0"/>
                <a:ea typeface="Cambria" panose="02040503050406030204" pitchFamily="18" charset="0"/>
                <a:cs typeface="Times New Roman" pitchFamily="18" charset="0"/>
              </a:rPr>
              <a:t> </a:t>
            </a:r>
            <a:r>
              <a:rPr lang="en-US" sz="2500" kern="1200" dirty="0" err="1" smtClean="0">
                <a:solidFill>
                  <a:prstClr val="black"/>
                </a:solidFill>
                <a:latin typeface="Cambria" panose="02040503050406030204" pitchFamily="18" charset="0"/>
                <a:ea typeface="Cambria" panose="02040503050406030204" pitchFamily="18" charset="0"/>
                <a:cs typeface="Times New Roman" pitchFamily="18" charset="0"/>
              </a:rPr>
              <a:t>hạt</a:t>
            </a:r>
            <a:r>
              <a:rPr lang="en-US" sz="2500" kern="1200" dirty="0" smtClean="0">
                <a:solidFill>
                  <a:prstClr val="black"/>
                </a:solidFill>
                <a:latin typeface="Cambria" panose="02040503050406030204" pitchFamily="18" charset="0"/>
                <a:ea typeface="Cambria" panose="02040503050406030204" pitchFamily="18" charset="0"/>
                <a:cs typeface="Times New Roman" pitchFamily="18" charset="0"/>
              </a:rPr>
              <a:t> </a:t>
            </a:r>
            <a:r>
              <a:rPr lang="en-US" sz="2500" kern="1200" dirty="0" err="1" smtClean="0">
                <a:solidFill>
                  <a:prstClr val="black"/>
                </a:solidFill>
                <a:latin typeface="Cambria" panose="02040503050406030204" pitchFamily="18" charset="0"/>
                <a:ea typeface="Cambria" panose="02040503050406030204" pitchFamily="18" charset="0"/>
                <a:cs typeface="Times New Roman" pitchFamily="18" charset="0"/>
              </a:rPr>
              <a:t>nhân</a:t>
            </a:r>
            <a:r>
              <a:rPr lang="en-US" sz="2500" kern="1200" dirty="0" smtClean="0">
                <a:solidFill>
                  <a:prstClr val="black"/>
                </a:solidFill>
                <a:latin typeface="Cambria" panose="02040503050406030204" pitchFamily="18" charset="0"/>
                <a:ea typeface="Cambria" panose="02040503050406030204" pitchFamily="18" charset="0"/>
                <a:cs typeface="Times New Roman" pitchFamily="18" charset="0"/>
              </a:rPr>
              <a:t> </a:t>
            </a:r>
          </a:p>
          <a:p>
            <a:pPr defTabSz="685800">
              <a:buClrTx/>
            </a:pPr>
            <a:r>
              <a:rPr lang="en-US" sz="2500" kern="1200" dirty="0">
                <a:solidFill>
                  <a:prstClr val="black"/>
                </a:solidFill>
                <a:latin typeface="Cambria" panose="02040503050406030204" pitchFamily="18" charset="0"/>
                <a:ea typeface="Cambria" panose="02040503050406030204" pitchFamily="18" charset="0"/>
                <a:cs typeface="Times New Roman" pitchFamily="18" charset="0"/>
              </a:rPr>
              <a:t> </a:t>
            </a:r>
            <a:r>
              <a:rPr lang="en-US" sz="2500" kern="1200" dirty="0" smtClean="0">
                <a:solidFill>
                  <a:prstClr val="black"/>
                </a:solidFill>
                <a:latin typeface="Cambria" panose="02040503050406030204" pitchFamily="18" charset="0"/>
                <a:ea typeface="Cambria" panose="02040503050406030204" pitchFamily="18" charset="0"/>
                <a:cs typeface="Times New Roman" pitchFamily="18" charset="0"/>
              </a:rPr>
              <a:t>         </a:t>
            </a:r>
            <a:r>
              <a:rPr lang="en-US" sz="2500" kern="1200" dirty="0" err="1" smtClean="0">
                <a:solidFill>
                  <a:prstClr val="black"/>
                </a:solidFill>
                <a:latin typeface="Cambria" panose="02040503050406030204" pitchFamily="18" charset="0"/>
                <a:ea typeface="Cambria" panose="02040503050406030204" pitchFamily="18" charset="0"/>
                <a:cs typeface="Times New Roman" pitchFamily="18" charset="0"/>
              </a:rPr>
              <a:t>là</a:t>
            </a:r>
            <a:r>
              <a:rPr lang="en-US" sz="2500" kern="1200" dirty="0" smtClean="0">
                <a:solidFill>
                  <a:prstClr val="black"/>
                </a:solidFill>
                <a:latin typeface="Cambria" panose="02040503050406030204" pitchFamily="18" charset="0"/>
                <a:ea typeface="Cambria" panose="02040503050406030204" pitchFamily="18" charset="0"/>
                <a:cs typeface="Times New Roman" pitchFamily="18" charset="0"/>
              </a:rPr>
              <a:t> </a:t>
            </a:r>
            <a:endParaRPr lang="vi-VN" sz="2500" kern="1200"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 name="Rounded Rectangle 3" descr="Tranthiphuvatlyk15@gmail.com"/>
          <p:cNvSpPr/>
          <p:nvPr/>
        </p:nvSpPr>
        <p:spPr>
          <a:xfrm>
            <a:off x="186443" y="1970862"/>
            <a:ext cx="3003349"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5" name="Rounded Rectangle 4" descr="Tranthiphuvatlyk15@gmail.com"/>
          <p:cNvSpPr/>
          <p:nvPr/>
        </p:nvSpPr>
        <p:spPr>
          <a:xfrm>
            <a:off x="3794847" y="3318831"/>
            <a:ext cx="3055360" cy="91893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6" name="Rounded Rectangle 5" descr="Tranthiphuvatlyk15@gmail.com"/>
          <p:cNvSpPr/>
          <p:nvPr/>
        </p:nvSpPr>
        <p:spPr>
          <a:xfrm>
            <a:off x="186443" y="3251779"/>
            <a:ext cx="2909399" cy="98598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7" name="Rounded Rectangle 6" descr="Tranthiphuvatlyk15@gmail.com"/>
          <p:cNvSpPr/>
          <p:nvPr/>
        </p:nvSpPr>
        <p:spPr>
          <a:xfrm>
            <a:off x="3714750" y="1945698"/>
            <a:ext cx="2964657"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8" name="TextBox 7" descr="Tranthiphuvatlyk15@gmail.com"/>
          <p:cNvSpPr txBox="1"/>
          <p:nvPr/>
        </p:nvSpPr>
        <p:spPr>
          <a:xfrm>
            <a:off x="100393" y="2099460"/>
            <a:ext cx="3155967" cy="461665"/>
          </a:xfrm>
          <a:prstGeom prst="rect">
            <a:avLst/>
          </a:prstGeom>
          <a:noFill/>
        </p:spPr>
        <p:txBody>
          <a:bodyPr wrap="square" rtlCol="0">
            <a:spAutoFit/>
          </a:bodyPr>
          <a:lstStyle/>
          <a:p>
            <a:pPr defTabSz="685800">
              <a:buClrTx/>
            </a:pP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A. </a:t>
            </a:r>
          </a:p>
        </p:txBody>
      </p:sp>
      <p:sp>
        <p:nvSpPr>
          <p:cNvPr id="9" name="TextBox 8" descr="Tranthiphuvatlyk15@gmail.com"/>
          <p:cNvSpPr txBox="1"/>
          <p:nvPr/>
        </p:nvSpPr>
        <p:spPr>
          <a:xfrm>
            <a:off x="3714750" y="2046503"/>
            <a:ext cx="2964657" cy="461665"/>
          </a:xfrm>
          <a:prstGeom prst="rect">
            <a:avLst/>
          </a:prstGeom>
          <a:noFill/>
        </p:spPr>
        <p:txBody>
          <a:bodyPr wrap="square" rtlCol="0">
            <a:spAutoFit/>
          </a:bodyPr>
          <a:lstStyle/>
          <a:p>
            <a:pPr defTabSz="685800">
              <a:buClrTx/>
            </a:pP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B</a:t>
            </a:r>
            <a:r>
              <a:rPr lang="en-US" sz="2400" kern="1200" dirty="0" smtClean="0">
                <a:solidFill>
                  <a:prstClr val="black"/>
                </a:solidFill>
                <a:latin typeface="Cambria" panose="02040503050406030204" pitchFamily="18" charset="0"/>
                <a:ea typeface="Cambria" panose="02040503050406030204" pitchFamily="18" charset="0"/>
                <a:cs typeface="Times New Roman" pitchFamily="18" charset="0"/>
              </a:rPr>
              <a:t>.</a:t>
            </a:r>
            <a:endParaRPr lang="en-US" sz="2400" kern="1200"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10" name="TextBox 9" descr="Tranthiphuvatlyk15@gmail.com"/>
          <p:cNvSpPr txBox="1"/>
          <p:nvPr/>
        </p:nvSpPr>
        <p:spPr>
          <a:xfrm>
            <a:off x="3794847" y="3380112"/>
            <a:ext cx="2884560" cy="461665"/>
          </a:xfrm>
          <a:prstGeom prst="rect">
            <a:avLst/>
          </a:prstGeom>
          <a:noFill/>
        </p:spPr>
        <p:txBody>
          <a:bodyPr wrap="square" rtlCol="0">
            <a:spAutoFit/>
          </a:bodyPr>
          <a:lstStyle/>
          <a:p>
            <a:pPr defTabSz="685800">
              <a:buClrTx/>
            </a:pP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D. </a:t>
            </a:r>
          </a:p>
        </p:txBody>
      </p:sp>
      <p:sp>
        <p:nvSpPr>
          <p:cNvPr id="11" name="TextBox 10" descr="Tranthiphuvatlyk15@gmail.com"/>
          <p:cNvSpPr txBox="1"/>
          <p:nvPr/>
        </p:nvSpPr>
        <p:spPr>
          <a:xfrm>
            <a:off x="164849" y="3318831"/>
            <a:ext cx="2783573" cy="461665"/>
          </a:xfrm>
          <a:prstGeom prst="rect">
            <a:avLst/>
          </a:prstGeom>
          <a:noFill/>
        </p:spPr>
        <p:txBody>
          <a:bodyPr wrap="square" rtlCol="0">
            <a:spAutoFit/>
          </a:bodyPr>
          <a:lstStyle/>
          <a:p>
            <a:pPr defTabSz="685800">
              <a:buClrTx/>
            </a:pP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C. </a:t>
            </a:r>
          </a:p>
        </p:txBody>
      </p:sp>
      <p:pic>
        <p:nvPicPr>
          <p:cNvPr id="12" name="Picture 11" descr="Tranthiphuvatlyk15@gmail.com"/>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2966929" y="1508847"/>
            <a:ext cx="1418359" cy="1502352"/>
          </a:xfrm>
          <a:prstGeom prst="rect">
            <a:avLst/>
          </a:prstGeom>
        </p:spPr>
      </p:pic>
      <p:pic>
        <p:nvPicPr>
          <p:cNvPr id="13" name="Picture 12" descr="Tranthiphuvatlyk15@gmail.com"/>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216723" y="2804497"/>
            <a:ext cx="1418359" cy="1502352"/>
          </a:xfrm>
          <a:prstGeom prst="rect">
            <a:avLst/>
          </a:prstGeom>
        </p:spPr>
      </p:pic>
      <p:pic>
        <p:nvPicPr>
          <p:cNvPr id="14" name="Picture 13" descr="Tranthiphuvatlyk15@gmail.com"/>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9538" y="2892707"/>
            <a:ext cx="1418359" cy="1502352"/>
          </a:xfrm>
          <a:prstGeom prst="rect">
            <a:avLst/>
          </a:prstGeom>
        </p:spPr>
      </p:pic>
      <p:pic>
        <p:nvPicPr>
          <p:cNvPr id="16" name="Am-thanh-tra-loi-dung-www_nhacchuongvui_com.mp3" descr="Tranthiphuvatlyk15@gmail.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258300" y="171450"/>
            <a:ext cx="457200" cy="457200"/>
          </a:xfrm>
          <a:prstGeom prst="rect">
            <a:avLst/>
          </a:prstGeom>
        </p:spPr>
      </p:pic>
      <p:pic>
        <p:nvPicPr>
          <p:cNvPr id="15" name="Dor" descr="Tranthiphuvatlyk15@gmail.com"/>
          <p:cNvPicPr>
            <a:picLocks noChangeAspect="1"/>
          </p:cNvPicPr>
          <p:nvPr/>
        </p:nvPicPr>
        <p:blipFill rotWithShape="1">
          <a:blip r:embed="rId11">
            <a:extLst>
              <a:ext uri="{BEBA8EAE-BF5A-486C-A8C5-ECC9F3942E4B}">
                <a14:imgProps xmlns:a14="http://schemas.microsoft.com/office/drawing/2010/main">
                  <a14:imgLayer r:embed="rId12">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1132961" y="229712"/>
            <a:ext cx="2312628" cy="2781487"/>
          </a:xfrm>
          <a:prstGeom prst="rect">
            <a:avLst/>
          </a:prstGeom>
        </p:spPr>
      </p:pic>
      <p:pic>
        <p:nvPicPr>
          <p:cNvPr id="17" name="Am-thanh-tra-loi-sai-www_nhacchuongvui_com.mp3" descr="Tranthiphuvatlyk15@gmail.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299864" y="1020474"/>
            <a:ext cx="457200" cy="457200"/>
          </a:xfrm>
          <a:prstGeom prst="rect">
            <a:avLst/>
          </a:prstGeom>
        </p:spPr>
      </p:pic>
      <p:pic>
        <p:nvPicPr>
          <p:cNvPr id="18" name="Am-thanh-tra-loi-sai-www_nhacchuongvui_com.mp3" descr="Tranthiphuvatlyk15@gmail.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299864" y="2895384"/>
            <a:ext cx="457200" cy="457200"/>
          </a:xfrm>
          <a:prstGeom prst="rect">
            <a:avLst/>
          </a:prstGeom>
        </p:spPr>
      </p:pic>
      <p:pic>
        <p:nvPicPr>
          <p:cNvPr id="19" name="Am-thanh-tra-loi-sai-www_nhacchuongvui_com.mp3" descr="Tranthiphuvatlyk15@gmail.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258300" y="1945698"/>
            <a:ext cx="457200" cy="457200"/>
          </a:xfrm>
          <a:prstGeom prst="rect">
            <a:avLst/>
          </a:prstGeom>
        </p:spPr>
      </p:pic>
      <p:pic>
        <p:nvPicPr>
          <p:cNvPr id="20" name="Picture 19" descr="Tranthiphuvatlyk15@gmail.com">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850207" y="824946"/>
            <a:ext cx="1028700" cy="1305457"/>
          </a:xfrm>
          <a:prstGeom prst="rect">
            <a:avLst/>
          </a:prstGeom>
        </p:spPr>
      </p:pic>
      <p:graphicFrame>
        <p:nvGraphicFramePr>
          <p:cNvPr id="25" name="Object 24"/>
          <p:cNvGraphicFramePr>
            <a:graphicFrameLocks noChangeAspect="1"/>
          </p:cNvGraphicFramePr>
          <p:nvPr>
            <p:extLst>
              <p:ext uri="{D42A27DB-BD31-4B8C-83A1-F6EECF244321}">
                <p14:modId xmlns:p14="http://schemas.microsoft.com/office/powerpoint/2010/main" val="3505825248"/>
              </p:ext>
            </p:extLst>
          </p:nvPr>
        </p:nvGraphicFramePr>
        <p:xfrm>
          <a:off x="1483017" y="863691"/>
          <a:ext cx="594922" cy="565176"/>
        </p:xfrm>
        <a:graphic>
          <a:graphicData uri="http://schemas.openxmlformats.org/presentationml/2006/ole">
            <mc:AlternateContent xmlns:mc="http://schemas.openxmlformats.org/markup-compatibility/2006">
              <mc:Choice xmlns:v="urn:schemas-microsoft-com:vml" Requires="v">
                <p:oleObj spid="_x0000_s3098" name="Equation" r:id="rId17" imgW="253800" imgH="241200" progId="Equation.DSMT4">
                  <p:embed/>
                </p:oleObj>
              </mc:Choice>
              <mc:Fallback>
                <p:oleObj name="Equation" r:id="rId17" imgW="253800" imgH="241200" progId="Equation.DSMT4">
                  <p:embed/>
                  <p:pic>
                    <p:nvPicPr>
                      <p:cNvPr id="0" name=""/>
                      <p:cNvPicPr/>
                      <p:nvPr/>
                    </p:nvPicPr>
                    <p:blipFill>
                      <a:blip r:embed="rId18"/>
                      <a:stretch>
                        <a:fillRect/>
                      </a:stretch>
                    </p:blipFill>
                    <p:spPr>
                      <a:xfrm>
                        <a:off x="1483017" y="863691"/>
                        <a:ext cx="594922" cy="565176"/>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201987388"/>
              </p:ext>
            </p:extLst>
          </p:nvPr>
        </p:nvGraphicFramePr>
        <p:xfrm>
          <a:off x="480932" y="2161726"/>
          <a:ext cx="2614910" cy="447597"/>
        </p:xfrm>
        <a:graphic>
          <a:graphicData uri="http://schemas.openxmlformats.org/presentationml/2006/ole">
            <mc:AlternateContent xmlns:mc="http://schemas.openxmlformats.org/markup-compatibility/2006">
              <mc:Choice xmlns:v="urn:schemas-microsoft-com:vml" Requires="v">
                <p:oleObj spid="_x0000_s3099" name="Equation" r:id="rId19" imgW="1409400" imgH="241200" progId="Equation.DSMT4">
                  <p:embed/>
                </p:oleObj>
              </mc:Choice>
              <mc:Fallback>
                <p:oleObj name="Equation" r:id="rId19" imgW="1409400" imgH="241200" progId="Equation.DSMT4">
                  <p:embed/>
                  <p:pic>
                    <p:nvPicPr>
                      <p:cNvPr id="0" name=""/>
                      <p:cNvPicPr/>
                      <p:nvPr/>
                    </p:nvPicPr>
                    <p:blipFill>
                      <a:blip r:embed="rId20"/>
                      <a:stretch>
                        <a:fillRect/>
                      </a:stretch>
                    </p:blipFill>
                    <p:spPr>
                      <a:xfrm>
                        <a:off x="480932" y="2161726"/>
                        <a:ext cx="2614910" cy="447597"/>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674177442"/>
              </p:ext>
            </p:extLst>
          </p:nvPr>
        </p:nvGraphicFramePr>
        <p:xfrm>
          <a:off x="4064497" y="2061388"/>
          <a:ext cx="2614910" cy="447597"/>
        </p:xfrm>
        <a:graphic>
          <a:graphicData uri="http://schemas.openxmlformats.org/presentationml/2006/ole">
            <mc:AlternateContent xmlns:mc="http://schemas.openxmlformats.org/markup-compatibility/2006">
              <mc:Choice xmlns:v="urn:schemas-microsoft-com:vml" Requires="v">
                <p:oleObj spid="_x0000_s3100" name="Equation" r:id="rId21" imgW="1409400" imgH="241200" progId="Equation.DSMT4">
                  <p:embed/>
                </p:oleObj>
              </mc:Choice>
              <mc:Fallback>
                <p:oleObj name="Equation" r:id="rId21" imgW="1409400" imgH="241200" progId="Equation.DSMT4">
                  <p:embed/>
                  <p:pic>
                    <p:nvPicPr>
                      <p:cNvPr id="26" name="Object 25"/>
                      <p:cNvPicPr/>
                      <p:nvPr/>
                    </p:nvPicPr>
                    <p:blipFill>
                      <a:blip r:embed="rId22"/>
                      <a:stretch>
                        <a:fillRect/>
                      </a:stretch>
                    </p:blipFill>
                    <p:spPr>
                      <a:xfrm>
                        <a:off x="4064497" y="2061388"/>
                        <a:ext cx="2614910" cy="447597"/>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125267536"/>
              </p:ext>
            </p:extLst>
          </p:nvPr>
        </p:nvGraphicFramePr>
        <p:xfrm>
          <a:off x="512261" y="3389489"/>
          <a:ext cx="2614910" cy="447597"/>
        </p:xfrm>
        <a:graphic>
          <a:graphicData uri="http://schemas.openxmlformats.org/presentationml/2006/ole">
            <mc:AlternateContent xmlns:mc="http://schemas.openxmlformats.org/markup-compatibility/2006">
              <mc:Choice xmlns:v="urn:schemas-microsoft-com:vml" Requires="v">
                <p:oleObj spid="_x0000_s3101" name="Equation" r:id="rId23" imgW="1409400" imgH="241200" progId="Equation.DSMT4">
                  <p:embed/>
                </p:oleObj>
              </mc:Choice>
              <mc:Fallback>
                <p:oleObj name="Equation" r:id="rId23" imgW="1409400" imgH="241200" progId="Equation.DSMT4">
                  <p:embed/>
                  <p:pic>
                    <p:nvPicPr>
                      <p:cNvPr id="27" name="Object 26"/>
                      <p:cNvPicPr/>
                      <p:nvPr/>
                    </p:nvPicPr>
                    <p:blipFill>
                      <a:blip r:embed="rId24"/>
                      <a:stretch>
                        <a:fillRect/>
                      </a:stretch>
                    </p:blipFill>
                    <p:spPr>
                      <a:xfrm>
                        <a:off x="512261" y="3389489"/>
                        <a:ext cx="2614910" cy="447597"/>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882903998"/>
              </p:ext>
            </p:extLst>
          </p:nvPr>
        </p:nvGraphicFramePr>
        <p:xfrm>
          <a:off x="4155347" y="3484746"/>
          <a:ext cx="2614910" cy="447597"/>
        </p:xfrm>
        <a:graphic>
          <a:graphicData uri="http://schemas.openxmlformats.org/presentationml/2006/ole">
            <mc:AlternateContent xmlns:mc="http://schemas.openxmlformats.org/markup-compatibility/2006">
              <mc:Choice xmlns:v="urn:schemas-microsoft-com:vml" Requires="v">
                <p:oleObj spid="_x0000_s3102" name="Equation" r:id="rId25" imgW="1409400" imgH="241200" progId="Equation.DSMT4">
                  <p:embed/>
                </p:oleObj>
              </mc:Choice>
              <mc:Fallback>
                <p:oleObj name="Equation" r:id="rId25" imgW="1409400" imgH="241200" progId="Equation.DSMT4">
                  <p:embed/>
                  <p:pic>
                    <p:nvPicPr>
                      <p:cNvPr id="28" name="Object 27"/>
                      <p:cNvPicPr/>
                      <p:nvPr/>
                    </p:nvPicPr>
                    <p:blipFill>
                      <a:blip r:embed="rId26"/>
                      <a:stretch>
                        <a:fillRect/>
                      </a:stretch>
                    </p:blipFill>
                    <p:spPr>
                      <a:xfrm>
                        <a:off x="4155347" y="3484746"/>
                        <a:ext cx="2614910" cy="447597"/>
                      </a:xfrm>
                      <a:prstGeom prst="rect">
                        <a:avLst/>
                      </a:prstGeom>
                    </p:spPr>
                  </p:pic>
                </p:oleObj>
              </mc:Fallback>
            </mc:AlternateContent>
          </a:graphicData>
        </a:graphic>
      </p:graphicFrame>
    </p:spTree>
    <p:extLst>
      <p:ext uri="{BB962C8B-B14F-4D97-AF65-F5344CB8AC3E}">
        <p14:creationId xmlns:p14="http://schemas.microsoft.com/office/powerpoint/2010/main" val="89303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5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500"/>
                                        <p:tgtEl>
                                          <p:spTgt spid="8"/>
                                        </p:tgtEl>
                                      </p:cBhvr>
                                    </p:animEffect>
                                  </p:childTnLst>
                                </p:cTn>
                              </p:par>
                              <p:par>
                                <p:cTn id="22" presetID="22" presetClass="entr" presetSubtype="8"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500"/>
                                        <p:tgtEl>
                                          <p:spTgt spid="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500"/>
                                        <p:tgtEl>
                                          <p:spTgt spid="9"/>
                                        </p:tgtEl>
                                      </p:cBhvr>
                                    </p:animEffect>
                                  </p:childTnLst>
                                </p:cTn>
                              </p:par>
                              <p:par>
                                <p:cTn id="33" presetID="22" presetClass="entr" presetSubtype="8"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500"/>
                                        <p:tgtEl>
                                          <p:spTgt spid="11"/>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circle(in)">
                                      <p:cBhvr>
                                        <p:cTn id="43" dur="500"/>
                                        <p:tgtEl>
                                          <p:spTgt spid="6"/>
                                        </p:tgtEl>
                                      </p:cBhvr>
                                    </p:animEffect>
                                  </p:childTnLst>
                                </p:cTn>
                              </p:par>
                              <p:par>
                                <p:cTn id="44" presetID="22" presetClass="entr" presetSubtype="8"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circle(in)">
                                      <p:cBhvr>
                                        <p:cTn id="51" dur="500"/>
                                        <p:tgtEl>
                                          <p:spTgt spid="5"/>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circle(in)">
                                      <p:cBhvr>
                                        <p:cTn id="54" dur="500"/>
                                        <p:tgtEl>
                                          <p:spTgt spid="10"/>
                                        </p:tgtEl>
                                      </p:cBhvr>
                                    </p:animEffect>
                                  </p:childTnLst>
                                </p:cTn>
                              </p:par>
                              <p:par>
                                <p:cTn id="55" presetID="22" presetClass="entr" presetSubtype="8"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par>
                                <p:cTn id="64" presetID="1" presetClass="mediacall" presetSubtype="0" fill="hold" nodeType="withEffect">
                                  <p:stCondLst>
                                    <p:cond delay="0"/>
                                  </p:stCondLst>
                                  <p:childTnLst>
                                    <p:cmd type="call" cmd="playFrom(0.0)">
                                      <p:cBhvr>
                                        <p:cTn id="65" dur="8091" fill="hold"/>
                                        <p:tgtEl>
                                          <p:spTgt spid="16"/>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9"/>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cTn>
                              </p:par>
                              <p:par>
                                <p:cTn id="72" presetID="1" presetClass="mediacall" presetSubtype="0" fill="hold" nodeType="withEffect">
                                  <p:stCondLst>
                                    <p:cond delay="0"/>
                                  </p:stCondLst>
                                  <p:childTnLst>
                                    <p:cmd type="call" cmd="playFrom(0.0)">
                                      <p:cBhvr>
                                        <p:cTn id="73" dur="8158" fill="hold"/>
                                        <p:tgtEl>
                                          <p:spTgt spid="17"/>
                                        </p:tgtEl>
                                      </p:cBhvr>
                                    </p:cmd>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par>
                                <p:cTn id="80" presetID="1" presetClass="mediacall" presetSubtype="0" fill="hold" nodeType="withEffect">
                                  <p:stCondLst>
                                    <p:cond delay="0"/>
                                  </p:stCondLst>
                                  <p:childTnLst>
                                    <p:cmd type="call" cmd="playFrom(0.0)">
                                      <p:cBhvr>
                                        <p:cTn id="81" dur="8158" fill="hold"/>
                                        <p:tgtEl>
                                          <p:spTgt spid="19"/>
                                        </p:tgtEl>
                                      </p:cBhvr>
                                    </p:cmd>
                                  </p:childTnLst>
                                </p:cTn>
                              </p:par>
                            </p:childTnLst>
                          </p:cTn>
                        </p:par>
                      </p:childTnLst>
                    </p:cTn>
                  </p:par>
                </p:childTnLst>
              </p:cTn>
              <p:nextCondLst>
                <p:cond evt="onClick" delay="0">
                  <p:tgtEl>
                    <p:spTgt spid="11"/>
                  </p:tgtEl>
                </p:cond>
              </p:nextCondLst>
            </p:seq>
            <p:seq concurrent="1" nextAc="seek">
              <p:cTn id="82" restart="whenNotActive" fill="hold" evtFilter="cancelBubble" nodeType="interactiveSeq">
                <p:stCondLst>
                  <p:cond evt="onClick" delay="0">
                    <p:tgtEl>
                      <p:spTgt spid="10"/>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500"/>
                                        <p:tgtEl>
                                          <p:spTgt spid="13"/>
                                        </p:tgtEl>
                                      </p:cBhvr>
                                    </p:animEffect>
                                  </p:childTnLst>
                                </p:cTn>
                              </p:par>
                              <p:par>
                                <p:cTn id="88" presetID="1" presetClass="mediacall" presetSubtype="0" fill="hold" nodeType="withEffect">
                                  <p:stCondLst>
                                    <p:cond delay="0"/>
                                  </p:stCondLst>
                                  <p:childTnLst>
                                    <p:cmd type="call" cmd="playFrom(0.0)">
                                      <p:cBhvr>
                                        <p:cTn id="89" dur="8158" fill="hold"/>
                                        <p:tgtEl>
                                          <p:spTgt spid="18"/>
                                        </p:tgtEl>
                                      </p:cBhvr>
                                    </p:cmd>
                                  </p:childTnLst>
                                </p:cTn>
                              </p:par>
                            </p:childTnLst>
                          </p:cTn>
                        </p:par>
                      </p:childTnLst>
                    </p:cTn>
                  </p:par>
                </p:childTnLst>
              </p:cTn>
              <p:nextCondLst>
                <p:cond evt="onClick" delay="0">
                  <p:tgtEl>
                    <p:spTgt spid="10"/>
                  </p:tgtEl>
                </p:cond>
              </p:nextCondLst>
            </p:seq>
            <p:audio>
              <p:cMediaNode vol="80000">
                <p:cTn id="90" fill="hold" display="0">
                  <p:stCondLst>
                    <p:cond delay="indefinite"/>
                  </p:stCondLst>
                  <p:endCondLst>
                    <p:cond evt="onStopAudio" delay="0">
                      <p:tgtEl>
                        <p:sldTgt/>
                      </p:tgtEl>
                    </p:cond>
                  </p:endCondLst>
                </p:cTn>
                <p:tgtEl>
                  <p:spTgt spid="16"/>
                </p:tgtEl>
              </p:cMediaNode>
            </p:audio>
            <p:audio>
              <p:cMediaNode vol="80000">
                <p:cTn id="91" fill="hold" display="0">
                  <p:stCondLst>
                    <p:cond delay="indefinite"/>
                  </p:stCondLst>
                  <p:endCondLst>
                    <p:cond evt="onStopAudio" delay="0">
                      <p:tgtEl>
                        <p:sldTgt/>
                      </p:tgtEl>
                    </p:cond>
                  </p:endCondLst>
                </p:cTn>
                <p:tgtEl>
                  <p:spTgt spid="17"/>
                </p:tgtEl>
              </p:cMediaNode>
            </p:audio>
            <p:audio>
              <p:cMediaNode vol="80000">
                <p:cTn id="92" fill="hold" display="0">
                  <p:stCondLst>
                    <p:cond delay="indefinite"/>
                  </p:stCondLst>
                  <p:endCondLst>
                    <p:cond evt="onStopAudio" delay="0">
                      <p:tgtEl>
                        <p:sldTgt/>
                      </p:tgtEl>
                    </p:cond>
                  </p:endCondLst>
                </p:cTn>
                <p:tgtEl>
                  <p:spTgt spid="18"/>
                </p:tgtEl>
              </p:cMediaNode>
            </p:audio>
            <p:audio>
              <p:cMediaNode vol="80000">
                <p:cTn id="93" fill="hold" display="0">
                  <p:stCondLst>
                    <p:cond delay="indefinite"/>
                  </p:stCondLst>
                  <p:endCondLst>
                    <p:cond evt="onStopAudio" delay="0">
                      <p:tgtEl>
                        <p:sldTgt/>
                      </p:tgtEl>
                    </p:cond>
                  </p:endCondLst>
                </p:cTn>
                <p:tgtEl>
                  <p:spTgt spid="19"/>
                </p:tgtEl>
              </p:cMediaNode>
            </p:audio>
            <p:seq concurrent="1" nextAc="seek">
              <p:cTn id="94" restart="whenNotActive" fill="hold" evtFilter="cancelBubble" nodeType="interactiveSeq">
                <p:stCondLst>
                  <p:cond evt="onClick" delay="0">
                    <p:tgtEl>
                      <p:spTgt spid="15"/>
                    </p:tgtEl>
                  </p:cond>
                </p:stCondLst>
                <p:endSync evt="end" delay="0">
                  <p:rtn val="all"/>
                </p:endSync>
                <p:childTnLst>
                  <p:par>
                    <p:cTn id="95" fill="hold">
                      <p:stCondLst>
                        <p:cond delay="0"/>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7000" r="-17000"/>
          </a:stretch>
        </a:blipFill>
        <a:effectLst/>
      </p:bgPr>
    </p:bg>
    <p:spTree>
      <p:nvGrpSpPr>
        <p:cNvPr id="1" name=""/>
        <p:cNvGrpSpPr/>
        <p:nvPr/>
      </p:nvGrpSpPr>
      <p:grpSpPr>
        <a:xfrm>
          <a:off x="0" y="0"/>
          <a:ext cx="0" cy="0"/>
          <a:chOff x="0" y="0"/>
          <a:chExt cx="0" cy="0"/>
        </a:xfrm>
      </p:grpSpPr>
      <p:sp>
        <p:nvSpPr>
          <p:cNvPr id="2" name="Oval 1" descr="Tranthiphuvatlyk15@gmail.com"/>
          <p:cNvSpPr/>
          <p:nvPr/>
        </p:nvSpPr>
        <p:spPr>
          <a:xfrm>
            <a:off x="678656" y="228600"/>
            <a:ext cx="5779294"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3" name="TextBox 2" descr="Tranthiphuvatlyk15@gmail.com"/>
          <p:cNvSpPr txBox="1"/>
          <p:nvPr/>
        </p:nvSpPr>
        <p:spPr>
          <a:xfrm>
            <a:off x="1171575" y="511201"/>
            <a:ext cx="5225708" cy="477054"/>
          </a:xfrm>
          <a:prstGeom prst="rect">
            <a:avLst/>
          </a:prstGeom>
          <a:noFill/>
        </p:spPr>
        <p:txBody>
          <a:bodyPr wrap="square" rtlCol="0">
            <a:spAutoFit/>
          </a:bodyPr>
          <a:lstStyle/>
          <a:p>
            <a:pPr defTabSz="685800">
              <a:buClrTx/>
            </a:pPr>
            <a:r>
              <a:rPr lang="en-US" sz="2500" b="1" kern="1200" dirty="0" err="1">
                <a:solidFill>
                  <a:prstClr val="black"/>
                </a:solidFill>
                <a:latin typeface="Cambria" panose="02040503050406030204" pitchFamily="18" charset="0"/>
                <a:ea typeface="Cambria" panose="02040503050406030204" pitchFamily="18" charset="0"/>
                <a:cs typeface="Times New Roman" pitchFamily="18" charset="0"/>
              </a:rPr>
              <a:t>Câu</a:t>
            </a:r>
            <a:r>
              <a:rPr lang="en-US" sz="2500" b="1" kern="1200" dirty="0">
                <a:solidFill>
                  <a:prstClr val="black"/>
                </a:solidFill>
                <a:latin typeface="Cambria" panose="02040503050406030204" pitchFamily="18" charset="0"/>
                <a:ea typeface="Cambria" panose="02040503050406030204" pitchFamily="18" charset="0"/>
                <a:cs typeface="Times New Roman" pitchFamily="18" charset="0"/>
              </a:rPr>
              <a:t> 3</a:t>
            </a:r>
            <a:r>
              <a:rPr lang="vi-VN" sz="2500" b="1" kern="1200" dirty="0">
                <a:solidFill>
                  <a:prstClr val="black"/>
                </a:solidFill>
                <a:latin typeface="Cambria" panose="02040503050406030204" pitchFamily="18" charset="0"/>
                <a:ea typeface="Cambria" panose="02040503050406030204" pitchFamily="18" charset="0"/>
                <a:cs typeface="Times New Roman" pitchFamily="18" charset="0"/>
              </a:rPr>
              <a:t>. </a:t>
            </a:r>
            <a:r>
              <a:rPr lang="vi-VN" sz="2400" dirty="0"/>
              <a:t>Chỉ ra phát biểu sai.</a:t>
            </a:r>
            <a:endParaRPr lang="vi-VN" sz="2400" kern="1200"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4" name="Rounded Rectangle 3" descr="Tranthiphuvatlyk15@gmail.com"/>
          <p:cNvSpPr/>
          <p:nvPr/>
        </p:nvSpPr>
        <p:spPr>
          <a:xfrm>
            <a:off x="4572000" y="1845206"/>
            <a:ext cx="4325257" cy="11769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5" name="Rounded Rectangle 4" descr="Tranthiphuvatlyk15@gmail.com"/>
          <p:cNvSpPr/>
          <p:nvPr/>
        </p:nvSpPr>
        <p:spPr>
          <a:xfrm>
            <a:off x="4556305" y="3257549"/>
            <a:ext cx="4340951" cy="152335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6" name="Rounded Rectangle 5" descr="Tranthiphuvatlyk15@gmail.com"/>
          <p:cNvSpPr/>
          <p:nvPr/>
        </p:nvSpPr>
        <p:spPr>
          <a:xfrm>
            <a:off x="87087" y="3257550"/>
            <a:ext cx="3845007" cy="152335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7" name="Rounded Rectangle 6" descr="Tranthiphuvatlyk15@gmail.com"/>
          <p:cNvSpPr/>
          <p:nvPr/>
        </p:nvSpPr>
        <p:spPr>
          <a:xfrm>
            <a:off x="87087" y="1765051"/>
            <a:ext cx="4049484" cy="125706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500" kern="1200">
              <a:solidFill>
                <a:prstClr val="black"/>
              </a:solidFill>
              <a:latin typeface="Cambria" panose="02040503050406030204" pitchFamily="18" charset="0"/>
              <a:ea typeface="Cambria" panose="02040503050406030204" pitchFamily="18" charset="0"/>
            </a:endParaRPr>
          </a:p>
        </p:txBody>
      </p:sp>
      <p:sp>
        <p:nvSpPr>
          <p:cNvPr id="8" name="TextBox 7" descr="Tranthiphuvatlyk15@gmail.com"/>
          <p:cNvSpPr txBox="1"/>
          <p:nvPr/>
        </p:nvSpPr>
        <p:spPr>
          <a:xfrm>
            <a:off x="4625685" y="1802957"/>
            <a:ext cx="4271571" cy="1200329"/>
          </a:xfrm>
          <a:prstGeom prst="rect">
            <a:avLst/>
          </a:prstGeom>
          <a:noFill/>
        </p:spPr>
        <p:txBody>
          <a:bodyPr wrap="square" rtlCol="0">
            <a:spAutoFit/>
          </a:bodyPr>
          <a:lstStyle/>
          <a:p>
            <a:pPr defTabSz="685800">
              <a:buClrTx/>
            </a:pPr>
            <a:r>
              <a:rPr lang="en-US" sz="2400" b="1" kern="1200" dirty="0">
                <a:solidFill>
                  <a:srgbClr val="FF0000"/>
                </a:solidFill>
                <a:latin typeface="Cambria" panose="02040503050406030204" pitchFamily="18" charset="0"/>
                <a:ea typeface="Cambria" panose="02040503050406030204" pitchFamily="18" charset="0"/>
                <a:cs typeface="Times New Roman" pitchFamily="18" charset="0"/>
              </a:rPr>
              <a:t>B.</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vi-VN" sz="2400" dirty="0"/>
              <a:t>Một hạt nhân có số khối A thì khối lượng của nó luôn lớn hơn A (amu).</a:t>
            </a:r>
            <a:endParaRPr lang="en-US" sz="2400" kern="1200"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9" name="TextBox 8" descr="Tranthiphuvatlyk15@gmail.com"/>
          <p:cNvSpPr txBox="1"/>
          <p:nvPr/>
        </p:nvSpPr>
        <p:spPr>
          <a:xfrm>
            <a:off x="87087" y="1752095"/>
            <a:ext cx="4049484" cy="1200329"/>
          </a:xfrm>
          <a:prstGeom prst="rect">
            <a:avLst/>
          </a:prstGeom>
          <a:noFill/>
        </p:spPr>
        <p:txBody>
          <a:bodyPr wrap="square" rtlCol="0">
            <a:spAutoFit/>
          </a:bodyPr>
          <a:lstStyle/>
          <a:p>
            <a:pPr defTabSz="685800">
              <a:buClrTx/>
            </a:pPr>
            <a:r>
              <a:rPr lang="en-US" sz="2400" b="1" kern="1200" dirty="0">
                <a:solidFill>
                  <a:srgbClr val="FF0000"/>
                </a:solidFill>
                <a:latin typeface="Cambria" panose="02040503050406030204" pitchFamily="18" charset="0"/>
                <a:ea typeface="Cambria" panose="02040503050406030204" pitchFamily="18" charset="0"/>
                <a:cs typeface="Times New Roman" pitchFamily="18" charset="0"/>
              </a:rPr>
              <a:t>A.</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vi-VN" sz="2400" dirty="0"/>
              <a:t>Hệ thức Einstein về mối liên hệ giữa năng lượng và khối lượng là E = mc</a:t>
            </a:r>
            <a:r>
              <a:rPr lang="vi-VN" sz="2400" baseline="30000" dirty="0"/>
              <a:t>2</a:t>
            </a:r>
            <a:r>
              <a:rPr lang="vi-VN" sz="2400" dirty="0"/>
              <a:t>.</a:t>
            </a:r>
            <a:endParaRPr lang="en-US" sz="2400" kern="1200"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10" name="TextBox 9" descr="Tranthiphuvatlyk15@gmail.com"/>
          <p:cNvSpPr txBox="1"/>
          <p:nvPr/>
        </p:nvSpPr>
        <p:spPr>
          <a:xfrm>
            <a:off x="4662061" y="3206043"/>
            <a:ext cx="4306490" cy="1569660"/>
          </a:xfrm>
          <a:prstGeom prst="rect">
            <a:avLst/>
          </a:prstGeom>
          <a:noFill/>
        </p:spPr>
        <p:txBody>
          <a:bodyPr wrap="square" rtlCol="0">
            <a:spAutoFit/>
          </a:bodyPr>
          <a:lstStyle/>
          <a:p>
            <a:r>
              <a:rPr lang="en-US" sz="2400" b="1" kern="1200" dirty="0">
                <a:solidFill>
                  <a:srgbClr val="FF0000"/>
                </a:solidFill>
                <a:latin typeface="Cambria" panose="02040503050406030204" pitchFamily="18" charset="0"/>
                <a:ea typeface="Cambria" panose="02040503050406030204" pitchFamily="18" charset="0"/>
                <a:cs typeface="Times New Roman" pitchFamily="18" charset="0"/>
              </a:rPr>
              <a:t>D.</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vi-VN" sz="2400" dirty="0"/>
              <a:t>Khối lượng của một nguyên tử có giá trị gần bằng khối lượng của hạt nhân nguyên tử đó.</a:t>
            </a:r>
            <a:endParaRPr lang="en-US" sz="2400" dirty="0"/>
          </a:p>
        </p:txBody>
      </p:sp>
      <p:sp>
        <p:nvSpPr>
          <p:cNvPr id="11" name="TextBox 10" descr="Tranthiphuvatlyk15@gmail.com"/>
          <p:cNvSpPr txBox="1"/>
          <p:nvPr/>
        </p:nvSpPr>
        <p:spPr>
          <a:xfrm>
            <a:off x="174273" y="3393839"/>
            <a:ext cx="3473858" cy="1200329"/>
          </a:xfrm>
          <a:prstGeom prst="rect">
            <a:avLst/>
          </a:prstGeom>
          <a:noFill/>
        </p:spPr>
        <p:txBody>
          <a:bodyPr wrap="square" rtlCol="0">
            <a:spAutoFit/>
          </a:bodyPr>
          <a:lstStyle/>
          <a:p>
            <a:r>
              <a:rPr lang="en-US" sz="2400" b="1" kern="1200" dirty="0">
                <a:solidFill>
                  <a:srgbClr val="FF0000"/>
                </a:solidFill>
                <a:latin typeface="Cambria" panose="02040503050406030204" pitchFamily="18" charset="0"/>
                <a:ea typeface="Cambria" panose="02040503050406030204" pitchFamily="18" charset="0"/>
                <a:cs typeface="Times New Roman" pitchFamily="18" charset="0"/>
              </a:rPr>
              <a:t>C.</a:t>
            </a: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 </a:t>
            </a:r>
            <a:r>
              <a:rPr lang="vi-VN" sz="2400" dirty="0"/>
              <a:t>Khối lượng nghỉ là khối lượng của một vật khi ở trạng thái nghỉ.</a:t>
            </a:r>
            <a:endParaRPr lang="en-US" sz="2400" dirty="0"/>
          </a:p>
        </p:txBody>
      </p:sp>
      <p:pic>
        <p:nvPicPr>
          <p:cNvPr id="12" name="Picture 11" descr="Tranthiphuvatlyk15@gmail.com"/>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87177" y="1484920"/>
            <a:ext cx="1418359" cy="1502352"/>
          </a:xfrm>
          <a:prstGeom prst="rect">
            <a:avLst/>
          </a:prstGeom>
        </p:spPr>
      </p:pic>
      <p:pic>
        <p:nvPicPr>
          <p:cNvPr id="13" name="Picture 12" descr="Tranthiphuvatlyk15@gmail.com"/>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962171" y="3171226"/>
            <a:ext cx="1418359" cy="1502352"/>
          </a:xfrm>
          <a:prstGeom prst="rect">
            <a:avLst/>
          </a:prstGeom>
        </p:spPr>
      </p:pic>
      <p:pic>
        <p:nvPicPr>
          <p:cNvPr id="14" name="Picture 13" descr="Tranthiphuvatlyk15@gmail.com"/>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05547" y="3022120"/>
            <a:ext cx="1418359" cy="1502352"/>
          </a:xfrm>
          <a:prstGeom prst="rect">
            <a:avLst/>
          </a:prstGeom>
        </p:spPr>
      </p:pic>
      <p:pic>
        <p:nvPicPr>
          <p:cNvPr id="16" name="Am-thanh-tra-loi-dung-www_nhacchuongvui_com.mp3" descr="Tranthiphuvatlyk15@gmail.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58300" y="171450"/>
            <a:ext cx="457200" cy="457200"/>
          </a:xfrm>
          <a:prstGeom prst="rect">
            <a:avLst/>
          </a:prstGeom>
        </p:spPr>
      </p:pic>
      <p:pic>
        <p:nvPicPr>
          <p:cNvPr id="15" name="Dor" descr="Tranthiphuvatlyk15@gmail.com"/>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5355321" y="211194"/>
            <a:ext cx="2312628" cy="2781487"/>
          </a:xfrm>
          <a:prstGeom prst="rect">
            <a:avLst/>
          </a:prstGeom>
        </p:spPr>
      </p:pic>
      <p:pic>
        <p:nvPicPr>
          <p:cNvPr id="17" name="Am-thanh-tra-loi-sai-www_nhacchuongvui_com.mp3" descr="Tranthiphuvatlyk15@gmail.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1020474"/>
            <a:ext cx="457200" cy="457200"/>
          </a:xfrm>
          <a:prstGeom prst="rect">
            <a:avLst/>
          </a:prstGeom>
        </p:spPr>
      </p:pic>
      <p:pic>
        <p:nvPicPr>
          <p:cNvPr id="18" name="Am-thanh-tra-loi-sai-www_nhacchuongvui_com.mp3" descr="Tranthiphuvatlyk15@gmail.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2895384"/>
            <a:ext cx="457200" cy="457200"/>
          </a:xfrm>
          <a:prstGeom prst="rect">
            <a:avLst/>
          </a:prstGeom>
        </p:spPr>
      </p:pic>
      <p:pic>
        <p:nvPicPr>
          <p:cNvPr id="19" name="Am-thanh-tra-loi-sai-www_nhacchuongvui_com.mp3" descr="Tranthiphuvatlyk15@gmail.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58300" y="1945698"/>
            <a:ext cx="457200" cy="457200"/>
          </a:xfrm>
          <a:prstGeom prst="rect">
            <a:avLst/>
          </a:prstGeom>
        </p:spPr>
      </p:pic>
      <p:pic>
        <p:nvPicPr>
          <p:cNvPr id="20" name="Picture 19" descr="Tranthiphuvatlyk15@gmail.com">
            <a:hlinkClick r:id="" action="ppaction://noaction"/>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1"/>
            <a:ext cx="1028700" cy="1305457"/>
          </a:xfrm>
          <a:prstGeom prst="rect">
            <a:avLst/>
          </a:prstGeom>
        </p:spPr>
      </p:pic>
    </p:spTree>
    <p:extLst>
      <p:ext uri="{BB962C8B-B14F-4D97-AF65-F5344CB8AC3E}">
        <p14:creationId xmlns:p14="http://schemas.microsoft.com/office/powerpoint/2010/main" val="6697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Oval 1" descr="Tranthiphuvatlyk15@gmail.com"/>
          <p:cNvSpPr/>
          <p:nvPr/>
        </p:nvSpPr>
        <p:spPr>
          <a:xfrm>
            <a:off x="369094" y="4524"/>
            <a:ext cx="6592816" cy="159567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3" name="TextBox 2" descr="Tranthiphuvatlyk15@gmail.com"/>
              <p:cNvSpPr txBox="1"/>
              <p:nvPr/>
            </p:nvSpPr>
            <p:spPr>
              <a:xfrm>
                <a:off x="1228781" y="270450"/>
                <a:ext cx="5099284" cy="1140249"/>
              </a:xfrm>
              <a:prstGeom prst="rect">
                <a:avLst/>
              </a:prstGeom>
              <a:noFill/>
            </p:spPr>
            <p:txBody>
              <a:bodyPr wrap="square" rtlCol="0">
                <a:spAutoFit/>
              </a:bodyPr>
              <a:lstStyle/>
              <a:p>
                <a:pPr algn="just" defTabSz="685800">
                  <a:buClrTx/>
                </a:pPr>
                <a:r>
                  <a:rPr lang="vi-VN" sz="2250" b="1" kern="1200" dirty="0">
                    <a:solidFill>
                      <a:prstClr val="black"/>
                    </a:solidFill>
                    <a:latin typeface="Cambria" panose="02040503050406030204" pitchFamily="18" charset="0"/>
                    <a:ea typeface="Cambria" panose="02040503050406030204" pitchFamily="18" charset="0"/>
                    <a:cs typeface="+mn-cs"/>
                  </a:rPr>
                  <a:t> </a:t>
                </a:r>
                <a:r>
                  <a:rPr lang="en-US" sz="2250" b="1" kern="1200" dirty="0" err="1">
                    <a:solidFill>
                      <a:prstClr val="black"/>
                    </a:solidFill>
                    <a:latin typeface="Cambria" panose="02040503050406030204" pitchFamily="18" charset="0"/>
                    <a:ea typeface="Cambria" panose="02040503050406030204" pitchFamily="18" charset="0"/>
                    <a:cs typeface="+mn-cs"/>
                  </a:rPr>
                  <a:t>Câu</a:t>
                </a:r>
                <a:r>
                  <a:rPr lang="en-US" sz="2250" b="1" kern="1200" dirty="0">
                    <a:solidFill>
                      <a:prstClr val="black"/>
                    </a:solidFill>
                    <a:latin typeface="Cambria" panose="02040503050406030204" pitchFamily="18" charset="0"/>
                    <a:ea typeface="Cambria" panose="02040503050406030204" pitchFamily="18" charset="0"/>
                    <a:cs typeface="+mn-cs"/>
                  </a:rPr>
                  <a:t> 4: </a:t>
                </a:r>
                <a:r>
                  <a:rPr lang="en-US" sz="2250" kern="1200" dirty="0">
                    <a:solidFill>
                      <a:prstClr val="black"/>
                    </a:solidFill>
                    <a:latin typeface="Cambria" panose="02040503050406030204" pitchFamily="18" charset="0"/>
                    <a:ea typeface="Cambria" panose="02040503050406030204" pitchFamily="18" charset="0"/>
                    <a:cs typeface="+mn-cs"/>
                  </a:rPr>
                  <a:t>T</a:t>
                </a:r>
                <a:r>
                  <a:rPr lang="vi-VN" sz="2250" kern="1200" dirty="0">
                    <a:solidFill>
                      <a:prstClr val="black"/>
                    </a:solidFill>
                    <a:latin typeface="Cambria" panose="02040503050406030204" pitchFamily="18" charset="0"/>
                    <a:ea typeface="Cambria" panose="02040503050406030204" pitchFamily="18" charset="0"/>
                    <a:cs typeface="+mn-cs"/>
                  </a:rPr>
                  <a:t>ính độ hụt khối</a:t>
                </a:r>
                <a:r>
                  <a:rPr lang="en-US" sz="2250" kern="1200" dirty="0">
                    <a:solidFill>
                      <a:prstClr val="black"/>
                    </a:solidFill>
                    <a:latin typeface="Cambria" panose="02040503050406030204" pitchFamily="18" charset="0"/>
                    <a:ea typeface="Cambria" panose="02040503050406030204" pitchFamily="18" charset="0"/>
                    <a:cs typeface="+mn-cs"/>
                  </a:rPr>
                  <a:t> </a:t>
                </a:r>
                <a:r>
                  <a:rPr lang="vi-VN" sz="2250" kern="1200" dirty="0">
                    <a:solidFill>
                      <a:prstClr val="black"/>
                    </a:solidFill>
                    <a:latin typeface="Cambria" panose="02040503050406030204" pitchFamily="18" charset="0"/>
                    <a:ea typeface="Cambria" panose="02040503050406030204" pitchFamily="18" charset="0"/>
                    <a:cs typeface="+mn-cs"/>
                  </a:rPr>
                  <a:t>của hạt nhân </a:t>
                </a:r>
                <a14:m>
                  <m:oMath xmlns:m="http://schemas.openxmlformats.org/officeDocument/2006/math">
                    <m:sPre>
                      <m:sPrePr>
                        <m:ctrlPr>
                          <a:rPr lang="en-US" sz="2250" i="1" kern="1200">
                            <a:solidFill>
                              <a:prstClr val="white">
                                <a:lumMod val="10000"/>
                              </a:prstClr>
                            </a:solidFill>
                            <a:latin typeface="Cambria Math"/>
                            <a:ea typeface="Cambria" panose="02040503050406030204" pitchFamily="18" charset="0"/>
                            <a:cs typeface="+mn-cs"/>
                          </a:rPr>
                        </m:ctrlPr>
                      </m:sPrePr>
                      <m:sub>
                        <m:r>
                          <a:rPr lang="en-US" sz="2250" kern="1200">
                            <a:solidFill>
                              <a:prstClr val="white">
                                <a:lumMod val="10000"/>
                              </a:prstClr>
                            </a:solidFill>
                            <a:latin typeface="Cambria Math" panose="02040503050406030204" pitchFamily="18" charset="0"/>
                            <a:ea typeface="Cambria" panose="02040503050406030204" pitchFamily="18" charset="0"/>
                            <a:cs typeface="+mn-cs"/>
                          </a:rPr>
                          <m:t>82</m:t>
                        </m:r>
                      </m:sub>
                      <m:sup>
                        <m:r>
                          <a:rPr lang="en-US" sz="2250" kern="1200">
                            <a:solidFill>
                              <a:prstClr val="white">
                                <a:lumMod val="10000"/>
                              </a:prstClr>
                            </a:solidFill>
                            <a:latin typeface="Cambria Math" panose="02040503050406030204" pitchFamily="18" charset="0"/>
                            <a:ea typeface="Cambria" panose="02040503050406030204" pitchFamily="18" charset="0"/>
                            <a:cs typeface="+mn-cs"/>
                          </a:rPr>
                          <m:t>206</m:t>
                        </m:r>
                      </m:sup>
                      <m:e>
                        <m:r>
                          <m:rPr>
                            <m:sty m:val="p"/>
                          </m:rPr>
                          <a:rPr lang="en-US" sz="2250" kern="1200">
                            <a:solidFill>
                              <a:prstClr val="white">
                                <a:lumMod val="10000"/>
                              </a:prstClr>
                            </a:solidFill>
                            <a:latin typeface="Cambria Math" panose="02040503050406030204" pitchFamily="18" charset="0"/>
                            <a:ea typeface="Cambria" panose="02040503050406030204" pitchFamily="18" charset="0"/>
                            <a:cs typeface="+mn-cs"/>
                          </a:rPr>
                          <m:t>Pb</m:t>
                        </m:r>
                      </m:e>
                    </m:sPre>
                  </m:oMath>
                </a14:m>
                <a:r>
                  <a:rPr lang="en-US" sz="2250" kern="1200" dirty="0">
                    <a:solidFill>
                      <a:prstClr val="white">
                        <a:lumMod val="10000"/>
                      </a:prstClr>
                    </a:solidFill>
                    <a:latin typeface="Cambria" panose="02040503050406030204" pitchFamily="18" charset="0"/>
                    <a:ea typeface="Cambria" panose="02040503050406030204" pitchFamily="18" charset="0"/>
                    <a:cs typeface="+mn-cs"/>
                  </a:rPr>
                  <a:t> </a:t>
                </a:r>
                <a:r>
                  <a:rPr lang="vi-VN" sz="2250" kern="1200" dirty="0">
                    <a:solidFill>
                      <a:prstClr val="black"/>
                    </a:solidFill>
                    <a:latin typeface="Cambria" panose="02040503050406030204" pitchFamily="18" charset="0"/>
                    <a:ea typeface="Cambria" panose="02040503050406030204" pitchFamily="18" charset="0"/>
                    <a:cs typeface="+mn-cs"/>
                  </a:rPr>
                  <a:t>. Biết khối lượng của hạt nhân này là 205,974466 amu.</a:t>
                </a:r>
                <a:endParaRPr lang="en-US" sz="2250" kern="1200" dirty="0">
                  <a:solidFill>
                    <a:prstClr val="black"/>
                  </a:solidFill>
                  <a:latin typeface="Cambria" panose="02040503050406030204" pitchFamily="18" charset="0"/>
                  <a:ea typeface="Cambria" panose="02040503050406030204" pitchFamily="18" charset="0"/>
                  <a:cs typeface="Times New Roman" pitchFamily="18" charset="0"/>
                </a:endParaRPr>
              </a:p>
            </p:txBody>
          </p:sp>
        </mc:Choice>
        <mc:Fallback xmlns="">
          <p:sp>
            <p:nvSpPr>
              <p:cNvPr id="3" name="TextBox 2" descr="Tranthiphuvatlyk15@gmail.com"/>
              <p:cNvSpPr txBox="1">
                <a:spLocks noRot="1" noChangeAspect="1" noMove="1" noResize="1" noEditPoints="1" noAdjustHandles="1" noChangeArrowheads="1" noChangeShapeType="1" noTextEdit="1"/>
              </p:cNvSpPr>
              <p:nvPr/>
            </p:nvSpPr>
            <p:spPr>
              <a:xfrm>
                <a:off x="1228781" y="270450"/>
                <a:ext cx="5099284" cy="1140249"/>
              </a:xfrm>
              <a:prstGeom prst="rect">
                <a:avLst/>
              </a:prstGeom>
              <a:blipFill>
                <a:blip r:embed="rId7"/>
                <a:stretch>
                  <a:fillRect l="-1675" t="-3743" r="-1555" b="-10160"/>
                </a:stretch>
              </a:blipFill>
            </p:spPr>
            <p:txBody>
              <a:bodyPr/>
              <a:lstStyle/>
              <a:p>
                <a:r>
                  <a:rPr lang="en-US">
                    <a:noFill/>
                  </a:rPr>
                  <a:t> </a:t>
                </a:r>
              </a:p>
            </p:txBody>
          </p:sp>
        </mc:Fallback>
      </mc:AlternateContent>
      <p:sp>
        <p:nvSpPr>
          <p:cNvPr id="4" name="Rounded Rectangle 3" descr="Tranthiphuvatlyk15@gmail.com"/>
          <p:cNvSpPr/>
          <p:nvPr/>
        </p:nvSpPr>
        <p:spPr>
          <a:xfrm>
            <a:off x="4180392" y="3548017"/>
            <a:ext cx="1891796"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5" name="Rounded Rectangle 4" descr="Tranthiphuvatlyk15@gmail.com"/>
          <p:cNvSpPr/>
          <p:nvPr/>
        </p:nvSpPr>
        <p:spPr>
          <a:xfrm>
            <a:off x="1000773" y="2221923"/>
            <a:ext cx="1927514"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6" name="Rounded Rectangle 5" descr="Tranthiphuvatlyk15@gmail.com"/>
          <p:cNvSpPr/>
          <p:nvPr/>
        </p:nvSpPr>
        <p:spPr>
          <a:xfrm>
            <a:off x="1000773" y="3619500"/>
            <a:ext cx="1979469"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7" name="Rounded Rectangle 6" descr="Tranthiphuvatlyk15@gmail.com"/>
          <p:cNvSpPr/>
          <p:nvPr/>
        </p:nvSpPr>
        <p:spPr>
          <a:xfrm>
            <a:off x="4180392" y="2307648"/>
            <a:ext cx="1891796"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8" name="TextBox 7" descr="Tranthiphuvatlyk15@gmail.com"/>
          <p:cNvSpPr txBox="1"/>
          <p:nvPr/>
        </p:nvSpPr>
        <p:spPr>
          <a:xfrm>
            <a:off x="4170001" y="3648126"/>
            <a:ext cx="1902186" cy="830997"/>
          </a:xfrm>
          <a:prstGeom prst="rect">
            <a:avLst/>
          </a:prstGeom>
          <a:noFill/>
        </p:spPr>
        <p:txBody>
          <a:bodyPr wrap="square" rtlCol="0">
            <a:spAutoFit/>
          </a:bodyPr>
          <a:lstStyle/>
          <a:p>
            <a:pPr defTabSz="685800">
              <a:buClrTx/>
            </a:pP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D. 1,696 amu</a:t>
            </a:r>
          </a:p>
          <a:p>
            <a:pPr defTabSz="685800">
              <a:buClrTx/>
            </a:pPr>
            <a:endParaRPr lang="en-US" sz="2400" kern="1200"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9" name="TextBox 8" descr="Tranthiphuvatlyk15@gmail.com"/>
          <p:cNvSpPr txBox="1"/>
          <p:nvPr/>
        </p:nvSpPr>
        <p:spPr>
          <a:xfrm>
            <a:off x="4377819" y="2411912"/>
            <a:ext cx="1891795" cy="830997"/>
          </a:xfrm>
          <a:prstGeom prst="rect">
            <a:avLst/>
          </a:prstGeom>
          <a:noFill/>
        </p:spPr>
        <p:txBody>
          <a:bodyPr wrap="square" rtlCol="0">
            <a:spAutoFit/>
          </a:bodyPr>
          <a:lstStyle/>
          <a:p>
            <a:pPr defTabSz="685800">
              <a:buClrTx/>
            </a:pP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B. 1,96 amu</a:t>
            </a:r>
          </a:p>
          <a:p>
            <a:pPr defTabSz="685800">
              <a:buClrTx/>
            </a:pPr>
            <a:endParaRPr lang="en-US" sz="2400" kern="1200"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10" name="TextBox 9" descr="Tranthiphuvatlyk15@gmail.com"/>
          <p:cNvSpPr txBox="1"/>
          <p:nvPr/>
        </p:nvSpPr>
        <p:spPr>
          <a:xfrm>
            <a:off x="1281328" y="2349210"/>
            <a:ext cx="1646959" cy="830997"/>
          </a:xfrm>
          <a:prstGeom prst="rect">
            <a:avLst/>
          </a:prstGeom>
          <a:noFill/>
        </p:spPr>
        <p:txBody>
          <a:bodyPr wrap="square" rtlCol="0">
            <a:spAutoFit/>
          </a:bodyPr>
          <a:lstStyle/>
          <a:p>
            <a:pPr defTabSz="685800">
              <a:buClrTx/>
            </a:pP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A.1,66 amu</a:t>
            </a:r>
          </a:p>
          <a:p>
            <a:pPr defTabSz="685800">
              <a:buClrTx/>
            </a:pPr>
            <a:endParaRPr lang="en-US" sz="2400" kern="1200"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11" name="TextBox 10" descr="Tranthiphuvatlyk15@gmail.com"/>
          <p:cNvSpPr txBox="1"/>
          <p:nvPr/>
        </p:nvSpPr>
        <p:spPr>
          <a:xfrm>
            <a:off x="979183" y="3749036"/>
            <a:ext cx="2039216" cy="461665"/>
          </a:xfrm>
          <a:prstGeom prst="rect">
            <a:avLst/>
          </a:prstGeom>
          <a:noFill/>
        </p:spPr>
        <p:txBody>
          <a:bodyPr wrap="square" rtlCol="0">
            <a:spAutoFit/>
          </a:bodyPr>
          <a:lstStyle/>
          <a:p>
            <a:pPr defTabSz="685800">
              <a:buClrTx/>
            </a:pP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C. 1,796 amu</a:t>
            </a:r>
          </a:p>
        </p:txBody>
      </p:sp>
      <p:pic>
        <p:nvPicPr>
          <p:cNvPr id="12" name="Picture 11" descr="Tranthiphuvatlyk15@gmail.com"/>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156887" y="1632672"/>
            <a:ext cx="1418359" cy="1502352"/>
          </a:xfrm>
          <a:prstGeom prst="rect">
            <a:avLst/>
          </a:prstGeom>
        </p:spPr>
      </p:pic>
      <p:pic>
        <p:nvPicPr>
          <p:cNvPr id="13" name="Picture 12" descr="Tranthiphuvatlyk15@gmail.com"/>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9099" y="1593033"/>
            <a:ext cx="1418359" cy="1502352"/>
          </a:xfrm>
          <a:prstGeom prst="rect">
            <a:avLst/>
          </a:prstGeom>
        </p:spPr>
      </p:pic>
      <p:pic>
        <p:nvPicPr>
          <p:cNvPr id="14" name="Picture 13" descr="Tranthiphuvatlyk15@gmail.com"/>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039" y="2986910"/>
            <a:ext cx="1418359" cy="1502352"/>
          </a:xfrm>
          <a:prstGeom prst="rect">
            <a:avLst/>
          </a:prstGeom>
        </p:spPr>
      </p:pic>
      <p:pic>
        <p:nvPicPr>
          <p:cNvPr id="16" name="Am-thanh-tra-loi-dung-www_nhacchuongvui_com.mp3" descr="Tranthiphuvatlyk15@gmail.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58300" y="171450"/>
            <a:ext cx="457200" cy="457200"/>
          </a:xfrm>
          <a:prstGeom prst="rect">
            <a:avLst/>
          </a:prstGeom>
        </p:spPr>
      </p:pic>
      <p:pic>
        <p:nvPicPr>
          <p:cNvPr id="15" name="Dor" descr="Tranthiphuvatlyk15@gmail.com"/>
          <p:cNvPicPr>
            <a:picLocks noChangeAspect="1"/>
          </p:cNvPicPr>
          <p:nvPr/>
        </p:nvPicPr>
        <p:blipFill rotWithShape="1">
          <a:blip r:embed="rId11">
            <a:extLst>
              <a:ext uri="{BEBA8EAE-BF5A-486C-A8C5-ECC9F3942E4B}">
                <a14:imgProps xmlns:a14="http://schemas.microsoft.com/office/drawing/2010/main">
                  <a14:imgLayer r:embed="rId12">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2559410" y="2419256"/>
            <a:ext cx="2312628" cy="2781487"/>
          </a:xfrm>
          <a:prstGeom prst="rect">
            <a:avLst/>
          </a:prstGeom>
        </p:spPr>
      </p:pic>
      <p:pic>
        <p:nvPicPr>
          <p:cNvPr id="17" name="Am-thanh-tra-loi-sai-www_nhacchuongvui_com.mp3" descr="Tranthiphuvatlyk15@gmail.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99864" y="1020474"/>
            <a:ext cx="457200" cy="457200"/>
          </a:xfrm>
          <a:prstGeom prst="rect">
            <a:avLst/>
          </a:prstGeom>
        </p:spPr>
      </p:pic>
      <p:pic>
        <p:nvPicPr>
          <p:cNvPr id="18" name="Am-thanh-tra-loi-sai-www_nhacchuongvui_com.mp3" descr="Tranthiphuvatlyk15@gmail.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99864" y="2895384"/>
            <a:ext cx="457200" cy="457200"/>
          </a:xfrm>
          <a:prstGeom prst="rect">
            <a:avLst/>
          </a:prstGeom>
        </p:spPr>
      </p:pic>
      <p:pic>
        <p:nvPicPr>
          <p:cNvPr id="19" name="Am-thanh-tra-loi-sai-www_nhacchuongvui_com.mp3" descr="Tranthiphuvatlyk15@gmail.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58300" y="1945698"/>
            <a:ext cx="457200" cy="457200"/>
          </a:xfrm>
          <a:prstGeom prst="rect">
            <a:avLst/>
          </a:prstGeom>
        </p:spPr>
      </p:pic>
      <p:pic>
        <p:nvPicPr>
          <p:cNvPr id="20" name="Picture 19" descr="Tranthiphuvatlyk15@gmail.com">
            <a:hlinkClick r:id="" action="ppaction://noaction"/>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1"/>
            <a:ext cx="1028700" cy="1305457"/>
          </a:xfrm>
          <a:prstGeom prst="rect">
            <a:avLst/>
          </a:prstGeom>
        </p:spPr>
      </p:pic>
    </p:spTree>
    <p:extLst>
      <p:ext uri="{BB962C8B-B14F-4D97-AF65-F5344CB8AC3E}">
        <p14:creationId xmlns:p14="http://schemas.microsoft.com/office/powerpoint/2010/main" val="305356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ircle(in)">
                                      <p:cBhvr>
                                        <p:cTn id="39" dur="500"/>
                                        <p:tgtEl>
                                          <p:spTgt spid="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0"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7000" b="-7000"/>
          </a:stretch>
        </a:blipFill>
        <a:effectLst/>
      </p:bgPr>
    </p:bg>
    <p:spTree>
      <p:nvGrpSpPr>
        <p:cNvPr id="1" name=""/>
        <p:cNvGrpSpPr/>
        <p:nvPr/>
      </p:nvGrpSpPr>
      <p:grpSpPr>
        <a:xfrm>
          <a:off x="0" y="0"/>
          <a:ext cx="0" cy="0"/>
          <a:chOff x="0" y="0"/>
          <a:chExt cx="0" cy="0"/>
        </a:xfrm>
      </p:grpSpPr>
      <p:sp>
        <p:nvSpPr>
          <p:cNvPr id="2" name="Oval 1" descr="Tranthiphuvatlyk15@gmail.com"/>
          <p:cNvSpPr/>
          <p:nvPr/>
        </p:nvSpPr>
        <p:spPr>
          <a:xfrm>
            <a:off x="277252" y="223877"/>
            <a:ext cx="8061205" cy="212229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3" name="TextBox 2" descr="Tranthiphuvatlyk15@gmail.com"/>
          <p:cNvSpPr txBox="1"/>
          <p:nvPr/>
        </p:nvSpPr>
        <p:spPr>
          <a:xfrm>
            <a:off x="493485" y="462011"/>
            <a:ext cx="7373257" cy="1938992"/>
          </a:xfrm>
          <a:prstGeom prst="rect">
            <a:avLst/>
          </a:prstGeom>
          <a:noFill/>
        </p:spPr>
        <p:txBody>
          <a:bodyPr wrap="square" rtlCol="0">
            <a:spAutoFit/>
          </a:bodyPr>
          <a:lstStyle/>
          <a:p>
            <a:pPr algn="ctr" defTabSz="685800">
              <a:buClrTx/>
            </a:pPr>
            <a:r>
              <a:rPr lang="vi-VN" sz="2400" b="1" kern="1200" dirty="0" smtClean="0">
                <a:solidFill>
                  <a:prstClr val="black"/>
                </a:solidFill>
                <a:latin typeface="+mj-lt"/>
                <a:ea typeface="Cambria" panose="02040503050406030204" pitchFamily="18" charset="0"/>
                <a:cs typeface="Times New Roman" pitchFamily="18" charset="0"/>
              </a:rPr>
              <a:t>Câu </a:t>
            </a:r>
            <a:r>
              <a:rPr lang="en-US" sz="2400" b="1" kern="1200" dirty="0" smtClean="0">
                <a:solidFill>
                  <a:prstClr val="black"/>
                </a:solidFill>
                <a:latin typeface="+mj-lt"/>
                <a:ea typeface="Cambria" panose="02040503050406030204" pitchFamily="18" charset="0"/>
                <a:cs typeface="Times New Roman" pitchFamily="18" charset="0"/>
              </a:rPr>
              <a:t>5</a:t>
            </a:r>
            <a:r>
              <a:rPr lang="vi-VN" sz="2400" b="1" kern="1200" dirty="0" smtClean="0">
                <a:solidFill>
                  <a:prstClr val="black"/>
                </a:solidFill>
                <a:latin typeface="+mj-lt"/>
                <a:ea typeface="Cambria" panose="02040503050406030204" pitchFamily="18" charset="0"/>
                <a:cs typeface="Times New Roman" pitchFamily="18" charset="0"/>
              </a:rPr>
              <a:t>.</a:t>
            </a:r>
            <a:r>
              <a:rPr lang="en-US" sz="2400" b="1" kern="1200" dirty="0" smtClean="0">
                <a:solidFill>
                  <a:prstClr val="black"/>
                </a:solidFill>
                <a:latin typeface="+mj-lt"/>
                <a:ea typeface="Cambria" panose="02040503050406030204" pitchFamily="18" charset="0"/>
                <a:cs typeface="Times New Roman" pitchFamily="18" charset="0"/>
              </a:rPr>
              <a:t> </a:t>
            </a:r>
            <a:r>
              <a:rPr lang="vi-VN" sz="2400" dirty="0" smtClean="0">
                <a:latin typeface="+mj-lt"/>
              </a:rPr>
              <a:t>Cho khối lượng của hạt nhân </a:t>
            </a:r>
            <a:r>
              <a:rPr lang="en-US" sz="2400" dirty="0" smtClean="0">
                <a:latin typeface="+mj-lt"/>
              </a:rPr>
              <a:t>          </a:t>
            </a:r>
          </a:p>
          <a:p>
            <a:pPr algn="ctr" defTabSz="685800">
              <a:buClrTx/>
            </a:pPr>
            <a:r>
              <a:rPr lang="en-US" sz="2400" dirty="0" smtClean="0">
                <a:latin typeface="+mj-lt"/>
              </a:rPr>
              <a:t> </a:t>
            </a:r>
            <a:r>
              <a:rPr lang="vi-VN" sz="2400" dirty="0">
                <a:latin typeface="+mj-lt"/>
              </a:rPr>
              <a:t>hạt neutron và hạt proton lần lượt là 10,0113 u; 1,0087 u; và 1,0073 u. Năng lượng tối thiểu để phá vỡ hạt nhân </a:t>
            </a:r>
            <a:r>
              <a:rPr lang="en-US" sz="2400" dirty="0" smtClean="0">
                <a:latin typeface="+mj-lt"/>
              </a:rPr>
              <a:t>          </a:t>
            </a:r>
            <a:r>
              <a:rPr lang="vi-VN" sz="2400" dirty="0">
                <a:latin typeface="+mj-lt"/>
              </a:rPr>
              <a:t>thành các nucleon riêng lẻ là</a:t>
            </a:r>
            <a:endParaRPr lang="en-US" sz="2400" dirty="0">
              <a:latin typeface="+mj-lt"/>
            </a:endParaRPr>
          </a:p>
          <a:p>
            <a:pPr algn="ctr" defTabSz="685800">
              <a:buClrTx/>
            </a:pPr>
            <a:endParaRPr lang="vi-VN" sz="2400" kern="1200" dirty="0">
              <a:solidFill>
                <a:prstClr val="black"/>
              </a:solidFill>
              <a:latin typeface="+mj-lt"/>
              <a:ea typeface="Cambria" panose="02040503050406030204" pitchFamily="18" charset="0"/>
              <a:cs typeface="Times New Roman" pitchFamily="18" charset="0"/>
            </a:endParaRPr>
          </a:p>
        </p:txBody>
      </p:sp>
      <p:sp>
        <p:nvSpPr>
          <p:cNvPr id="4" name="Rounded Rectangle 3" descr="Tranthiphuvatlyk15@gmail.com"/>
          <p:cNvSpPr/>
          <p:nvPr/>
        </p:nvSpPr>
        <p:spPr>
          <a:xfrm>
            <a:off x="619125" y="3083930"/>
            <a:ext cx="2363067"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5" name="Rounded Rectangle 4" descr="Tranthiphuvatlyk15@gmail.com"/>
          <p:cNvSpPr/>
          <p:nvPr/>
        </p:nvSpPr>
        <p:spPr>
          <a:xfrm>
            <a:off x="3455517" y="4341230"/>
            <a:ext cx="2441325"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6" name="Rounded Rectangle 5" descr="Tranthiphuvatlyk15@gmail.com"/>
          <p:cNvSpPr/>
          <p:nvPr/>
        </p:nvSpPr>
        <p:spPr>
          <a:xfrm>
            <a:off x="619125" y="4341230"/>
            <a:ext cx="2363067"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7" name="Rounded Rectangle 6" descr="Tranthiphuvatlyk15@gmail.com"/>
          <p:cNvSpPr/>
          <p:nvPr/>
        </p:nvSpPr>
        <p:spPr>
          <a:xfrm>
            <a:off x="3518189" y="3029378"/>
            <a:ext cx="2363067"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mbria" panose="02040503050406030204" pitchFamily="18" charset="0"/>
              <a:ea typeface="Cambria" panose="02040503050406030204" pitchFamily="18" charset="0"/>
            </a:endParaRPr>
          </a:p>
        </p:txBody>
      </p:sp>
      <p:sp>
        <p:nvSpPr>
          <p:cNvPr id="8" name="TextBox 7" descr="Tranthiphuvatlyk15@gmail.com"/>
          <p:cNvSpPr txBox="1"/>
          <p:nvPr/>
        </p:nvSpPr>
        <p:spPr>
          <a:xfrm>
            <a:off x="769037" y="3186497"/>
            <a:ext cx="2363066" cy="477054"/>
          </a:xfrm>
          <a:prstGeom prst="rect">
            <a:avLst/>
          </a:prstGeom>
          <a:noFill/>
        </p:spPr>
        <p:txBody>
          <a:bodyPr wrap="square" rtlCol="0">
            <a:spAutoFit/>
          </a:bodyPr>
          <a:lstStyle/>
          <a:p>
            <a:pPr defTabSz="685800">
              <a:buClrTx/>
            </a:pPr>
            <a:r>
              <a:rPr lang="en-US" sz="2400" kern="1200" dirty="0">
                <a:solidFill>
                  <a:prstClr val="black"/>
                </a:solidFill>
                <a:latin typeface="Cambria" panose="02040503050406030204" pitchFamily="18" charset="0"/>
                <a:ea typeface="Cambria" panose="02040503050406030204" pitchFamily="18" charset="0"/>
                <a:cs typeface="Times New Roman" pitchFamily="18" charset="0"/>
              </a:rPr>
              <a:t>A. </a:t>
            </a:r>
            <a:r>
              <a:rPr lang="vi-VN" sz="2500" dirty="0"/>
              <a:t>65,30 MeV.</a:t>
            </a:r>
            <a:endParaRPr lang="en-US" sz="2500" kern="1200"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9" name="TextBox 8" descr="Tranthiphuvatlyk15@gmail.com"/>
          <p:cNvSpPr txBox="1"/>
          <p:nvPr/>
        </p:nvSpPr>
        <p:spPr>
          <a:xfrm>
            <a:off x="3518190" y="3170911"/>
            <a:ext cx="2363067" cy="477054"/>
          </a:xfrm>
          <a:prstGeom prst="rect">
            <a:avLst/>
          </a:prstGeom>
          <a:noFill/>
        </p:spPr>
        <p:txBody>
          <a:bodyPr wrap="square" rtlCol="0">
            <a:spAutoFit/>
          </a:bodyPr>
          <a:lstStyle/>
          <a:p>
            <a:pPr defTabSz="685800">
              <a:buClrTx/>
            </a:pPr>
            <a:r>
              <a:rPr lang="en-US" sz="2500" kern="1200" dirty="0" smtClean="0">
                <a:solidFill>
                  <a:prstClr val="black"/>
                </a:solidFill>
                <a:latin typeface="Cambria" panose="02040503050406030204" pitchFamily="18" charset="0"/>
                <a:ea typeface="Cambria" panose="02040503050406030204" pitchFamily="18" charset="0"/>
                <a:cs typeface="Times New Roman" pitchFamily="18" charset="0"/>
              </a:rPr>
              <a:t>B. </a:t>
            </a:r>
            <a:r>
              <a:rPr lang="vi-VN" sz="2500" dirty="0"/>
              <a:t>0,0701 MeV. </a:t>
            </a:r>
            <a:endParaRPr lang="en-US" sz="2500" kern="1200"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10" name="TextBox 9" descr="Tranthiphuvatlyk15@gmail.com"/>
          <p:cNvSpPr txBox="1"/>
          <p:nvPr/>
        </p:nvSpPr>
        <p:spPr>
          <a:xfrm>
            <a:off x="3518189" y="4436264"/>
            <a:ext cx="2377029" cy="477054"/>
          </a:xfrm>
          <a:prstGeom prst="rect">
            <a:avLst/>
          </a:prstGeom>
          <a:noFill/>
        </p:spPr>
        <p:txBody>
          <a:bodyPr wrap="square" rtlCol="0">
            <a:spAutoFit/>
          </a:bodyPr>
          <a:lstStyle/>
          <a:p>
            <a:pPr defTabSz="685800">
              <a:buClrTx/>
            </a:pPr>
            <a:r>
              <a:rPr lang="en-US" sz="2500" kern="1200" dirty="0">
                <a:solidFill>
                  <a:prstClr val="black"/>
                </a:solidFill>
                <a:latin typeface="Cambria" panose="02040503050406030204" pitchFamily="18" charset="0"/>
                <a:ea typeface="Cambria" panose="02040503050406030204" pitchFamily="18" charset="0"/>
                <a:cs typeface="Times New Roman" pitchFamily="18" charset="0"/>
              </a:rPr>
              <a:t>D. </a:t>
            </a:r>
            <a:r>
              <a:rPr lang="vi-VN" sz="2500" dirty="0"/>
              <a:t>653,0 MeV.</a:t>
            </a:r>
            <a:endParaRPr lang="en-US" sz="2500" kern="1200"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11" name="TextBox 10" descr="Tranthiphuvatlyk15@gmail.com"/>
          <p:cNvSpPr txBox="1"/>
          <p:nvPr/>
        </p:nvSpPr>
        <p:spPr>
          <a:xfrm>
            <a:off x="619125" y="4459816"/>
            <a:ext cx="2312196" cy="477054"/>
          </a:xfrm>
          <a:prstGeom prst="rect">
            <a:avLst/>
          </a:prstGeom>
          <a:noFill/>
        </p:spPr>
        <p:txBody>
          <a:bodyPr wrap="square" rtlCol="0">
            <a:spAutoFit/>
          </a:bodyPr>
          <a:lstStyle/>
          <a:p>
            <a:pPr defTabSz="685800">
              <a:buClrTx/>
            </a:pPr>
            <a:r>
              <a:rPr lang="en-US" sz="2500" kern="1200" dirty="0">
                <a:solidFill>
                  <a:prstClr val="black"/>
                </a:solidFill>
                <a:latin typeface="Cambria" panose="02040503050406030204" pitchFamily="18" charset="0"/>
                <a:ea typeface="Cambria" panose="02040503050406030204" pitchFamily="18" charset="0"/>
                <a:cs typeface="Times New Roman" pitchFamily="18" charset="0"/>
              </a:rPr>
              <a:t>C. </a:t>
            </a:r>
            <a:r>
              <a:rPr lang="vi-VN" sz="2500" dirty="0"/>
              <a:t>6,530 MeV. </a:t>
            </a:r>
            <a:endParaRPr lang="en-US" sz="2500" kern="1200" dirty="0">
              <a:solidFill>
                <a:prstClr val="black"/>
              </a:solidFill>
              <a:latin typeface="Cambria" panose="02040503050406030204" pitchFamily="18" charset="0"/>
              <a:ea typeface="Cambria" panose="02040503050406030204" pitchFamily="18" charset="0"/>
              <a:cs typeface="Times New Roman" pitchFamily="18" charset="0"/>
            </a:endParaRPr>
          </a:p>
        </p:txBody>
      </p:sp>
      <p:pic>
        <p:nvPicPr>
          <p:cNvPr id="12" name="Picture 11" descr="Tranthiphuvatlyk15@gmail.com"/>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063188" y="3710006"/>
            <a:ext cx="1418359" cy="1502352"/>
          </a:xfrm>
          <a:prstGeom prst="rect">
            <a:avLst/>
          </a:prstGeom>
        </p:spPr>
      </p:pic>
      <p:pic>
        <p:nvPicPr>
          <p:cNvPr id="13" name="Picture 12" descr="Tranthiphuvatlyk15@gmail.com"/>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846331" y="2419735"/>
            <a:ext cx="1418359" cy="1502352"/>
          </a:xfrm>
          <a:prstGeom prst="rect">
            <a:avLst/>
          </a:prstGeom>
        </p:spPr>
      </p:pic>
      <p:pic>
        <p:nvPicPr>
          <p:cNvPr id="14" name="Picture 13" descr="Tranthiphuvatlyk15@gmail.com"/>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786375" y="3735864"/>
            <a:ext cx="1418359" cy="1502352"/>
          </a:xfrm>
          <a:prstGeom prst="rect">
            <a:avLst/>
          </a:prstGeom>
        </p:spPr>
      </p:pic>
      <p:pic>
        <p:nvPicPr>
          <p:cNvPr id="16" name="Am-thanh-tra-loi-dung-www_nhacchuongvui_com.mp3" descr="Tranthiphuvatlyk15@gmail.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258300" y="171450"/>
            <a:ext cx="457200" cy="457200"/>
          </a:xfrm>
          <a:prstGeom prst="rect">
            <a:avLst/>
          </a:prstGeom>
        </p:spPr>
      </p:pic>
      <p:pic>
        <p:nvPicPr>
          <p:cNvPr id="15" name="Dor" descr="Tranthiphuvatlyk15@gmail.com"/>
          <p:cNvPicPr>
            <a:picLocks noChangeAspect="1"/>
          </p:cNvPicPr>
          <p:nvPr/>
        </p:nvPicPr>
        <p:blipFill rotWithShape="1">
          <a:blip r:embed="rId11">
            <a:extLst>
              <a:ext uri="{BEBA8EAE-BF5A-486C-A8C5-ECC9F3942E4B}">
                <a14:imgProps xmlns:a14="http://schemas.microsoft.com/office/drawing/2010/main">
                  <a14:imgLayer r:embed="rId12">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1661108" y="2422735"/>
            <a:ext cx="1418359" cy="1705915"/>
          </a:xfrm>
          <a:prstGeom prst="rect">
            <a:avLst/>
          </a:prstGeom>
        </p:spPr>
      </p:pic>
      <p:pic>
        <p:nvPicPr>
          <p:cNvPr id="17" name="Am-thanh-tra-loi-sai-www_nhacchuongvui_com.mp3" descr="Tranthiphuvatlyk15@gmail.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299864" y="1020474"/>
            <a:ext cx="457200" cy="457200"/>
          </a:xfrm>
          <a:prstGeom prst="rect">
            <a:avLst/>
          </a:prstGeom>
        </p:spPr>
      </p:pic>
      <p:pic>
        <p:nvPicPr>
          <p:cNvPr id="18" name="Am-thanh-tra-loi-sai-www_nhacchuongvui_com.mp3" descr="Tranthiphuvatlyk15@gmail.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299864" y="2895384"/>
            <a:ext cx="457200" cy="457200"/>
          </a:xfrm>
          <a:prstGeom prst="rect">
            <a:avLst/>
          </a:prstGeom>
        </p:spPr>
      </p:pic>
      <p:pic>
        <p:nvPicPr>
          <p:cNvPr id="19" name="Am-thanh-tra-loi-sai-www_nhacchuongvui_com.mp3" descr="Tranthiphuvatlyk15@gmail.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258300" y="1945698"/>
            <a:ext cx="457200" cy="457200"/>
          </a:xfrm>
          <a:prstGeom prst="rect">
            <a:avLst/>
          </a:prstGeom>
        </p:spPr>
      </p:pic>
      <p:pic>
        <p:nvPicPr>
          <p:cNvPr id="22" name="Picture 21" descr="Tranthiphuvatlyk15@gmail.com">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7660657" y="223877"/>
            <a:ext cx="1028700" cy="1305457"/>
          </a:xfrm>
          <a:prstGeom prst="rect">
            <a:avLst/>
          </a:prstGeom>
        </p:spPr>
      </p:pic>
      <p:graphicFrame>
        <p:nvGraphicFramePr>
          <p:cNvPr id="33" name="Object 32"/>
          <p:cNvGraphicFramePr>
            <a:graphicFrameLocks noChangeAspect="1"/>
          </p:cNvGraphicFramePr>
          <p:nvPr>
            <p:extLst>
              <p:ext uri="{D42A27DB-BD31-4B8C-83A1-F6EECF244321}">
                <p14:modId xmlns:p14="http://schemas.microsoft.com/office/powerpoint/2010/main" val="1269833649"/>
              </p:ext>
            </p:extLst>
          </p:nvPr>
        </p:nvGraphicFramePr>
        <p:xfrm>
          <a:off x="6447313" y="464045"/>
          <a:ext cx="666172" cy="506290"/>
        </p:xfrm>
        <a:graphic>
          <a:graphicData uri="http://schemas.openxmlformats.org/presentationml/2006/ole">
            <mc:AlternateContent xmlns:mc="http://schemas.openxmlformats.org/markup-compatibility/2006">
              <mc:Choice xmlns:v="urn:schemas-microsoft-com:vml" Requires="v">
                <p:oleObj spid="_x0000_s4117" name="Equation" r:id="rId17" imgW="317160" imgH="241200" progId="Equation.DSMT4">
                  <p:embed/>
                </p:oleObj>
              </mc:Choice>
              <mc:Fallback>
                <p:oleObj name="Equation" r:id="rId17" imgW="317160" imgH="241200" progId="Equation.DSMT4">
                  <p:embed/>
                  <p:pic>
                    <p:nvPicPr>
                      <p:cNvPr id="0" name=""/>
                      <p:cNvPicPr/>
                      <p:nvPr/>
                    </p:nvPicPr>
                    <p:blipFill>
                      <a:blip r:embed="rId18"/>
                      <a:stretch>
                        <a:fillRect/>
                      </a:stretch>
                    </p:blipFill>
                    <p:spPr>
                      <a:xfrm>
                        <a:off x="6447313" y="464045"/>
                        <a:ext cx="666172" cy="506290"/>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773362024"/>
              </p:ext>
            </p:extLst>
          </p:nvPr>
        </p:nvGraphicFramePr>
        <p:xfrm>
          <a:off x="1775223" y="1540940"/>
          <a:ext cx="666172" cy="506290"/>
        </p:xfrm>
        <a:graphic>
          <a:graphicData uri="http://schemas.openxmlformats.org/presentationml/2006/ole">
            <mc:AlternateContent xmlns:mc="http://schemas.openxmlformats.org/markup-compatibility/2006">
              <mc:Choice xmlns:v="urn:schemas-microsoft-com:vml" Requires="v">
                <p:oleObj spid="_x0000_s4118" name="Equation" r:id="rId19" imgW="317160" imgH="241200" progId="Equation.DSMT4">
                  <p:embed/>
                </p:oleObj>
              </mc:Choice>
              <mc:Fallback>
                <p:oleObj name="Equation" r:id="rId19" imgW="317160" imgH="241200" progId="Equation.DSMT4">
                  <p:embed/>
                  <p:pic>
                    <p:nvPicPr>
                      <p:cNvPr id="33" name="Object 32"/>
                      <p:cNvPicPr/>
                      <p:nvPr/>
                    </p:nvPicPr>
                    <p:blipFill>
                      <a:blip r:embed="rId18"/>
                      <a:stretch>
                        <a:fillRect/>
                      </a:stretch>
                    </p:blipFill>
                    <p:spPr>
                      <a:xfrm>
                        <a:off x="1775223" y="1540940"/>
                        <a:ext cx="666172" cy="506290"/>
                      </a:xfrm>
                      <a:prstGeom prst="rect">
                        <a:avLst/>
                      </a:prstGeom>
                    </p:spPr>
                  </p:pic>
                </p:oleObj>
              </mc:Fallback>
            </mc:AlternateContent>
          </a:graphicData>
        </a:graphic>
      </p:graphicFrame>
    </p:spTree>
    <p:extLst>
      <p:ext uri="{BB962C8B-B14F-4D97-AF65-F5344CB8AC3E}">
        <p14:creationId xmlns:p14="http://schemas.microsoft.com/office/powerpoint/2010/main" val="261618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500"/>
                                        <p:tgtEl>
                                          <p:spTgt spid="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500"/>
                                        <p:tgtEl>
                                          <p:spTgt spid="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500"/>
                                        <p:tgtEl>
                                          <p:spTgt spid="1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circle(in)">
                                      <p:cBhvr>
                                        <p:cTn id="45" dur="500"/>
                                        <p:tgtEl>
                                          <p:spTgt spid="5"/>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circle(in)">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 presetClass="mediacall" presetSubtype="0" fill="hold" nodeType="withEffect">
                                  <p:stCondLst>
                                    <p:cond delay="0"/>
                                  </p:stCondLst>
                                  <p:childTnLst>
                                    <p:cmd type="call" cmd="playFrom(0.0)">
                                      <p:cBhvr>
                                        <p:cTn id="56" dur="8091" fill="hold"/>
                                        <p:tgtEl>
                                          <p:spTgt spid="16"/>
                                        </p:tgtEl>
                                      </p:cBhvr>
                                    </p:cmd>
                                  </p:childTnLst>
                                </p:cTn>
                              </p:par>
                            </p:childTnLst>
                          </p:cTn>
                        </p:par>
                      </p:childTnLst>
                    </p:cTn>
                  </p:par>
                </p:childTnLst>
              </p:cTn>
              <p:nextCondLst>
                <p:cond evt="onClick" delay="0">
                  <p:tgtEl>
                    <p:spTgt spid="8"/>
                  </p:tgtEl>
                </p:cond>
              </p:nextCondLst>
            </p:seq>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par>
                                <p:cTn id="63" presetID="1" presetClass="mediacall" presetSubtype="0" fill="hold" nodeType="withEffect">
                                  <p:stCondLst>
                                    <p:cond delay="0"/>
                                  </p:stCondLst>
                                  <p:childTnLst>
                                    <p:cmd type="call" cmd="playFrom(0.0)">
                                      <p:cBhvr>
                                        <p:cTn id="64" dur="8158" fill="hold"/>
                                        <p:tgtEl>
                                          <p:spTgt spid="17"/>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par>
                                <p:cTn id="71" presetID="1" presetClass="mediacall" presetSubtype="0" fill="hold" nodeType="withEffect">
                                  <p:stCondLst>
                                    <p:cond delay="0"/>
                                  </p:stCondLst>
                                  <p:childTnLst>
                                    <p:cmd type="call" cmd="playFrom(0.0)">
                                      <p:cBhvr>
                                        <p:cTn id="72" dur="8158" fill="hold"/>
                                        <p:tgtEl>
                                          <p:spTgt spid="19"/>
                                        </p:tgtEl>
                                      </p:cBhvr>
                                    </p:cmd>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par>
                                <p:cTn id="79" presetID="1" presetClass="mediacall" presetSubtype="0" fill="hold" nodeType="withEffect">
                                  <p:stCondLst>
                                    <p:cond delay="0"/>
                                  </p:stCondLst>
                                  <p:childTnLst>
                                    <p:cmd type="call" cmd="playFrom(0.0)">
                                      <p:cBhvr>
                                        <p:cTn id="80" dur="8150" fill="hold"/>
                                        <p:tgtEl>
                                          <p:spTgt spid="18"/>
                                        </p:tgtEl>
                                      </p:cBhvr>
                                    </p:cmd>
                                  </p:childTnLst>
                                </p:cTn>
                              </p:par>
                            </p:childTnLst>
                          </p:cTn>
                        </p:par>
                      </p:childTnLst>
                    </p:cTn>
                  </p:par>
                </p:childTnLst>
              </p:cTn>
              <p:nextCondLst>
                <p:cond evt="onClick" delay="0">
                  <p:tgtEl>
                    <p:spTgt spid="10"/>
                  </p:tgtEl>
                </p:cond>
              </p:nextCondLst>
            </p:seq>
            <p:audio>
              <p:cMediaNode vol="80000">
                <p:cTn id="81" fill="hold" display="0">
                  <p:stCondLst>
                    <p:cond delay="indefinite"/>
                  </p:stCondLst>
                  <p:endCondLst>
                    <p:cond evt="onStopAudio" delay="0">
                      <p:tgtEl>
                        <p:sldTgt/>
                      </p:tgtEl>
                    </p:cond>
                  </p:endCondLst>
                </p:cTn>
                <p:tgtEl>
                  <p:spTgt spid="16"/>
                </p:tgtEl>
              </p:cMediaNode>
            </p:audio>
            <p:audio>
              <p:cMediaNode vol="80000">
                <p:cTn id="82" fill="hold" display="0">
                  <p:stCondLst>
                    <p:cond delay="indefinite"/>
                  </p:stCondLst>
                  <p:endCondLst>
                    <p:cond evt="onStopAudio" delay="0">
                      <p:tgtEl>
                        <p:sldTgt/>
                      </p:tgtEl>
                    </p:cond>
                  </p:endCondLst>
                </p:cTn>
                <p:tgtEl>
                  <p:spTgt spid="17"/>
                </p:tgtEl>
              </p:cMediaNode>
            </p:audio>
            <p:audio>
              <p:cMediaNode vol="80000">
                <p:cTn id="83" fill="hold" display="0">
                  <p:stCondLst>
                    <p:cond delay="indefinite"/>
                  </p:stCondLst>
                  <p:endCondLst>
                    <p:cond evt="onStopAudio" delay="0">
                      <p:tgtEl>
                        <p:sldTgt/>
                      </p:tgtEl>
                    </p:cond>
                  </p:endCondLst>
                </p:cTn>
                <p:tgtEl>
                  <p:spTgt spid="18"/>
                </p:tgtEl>
              </p:cMediaNode>
            </p:audio>
            <p:audio>
              <p:cMediaNode vol="80000">
                <p:cTn id="84" fill="hold" display="0">
                  <p:stCondLst>
                    <p:cond delay="indefinite"/>
                  </p:stCondLst>
                  <p:endCondLst>
                    <p:cond evt="onStopAudio" delay="0">
                      <p:tgtEl>
                        <p:sldTgt/>
                      </p:tgtEl>
                    </p:cond>
                  </p:endCondLst>
                </p:cTn>
                <p:tgtEl>
                  <p:spTgt spid="19"/>
                </p:tgtEl>
              </p:cMediaNode>
            </p:audio>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16" name="Rectangle 15" descr="Tranthiphuvatlyk15@gmail.com"/>
          <p:cNvSpPr/>
          <p:nvPr/>
        </p:nvSpPr>
        <p:spPr>
          <a:xfrm>
            <a:off x="2785141" y="0"/>
            <a:ext cx="3434756" cy="55399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GHI NHỚ</a:t>
            </a:r>
          </a:p>
        </p:txBody>
      </p:sp>
      <mc:AlternateContent xmlns:mc="http://schemas.openxmlformats.org/markup-compatibility/2006" xmlns:a14="http://schemas.microsoft.com/office/drawing/2010/main">
        <mc:Choice Requires="a14">
          <p:sp>
            <p:nvSpPr>
              <p:cNvPr id="8" name="Rounded Rectangle 7"/>
              <p:cNvSpPr/>
              <p:nvPr/>
            </p:nvSpPr>
            <p:spPr>
              <a:xfrm>
                <a:off x="79827" y="553998"/>
                <a:ext cx="8963434" cy="19102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371600" rtl="0" eaLnBrk="0" fontAlgn="base" latinLnBrk="0" hangingPunct="0">
                  <a:lnSpc>
                    <a:spcPct val="100000"/>
                  </a:lnSpc>
                  <a:spcBef>
                    <a:spcPct val="0"/>
                  </a:spcBef>
                  <a:spcAft>
                    <a:spcPct val="0"/>
                  </a:spcAft>
                  <a:buClrTx/>
                  <a:buSzTx/>
                  <a:buFont typeface="Arial"/>
                  <a:buNone/>
                  <a:tabLst/>
                  <a:defRPr/>
                </a:pPr>
                <a:r>
                  <a:rPr lang="en-US" altLang="vi-VN" sz="20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1.</a:t>
                </a:r>
                <a:r>
                  <a:rPr kumimoji="0" lang="en-US" altLang="vi-VN" sz="2000" b="1" i="0" u="none" strike="noStrike" kern="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Lực </a:t>
                </a:r>
                <a:r>
                  <a:rPr kumimoji="0" lang="en-US" altLang="vi-VN" sz="2000" b="1" i="0" u="none" strike="noStrike" kern="0" cap="none" spc="0" normalizeH="0" baseline="0" noProof="0" dirty="0" err="1"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hạt</a:t>
                </a:r>
                <a:r>
                  <a:rPr kumimoji="0" lang="en-US" altLang="vi-VN" sz="2000" b="1" i="0" u="none" strike="noStrike" kern="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1" i="0" u="none" strike="noStrike" kern="0" cap="none" spc="0" normalizeH="0" baseline="0" noProof="0" dirty="0" err="1"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nhân</a:t>
                </a:r>
                <a:endParaRPr kumimoji="0" lang="en-US" altLang="vi-VN" sz="2000" b="1" i="0" u="none" strike="noStrike" kern="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pPr marL="0" marR="0" lvl="0" indent="0" algn="l" defTabSz="1371600" rtl="0" eaLnBrk="0" fontAlgn="base" latinLnBrk="0" hangingPunct="0">
                  <a:lnSpc>
                    <a:spcPct val="100000"/>
                  </a:lnSpc>
                  <a:spcBef>
                    <a:spcPct val="0"/>
                  </a:spcBef>
                  <a:spcAft>
                    <a:spcPct val="0"/>
                  </a:spcAft>
                  <a:buClrTx/>
                  <a:buSzTx/>
                  <a:buFont typeface="Arial"/>
                  <a:buNone/>
                  <a:tabLst/>
                  <a:defRPr/>
                </a:pPr>
                <a:r>
                  <a:rPr kumimoji="0" lang="en-US" altLang="vi-VN" sz="2000" b="0" i="0" u="none" strike="noStrike" kern="0" cap="none" spc="0" normalizeH="0" baseline="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Lực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tương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tác</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giữa</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các</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nucleon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trong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hạt</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nhân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là</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lực</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hút</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gọi</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là</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lực</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hạt</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nhân</a:t>
                </a:r>
                <a:r>
                  <a:rPr kumimoji="0" lang="en-US" altLang="vi-VN" sz="2000" b="0" i="0" u="none" strike="noStrike" kern="0" cap="none" spc="0" normalizeH="0" baseline="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a:p>
                <a:pPr marL="0" marR="0" lvl="0" indent="0" algn="l" defTabSz="1371600" rtl="0" eaLnBrk="0" fontAlgn="base" latinLnBrk="0" hangingPunct="0">
                  <a:lnSpc>
                    <a:spcPct val="100000"/>
                  </a:lnSpc>
                  <a:spcBef>
                    <a:spcPct val="0"/>
                  </a:spcBef>
                  <a:spcAft>
                    <a:spcPct val="0"/>
                  </a:spcAft>
                  <a:buClrTx/>
                  <a:buSzTx/>
                  <a:buFont typeface="Arial"/>
                  <a:buNone/>
                  <a:tabLst/>
                  <a:defRPr/>
                </a:pPr>
                <a:r>
                  <a:rPr kumimoji="0" lang="en-US" altLang="vi-VN" sz="2000" b="0" i="0" u="none" strike="noStrike" kern="0" cap="none" spc="0" normalizeH="0" baseline="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Lực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hạt</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nhân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không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phải</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là</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lực</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tĩnh</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điện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không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thuộc</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vào</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điện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tích</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của</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nucleon.</a:t>
                </a:r>
              </a:p>
              <a:p>
                <a:pPr marL="0" marR="0" lvl="0" indent="0" algn="l" defTabSz="1371600" rtl="0" eaLnBrk="0" fontAlgn="base" latinLnBrk="0" hangingPunct="0">
                  <a:lnSpc>
                    <a:spcPct val="100000"/>
                  </a:lnSpc>
                  <a:spcBef>
                    <a:spcPct val="0"/>
                  </a:spcBef>
                  <a:spcAft>
                    <a:spcPct val="0"/>
                  </a:spcAft>
                  <a:buClrTx/>
                  <a:buSzTx/>
                  <a:buFont typeface="Arial"/>
                  <a:buNone/>
                  <a:tabLst/>
                  <a:defRPr/>
                </a:pPr>
                <a:r>
                  <a:rPr kumimoji="0" lang="en-US" altLang="vi-VN" sz="2000" b="0" i="0" u="none" strike="noStrike" kern="0" cap="none" spc="0" normalizeH="0" baseline="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Lực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hạt</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nhân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có</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cường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độ</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rất</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lớn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bán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kính</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tác</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dụng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của</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lực</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hạt</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nhân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cỡ</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14:m>
                  <m:oMath xmlns:m="http://schemas.openxmlformats.org/officeDocument/2006/math">
                    <m:sSup>
                      <m:sSupPr>
                        <m:ctrlPr>
                          <a:rPr kumimoji="0" lang="en-US" altLang="vi-VN" sz="2000" b="0" i="1" u="none" strike="noStrike" kern="0" cap="none" spc="0" normalizeH="0" baseline="0" noProof="0">
                            <a:ln>
                              <a:noFill/>
                            </a:ln>
                            <a:solidFill>
                              <a:srgbClr val="000000"/>
                            </a:solidFill>
                            <a:effectLst/>
                            <a:uLnTx/>
                            <a:uFillTx/>
                            <a:latin typeface="Cambria Math"/>
                            <a:ea typeface="Cambria" panose="02040503050406030204" pitchFamily="18" charset="0"/>
                            <a:sym typeface="Arial"/>
                          </a:rPr>
                        </m:ctrlPr>
                      </m:sSupPr>
                      <m:e>
                        <m:r>
                          <a:rPr kumimoji="0" lang="en-US" altLang="vi-VN" sz="2000" b="0" i="1" u="none" strike="noStrike" kern="0" cap="none" spc="0" normalizeH="0" baseline="0" noProof="0">
                            <a:ln>
                              <a:noFill/>
                            </a:ln>
                            <a:solidFill>
                              <a:srgbClr val="000000"/>
                            </a:solidFill>
                            <a:effectLst/>
                            <a:uLnTx/>
                            <a:uFillTx/>
                            <a:latin typeface="Cambria Math" panose="02040503050406030204" pitchFamily="18" charset="0"/>
                            <a:ea typeface="Cambria" panose="02040503050406030204" pitchFamily="18" charset="0"/>
                            <a:sym typeface="Arial"/>
                          </a:rPr>
                          <m:t>10</m:t>
                        </m:r>
                      </m:e>
                      <m:sup>
                        <m:r>
                          <a:rPr kumimoji="0" lang="en-US" altLang="vi-VN" sz="2000" b="0" i="1" u="none" strike="noStrike" kern="0" cap="none" spc="0" normalizeH="0" baseline="0" noProof="0">
                            <a:ln>
                              <a:noFill/>
                            </a:ln>
                            <a:solidFill>
                              <a:srgbClr val="000000"/>
                            </a:solidFill>
                            <a:effectLst/>
                            <a:uLnTx/>
                            <a:uFillTx/>
                            <a:latin typeface="Cambria Math" panose="02040503050406030204" pitchFamily="18" charset="0"/>
                            <a:ea typeface="Cambria" panose="02040503050406030204" pitchFamily="18" charset="0"/>
                            <a:sym typeface="Arial"/>
                          </a:rPr>
                          <m:t>−15</m:t>
                        </m:r>
                      </m:sup>
                    </m:sSup>
                  </m:oMath>
                </a14:m>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a:t>
                </a:r>
                <a:r>
                  <a:rPr kumimoji="0" lang="en-US" altLang="vi-VN" sz="2000" b="0" i="0" u="none" strike="noStrike" kern="0" cap="none" spc="0" normalizeH="0" baseline="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mc:Choice>
        <mc:Fallback xmlns="">
          <p:sp>
            <p:nvSpPr>
              <p:cNvPr id="8" name="Rounded Rectangle 7"/>
              <p:cNvSpPr>
                <a:spLocks noRot="1" noChangeAspect="1" noMove="1" noResize="1" noEditPoints="1" noAdjustHandles="1" noChangeArrowheads="1" noChangeShapeType="1" noTextEdit="1"/>
              </p:cNvSpPr>
              <p:nvPr/>
            </p:nvSpPr>
            <p:spPr>
              <a:xfrm>
                <a:off x="79827" y="553998"/>
                <a:ext cx="8963434" cy="1910233"/>
              </a:xfrm>
              <a:prstGeom prst="roundRect">
                <a:avLst/>
              </a:prstGeom>
              <a:blipFill>
                <a:blip r:embed="rId3"/>
                <a:stretch>
                  <a:fillRect/>
                </a:stretch>
              </a:blipFill>
            </p:spPr>
            <p:txBody>
              <a:bodyPr/>
              <a:lstStyle/>
              <a:p>
                <a:r>
                  <a:rPr lang="en-US">
                    <a:noFill/>
                  </a:rPr>
                  <a:t> </a:t>
                </a:r>
              </a:p>
            </p:txBody>
          </p:sp>
        </mc:Fallback>
      </mc:AlternateContent>
      <p:sp>
        <p:nvSpPr>
          <p:cNvPr id="24" name="Rounded Rectangle 23"/>
          <p:cNvSpPr/>
          <p:nvPr/>
        </p:nvSpPr>
        <p:spPr>
          <a:xfrm>
            <a:off x="126196" y="2642463"/>
            <a:ext cx="8870693" cy="553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0" fontAlgn="base" latinLnBrk="0" hangingPunct="0">
              <a:lnSpc>
                <a:spcPct val="100000"/>
              </a:lnSpc>
              <a:spcBef>
                <a:spcPct val="0"/>
              </a:spcBef>
              <a:spcAft>
                <a:spcPct val="0"/>
              </a:spcAft>
              <a:buClrTx/>
              <a:buSzTx/>
              <a:buFont typeface="Arial"/>
              <a:buNone/>
              <a:tabLst/>
              <a:defRPr/>
            </a:pPr>
            <a:endParaRPr kumimoji="0" lang="en-US" altLang="vi-VN" sz="2000" b="1" i="0" u="none" strike="noStrike" kern="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a:p>
            <a:pPr marL="0" marR="0" lvl="0" indent="0" algn="l" defTabSz="685800" rtl="0" eaLnBrk="1" fontAlgn="auto" latinLnBrk="0" hangingPunct="1">
              <a:lnSpc>
                <a:spcPct val="114000"/>
              </a:lnSpc>
              <a:spcBef>
                <a:spcPts val="0"/>
              </a:spcBef>
              <a:spcAft>
                <a:spcPts val="0"/>
              </a:spcAft>
              <a:buClrTx/>
              <a:buSzTx/>
              <a:buFont typeface="Arial"/>
              <a:buNone/>
              <a:tabLst/>
              <a:defRPr/>
            </a:pPr>
            <a:r>
              <a:rPr lang="en-US" sz="20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 </a:t>
            </a:r>
            <a:r>
              <a:rPr kumimoji="0" lang="en-US" sz="2000" b="0" i="0" u="none" strike="noStrike" kern="1200" cap="none" spc="0" normalizeH="0" baseline="0" noProof="0" dirty="0" smtClean="0">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Hệ </a:t>
            </a:r>
            <a:r>
              <a:rPr kumimoji="0" lang="en-US" sz="2000" b="0" i="0"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thức</a:t>
            </a: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mô</a:t>
            </a: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tả</a:t>
            </a: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mối</a:t>
            </a: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liên</a:t>
            </a: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hệ</a:t>
            </a: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giữa</a:t>
            </a: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khối</a:t>
            </a: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lượng</a:t>
            </a: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m </a:t>
            </a:r>
            <a:r>
              <a:rPr kumimoji="0" lang="en-US" sz="2000" b="0" i="0"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năng</a:t>
            </a: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lượng</a:t>
            </a: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000" b="0" i="0" u="none" strike="noStrike" kern="1200" cap="none" spc="0" normalizeH="0" baseline="0" noProof="0" dirty="0" smtClean="0">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E: </a:t>
            </a: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E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 m.c</a:t>
            </a:r>
            <a:r>
              <a:rPr kumimoji="0" lang="en-US" altLang="zh-CN" sz="2000" b="1" i="0" u="none" strike="noStrike" kern="1200" cap="none" spc="0" normalizeH="0" baseline="3000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2</a:t>
            </a:r>
          </a:p>
          <a:p>
            <a:pPr marL="0" marR="0" lvl="0" indent="0" algn="l" defTabSz="1371600" rtl="0" eaLnBrk="0" fontAlgn="base" latinLnBrk="0" hangingPunct="0">
              <a:lnSpc>
                <a:spcPct val="100000"/>
              </a:lnSpc>
              <a:spcBef>
                <a:spcPct val="0"/>
              </a:spcBef>
              <a:spcAft>
                <a:spcPct val="0"/>
              </a:spcAft>
              <a:buClrTx/>
              <a:buSzTx/>
              <a:buFont typeface="Arial"/>
              <a:buNone/>
              <a:tabLst/>
              <a:defRPr/>
            </a:pPr>
            <a:endParaRPr kumimoji="0" lang="en-US" alt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p:txBody>
      </p:sp>
      <mc:AlternateContent xmlns:mc="http://schemas.openxmlformats.org/markup-compatibility/2006" xmlns:a14="http://schemas.microsoft.com/office/drawing/2010/main">
        <mc:Choice Requires="a14">
          <p:sp>
            <p:nvSpPr>
              <p:cNvPr id="11" name="Rounded Rectangle 10"/>
              <p:cNvSpPr/>
              <p:nvPr/>
            </p:nvSpPr>
            <p:spPr>
              <a:xfrm>
                <a:off x="126196" y="3374693"/>
                <a:ext cx="8870693" cy="554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14000"/>
                  </a:lnSpc>
                  <a:buClrTx/>
                  <a:defRPr/>
                </a:pPr>
                <a:r>
                  <a:rPr lang="en-US" altLang="zh-CN" sz="2400" b="1" dirty="0" smtClean="0">
                    <a:solidFill>
                      <a:srgbClr val="FF0000"/>
                    </a:solidFill>
                    <a:latin typeface="Cambria" panose="02040503050406030204" pitchFamily="18" charset="0"/>
                    <a:ea typeface="Cambria" panose="02040503050406030204" pitchFamily="18" charset="0"/>
                  </a:rPr>
                  <a:t>3. </a:t>
                </a:r>
                <a:r>
                  <a:rPr lang="en-US" altLang="zh-CN"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Độ </a:t>
                </a:r>
                <a:r>
                  <a:rPr lang="en-US" altLang="zh-CN" sz="2400" b="1" kern="1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hụt</a:t>
                </a:r>
                <a:r>
                  <a:rPr lang="en-US" altLang="zh-CN"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400" b="1" kern="1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khối</a:t>
                </a:r>
                <a:r>
                  <a:rPr lang="en-US" altLang="zh-CN"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14:m>
                  <m:oMath xmlns:m="http://schemas.openxmlformats.org/officeDocument/2006/math">
                    <m:r>
                      <a:rPr lang="en-US" altLang="vi-VN" sz="2400" b="1" i="0" smtClean="0">
                        <a:solidFill>
                          <a:srgbClr val="000000"/>
                        </a:solidFill>
                        <a:latin typeface="Cambria Math" panose="02040503050406030204" pitchFamily="18" charset="0"/>
                        <a:ea typeface="Cambria Math" panose="02040503050406030204" pitchFamily="18" charset="0"/>
                      </a:rPr>
                      <m:t>      </m:t>
                    </m:r>
                    <m:r>
                      <a:rPr lang="en-US" altLang="vi-VN" sz="2400" i="1" smtClean="0">
                        <a:solidFill>
                          <a:srgbClr val="000000"/>
                        </a:solidFill>
                        <a:latin typeface="Cambria Math" panose="02040503050406030204" pitchFamily="18" charset="0"/>
                        <a:ea typeface="Cambria Math" panose="02040503050406030204" pitchFamily="18" charset="0"/>
                      </a:rPr>
                      <m:t>∆</m:t>
                    </m:r>
                    <m:r>
                      <a:rPr lang="en-US" altLang="vi-VN" sz="2400" b="0" i="1" smtClean="0">
                        <a:solidFill>
                          <a:srgbClr val="000000"/>
                        </a:solidFill>
                        <a:latin typeface="Cambria Math" panose="02040503050406030204" pitchFamily="18" charset="0"/>
                        <a:ea typeface="Cambria Math" panose="02040503050406030204" pitchFamily="18" charset="0"/>
                      </a:rPr>
                      <m:t>𝑚</m:t>
                    </m:r>
                    <m:r>
                      <a:rPr lang="en-US" altLang="vi-VN" sz="2400" b="0" i="1" smtClean="0">
                        <a:solidFill>
                          <a:srgbClr val="000000"/>
                        </a:solidFill>
                        <a:latin typeface="Cambria Math" panose="02040503050406030204" pitchFamily="18" charset="0"/>
                        <a:ea typeface="Cambria Math" panose="02040503050406030204" pitchFamily="18" charset="0"/>
                      </a:rPr>
                      <m:t>=</m:t>
                    </m:r>
                    <m:r>
                      <a:rPr lang="en-US" altLang="vi-VN" sz="2400" b="0" i="1" smtClean="0">
                        <a:solidFill>
                          <a:srgbClr val="000000"/>
                        </a:solidFill>
                        <a:latin typeface="Cambria Math" panose="02040503050406030204" pitchFamily="18" charset="0"/>
                        <a:ea typeface="Cambria Math" panose="02040503050406030204" pitchFamily="18" charset="0"/>
                      </a:rPr>
                      <m:t>𝑍</m:t>
                    </m:r>
                    <m:sSub>
                      <m:sSubPr>
                        <m:ctrlPr>
                          <a:rPr lang="en-US" altLang="vi-VN" sz="2400" b="0" i="1" smtClean="0">
                            <a:solidFill>
                              <a:srgbClr val="000000"/>
                            </a:solidFill>
                            <a:latin typeface="Cambria Math"/>
                            <a:ea typeface="Cambria Math" panose="02040503050406030204" pitchFamily="18" charset="0"/>
                          </a:rPr>
                        </m:ctrlPr>
                      </m:sSubPr>
                      <m:e>
                        <m:r>
                          <a:rPr lang="en-US" altLang="vi-VN" sz="2400" b="0" i="1" smtClean="0">
                            <a:solidFill>
                              <a:srgbClr val="000000"/>
                            </a:solidFill>
                            <a:latin typeface="Cambria Math" panose="02040503050406030204" pitchFamily="18" charset="0"/>
                            <a:ea typeface="Cambria Math" panose="02040503050406030204" pitchFamily="18" charset="0"/>
                          </a:rPr>
                          <m:t>𝑚</m:t>
                        </m:r>
                      </m:e>
                      <m:sub>
                        <m:r>
                          <a:rPr lang="en-US" altLang="vi-VN" sz="2400" b="0" i="1" smtClean="0">
                            <a:solidFill>
                              <a:srgbClr val="000000"/>
                            </a:solidFill>
                            <a:latin typeface="Cambria Math" panose="02040503050406030204" pitchFamily="18" charset="0"/>
                            <a:ea typeface="Cambria Math" panose="02040503050406030204" pitchFamily="18" charset="0"/>
                          </a:rPr>
                          <m:t>𝑝</m:t>
                        </m:r>
                      </m:sub>
                    </m:sSub>
                    <m:r>
                      <a:rPr lang="en-US" altLang="vi-VN" sz="2400" b="0" i="1" smtClean="0">
                        <a:solidFill>
                          <a:srgbClr val="000000"/>
                        </a:solidFill>
                        <a:latin typeface="Cambria Math" panose="02040503050406030204" pitchFamily="18" charset="0"/>
                        <a:ea typeface="Cambria Math" panose="02040503050406030204" pitchFamily="18" charset="0"/>
                      </a:rPr>
                      <m:t>+</m:t>
                    </m:r>
                    <m:d>
                      <m:dPr>
                        <m:ctrlPr>
                          <a:rPr lang="en-US" altLang="vi-VN" sz="2400" b="0" i="1" smtClean="0">
                            <a:solidFill>
                              <a:srgbClr val="000000"/>
                            </a:solidFill>
                            <a:latin typeface="Cambria Math"/>
                            <a:ea typeface="Cambria Math" panose="02040503050406030204" pitchFamily="18" charset="0"/>
                          </a:rPr>
                        </m:ctrlPr>
                      </m:dPr>
                      <m:e>
                        <m:r>
                          <a:rPr lang="en-US" altLang="vi-VN" sz="2400" b="0" i="1" smtClean="0">
                            <a:solidFill>
                              <a:srgbClr val="000000"/>
                            </a:solidFill>
                            <a:latin typeface="Cambria Math" panose="02040503050406030204" pitchFamily="18" charset="0"/>
                            <a:ea typeface="Cambria Math" panose="02040503050406030204" pitchFamily="18" charset="0"/>
                          </a:rPr>
                          <m:t>𝐴</m:t>
                        </m:r>
                        <m:r>
                          <a:rPr lang="en-US" altLang="vi-VN" sz="2400" b="0" i="1" smtClean="0">
                            <a:solidFill>
                              <a:srgbClr val="000000"/>
                            </a:solidFill>
                            <a:latin typeface="Cambria Math" panose="02040503050406030204" pitchFamily="18" charset="0"/>
                            <a:ea typeface="Cambria Math" panose="02040503050406030204" pitchFamily="18" charset="0"/>
                          </a:rPr>
                          <m:t>−</m:t>
                        </m:r>
                        <m:r>
                          <a:rPr lang="en-US" altLang="vi-VN" sz="2400" b="0" i="1" smtClean="0">
                            <a:solidFill>
                              <a:srgbClr val="000000"/>
                            </a:solidFill>
                            <a:latin typeface="Cambria Math" panose="02040503050406030204" pitchFamily="18" charset="0"/>
                            <a:ea typeface="Cambria Math" panose="02040503050406030204" pitchFamily="18" charset="0"/>
                          </a:rPr>
                          <m:t>𝑍</m:t>
                        </m:r>
                      </m:e>
                    </m:d>
                    <m:sSub>
                      <m:sSubPr>
                        <m:ctrlPr>
                          <a:rPr lang="en-US" altLang="vi-VN" sz="2400" b="0" i="1" smtClean="0">
                            <a:solidFill>
                              <a:srgbClr val="000000"/>
                            </a:solidFill>
                            <a:latin typeface="Cambria Math"/>
                            <a:ea typeface="Cambria Math" panose="02040503050406030204" pitchFamily="18" charset="0"/>
                          </a:rPr>
                        </m:ctrlPr>
                      </m:sSubPr>
                      <m:e>
                        <m:r>
                          <a:rPr lang="en-US" altLang="vi-VN" sz="2400" b="0" i="1" smtClean="0">
                            <a:solidFill>
                              <a:srgbClr val="000000"/>
                            </a:solidFill>
                            <a:latin typeface="Cambria Math" panose="02040503050406030204" pitchFamily="18" charset="0"/>
                            <a:ea typeface="Cambria Math" panose="02040503050406030204" pitchFamily="18" charset="0"/>
                          </a:rPr>
                          <m:t>𝑚</m:t>
                        </m:r>
                      </m:e>
                      <m:sub>
                        <m:r>
                          <a:rPr lang="en-US" altLang="vi-VN" sz="2400" b="0" i="1" smtClean="0">
                            <a:solidFill>
                              <a:srgbClr val="000000"/>
                            </a:solidFill>
                            <a:latin typeface="Cambria Math" panose="02040503050406030204" pitchFamily="18" charset="0"/>
                            <a:ea typeface="Cambria Math" panose="02040503050406030204" pitchFamily="18" charset="0"/>
                          </a:rPr>
                          <m:t>𝑛</m:t>
                        </m:r>
                      </m:sub>
                    </m:sSub>
                    <m:r>
                      <a:rPr lang="en-US" altLang="vi-VN" sz="2400" b="0" i="1" smtClean="0">
                        <a:solidFill>
                          <a:srgbClr val="000000"/>
                        </a:solidFill>
                        <a:latin typeface="Cambria Math" panose="02040503050406030204" pitchFamily="18" charset="0"/>
                        <a:ea typeface="Cambria Math" panose="02040503050406030204" pitchFamily="18" charset="0"/>
                      </a:rPr>
                      <m:t>−</m:t>
                    </m:r>
                    <m:sSub>
                      <m:sSubPr>
                        <m:ctrlPr>
                          <a:rPr lang="en-US" altLang="vi-VN" sz="2400" b="0" i="1" smtClean="0">
                            <a:solidFill>
                              <a:srgbClr val="000000"/>
                            </a:solidFill>
                            <a:latin typeface="Cambria Math"/>
                            <a:ea typeface="Cambria Math" panose="02040503050406030204" pitchFamily="18" charset="0"/>
                          </a:rPr>
                        </m:ctrlPr>
                      </m:sSubPr>
                      <m:e>
                        <m:r>
                          <a:rPr lang="en-US" altLang="vi-VN" sz="2400" b="0" i="1" smtClean="0">
                            <a:solidFill>
                              <a:srgbClr val="000000"/>
                            </a:solidFill>
                            <a:latin typeface="Cambria Math" panose="02040503050406030204" pitchFamily="18" charset="0"/>
                            <a:ea typeface="Cambria Math" panose="02040503050406030204" pitchFamily="18" charset="0"/>
                          </a:rPr>
                          <m:t>𝑚</m:t>
                        </m:r>
                      </m:e>
                      <m:sub>
                        <m:r>
                          <a:rPr lang="en-US" altLang="vi-VN" sz="2400" b="0" i="1" smtClean="0">
                            <a:solidFill>
                              <a:srgbClr val="000000"/>
                            </a:solidFill>
                            <a:latin typeface="Cambria Math" panose="02040503050406030204" pitchFamily="18" charset="0"/>
                            <a:ea typeface="Cambria Math" panose="02040503050406030204" pitchFamily="18" charset="0"/>
                          </a:rPr>
                          <m:t>𝑋</m:t>
                        </m:r>
                      </m:sub>
                    </m:sSub>
                  </m:oMath>
                </a14:m>
                <a:endParaRPr lang="en-US" altLang="vi-VN" sz="2400" dirty="0">
                  <a:solidFill>
                    <a:srgbClr val="000000"/>
                  </a:solidFill>
                  <a:latin typeface="Cambria" panose="02040503050406030204" pitchFamily="18" charset="0"/>
                  <a:ea typeface="Cambria" panose="02040503050406030204" pitchFamily="18" charset="0"/>
                </a:endParaRPr>
              </a:p>
            </p:txBody>
          </p:sp>
        </mc:Choice>
        <mc:Fallback xmlns="">
          <p:sp>
            <p:nvSpPr>
              <p:cNvPr id="11" name="Rounded Rectangle 10"/>
              <p:cNvSpPr>
                <a:spLocks noRot="1" noChangeAspect="1" noMove="1" noResize="1" noEditPoints="1" noAdjustHandles="1" noChangeArrowheads="1" noChangeShapeType="1" noTextEdit="1"/>
              </p:cNvSpPr>
              <p:nvPr/>
            </p:nvSpPr>
            <p:spPr>
              <a:xfrm>
                <a:off x="126196" y="3374693"/>
                <a:ext cx="8870693" cy="554128"/>
              </a:xfrm>
              <a:prstGeom prst="roundRect">
                <a:avLst/>
              </a:prstGeom>
              <a:blipFill>
                <a:blip r:embed="rId4"/>
                <a:stretch>
                  <a:fillRect l="-617" b="-1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p:cNvSpPr/>
              <p:nvPr/>
            </p:nvSpPr>
            <p:spPr>
              <a:xfrm>
                <a:off x="103074" y="4056618"/>
                <a:ext cx="8870693" cy="554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14000"/>
                  </a:lnSpc>
                  <a:buClrTx/>
                  <a:defRPr/>
                </a:pPr>
                <a:r>
                  <a:rPr lang="en-US" altLang="zh-CN" sz="2400" b="1" dirty="0" smtClean="0">
                    <a:solidFill>
                      <a:srgbClr val="FF0000"/>
                    </a:solidFill>
                    <a:latin typeface="Cambria" panose="02040503050406030204" pitchFamily="18" charset="0"/>
                    <a:ea typeface="Cambria" panose="02040503050406030204" pitchFamily="18" charset="0"/>
                  </a:rPr>
                  <a:t>4. </a:t>
                </a:r>
                <a:r>
                  <a:rPr lang="en-US" altLang="zh-CN"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Năng lượng liên kết. </a:t>
                </a:r>
                <a14:m>
                  <m:oMath xmlns:m="http://schemas.openxmlformats.org/officeDocument/2006/math">
                    <m:sSub>
                      <m:sSubPr>
                        <m:ctrlPr>
                          <a:rPr lang="en-US" altLang="vi-VN" sz="2400" b="0" i="1" smtClean="0">
                            <a:solidFill>
                              <a:srgbClr val="000000"/>
                            </a:solidFill>
                            <a:latin typeface="Cambria Math"/>
                            <a:ea typeface="Cambria Math" panose="02040503050406030204" pitchFamily="18" charset="0"/>
                          </a:rPr>
                        </m:ctrlPr>
                      </m:sSubPr>
                      <m:e>
                        <m:r>
                          <a:rPr lang="en-US" altLang="vi-VN" sz="2400" b="0" i="1" smtClean="0">
                            <a:solidFill>
                              <a:srgbClr val="000000"/>
                            </a:solidFill>
                            <a:latin typeface="Cambria Math" panose="02040503050406030204" pitchFamily="18" charset="0"/>
                            <a:ea typeface="Cambria Math" panose="02040503050406030204" pitchFamily="18" charset="0"/>
                          </a:rPr>
                          <m:t>𝑊</m:t>
                        </m:r>
                      </m:e>
                      <m:sub>
                        <m:r>
                          <a:rPr lang="en-US" altLang="vi-VN" sz="2400" b="0" i="1" smtClean="0">
                            <a:solidFill>
                              <a:srgbClr val="000000"/>
                            </a:solidFill>
                            <a:latin typeface="Cambria Math" panose="02040503050406030204" pitchFamily="18" charset="0"/>
                            <a:ea typeface="Cambria Math" panose="02040503050406030204" pitchFamily="18" charset="0"/>
                          </a:rPr>
                          <m:t>𝑙𝑘</m:t>
                        </m:r>
                      </m:sub>
                    </m:sSub>
                    <m:r>
                      <a:rPr lang="en-US" altLang="vi-VN" sz="2400" b="0" i="1" smtClean="0">
                        <a:solidFill>
                          <a:srgbClr val="000000"/>
                        </a:solidFill>
                        <a:latin typeface="Cambria Math" panose="02040503050406030204" pitchFamily="18" charset="0"/>
                        <a:ea typeface="Cambria Math" panose="02040503050406030204" pitchFamily="18" charset="0"/>
                      </a:rPr>
                      <m:t>=</m:t>
                    </m:r>
                    <m:d>
                      <m:dPr>
                        <m:ctrlPr>
                          <a:rPr lang="en-US" altLang="vi-VN" sz="2400" b="0" i="1" smtClean="0">
                            <a:solidFill>
                              <a:srgbClr val="000000"/>
                            </a:solidFill>
                            <a:latin typeface="Cambria Math"/>
                            <a:ea typeface="Cambria Math" panose="02040503050406030204" pitchFamily="18" charset="0"/>
                          </a:rPr>
                        </m:ctrlPr>
                      </m:dPr>
                      <m:e>
                        <m:r>
                          <a:rPr lang="en-US" altLang="vi-VN" sz="2400" i="1">
                            <a:solidFill>
                              <a:srgbClr val="000000"/>
                            </a:solidFill>
                            <a:latin typeface="Cambria Math" panose="02040503050406030204" pitchFamily="18" charset="0"/>
                            <a:ea typeface="Cambria Math" panose="02040503050406030204" pitchFamily="18" charset="0"/>
                          </a:rPr>
                          <m:t>𝑍</m:t>
                        </m:r>
                        <m:sSub>
                          <m:sSubPr>
                            <m:ctrlPr>
                              <a:rPr lang="en-US" altLang="vi-VN" sz="2400" i="1">
                                <a:solidFill>
                                  <a:srgbClr val="000000"/>
                                </a:solidFill>
                                <a:latin typeface="Cambria Math"/>
                                <a:ea typeface="Cambria Math" panose="02040503050406030204" pitchFamily="18" charset="0"/>
                              </a:rPr>
                            </m:ctrlPr>
                          </m:sSubPr>
                          <m:e>
                            <m:r>
                              <a:rPr lang="en-US" altLang="vi-VN" sz="2400" i="1">
                                <a:solidFill>
                                  <a:srgbClr val="000000"/>
                                </a:solidFill>
                                <a:latin typeface="Cambria Math" panose="02040503050406030204" pitchFamily="18" charset="0"/>
                                <a:ea typeface="Cambria Math" panose="02040503050406030204" pitchFamily="18" charset="0"/>
                              </a:rPr>
                              <m:t>𝑚</m:t>
                            </m:r>
                          </m:e>
                          <m:sub>
                            <m:r>
                              <a:rPr lang="en-US" altLang="vi-VN" sz="2400" i="1">
                                <a:solidFill>
                                  <a:srgbClr val="000000"/>
                                </a:solidFill>
                                <a:latin typeface="Cambria Math" panose="02040503050406030204" pitchFamily="18" charset="0"/>
                                <a:ea typeface="Cambria Math" panose="02040503050406030204" pitchFamily="18" charset="0"/>
                              </a:rPr>
                              <m:t>𝑝</m:t>
                            </m:r>
                          </m:sub>
                        </m:sSub>
                        <m:r>
                          <a:rPr lang="en-US" altLang="vi-VN" sz="2400" i="1">
                            <a:solidFill>
                              <a:srgbClr val="000000"/>
                            </a:solidFill>
                            <a:latin typeface="Cambria Math" panose="02040503050406030204" pitchFamily="18" charset="0"/>
                            <a:ea typeface="Cambria Math" panose="02040503050406030204" pitchFamily="18" charset="0"/>
                          </a:rPr>
                          <m:t>+</m:t>
                        </m:r>
                        <m:d>
                          <m:dPr>
                            <m:ctrlPr>
                              <a:rPr lang="en-US" altLang="vi-VN" sz="2400" i="1">
                                <a:solidFill>
                                  <a:srgbClr val="000000"/>
                                </a:solidFill>
                                <a:latin typeface="Cambria Math"/>
                                <a:ea typeface="Cambria Math" panose="02040503050406030204" pitchFamily="18" charset="0"/>
                              </a:rPr>
                            </m:ctrlPr>
                          </m:dPr>
                          <m:e>
                            <m:r>
                              <a:rPr lang="en-US" altLang="vi-VN" sz="2400" i="1">
                                <a:solidFill>
                                  <a:srgbClr val="000000"/>
                                </a:solidFill>
                                <a:latin typeface="Cambria Math" panose="02040503050406030204" pitchFamily="18" charset="0"/>
                                <a:ea typeface="Cambria Math" panose="02040503050406030204" pitchFamily="18" charset="0"/>
                              </a:rPr>
                              <m:t>𝐴</m:t>
                            </m:r>
                            <m:r>
                              <a:rPr lang="en-US" altLang="vi-VN" sz="2400" i="1">
                                <a:solidFill>
                                  <a:srgbClr val="000000"/>
                                </a:solidFill>
                                <a:latin typeface="Cambria Math" panose="02040503050406030204" pitchFamily="18" charset="0"/>
                                <a:ea typeface="Cambria Math" panose="02040503050406030204" pitchFamily="18" charset="0"/>
                              </a:rPr>
                              <m:t>−</m:t>
                            </m:r>
                            <m:r>
                              <a:rPr lang="en-US" altLang="vi-VN" sz="2400" i="1">
                                <a:solidFill>
                                  <a:srgbClr val="000000"/>
                                </a:solidFill>
                                <a:latin typeface="Cambria Math" panose="02040503050406030204" pitchFamily="18" charset="0"/>
                                <a:ea typeface="Cambria Math" panose="02040503050406030204" pitchFamily="18" charset="0"/>
                              </a:rPr>
                              <m:t>𝑍</m:t>
                            </m:r>
                          </m:e>
                        </m:d>
                        <m:sSub>
                          <m:sSubPr>
                            <m:ctrlPr>
                              <a:rPr lang="en-US" altLang="vi-VN" sz="2400" i="1">
                                <a:solidFill>
                                  <a:srgbClr val="000000"/>
                                </a:solidFill>
                                <a:latin typeface="Cambria Math"/>
                                <a:ea typeface="Cambria Math" panose="02040503050406030204" pitchFamily="18" charset="0"/>
                              </a:rPr>
                            </m:ctrlPr>
                          </m:sSubPr>
                          <m:e>
                            <m:r>
                              <a:rPr lang="en-US" altLang="vi-VN" sz="2400" i="1">
                                <a:solidFill>
                                  <a:srgbClr val="000000"/>
                                </a:solidFill>
                                <a:latin typeface="Cambria Math" panose="02040503050406030204" pitchFamily="18" charset="0"/>
                                <a:ea typeface="Cambria Math" panose="02040503050406030204" pitchFamily="18" charset="0"/>
                              </a:rPr>
                              <m:t>𝑚</m:t>
                            </m:r>
                          </m:e>
                          <m:sub>
                            <m:r>
                              <a:rPr lang="en-US" altLang="vi-VN" sz="2400" i="1">
                                <a:solidFill>
                                  <a:srgbClr val="000000"/>
                                </a:solidFill>
                                <a:latin typeface="Cambria Math" panose="02040503050406030204" pitchFamily="18" charset="0"/>
                                <a:ea typeface="Cambria Math" panose="02040503050406030204" pitchFamily="18" charset="0"/>
                              </a:rPr>
                              <m:t>𝑛</m:t>
                            </m:r>
                          </m:sub>
                        </m:sSub>
                        <m:r>
                          <a:rPr lang="en-US" altLang="vi-VN" sz="2400" i="1">
                            <a:solidFill>
                              <a:srgbClr val="000000"/>
                            </a:solidFill>
                            <a:latin typeface="Cambria Math" panose="02040503050406030204" pitchFamily="18" charset="0"/>
                            <a:ea typeface="Cambria Math" panose="02040503050406030204" pitchFamily="18" charset="0"/>
                          </a:rPr>
                          <m:t>−</m:t>
                        </m:r>
                        <m:sSub>
                          <m:sSubPr>
                            <m:ctrlPr>
                              <a:rPr lang="en-US" altLang="vi-VN" sz="2400" i="1">
                                <a:solidFill>
                                  <a:srgbClr val="000000"/>
                                </a:solidFill>
                                <a:latin typeface="Cambria Math"/>
                                <a:ea typeface="Cambria Math" panose="02040503050406030204" pitchFamily="18" charset="0"/>
                              </a:rPr>
                            </m:ctrlPr>
                          </m:sSubPr>
                          <m:e>
                            <m:r>
                              <a:rPr lang="en-US" altLang="vi-VN" sz="2400" i="1">
                                <a:solidFill>
                                  <a:srgbClr val="000000"/>
                                </a:solidFill>
                                <a:latin typeface="Cambria Math" panose="02040503050406030204" pitchFamily="18" charset="0"/>
                                <a:ea typeface="Cambria Math" panose="02040503050406030204" pitchFamily="18" charset="0"/>
                              </a:rPr>
                              <m:t>𝑚</m:t>
                            </m:r>
                          </m:e>
                          <m:sub>
                            <m:r>
                              <a:rPr lang="en-US" altLang="vi-VN" sz="2400" i="1">
                                <a:solidFill>
                                  <a:srgbClr val="000000"/>
                                </a:solidFill>
                                <a:latin typeface="Cambria Math" panose="02040503050406030204" pitchFamily="18" charset="0"/>
                                <a:ea typeface="Cambria Math" panose="02040503050406030204" pitchFamily="18" charset="0"/>
                              </a:rPr>
                              <m:t>𝑋</m:t>
                            </m:r>
                          </m:sub>
                        </m:sSub>
                      </m:e>
                    </m:d>
                  </m:oMath>
                </a14:m>
                <a:r>
                  <a:rPr lang="en-US" altLang="vi-VN" sz="2400" dirty="0" smtClean="0">
                    <a:solidFill>
                      <a:srgbClr val="000000"/>
                    </a:solidFill>
                    <a:latin typeface="Cambria" panose="02040503050406030204" pitchFamily="18" charset="0"/>
                    <a:ea typeface="Cambria" panose="02040503050406030204" pitchFamily="18" charset="0"/>
                  </a:rPr>
                  <a:t>.</a:t>
                </a:r>
                <a14:m>
                  <m:oMath xmlns:m="http://schemas.openxmlformats.org/officeDocument/2006/math">
                    <m:sSup>
                      <m:sSupPr>
                        <m:ctrlPr>
                          <a:rPr lang="en-US" altLang="vi-VN" sz="2400" i="1" dirty="0" smtClean="0">
                            <a:solidFill>
                              <a:srgbClr val="000000"/>
                            </a:solidFill>
                            <a:latin typeface="Cambria Math"/>
                            <a:ea typeface="Cambria" panose="02040503050406030204" pitchFamily="18" charset="0"/>
                          </a:rPr>
                        </m:ctrlPr>
                      </m:sSupPr>
                      <m:e>
                        <m:r>
                          <a:rPr lang="en-US" altLang="vi-VN" sz="2400" b="0" i="1" dirty="0" smtClean="0">
                            <a:solidFill>
                              <a:srgbClr val="000000"/>
                            </a:solidFill>
                            <a:latin typeface="Cambria Math" panose="02040503050406030204" pitchFamily="18" charset="0"/>
                            <a:ea typeface="Cambria" panose="02040503050406030204" pitchFamily="18" charset="0"/>
                          </a:rPr>
                          <m:t>𝑐</m:t>
                        </m:r>
                      </m:e>
                      <m:sup>
                        <m:r>
                          <a:rPr lang="en-US" altLang="vi-VN" sz="2400" b="0" i="1" dirty="0" smtClean="0">
                            <a:solidFill>
                              <a:srgbClr val="000000"/>
                            </a:solidFill>
                            <a:latin typeface="Cambria Math" panose="02040503050406030204" pitchFamily="18" charset="0"/>
                            <a:ea typeface="Cambria" panose="02040503050406030204" pitchFamily="18" charset="0"/>
                          </a:rPr>
                          <m:t>2</m:t>
                        </m:r>
                      </m:sup>
                    </m:sSup>
                  </m:oMath>
                </a14:m>
                <a:endParaRPr lang="en-US" altLang="vi-VN" sz="2400" dirty="0">
                  <a:solidFill>
                    <a:srgbClr val="000000"/>
                  </a:solidFill>
                  <a:latin typeface="Cambria" panose="02040503050406030204" pitchFamily="18" charset="0"/>
                  <a:ea typeface="Cambria" panose="02040503050406030204" pitchFamily="18" charset="0"/>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103074" y="4056618"/>
                <a:ext cx="8870693" cy="554128"/>
              </a:xfrm>
              <a:prstGeom prst="roundRect">
                <a:avLst/>
              </a:prstGeom>
              <a:blipFill>
                <a:blip r:embed="rId5"/>
                <a:stretch>
                  <a:fillRect l="-617" b="-15789"/>
                </a:stretch>
              </a:blipFill>
            </p:spPr>
            <p:txBody>
              <a:bodyPr/>
              <a:lstStyle/>
              <a:p>
                <a:r>
                  <a:rPr lang="en-US">
                    <a:noFill/>
                  </a:rPr>
                  <a:t> </a:t>
                </a:r>
              </a:p>
            </p:txBody>
          </p:sp>
        </mc:Fallback>
      </mc:AlternateContent>
      <p:sp>
        <p:nvSpPr>
          <p:cNvPr id="14" name="Rounded Rectangle 13"/>
          <p:cNvSpPr/>
          <p:nvPr/>
        </p:nvSpPr>
        <p:spPr>
          <a:xfrm>
            <a:off x="103074" y="4723044"/>
            <a:ext cx="8870693" cy="980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14000"/>
              </a:lnSpc>
              <a:buClrTx/>
              <a:defRPr/>
            </a:pPr>
            <a:r>
              <a:rPr lang="en-US" altLang="zh-CN" sz="2400" b="1" dirty="0" smtClean="0">
                <a:solidFill>
                  <a:srgbClr val="FF0000"/>
                </a:solidFill>
                <a:latin typeface="Cambria" panose="02040503050406030204" pitchFamily="18" charset="0"/>
                <a:ea typeface="Cambria" panose="02040503050406030204" pitchFamily="18" charset="0"/>
              </a:rPr>
              <a:t>5. </a:t>
            </a:r>
            <a:r>
              <a:rPr lang="en-US" altLang="zh-CN"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Năng lượng </a:t>
            </a:r>
            <a:r>
              <a:rPr lang="en-US" altLang="zh-CN" sz="2400" b="1" kern="1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liên</a:t>
            </a:r>
            <a:r>
              <a:rPr lang="en-US" altLang="zh-CN"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400" b="1" kern="1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kết</a:t>
            </a:r>
            <a:r>
              <a:rPr lang="en-US" altLang="zh-CN"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400" b="1" kern="1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riêng</a:t>
            </a:r>
            <a:r>
              <a:rPr lang="en-US" altLang="zh-CN"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48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altLang="zh-CN"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altLang="vi-VN" sz="24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56183658"/>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2" name="Freeform 2" descr="Tranthiphuvatlyk15@gmail.com"/>
          <p:cNvSpPr/>
          <p:nvPr/>
        </p:nvSpPr>
        <p:spPr>
          <a:xfrm>
            <a:off x="2026115" y="3600591"/>
            <a:ext cx="5174099" cy="4682560"/>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3" name="Freeform 3" descr="Tranthiphuvatlyk15@gmail.com"/>
          <p:cNvSpPr/>
          <p:nvPr/>
        </p:nvSpPr>
        <p:spPr>
          <a:xfrm>
            <a:off x="-2504492" y="2379837"/>
            <a:ext cx="6037684" cy="2898089"/>
          </a:xfrm>
          <a:custGeom>
            <a:avLst/>
            <a:gdLst/>
            <a:ahLst/>
            <a:cxnLst/>
            <a:rect l="l" t="t" r="r" b="b"/>
            <a:pathLst>
              <a:path w="12075368" h="5796177">
                <a:moveTo>
                  <a:pt x="0" y="0"/>
                </a:moveTo>
                <a:lnTo>
                  <a:pt x="12075368" y="0"/>
                </a:lnTo>
                <a:lnTo>
                  <a:pt x="12075368" y="5796177"/>
                </a:lnTo>
                <a:lnTo>
                  <a:pt x="0" y="579617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5" name="Freeform 5" descr="Tranthiphuvatlyk15@gmail.com"/>
          <p:cNvSpPr/>
          <p:nvPr/>
        </p:nvSpPr>
        <p:spPr>
          <a:xfrm>
            <a:off x="-229335" y="4341352"/>
            <a:ext cx="4953033" cy="936574"/>
          </a:xfrm>
          <a:custGeom>
            <a:avLst/>
            <a:gdLst/>
            <a:ahLst/>
            <a:cxnLst/>
            <a:rect l="l" t="t" r="r" b="b"/>
            <a:pathLst>
              <a:path w="9906065" h="1873147">
                <a:moveTo>
                  <a:pt x="0" y="0"/>
                </a:moveTo>
                <a:lnTo>
                  <a:pt x="9906065" y="0"/>
                </a:lnTo>
                <a:lnTo>
                  <a:pt x="9906065" y="1873147"/>
                </a:lnTo>
                <a:lnTo>
                  <a:pt x="0" y="187314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6" name="Freeform 6" descr="Tranthiphuvatlyk15@gmail.com"/>
          <p:cNvSpPr/>
          <p:nvPr/>
        </p:nvSpPr>
        <p:spPr>
          <a:xfrm>
            <a:off x="6125158" y="2379837"/>
            <a:ext cx="6037684" cy="2898089"/>
          </a:xfrm>
          <a:custGeom>
            <a:avLst/>
            <a:gdLst/>
            <a:ahLst/>
            <a:cxnLst/>
            <a:rect l="l" t="t" r="r" b="b"/>
            <a:pathLst>
              <a:path w="12075368" h="5796177">
                <a:moveTo>
                  <a:pt x="0" y="0"/>
                </a:moveTo>
                <a:lnTo>
                  <a:pt x="12075368" y="0"/>
                </a:lnTo>
                <a:lnTo>
                  <a:pt x="12075368" y="5796177"/>
                </a:lnTo>
                <a:lnTo>
                  <a:pt x="0" y="579617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8" name="Freeform 8" descr="Tranthiphuvatlyk15@gmail.com"/>
          <p:cNvSpPr/>
          <p:nvPr/>
        </p:nvSpPr>
        <p:spPr>
          <a:xfrm flipH="1">
            <a:off x="4723698" y="4427077"/>
            <a:ext cx="4953033" cy="936574"/>
          </a:xfrm>
          <a:custGeom>
            <a:avLst/>
            <a:gdLst/>
            <a:ahLst/>
            <a:cxnLst/>
            <a:rect l="l" t="t" r="r" b="b"/>
            <a:pathLst>
              <a:path w="9906065" h="1873147">
                <a:moveTo>
                  <a:pt x="9906064" y="0"/>
                </a:moveTo>
                <a:lnTo>
                  <a:pt x="0" y="0"/>
                </a:lnTo>
                <a:lnTo>
                  <a:pt x="0" y="1873147"/>
                </a:lnTo>
                <a:lnTo>
                  <a:pt x="9906064" y="1873147"/>
                </a:lnTo>
                <a:lnTo>
                  <a:pt x="9906064"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9" name="Freeform 9" descr="Tranthiphuvatlyk15@gmail.com"/>
          <p:cNvSpPr/>
          <p:nvPr/>
        </p:nvSpPr>
        <p:spPr>
          <a:xfrm>
            <a:off x="692687" y="135030"/>
            <a:ext cx="2353317" cy="988393"/>
          </a:xfrm>
          <a:custGeom>
            <a:avLst/>
            <a:gdLst/>
            <a:ahLst/>
            <a:cxnLst/>
            <a:rect l="l" t="t" r="r" b="b"/>
            <a:pathLst>
              <a:path w="4706633" h="1976786">
                <a:moveTo>
                  <a:pt x="0" y="0"/>
                </a:moveTo>
                <a:lnTo>
                  <a:pt x="4706633" y="0"/>
                </a:lnTo>
                <a:lnTo>
                  <a:pt x="4706633" y="1976786"/>
                </a:lnTo>
                <a:lnTo>
                  <a:pt x="0" y="197678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0" name="Freeform 10" descr="Tranthiphuvatlyk15@gmail.com"/>
          <p:cNvSpPr/>
          <p:nvPr/>
        </p:nvSpPr>
        <p:spPr>
          <a:xfrm flipH="1">
            <a:off x="5472331" y="135030"/>
            <a:ext cx="2353317" cy="988393"/>
          </a:xfrm>
          <a:custGeom>
            <a:avLst/>
            <a:gdLst/>
            <a:ahLst/>
            <a:cxnLst/>
            <a:rect l="l" t="t" r="r" b="b"/>
            <a:pathLst>
              <a:path w="4706633" h="1976786">
                <a:moveTo>
                  <a:pt x="4706633" y="0"/>
                </a:moveTo>
                <a:lnTo>
                  <a:pt x="0" y="0"/>
                </a:lnTo>
                <a:lnTo>
                  <a:pt x="0" y="1976786"/>
                </a:lnTo>
                <a:lnTo>
                  <a:pt x="4706633" y="1976786"/>
                </a:lnTo>
                <a:lnTo>
                  <a:pt x="4706633"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1" name="Freeform 11" descr="Tranthiphuvatlyk15@gmail.com"/>
          <p:cNvSpPr/>
          <p:nvPr/>
        </p:nvSpPr>
        <p:spPr>
          <a:xfrm flipH="1">
            <a:off x="2486167" y="3486447"/>
            <a:ext cx="854145" cy="228290"/>
          </a:xfrm>
          <a:custGeom>
            <a:avLst/>
            <a:gdLst/>
            <a:ahLst/>
            <a:cxnLst/>
            <a:rect l="l" t="t" r="r" b="b"/>
            <a:pathLst>
              <a:path w="1708289" h="456579">
                <a:moveTo>
                  <a:pt x="1708289" y="0"/>
                </a:moveTo>
                <a:lnTo>
                  <a:pt x="0" y="0"/>
                </a:lnTo>
                <a:lnTo>
                  <a:pt x="0" y="456579"/>
                </a:lnTo>
                <a:lnTo>
                  <a:pt x="1708289" y="456579"/>
                </a:lnTo>
                <a:lnTo>
                  <a:pt x="1708289"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2" name="Freeform 12" descr="Tranthiphuvatlyk15@gmail.com"/>
          <p:cNvSpPr/>
          <p:nvPr/>
        </p:nvSpPr>
        <p:spPr>
          <a:xfrm>
            <a:off x="5941143" y="3486447"/>
            <a:ext cx="854145" cy="228290"/>
          </a:xfrm>
          <a:custGeom>
            <a:avLst/>
            <a:gdLst/>
            <a:ahLst/>
            <a:cxnLst/>
            <a:rect l="l" t="t" r="r" b="b"/>
            <a:pathLst>
              <a:path w="1708289" h="456579">
                <a:moveTo>
                  <a:pt x="0" y="0"/>
                </a:moveTo>
                <a:lnTo>
                  <a:pt x="1708289" y="0"/>
                </a:lnTo>
                <a:lnTo>
                  <a:pt x="1708289" y="456579"/>
                </a:lnTo>
                <a:lnTo>
                  <a:pt x="0" y="45657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3" name="Freeform 13" descr="Tranthiphuvatlyk15@gmail.com"/>
          <p:cNvSpPr/>
          <p:nvPr/>
        </p:nvSpPr>
        <p:spPr>
          <a:xfrm rot="4381600">
            <a:off x="7894983" y="1448759"/>
            <a:ext cx="619004" cy="603247"/>
          </a:xfrm>
          <a:custGeom>
            <a:avLst/>
            <a:gdLst/>
            <a:ahLst/>
            <a:cxnLst/>
            <a:rect l="l" t="t" r="r" b="b"/>
            <a:pathLst>
              <a:path w="1238007" h="1206494">
                <a:moveTo>
                  <a:pt x="0" y="0"/>
                </a:moveTo>
                <a:lnTo>
                  <a:pt x="1238007" y="0"/>
                </a:lnTo>
                <a:lnTo>
                  <a:pt x="1238007" y="1206494"/>
                </a:lnTo>
                <a:lnTo>
                  <a:pt x="0" y="120649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4" name="Freeform 14" descr="Tranthiphuvatlyk15@gmail.com"/>
          <p:cNvSpPr/>
          <p:nvPr/>
        </p:nvSpPr>
        <p:spPr>
          <a:xfrm rot="5302891" flipV="1">
            <a:off x="863988" y="1397073"/>
            <a:ext cx="619004" cy="603247"/>
          </a:xfrm>
          <a:custGeom>
            <a:avLst/>
            <a:gdLst/>
            <a:ahLst/>
            <a:cxnLst/>
            <a:rect l="l" t="t" r="r" b="b"/>
            <a:pathLst>
              <a:path w="1238007" h="1206494">
                <a:moveTo>
                  <a:pt x="0" y="1206494"/>
                </a:moveTo>
                <a:lnTo>
                  <a:pt x="1238007" y="1206494"/>
                </a:lnTo>
                <a:lnTo>
                  <a:pt x="1238007" y="0"/>
                </a:lnTo>
                <a:lnTo>
                  <a:pt x="0" y="0"/>
                </a:lnTo>
                <a:lnTo>
                  <a:pt x="0" y="1206494"/>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5" name="TextBox 15" descr="Tranthiphuvatlyk15@gmail.com"/>
          <p:cNvSpPr txBox="1"/>
          <p:nvPr/>
        </p:nvSpPr>
        <p:spPr>
          <a:xfrm>
            <a:off x="897425" y="1458974"/>
            <a:ext cx="7349150" cy="1256754"/>
          </a:xfrm>
          <a:prstGeom prst="rect">
            <a:avLst/>
          </a:prstGeom>
        </p:spPr>
        <p:txBody>
          <a:bodyPr lIns="0" tIns="0" rIns="0" bIns="0" rtlCol="0" anchor="t">
            <a:spAutoFit/>
          </a:bodyPr>
          <a:lstStyle/>
          <a:p>
            <a:pPr algn="ctr" defTabSz="457200">
              <a:lnSpc>
                <a:spcPts val="9800"/>
              </a:lnSpc>
              <a:buClrTx/>
            </a:pPr>
            <a:r>
              <a:rPr lang="en-US" sz="7000" kern="1200" spc="280">
                <a:solidFill>
                  <a:srgbClr val="50665B"/>
                </a:solidFill>
                <a:latin typeface="Raleway Bold"/>
                <a:ea typeface="Raleway Bold"/>
                <a:cs typeface="Raleway Bold"/>
                <a:sym typeface="Raleway Bold"/>
              </a:rPr>
              <a:t>THANK YOU</a:t>
            </a:r>
          </a:p>
        </p:txBody>
      </p:sp>
    </p:spTree>
    <p:extLst>
      <p:ext uri="{BB962C8B-B14F-4D97-AF65-F5344CB8AC3E}">
        <p14:creationId xmlns:p14="http://schemas.microsoft.com/office/powerpoint/2010/main" val="26622587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6946736" y="2499252"/>
            <a:ext cx="1705141" cy="1753833"/>
          </a:xfrm>
          <a:prstGeom prst="rect">
            <a:avLst/>
          </a:prstGeom>
        </p:spPr>
      </p:pic>
      <p:pic>
        <p:nvPicPr>
          <p:cNvPr id="6" name="Picture 5"/>
          <p:cNvPicPr>
            <a:picLocks noChangeAspect="1"/>
          </p:cNvPicPr>
          <p:nvPr/>
        </p:nvPicPr>
        <p:blipFill>
          <a:blip r:embed="rId6"/>
          <a:stretch>
            <a:fillRect/>
          </a:stretch>
        </p:blipFill>
        <p:spPr>
          <a:xfrm>
            <a:off x="5220999" y="2492108"/>
            <a:ext cx="1717421" cy="1768121"/>
          </a:xfrm>
          <a:prstGeom prst="rect">
            <a:avLst/>
          </a:prstGeom>
        </p:spPr>
      </p:pic>
      <p:pic>
        <p:nvPicPr>
          <p:cNvPr id="11" name="Picture 10"/>
          <p:cNvPicPr>
            <a:picLocks noChangeAspect="1"/>
          </p:cNvPicPr>
          <p:nvPr/>
        </p:nvPicPr>
        <p:blipFill>
          <a:blip r:embed="rId7"/>
          <a:stretch>
            <a:fillRect/>
          </a:stretch>
        </p:blipFill>
        <p:spPr>
          <a:xfrm>
            <a:off x="3528840" y="2521469"/>
            <a:ext cx="1678588" cy="1731615"/>
          </a:xfrm>
          <a:prstGeom prst="rect">
            <a:avLst/>
          </a:prstGeom>
        </p:spPr>
      </p:pic>
      <p:pic>
        <p:nvPicPr>
          <p:cNvPr id="10" name="Picture 9"/>
          <p:cNvPicPr>
            <a:picLocks noChangeAspect="1"/>
          </p:cNvPicPr>
          <p:nvPr/>
        </p:nvPicPr>
        <p:blipFill>
          <a:blip r:embed="rId8"/>
          <a:stretch>
            <a:fillRect/>
          </a:stretch>
        </p:blipFill>
        <p:spPr>
          <a:xfrm>
            <a:off x="6930602" y="797872"/>
            <a:ext cx="1688992" cy="1687092"/>
          </a:xfrm>
          <a:prstGeom prst="rect">
            <a:avLst/>
          </a:prstGeom>
        </p:spPr>
      </p:pic>
      <p:pic>
        <p:nvPicPr>
          <p:cNvPr id="8" name="Picture 7"/>
          <p:cNvPicPr>
            <a:picLocks noChangeAspect="1"/>
          </p:cNvPicPr>
          <p:nvPr/>
        </p:nvPicPr>
        <p:blipFill>
          <a:blip r:embed="rId9"/>
          <a:stretch>
            <a:fillRect/>
          </a:stretch>
        </p:blipFill>
        <p:spPr>
          <a:xfrm>
            <a:off x="5215744" y="807274"/>
            <a:ext cx="1705361" cy="1648328"/>
          </a:xfrm>
          <a:prstGeom prst="rect">
            <a:avLst/>
          </a:prstGeom>
        </p:spPr>
      </p:pic>
      <p:pic>
        <p:nvPicPr>
          <p:cNvPr id="7" name="Picture 6"/>
          <p:cNvPicPr>
            <a:picLocks noChangeAspect="1"/>
          </p:cNvPicPr>
          <p:nvPr/>
        </p:nvPicPr>
        <p:blipFill>
          <a:blip r:embed="rId10"/>
          <a:stretch>
            <a:fillRect/>
          </a:stretch>
        </p:blipFill>
        <p:spPr>
          <a:xfrm>
            <a:off x="3517255" y="817997"/>
            <a:ext cx="1709218" cy="1674111"/>
          </a:xfrm>
          <a:prstGeom prst="rect">
            <a:avLst/>
          </a:prstGeom>
        </p:spPr>
      </p:pic>
      <p:pic>
        <p:nvPicPr>
          <p:cNvPr id="138" name="Picture 137"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48" y="0"/>
            <a:ext cx="9140452" cy="5144075"/>
          </a:xfrm>
          <a:prstGeom prst="rect">
            <a:avLst/>
          </a:prstGeom>
        </p:spPr>
      </p:pic>
      <p:pic>
        <p:nvPicPr>
          <p:cNvPr id="124" name="den1" descr="n212 zalo Nguyen Thua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25" name="den2"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5744" y="817997"/>
            <a:ext cx="1979858" cy="1979858"/>
          </a:xfrm>
          <a:prstGeom prst="rect">
            <a:avLst/>
          </a:prstGeom>
        </p:spPr>
      </p:pic>
      <p:pic>
        <p:nvPicPr>
          <p:cNvPr id="126" name="den3" descr="n212 zalo Nguyen Thuan"/>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22783" y="553502"/>
            <a:ext cx="1979858" cy="1984420"/>
          </a:xfrm>
          <a:prstGeom prst="rect">
            <a:avLst/>
          </a:prstGeom>
        </p:spPr>
      </p:pic>
      <p:pic>
        <p:nvPicPr>
          <p:cNvPr id="127" name="den4" descr="n212 zalo Nguyen Thuan"/>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28" name="den5" descr="n212 zalo Nguyen Thuan"/>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50744" y="2528614"/>
            <a:ext cx="1979858" cy="1979858"/>
          </a:xfrm>
          <a:prstGeom prst="rect">
            <a:avLst/>
          </a:prstGeom>
        </p:spPr>
      </p:pic>
      <p:pic>
        <p:nvPicPr>
          <p:cNvPr id="129" name="den6" descr="n212 zalo Nguyen Thuan"/>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pic>
        <p:nvPicPr>
          <p:cNvPr id="146" name="Picture 145" descr="n212 zalo Nguyen Thuan"/>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93977" y="826090"/>
            <a:ext cx="876446" cy="876446"/>
          </a:xfrm>
          <a:prstGeom prst="rect">
            <a:avLst/>
          </a:prstGeom>
        </p:spPr>
      </p:pic>
      <p:pic>
        <p:nvPicPr>
          <p:cNvPr id="147" name="Picture 146" descr="n212 zalo Nguyen Thuan"/>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27" y="662982"/>
            <a:ext cx="795830" cy="795830"/>
          </a:xfrm>
          <a:prstGeom prst="rect">
            <a:avLst/>
          </a:prstGeom>
        </p:spPr>
      </p:pic>
      <p:pic>
        <p:nvPicPr>
          <p:cNvPr id="148" name="Picture 147" descr="n212 zalo Nguyen Thuan"/>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166188" y="1303627"/>
            <a:ext cx="845678" cy="845678"/>
          </a:xfrm>
          <a:prstGeom prst="rect">
            <a:avLst/>
          </a:prstGeom>
        </p:spPr>
      </p:pic>
      <p:pic>
        <p:nvPicPr>
          <p:cNvPr id="149" name="Picture 148" descr="n212 zalo Nguyen Thuan"/>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44764" y="-729051"/>
            <a:ext cx="1321423" cy="4544962"/>
          </a:xfrm>
          <a:prstGeom prst="rect">
            <a:avLst/>
          </a:prstGeom>
        </p:spPr>
      </p:pic>
      <p:pic>
        <p:nvPicPr>
          <p:cNvPr id="150" name="Picture 149" descr="n212 zalo Nguyen Thuan"/>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8454" y="3813838"/>
            <a:ext cx="485775" cy="678656"/>
          </a:xfrm>
          <a:prstGeom prst="rect">
            <a:avLst/>
          </a:prstGeom>
        </p:spPr>
      </p:pic>
      <p:pic>
        <p:nvPicPr>
          <p:cNvPr id="159" name="Picture 158" descr="n212 zalo Nguyen Thuan">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pic>
        <p:nvPicPr>
          <p:cNvPr id="4" name="vuidehoc" descr="n212 zalo Nguyen Thu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527" y="-503662"/>
            <a:ext cx="457200" cy="457200"/>
          </a:xfrm>
          <a:prstGeom prst="rect">
            <a:avLst/>
          </a:prstGeom>
        </p:spPr>
      </p:pic>
      <p:pic>
        <p:nvPicPr>
          <p:cNvPr id="139" name="mau1" descr="n212 zalo Nguyen Thuan">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40" name="mau2" descr="n212 zalo Nguyen Thuan">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15745" y="817997"/>
            <a:ext cx="1975306" cy="1979858"/>
          </a:xfrm>
          <a:prstGeom prst="rect">
            <a:avLst/>
          </a:prstGeom>
        </p:spPr>
      </p:pic>
      <p:pic>
        <p:nvPicPr>
          <p:cNvPr id="141" name="mau3" descr="n212 zalo Nguyen Thuan">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922783" y="553501"/>
            <a:ext cx="1979858" cy="1979858"/>
          </a:xfrm>
          <a:prstGeom prst="rect">
            <a:avLst/>
          </a:prstGeom>
        </p:spPr>
      </p:pic>
      <p:pic>
        <p:nvPicPr>
          <p:cNvPr id="142" name="mau4" descr="n212 zalo Nguyen Thuan">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43" name="mau5" descr="n212 zalo Nguyen Thuan">
            <a:hlinkClick r:id="rId34" action="ppaction://hlinksldjump"/>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950744" y="2535758"/>
            <a:ext cx="1975306" cy="1979858"/>
          </a:xfrm>
          <a:prstGeom prst="rect">
            <a:avLst/>
          </a:prstGeom>
        </p:spPr>
      </p:pic>
      <p:pic>
        <p:nvPicPr>
          <p:cNvPr id="144" name="mau6" descr="n212 zalo Nguyen Thuan">
            <a:hlinkClick r:id="rId36" action="ppaction://hlinksldjump"/>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sp>
        <p:nvSpPr>
          <p:cNvPr id="12" name="TextBox 11"/>
          <p:cNvSpPr txBox="1"/>
          <p:nvPr/>
        </p:nvSpPr>
        <p:spPr>
          <a:xfrm>
            <a:off x="2444194" y="4583569"/>
            <a:ext cx="1923940" cy="523220"/>
          </a:xfrm>
          <a:prstGeom prst="rect">
            <a:avLst/>
          </a:prstGeom>
          <a:solidFill>
            <a:srgbClr val="FF99CC"/>
          </a:solidFill>
        </p:spPr>
        <p:txBody>
          <a:bodyPr wrap="square" rtlCol="0">
            <a:spAutoFit/>
          </a:bodyPr>
          <a:lstStyle/>
          <a:p>
            <a:r>
              <a:rPr lang="en-US" sz="2800" b="1" dirty="0" err="1" smtClean="0">
                <a:solidFill>
                  <a:srgbClr val="000099"/>
                </a:solidFill>
                <a:latin typeface="Times New Roman" panose="02020603050405020304" pitchFamily="18" charset="0"/>
                <a:cs typeface="Times New Roman" panose="02020603050405020304" pitchFamily="18" charset="0"/>
              </a:rPr>
              <a:t>Ông</a:t>
            </a:r>
            <a:r>
              <a:rPr lang="en-US" sz="2800" b="1" dirty="0" smtClean="0">
                <a:solidFill>
                  <a:srgbClr val="000099"/>
                </a:solidFill>
                <a:latin typeface="Times New Roman" panose="02020603050405020304" pitchFamily="18" charset="0"/>
                <a:cs typeface="Times New Roman" panose="02020603050405020304" pitchFamily="18" charset="0"/>
              </a:rPr>
              <a:t> </a:t>
            </a:r>
            <a:r>
              <a:rPr lang="en-US" sz="2800" b="1" dirty="0" err="1" smtClean="0">
                <a:solidFill>
                  <a:srgbClr val="000099"/>
                </a:solidFill>
                <a:latin typeface="Times New Roman" panose="02020603050405020304" pitchFamily="18" charset="0"/>
                <a:cs typeface="Times New Roman" panose="02020603050405020304" pitchFamily="18" charset="0"/>
              </a:rPr>
              <a:t>là</a:t>
            </a:r>
            <a:r>
              <a:rPr lang="en-US" sz="2800" b="1" dirty="0" smtClean="0">
                <a:solidFill>
                  <a:srgbClr val="000099"/>
                </a:solidFill>
                <a:latin typeface="Times New Roman" panose="02020603050405020304" pitchFamily="18" charset="0"/>
                <a:cs typeface="Times New Roman" panose="02020603050405020304" pitchFamily="18" charset="0"/>
              </a:rPr>
              <a:t> </a:t>
            </a:r>
            <a:r>
              <a:rPr lang="en-US" sz="2800" b="1" dirty="0" err="1" smtClean="0">
                <a:solidFill>
                  <a:srgbClr val="000099"/>
                </a:solidFill>
                <a:latin typeface="Times New Roman" panose="02020603050405020304" pitchFamily="18" charset="0"/>
                <a:cs typeface="Times New Roman" panose="02020603050405020304" pitchFamily="18" charset="0"/>
              </a:rPr>
              <a:t>ai</a:t>
            </a:r>
            <a:r>
              <a:rPr lang="en-US" sz="2800" b="1" dirty="0" smtClean="0">
                <a:solidFill>
                  <a:srgbClr val="000099"/>
                </a:solidFill>
                <a:latin typeface="Times New Roman" panose="02020603050405020304" pitchFamily="18" charset="0"/>
                <a:cs typeface="Times New Roman" panose="02020603050405020304" pitchFamily="18" charset="0"/>
              </a:rPr>
              <a:t>?</a:t>
            </a:r>
            <a:endParaRPr lang="en-US" sz="28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60773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12 zalo Nguyen Thuan"/>
          <p:cNvSpPr/>
          <p:nvPr/>
        </p:nvSpPr>
        <p:spPr>
          <a:xfrm>
            <a:off x="625929" y="256248"/>
            <a:ext cx="7892143" cy="2871416"/>
          </a:xfrm>
          <a:prstGeom prst="snip2DiagRect">
            <a:avLst/>
          </a:prstGeom>
          <a:solidFill>
            <a:srgbClr val="0088B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800" b="1" kern="1200" dirty="0" err="1" smtClean="0">
                <a:solidFill>
                  <a:prstClr val="white"/>
                </a:solidFill>
                <a:latin typeface="Cambria" panose="02040503050406030204" pitchFamily="18" charset="0"/>
                <a:ea typeface="Cambria" panose="02040503050406030204" pitchFamily="18" charset="0"/>
                <a:cs typeface="Catamaran" panose="020B0604020202020204" charset="0"/>
              </a:rPr>
              <a:t>Câu</a:t>
            </a:r>
            <a:r>
              <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rPr>
              <a:t> 1. </a:t>
            </a:r>
            <a:r>
              <a:rPr lang="en-US" sz="2800" b="1" kern="1200" dirty="0" err="1" smtClean="0">
                <a:solidFill>
                  <a:prstClr val="white"/>
                </a:solidFill>
                <a:latin typeface="Cambria" panose="02040503050406030204" pitchFamily="18" charset="0"/>
                <a:ea typeface="Cambria" panose="02040503050406030204" pitchFamily="18" charset="0"/>
                <a:cs typeface="Catamaran" panose="020B0604020202020204" charset="0"/>
              </a:rPr>
              <a:t>Hạt</a:t>
            </a:r>
            <a:r>
              <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rPr>
              <a:t> </a:t>
            </a:r>
            <a:r>
              <a:rPr lang="en-US" sz="2800" b="1" kern="1200" dirty="0" err="1" smtClean="0">
                <a:solidFill>
                  <a:prstClr val="white"/>
                </a:solidFill>
                <a:latin typeface="Cambria" panose="02040503050406030204" pitchFamily="18" charset="0"/>
                <a:ea typeface="Cambria" panose="02040503050406030204" pitchFamily="18" charset="0"/>
                <a:cs typeface="Catamaran" panose="020B0604020202020204" charset="0"/>
              </a:rPr>
              <a:t>nhân</a:t>
            </a:r>
            <a:r>
              <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rPr>
              <a:t> </a:t>
            </a:r>
            <a:r>
              <a:rPr lang="en-US" sz="2800" b="1" kern="1200" dirty="0" err="1" smtClean="0">
                <a:solidFill>
                  <a:prstClr val="white"/>
                </a:solidFill>
                <a:latin typeface="Cambria" panose="02040503050406030204" pitchFamily="18" charset="0"/>
                <a:ea typeface="Cambria" panose="02040503050406030204" pitchFamily="18" charset="0"/>
                <a:cs typeface="Catamaran" panose="020B0604020202020204" charset="0"/>
              </a:rPr>
              <a:t>nguyên</a:t>
            </a:r>
            <a:r>
              <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rPr>
              <a:t> </a:t>
            </a:r>
            <a:r>
              <a:rPr lang="en-US" sz="2800" b="1" kern="1200" dirty="0" err="1" smtClean="0">
                <a:solidFill>
                  <a:prstClr val="white"/>
                </a:solidFill>
                <a:latin typeface="Cambria" panose="02040503050406030204" pitchFamily="18" charset="0"/>
                <a:ea typeface="Cambria" panose="02040503050406030204" pitchFamily="18" charset="0"/>
                <a:cs typeface="Catamaran" panose="020B0604020202020204" charset="0"/>
              </a:rPr>
              <a:t>tử</a:t>
            </a:r>
            <a:r>
              <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rPr>
              <a:t> </a:t>
            </a:r>
            <a:r>
              <a:rPr lang="en-US" sz="2800" b="1" kern="1200" dirty="0" err="1" smtClean="0">
                <a:solidFill>
                  <a:prstClr val="white"/>
                </a:solidFill>
                <a:latin typeface="Cambria" panose="02040503050406030204" pitchFamily="18" charset="0"/>
                <a:ea typeface="Cambria" panose="02040503050406030204" pitchFamily="18" charset="0"/>
                <a:cs typeface="Catamaran" panose="020B0604020202020204" charset="0"/>
              </a:rPr>
              <a:t>được</a:t>
            </a:r>
            <a:r>
              <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rPr>
              <a:t> </a:t>
            </a:r>
            <a:r>
              <a:rPr lang="en-US" sz="2800" b="1" kern="1200" dirty="0" err="1" smtClean="0">
                <a:solidFill>
                  <a:prstClr val="white"/>
                </a:solidFill>
                <a:latin typeface="Cambria" panose="02040503050406030204" pitchFamily="18" charset="0"/>
                <a:ea typeface="Cambria" panose="02040503050406030204" pitchFamily="18" charset="0"/>
                <a:cs typeface="Catamaran" panose="020B0604020202020204" charset="0"/>
              </a:rPr>
              <a:t>cấu</a:t>
            </a:r>
            <a:r>
              <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rPr>
              <a:t> </a:t>
            </a:r>
            <a:r>
              <a:rPr lang="en-US" sz="2800" b="1" kern="1200" dirty="0" err="1" smtClean="0">
                <a:solidFill>
                  <a:prstClr val="white"/>
                </a:solidFill>
                <a:latin typeface="Cambria" panose="02040503050406030204" pitchFamily="18" charset="0"/>
                <a:ea typeface="Cambria" panose="02040503050406030204" pitchFamily="18" charset="0"/>
                <a:cs typeface="Catamaran" panose="020B0604020202020204" charset="0"/>
              </a:rPr>
              <a:t>tạo</a:t>
            </a:r>
            <a:r>
              <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rPr>
              <a:t> </a:t>
            </a:r>
            <a:r>
              <a:rPr lang="en-US" sz="2800" b="1" kern="1200" dirty="0" err="1" smtClean="0">
                <a:solidFill>
                  <a:prstClr val="white"/>
                </a:solidFill>
                <a:latin typeface="Cambria" panose="02040503050406030204" pitchFamily="18" charset="0"/>
                <a:ea typeface="Cambria" panose="02040503050406030204" pitchFamily="18" charset="0"/>
                <a:cs typeface="Catamaran" panose="020B0604020202020204" charset="0"/>
              </a:rPr>
              <a:t>từ</a:t>
            </a:r>
            <a:endPar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endParaRPr>
          </a:p>
          <a:p>
            <a:pPr defTabSz="685800">
              <a:buClrTx/>
            </a:pPr>
            <a:r>
              <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rPr>
              <a:t>A. nucleon </a:t>
            </a:r>
            <a:r>
              <a:rPr lang="en-US" sz="2800" b="1" kern="1200" dirty="0" err="1" smtClean="0">
                <a:solidFill>
                  <a:prstClr val="white"/>
                </a:solidFill>
                <a:latin typeface="Cambria" panose="02040503050406030204" pitchFamily="18" charset="0"/>
                <a:ea typeface="Cambria" panose="02040503050406030204" pitchFamily="18" charset="0"/>
                <a:cs typeface="Catamaran" panose="020B0604020202020204" charset="0"/>
              </a:rPr>
              <a:t>và</a:t>
            </a:r>
            <a:r>
              <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rPr>
              <a:t> electro.</a:t>
            </a:r>
          </a:p>
          <a:p>
            <a:pPr defTabSz="685800">
              <a:buClrTx/>
            </a:pPr>
            <a:r>
              <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rPr>
              <a:t>B. neutron </a:t>
            </a:r>
            <a:r>
              <a:rPr lang="en-US" sz="2800" b="1" kern="1200" dirty="0" err="1" smtClean="0">
                <a:solidFill>
                  <a:prstClr val="white"/>
                </a:solidFill>
                <a:latin typeface="Cambria" panose="02040503050406030204" pitchFamily="18" charset="0"/>
                <a:ea typeface="Cambria" panose="02040503050406030204" pitchFamily="18" charset="0"/>
                <a:cs typeface="Catamaran" panose="020B0604020202020204" charset="0"/>
              </a:rPr>
              <a:t>và</a:t>
            </a:r>
            <a:r>
              <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rPr>
              <a:t> electro.</a:t>
            </a:r>
          </a:p>
          <a:p>
            <a:pPr defTabSz="685800">
              <a:buClrTx/>
            </a:pPr>
            <a:r>
              <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rPr>
              <a:t>C. proton </a:t>
            </a:r>
            <a:r>
              <a:rPr lang="en-US" sz="2800" b="1" kern="1200" dirty="0" err="1" smtClean="0">
                <a:solidFill>
                  <a:prstClr val="white"/>
                </a:solidFill>
                <a:latin typeface="Cambria" panose="02040503050406030204" pitchFamily="18" charset="0"/>
                <a:ea typeface="Cambria" panose="02040503050406030204" pitchFamily="18" charset="0"/>
                <a:cs typeface="Catamaran" panose="020B0604020202020204" charset="0"/>
              </a:rPr>
              <a:t>và</a:t>
            </a:r>
            <a:r>
              <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rPr>
              <a:t> nucleon.</a:t>
            </a:r>
          </a:p>
          <a:p>
            <a:pPr defTabSz="685800">
              <a:buClrTx/>
            </a:pPr>
            <a:r>
              <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rPr>
              <a:t>D. neutron </a:t>
            </a:r>
            <a:r>
              <a:rPr lang="en-US" sz="2800" b="1" kern="1200" dirty="0" err="1" smtClean="0">
                <a:solidFill>
                  <a:prstClr val="white"/>
                </a:solidFill>
                <a:latin typeface="Cambria" panose="02040503050406030204" pitchFamily="18" charset="0"/>
                <a:ea typeface="Cambria" panose="02040503050406030204" pitchFamily="18" charset="0"/>
                <a:cs typeface="Catamaran" panose="020B0604020202020204" charset="0"/>
              </a:rPr>
              <a:t>và</a:t>
            </a:r>
            <a:r>
              <a:rPr lang="en-US" sz="2800" b="1" kern="1200" dirty="0" smtClean="0">
                <a:solidFill>
                  <a:prstClr val="white"/>
                </a:solidFill>
                <a:latin typeface="Cambria" panose="02040503050406030204" pitchFamily="18" charset="0"/>
                <a:ea typeface="Cambria" panose="02040503050406030204" pitchFamily="18" charset="0"/>
                <a:cs typeface="Catamaran" panose="020B0604020202020204" charset="0"/>
              </a:rPr>
              <a:t> proton.</a:t>
            </a:r>
          </a:p>
          <a:p>
            <a:pPr marL="514350" indent="-514350" defTabSz="685800">
              <a:buClrTx/>
              <a:buAutoNum type="alphaUcPeriod"/>
            </a:pPr>
            <a:endPar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endParaRPr>
          </a:p>
        </p:txBody>
      </p:sp>
      <p:sp>
        <p:nvSpPr>
          <p:cNvPr id="50" name="Snip Diagonal Corner Rectangle 49" descr="n212 zalo Nguyen Thuan"/>
          <p:cNvSpPr/>
          <p:nvPr/>
        </p:nvSpPr>
        <p:spPr>
          <a:xfrm>
            <a:off x="2988623" y="4319608"/>
            <a:ext cx="3166753" cy="649905"/>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smtClean="0">
                <a:solidFill>
                  <a:srgbClr val="FF0000"/>
                </a:solidFill>
                <a:latin typeface="Cambria" panose="02040503050406030204" pitchFamily="18" charset="0"/>
                <a:ea typeface="Cambria" panose="02040503050406030204" pitchFamily="18" charset="0"/>
              </a:rPr>
              <a:t>D</a:t>
            </a:r>
            <a:endParaRPr lang="en-US" sz="2400" b="1" kern="1200" dirty="0">
              <a:solidFill>
                <a:srgbClr val="FF0000"/>
              </a:solidFill>
              <a:latin typeface="Cambria" panose="02040503050406030204" pitchFamily="18" charset="0"/>
              <a:ea typeface="Cambria" panose="02040503050406030204" pitchFamily="18" charset="0"/>
            </a:endParaRPr>
          </a:p>
        </p:txBody>
      </p:sp>
      <p:pic>
        <p:nvPicPr>
          <p:cNvPr id="46" name="Picture 45" descr="n212 zalo Nguyen Thua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1153"/>
            <a:ext cx="1800225" cy="1101152"/>
          </a:xfrm>
          <a:prstGeom prst="rect">
            <a:avLst/>
          </a:prstGeom>
        </p:spPr>
      </p:pic>
      <p:pic>
        <p:nvPicPr>
          <p:cNvPr id="4098" name="Picture 2" descr="n212 zalo Nguyen Thuan">
            <a:extLst>
              <a:ext uri="{FF2B5EF4-FFF2-40B4-BE49-F238E27FC236}">
                <a16:creationId xmlns:a16="http://schemas.microsoft.com/office/drawing/2014/main" xmlns="" id="{F37A2BEF-6AD3-4D4F-B7B7-D292FB2A01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072" y="2874655"/>
            <a:ext cx="3018895" cy="2012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127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0" name="Snip Diagonal Corner Rectangle 39" descr="n212 zalo Nguyen Thuan"/>
              <p:cNvSpPr/>
              <p:nvPr/>
            </p:nvSpPr>
            <p:spPr>
              <a:xfrm>
                <a:off x="530492" y="443284"/>
                <a:ext cx="8055096" cy="2593082"/>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43000"/>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Câu 2.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Kí</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hiệu</a:t>
                </a:r>
                <a:r>
                  <a:rPr lang="en-US" alt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nguyên</a:t>
                </a:r>
                <a:r>
                  <a:rPr lang="en-US" alt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tử</a:t>
                </a:r>
                <a:r>
                  <a:rPr lang="en-US" alt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sPre>
                      <m:sPrePr>
                        <m:ctrlPr>
                          <a:rPr lang="en-US" altLang="en-US" sz="2800" b="1" i="1">
                            <a:solidFill>
                              <a:schemeClr val="bg1"/>
                            </a:solidFill>
                            <a:latin typeface="Cambria Math"/>
                            <a:cs typeface="Arial" panose="020B0604020202020204" pitchFamily="34" charset="0"/>
                          </a:rPr>
                        </m:ctrlPr>
                      </m:sPrePr>
                      <m:sub>
                        <m:r>
                          <a:rPr lang="en-US" altLang="en-US" sz="2800" b="1" i="1">
                            <a:solidFill>
                              <a:schemeClr val="bg1"/>
                            </a:solidFill>
                            <a:latin typeface="Cambria Math" panose="02040503050406030204" pitchFamily="18" charset="0"/>
                            <a:cs typeface="Arial" panose="020B0604020202020204" pitchFamily="34" charset="0"/>
                          </a:rPr>
                          <m:t>𝒁</m:t>
                        </m:r>
                      </m:sub>
                      <m:sup>
                        <m:r>
                          <a:rPr lang="en-US" sz="2800" b="1" i="1">
                            <a:solidFill>
                              <a:schemeClr val="bg1"/>
                            </a:solidFill>
                            <a:latin typeface="Cambria Math" panose="02040503050406030204" pitchFamily="18" charset="0"/>
                          </a:rPr>
                          <m:t>𝑨</m:t>
                        </m:r>
                      </m:sup>
                      <m:e>
                        <m:r>
                          <a:rPr lang="en-US" sz="2800" b="1" i="1">
                            <a:solidFill>
                              <a:schemeClr val="bg1"/>
                            </a:solidFill>
                            <a:latin typeface="Cambria Math" panose="02040503050406030204" pitchFamily="18" charset="0"/>
                          </a:rPr>
                          <m:t>𝑿</m:t>
                        </m:r>
                        <m:r>
                          <a:rPr lang="en-US" sz="2800" b="1" i="1">
                            <a:solidFill>
                              <a:schemeClr val="bg1"/>
                            </a:solidFill>
                            <a:latin typeface="Cambria Math" panose="02040503050406030204" pitchFamily="18" charset="0"/>
                          </a:rPr>
                          <m:t> </m:t>
                        </m:r>
                      </m:e>
                    </m:sPre>
                  </m:oMath>
                </a14:m>
                <a:r>
                  <a:rPr lang="en-US" alt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cho</a:t>
                </a:r>
                <a:r>
                  <a:rPr lang="en-US" alt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biết</a:t>
                </a:r>
                <a:r>
                  <a:rPr lang="en-US" alt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những</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gì</a:t>
                </a:r>
                <a:r>
                  <a:rPr lang="en-US" alt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vi-VN"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về</a:t>
                </a:r>
                <a:r>
                  <a:rPr lang="vi-VN" alt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nguyên</a:t>
                </a:r>
                <a:r>
                  <a:rPr lang="en-US" alt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tố</a:t>
                </a:r>
                <a:r>
                  <a:rPr lang="en-US" alt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hoá</a:t>
                </a:r>
                <a:r>
                  <a:rPr lang="en-US" alt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bg1"/>
                    </a:solidFill>
                    <a:latin typeface="Cambria" panose="02040503050406030204" pitchFamily="18" charset="0"/>
                    <a:ea typeface="Cambria" panose="02040503050406030204" pitchFamily="18" charset="0"/>
                    <a:cs typeface="Arial" panose="020B0604020202020204" pitchFamily="34" charset="0"/>
                  </a:rPr>
                  <a:t>học</a:t>
                </a:r>
                <a:r>
                  <a:rPr lang="en-US" altLang="en-US" sz="28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X?</a:t>
                </a:r>
              </a:p>
              <a:p>
                <a:pPr defTabSz="1143000"/>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A. Số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hiệu</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nguyên</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tử</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và</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khối</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a:t>
                </a:r>
              </a:p>
              <a:p>
                <a:pPr defTabSz="1143000"/>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B.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Nguyên</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tử</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khối</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trung</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bình</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của</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nguyên</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tử</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a:t>
                </a:r>
              </a:p>
              <a:p>
                <a:pPr defTabSz="1143000"/>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C.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Chỉ</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biết</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khối</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của</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nguyên</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tử</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a:t>
                </a:r>
              </a:p>
              <a:p>
                <a:pPr defTabSz="1143000"/>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D.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Chỉ</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biết</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hiệu</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nguyên</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tử</a:t>
                </a:r>
                <a:r>
                  <a:rPr lang="en-US" altLang="en-US" sz="2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a:t>
                </a:r>
                <a:endParaRPr lang="en-US" altLang="en-US" sz="28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40" name="Snip Diagonal Corner Rectangle 39" descr="n212 zalo Nguyen Thuan"/>
              <p:cNvSpPr>
                <a:spLocks noRot="1" noChangeAspect="1" noMove="1" noResize="1" noEditPoints="1" noAdjustHandles="1" noChangeArrowheads="1" noChangeShapeType="1" noTextEdit="1"/>
              </p:cNvSpPr>
              <p:nvPr/>
            </p:nvSpPr>
            <p:spPr>
              <a:xfrm>
                <a:off x="530492" y="443284"/>
                <a:ext cx="8055096" cy="2593082"/>
              </a:xfrm>
              <a:prstGeom prst="snip2DiagRect">
                <a:avLst/>
              </a:prstGeom>
              <a:blipFill>
                <a:blip r:embed="rId4"/>
                <a:stretch>
                  <a:fillRect t="-3529" b="-8235"/>
                </a:stretch>
              </a:blipFill>
              <a:ln>
                <a:noFill/>
              </a:ln>
            </p:spPr>
            <p:txBody>
              <a:bodyPr/>
              <a:lstStyle/>
              <a:p>
                <a:r>
                  <a:rPr lang="en-US">
                    <a:noFill/>
                  </a:rPr>
                  <a:t> </a:t>
                </a:r>
              </a:p>
            </p:txBody>
          </p:sp>
        </mc:Fallback>
      </mc:AlternateContent>
      <p:sp>
        <p:nvSpPr>
          <p:cNvPr id="50" name="Snip Diagonal Corner Rectangle 49" descr="n212 zalo Nguyen Thuan"/>
          <p:cNvSpPr/>
          <p:nvPr/>
        </p:nvSpPr>
        <p:spPr>
          <a:xfrm>
            <a:off x="2598275" y="4174131"/>
            <a:ext cx="4563143" cy="560951"/>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a:solidFill>
                  <a:srgbClr val="FF0000"/>
                </a:solidFill>
                <a:latin typeface="Cambria" panose="02040503050406030204" pitchFamily="18" charset="0"/>
                <a:ea typeface="Cambria" panose="02040503050406030204" pitchFamily="18" charset="0"/>
              </a:rPr>
              <a:t>A</a:t>
            </a:r>
          </a:p>
        </p:txBody>
      </p:sp>
      <p:pic>
        <p:nvPicPr>
          <p:cNvPr id="46" name="Picture 45" descr="n212 zalo Nguyen Thuan">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5122" name="Picture 2" descr="n212 zalo Nguyen Thuan">
            <a:extLst>
              <a:ext uri="{FF2B5EF4-FFF2-40B4-BE49-F238E27FC236}">
                <a16:creationId xmlns:a16="http://schemas.microsoft.com/office/drawing/2014/main" xmlns="" id="{3E89229D-DCB4-4296-BF8A-984827024D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827" y="2758418"/>
            <a:ext cx="3241649" cy="216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3492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12 zalo Nguyen Thuan"/>
          <p:cNvSpPr/>
          <p:nvPr/>
        </p:nvSpPr>
        <p:spPr>
          <a:xfrm>
            <a:off x="625929" y="0"/>
            <a:ext cx="7925789" cy="2924355"/>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2800" dirty="0">
                <a:solidFill>
                  <a:schemeClr val="bg1"/>
                </a:solidFill>
                <a:latin typeface="Cambria" panose="02040503050406030204" pitchFamily="18" charset="0"/>
                <a:ea typeface="Cambria" panose="02040503050406030204" pitchFamily="18" charset="0"/>
              </a:rPr>
              <a:t>Câu 3: </a:t>
            </a:r>
            <a:r>
              <a:rPr lang="en-US" sz="2800" dirty="0" err="1">
                <a:solidFill>
                  <a:schemeClr val="bg1"/>
                </a:solidFill>
                <a:latin typeface="Cambria" panose="02040503050406030204" pitchFamily="18" charset="0"/>
                <a:ea typeface="Cambria" panose="02040503050406030204" pitchFamily="18" charset="0"/>
              </a:rPr>
              <a:t>Đồng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vị</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là</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những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nguyên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tử</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mà</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hạt</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nhân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có</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đặc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điểm</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gì</a:t>
            </a:r>
            <a:r>
              <a:rPr lang="en-US" sz="2800" dirty="0" smtClean="0">
                <a:solidFill>
                  <a:schemeClr val="bg1"/>
                </a:solidFill>
                <a:latin typeface="Cambria" panose="02040503050406030204" pitchFamily="18" charset="0"/>
                <a:ea typeface="Cambria" panose="02040503050406030204" pitchFamily="18" charset="0"/>
              </a:rPr>
              <a:t>?</a:t>
            </a:r>
          </a:p>
          <a:p>
            <a:pPr defTabSz="1371600"/>
            <a:r>
              <a:rPr lang="en-US" sz="2800" dirty="0" smtClean="0">
                <a:solidFill>
                  <a:schemeClr val="bg1"/>
                </a:solidFill>
                <a:latin typeface="Cambria" panose="02040503050406030204" pitchFamily="18" charset="0"/>
                <a:ea typeface="Cambria" panose="02040503050406030204" pitchFamily="18" charset="0"/>
              </a:rPr>
              <a:t>A. Số </a:t>
            </a:r>
            <a:r>
              <a:rPr lang="en-US" sz="2800" dirty="0">
                <a:solidFill>
                  <a:schemeClr val="bg1"/>
                </a:solidFill>
                <a:latin typeface="Cambria" panose="02040503050406030204" pitchFamily="18" charset="0"/>
                <a:ea typeface="Cambria" panose="02040503050406030204" pitchFamily="18" charset="0"/>
              </a:rPr>
              <a:t>proton Z </a:t>
            </a:r>
            <a:r>
              <a:rPr lang="en-US" sz="2800" dirty="0" err="1">
                <a:solidFill>
                  <a:schemeClr val="bg1"/>
                </a:solidFill>
                <a:latin typeface="Cambria" panose="02040503050406030204" pitchFamily="18" charset="0"/>
                <a:ea typeface="Cambria" panose="02040503050406030204" pitchFamily="18" charset="0"/>
              </a:rPr>
              <a:t>và</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số</a:t>
            </a:r>
            <a:r>
              <a:rPr lang="en-US" sz="2800" dirty="0">
                <a:solidFill>
                  <a:schemeClr val="bg1"/>
                </a:solidFill>
                <a:latin typeface="Cambria" panose="02040503050406030204" pitchFamily="18" charset="0"/>
                <a:ea typeface="Cambria" panose="02040503050406030204" pitchFamily="18" charset="0"/>
              </a:rPr>
              <a:t> neutron N </a:t>
            </a:r>
            <a:r>
              <a:rPr lang="en-US" sz="2800" dirty="0" err="1">
                <a:solidFill>
                  <a:schemeClr val="bg1"/>
                </a:solidFill>
                <a:latin typeface="Cambria" panose="02040503050406030204" pitchFamily="18" charset="0"/>
                <a:ea typeface="Cambria" panose="02040503050406030204" pitchFamily="18" charset="0"/>
              </a:rPr>
              <a:t>giống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nhau</a:t>
            </a:r>
            <a:endParaRPr lang="en-US" sz="2800" dirty="0">
              <a:solidFill>
                <a:schemeClr val="bg1"/>
              </a:solidFill>
              <a:latin typeface="Cambria" panose="02040503050406030204" pitchFamily="18" charset="0"/>
              <a:ea typeface="Cambria" panose="02040503050406030204" pitchFamily="18" charset="0"/>
            </a:endParaRPr>
          </a:p>
          <a:p>
            <a:pPr defTabSz="1371600"/>
            <a:r>
              <a:rPr lang="en-US" sz="2800" dirty="0" smtClean="0">
                <a:solidFill>
                  <a:schemeClr val="bg1"/>
                </a:solidFill>
                <a:latin typeface="Cambria" panose="02040503050406030204" pitchFamily="18" charset="0"/>
                <a:ea typeface="Cambria" panose="02040503050406030204" pitchFamily="18" charset="0"/>
              </a:rPr>
              <a:t>B. </a:t>
            </a:r>
            <a:r>
              <a:rPr lang="en-US" sz="2800" dirty="0" err="1" smtClean="0">
                <a:solidFill>
                  <a:schemeClr val="bg1"/>
                </a:solidFill>
                <a:latin typeface="Cambria" panose="02040503050406030204" pitchFamily="18" charset="0"/>
                <a:ea typeface="Cambria" panose="02040503050406030204" pitchFamily="18" charset="0"/>
              </a:rPr>
              <a:t>Khác</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số</a:t>
            </a:r>
            <a:r>
              <a:rPr lang="en-US" sz="2800" dirty="0">
                <a:solidFill>
                  <a:schemeClr val="bg1"/>
                </a:solidFill>
                <a:latin typeface="Cambria" panose="02040503050406030204" pitchFamily="18" charset="0"/>
                <a:ea typeface="Cambria" panose="02040503050406030204" pitchFamily="18" charset="0"/>
              </a:rPr>
              <a:t> proton Z, </a:t>
            </a:r>
            <a:r>
              <a:rPr lang="en-US" sz="2800" dirty="0" err="1">
                <a:solidFill>
                  <a:schemeClr val="bg1"/>
                </a:solidFill>
                <a:latin typeface="Cambria" panose="02040503050406030204" pitchFamily="18" charset="0"/>
                <a:ea typeface="Cambria" panose="02040503050406030204" pitchFamily="18" charset="0"/>
              </a:rPr>
              <a:t>cùng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số</a:t>
            </a:r>
            <a:r>
              <a:rPr lang="en-US" sz="2800" dirty="0">
                <a:solidFill>
                  <a:schemeClr val="bg1"/>
                </a:solidFill>
                <a:latin typeface="Cambria" panose="02040503050406030204" pitchFamily="18" charset="0"/>
                <a:ea typeface="Cambria" panose="02040503050406030204" pitchFamily="18" charset="0"/>
              </a:rPr>
              <a:t> neutron N</a:t>
            </a:r>
          </a:p>
          <a:p>
            <a:pPr defTabSz="1371600"/>
            <a:r>
              <a:rPr lang="en-US" sz="2800" dirty="0" smtClean="0">
                <a:solidFill>
                  <a:schemeClr val="bg1"/>
                </a:solidFill>
                <a:latin typeface="Cambria" panose="02040503050406030204" pitchFamily="18" charset="0"/>
                <a:ea typeface="Cambria" panose="02040503050406030204" pitchFamily="18" charset="0"/>
              </a:rPr>
              <a:t>C. </a:t>
            </a:r>
            <a:r>
              <a:rPr lang="en-US" sz="2800" dirty="0" err="1" smtClean="0">
                <a:solidFill>
                  <a:schemeClr val="bg1"/>
                </a:solidFill>
                <a:latin typeface="Cambria" panose="02040503050406030204" pitchFamily="18" charset="0"/>
                <a:ea typeface="Cambria" panose="02040503050406030204" pitchFamily="18" charset="0"/>
              </a:rPr>
              <a:t>Có</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cùng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số</a:t>
            </a:r>
            <a:r>
              <a:rPr lang="en-US" sz="2800" dirty="0">
                <a:solidFill>
                  <a:schemeClr val="bg1"/>
                </a:solidFill>
                <a:latin typeface="Cambria" panose="02040503050406030204" pitchFamily="18" charset="0"/>
                <a:ea typeface="Cambria" panose="02040503050406030204" pitchFamily="18" charset="0"/>
              </a:rPr>
              <a:t> proton Z, </a:t>
            </a:r>
            <a:r>
              <a:rPr lang="en-US" sz="2800" dirty="0" err="1">
                <a:solidFill>
                  <a:schemeClr val="bg1"/>
                </a:solidFill>
                <a:latin typeface="Cambria" panose="02040503050406030204" pitchFamily="18" charset="0"/>
                <a:ea typeface="Cambria" panose="02040503050406030204" pitchFamily="18" charset="0"/>
              </a:rPr>
              <a:t>khác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số</a:t>
            </a:r>
            <a:r>
              <a:rPr lang="en-US" sz="2800" dirty="0">
                <a:solidFill>
                  <a:schemeClr val="bg1"/>
                </a:solidFill>
                <a:latin typeface="Cambria" panose="02040503050406030204" pitchFamily="18" charset="0"/>
                <a:ea typeface="Cambria" panose="02040503050406030204" pitchFamily="18" charset="0"/>
              </a:rPr>
              <a:t> neutron N</a:t>
            </a:r>
          </a:p>
          <a:p>
            <a:pPr defTabSz="1371600"/>
            <a:r>
              <a:rPr lang="en-US" sz="2800" dirty="0" smtClean="0">
                <a:solidFill>
                  <a:schemeClr val="bg1"/>
                </a:solidFill>
                <a:latin typeface="Cambria" panose="02040503050406030204" pitchFamily="18" charset="0"/>
                <a:ea typeface="Cambria" panose="02040503050406030204" pitchFamily="18" charset="0"/>
              </a:rPr>
              <a:t>D. </a:t>
            </a:r>
            <a:r>
              <a:rPr lang="en-US" sz="2800" dirty="0" err="1" smtClean="0">
                <a:solidFill>
                  <a:schemeClr val="bg1"/>
                </a:solidFill>
                <a:latin typeface="Cambria" panose="02040503050406030204" pitchFamily="18" charset="0"/>
                <a:ea typeface="Cambria" panose="02040503050406030204" pitchFamily="18" charset="0"/>
              </a:rPr>
              <a:t>Có</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khối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lượng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nguyên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tử</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bằng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nhau</a:t>
            </a:r>
            <a:endParaRPr lang="en-US" sz="2800" dirty="0">
              <a:solidFill>
                <a:schemeClr val="bg1"/>
              </a:solidFill>
              <a:latin typeface="Cambria" panose="02040503050406030204" pitchFamily="18" charset="0"/>
              <a:ea typeface="Cambria" panose="02040503050406030204" pitchFamily="18" charset="0"/>
            </a:endParaRPr>
          </a:p>
          <a:p>
            <a:pPr defTabSz="1371600"/>
            <a:endParaRPr lang="en-US" sz="2800" dirty="0">
              <a:solidFill>
                <a:schemeClr val="bg1"/>
              </a:solidFill>
              <a:latin typeface="Cambria" panose="02040503050406030204" pitchFamily="18" charset="0"/>
              <a:ea typeface="Cambria" panose="02040503050406030204" pitchFamily="18" charset="0"/>
            </a:endParaRPr>
          </a:p>
        </p:txBody>
      </p:sp>
      <p:sp>
        <p:nvSpPr>
          <p:cNvPr id="50" name="Snip Diagonal Corner Rectangle 49" descr="n212 zalo Nguyen Thuan"/>
          <p:cNvSpPr/>
          <p:nvPr/>
        </p:nvSpPr>
        <p:spPr>
          <a:xfrm>
            <a:off x="3272760" y="4034266"/>
            <a:ext cx="2505743" cy="1023977"/>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smtClean="0">
                <a:solidFill>
                  <a:srgbClr val="FF0000"/>
                </a:solidFill>
                <a:latin typeface="Cambria" panose="02040503050406030204" pitchFamily="18" charset="0"/>
                <a:ea typeface="Cambria" panose="02040503050406030204" pitchFamily="18" charset="0"/>
              </a:rPr>
              <a:t>c</a:t>
            </a:r>
            <a:endParaRPr lang="en-US" sz="3200" b="1" kern="1200" dirty="0">
              <a:solidFill>
                <a:srgbClr val="FF0000"/>
              </a:solidFill>
              <a:latin typeface="Cambria" panose="02040503050406030204" pitchFamily="18" charset="0"/>
              <a:ea typeface="Cambria" panose="02040503050406030204" pitchFamily="18" charset="0"/>
            </a:endParaRPr>
          </a:p>
        </p:txBody>
      </p:sp>
      <p:pic>
        <p:nvPicPr>
          <p:cNvPr id="46" name="Picture 45" descr="n212 zalo Nguyen Thua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34266"/>
            <a:ext cx="1800225" cy="1101152"/>
          </a:xfrm>
          <a:prstGeom prst="rect">
            <a:avLst/>
          </a:prstGeom>
        </p:spPr>
      </p:pic>
      <p:pic>
        <p:nvPicPr>
          <p:cNvPr id="6146" name="Picture 2" descr="n212 zalo Nguyen Thuan">
            <a:extLst>
              <a:ext uri="{FF2B5EF4-FFF2-40B4-BE49-F238E27FC236}">
                <a16:creationId xmlns:a16="http://schemas.microsoft.com/office/drawing/2014/main" xmlns="" id="{DC03D7F5-0598-4E21-9723-3DCF26F45F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58" y="2667000"/>
            <a:ext cx="3252447" cy="216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156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0" name="Snip Diagonal Corner Rectangle 39" descr="n212 zalo Nguyen Thuan"/>
              <p:cNvSpPr/>
              <p:nvPr/>
            </p:nvSpPr>
            <p:spPr>
              <a:xfrm>
                <a:off x="611969" y="0"/>
                <a:ext cx="7892143" cy="2923609"/>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2800" dirty="0" smtClean="0">
                    <a:solidFill>
                      <a:schemeClr val="bg1"/>
                    </a:solidFill>
                    <a:latin typeface="Cambria" panose="02040503050406030204" pitchFamily="18" charset="0"/>
                    <a:ea typeface="Cambria" panose="02040503050406030204" pitchFamily="18" charset="0"/>
                  </a:rPr>
                  <a:t>Câu 4: </a:t>
                </a:r>
                <a:r>
                  <a:rPr lang="en-US" sz="2800" dirty="0">
                    <a:solidFill>
                      <a:schemeClr val="bg1"/>
                    </a:solidFill>
                    <a:latin typeface="Cambria" panose="02040503050406030204" pitchFamily="18" charset="0"/>
                    <a:ea typeface="Cambria" panose="02040503050406030204" pitchFamily="18" charset="0"/>
                  </a:rPr>
                  <a:t>Số </a:t>
                </a:r>
                <a:r>
                  <a:rPr lang="en-US" sz="2800" dirty="0" err="1">
                    <a:solidFill>
                      <a:schemeClr val="bg1"/>
                    </a:solidFill>
                    <a:latin typeface="Cambria" panose="02040503050406030204" pitchFamily="18" charset="0"/>
                    <a:ea typeface="Cambria" panose="02040503050406030204" pitchFamily="18" charset="0"/>
                  </a:rPr>
                  <a:t>hiệu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nguyên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tử</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và</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số</a:t>
                </a:r>
                <a:r>
                  <a:rPr lang="en-US" sz="2800" dirty="0">
                    <a:solidFill>
                      <a:schemeClr val="bg1"/>
                    </a:solidFill>
                    <a:latin typeface="Cambria" panose="02040503050406030204" pitchFamily="18" charset="0"/>
                    <a:ea typeface="Cambria" panose="02040503050406030204" pitchFamily="18" charset="0"/>
                  </a:rPr>
                  <a:t> neutron </a:t>
                </a:r>
                <a:r>
                  <a:rPr lang="en-US" sz="2800" dirty="0" err="1">
                    <a:solidFill>
                      <a:schemeClr val="bg1"/>
                    </a:solidFill>
                    <a:latin typeface="Cambria" panose="02040503050406030204" pitchFamily="18" charset="0"/>
                    <a:ea typeface="Cambria" panose="02040503050406030204" pitchFamily="18" charset="0"/>
                  </a:rPr>
                  <a:t>của</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hạt</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nhân</a:t>
                </a:r>
                <a:r>
                  <a:rPr lang="en-US" sz="2800" dirty="0">
                    <a:solidFill>
                      <a:schemeClr val="bg1"/>
                    </a:solidFill>
                    <a:latin typeface="Cambria" panose="02040503050406030204" pitchFamily="18" charset="0"/>
                    <a:ea typeface="Cambria" panose="02040503050406030204" pitchFamily="18" charset="0"/>
                  </a:rPr>
                  <a:t> </a:t>
                </a:r>
                <a14:m>
                  <m:oMath xmlns:m="http://schemas.openxmlformats.org/officeDocument/2006/math">
                    <m:sPre>
                      <m:sPrePr>
                        <m:ctrlPr>
                          <a:rPr lang="en-US" sz="2800" i="1">
                            <a:solidFill>
                              <a:schemeClr val="bg1"/>
                            </a:solidFill>
                            <a:latin typeface="Cambria Math"/>
                            <a:ea typeface="Cambria" panose="02040503050406030204" pitchFamily="18" charset="0"/>
                          </a:rPr>
                        </m:ctrlPr>
                      </m:sPrePr>
                      <m:sub>
                        <m:r>
                          <a:rPr lang="en-US" sz="2800" b="0">
                            <a:solidFill>
                              <a:schemeClr val="bg1"/>
                            </a:solidFill>
                            <a:latin typeface="Cambria Math" panose="02040503050406030204" pitchFamily="18" charset="0"/>
                            <a:ea typeface="Cambria" panose="02040503050406030204" pitchFamily="18" charset="0"/>
                          </a:rPr>
                          <m:t>2</m:t>
                        </m:r>
                      </m:sub>
                      <m:sup>
                        <m:r>
                          <a:rPr lang="en-US" sz="2800" b="0">
                            <a:solidFill>
                              <a:schemeClr val="bg1"/>
                            </a:solidFill>
                            <a:latin typeface="Cambria Math" panose="02040503050406030204" pitchFamily="18" charset="0"/>
                          </a:rPr>
                          <m:t>4</m:t>
                        </m:r>
                      </m:sup>
                      <m:e>
                        <m:r>
                          <m:rPr>
                            <m:sty m:val="p"/>
                          </m:rPr>
                          <a:rPr lang="en-US" sz="2800" b="0">
                            <a:solidFill>
                              <a:schemeClr val="bg1"/>
                            </a:solidFill>
                            <a:latin typeface="Cambria Math" panose="02040503050406030204" pitchFamily="18" charset="0"/>
                          </a:rPr>
                          <m:t>He</m:t>
                        </m:r>
                      </m:e>
                    </m:sPre>
                  </m:oMath>
                </a14:m>
                <a:endParaRPr lang="en-US" sz="2800" dirty="0">
                  <a:solidFill>
                    <a:schemeClr val="bg1"/>
                  </a:solidFill>
                  <a:latin typeface="Cambria" panose="02040503050406030204" pitchFamily="18" charset="0"/>
                  <a:ea typeface="Cambria" panose="02040503050406030204" pitchFamily="18" charset="0"/>
                </a:endParaRPr>
              </a:p>
              <a:p>
                <a:pPr defTabSz="1371600"/>
                <a:r>
                  <a:rPr lang="en-US" sz="2800" dirty="0" smtClean="0">
                    <a:solidFill>
                      <a:schemeClr val="bg1"/>
                    </a:solidFill>
                    <a:latin typeface="Cambria" panose="02040503050406030204" pitchFamily="18" charset="0"/>
                    <a:ea typeface="Cambria" panose="02040503050406030204" pitchFamily="18" charset="0"/>
                  </a:rPr>
                  <a:t>A. Số </a:t>
                </a:r>
                <a:r>
                  <a:rPr lang="en-US" sz="2800" dirty="0" err="1">
                    <a:solidFill>
                      <a:schemeClr val="bg1"/>
                    </a:solidFill>
                    <a:latin typeface="Cambria" panose="02040503050406030204" pitchFamily="18" charset="0"/>
                    <a:ea typeface="Cambria" panose="02040503050406030204" pitchFamily="18" charset="0"/>
                  </a:rPr>
                  <a:t>hiệu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là</a:t>
                </a:r>
                <a:r>
                  <a:rPr lang="en-US" sz="2800" dirty="0">
                    <a:solidFill>
                      <a:schemeClr val="bg1"/>
                    </a:solidFill>
                    <a:latin typeface="Cambria" panose="02040503050406030204" pitchFamily="18" charset="0"/>
                    <a:ea typeface="Cambria" panose="02040503050406030204" pitchFamily="18" charset="0"/>
                  </a:rPr>
                  <a:t> 2 </a:t>
                </a:r>
                <a:r>
                  <a:rPr lang="en-US" sz="2800" dirty="0" err="1">
                    <a:solidFill>
                      <a:schemeClr val="bg1"/>
                    </a:solidFill>
                    <a:latin typeface="Cambria" panose="02040503050406030204" pitchFamily="18" charset="0"/>
                    <a:ea typeface="Cambria" panose="02040503050406030204" pitchFamily="18" charset="0"/>
                  </a:rPr>
                  <a:t>và</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số</a:t>
                </a:r>
                <a:r>
                  <a:rPr lang="en-US" sz="2800" dirty="0">
                    <a:solidFill>
                      <a:schemeClr val="bg1"/>
                    </a:solidFill>
                    <a:latin typeface="Cambria" panose="02040503050406030204" pitchFamily="18" charset="0"/>
                    <a:ea typeface="Cambria" panose="02040503050406030204" pitchFamily="18" charset="0"/>
                  </a:rPr>
                  <a:t> neutron </a:t>
                </a:r>
                <a:r>
                  <a:rPr lang="en-US" sz="2800" dirty="0" err="1">
                    <a:solidFill>
                      <a:schemeClr val="bg1"/>
                    </a:solidFill>
                    <a:latin typeface="Cambria" panose="02040503050406030204" pitchFamily="18" charset="0"/>
                    <a:ea typeface="Cambria" panose="02040503050406030204" pitchFamily="18" charset="0"/>
                  </a:rPr>
                  <a:t>là</a:t>
                </a:r>
                <a:r>
                  <a:rPr lang="en-US" sz="2800" dirty="0">
                    <a:solidFill>
                      <a:schemeClr val="bg1"/>
                    </a:solidFill>
                    <a:latin typeface="Cambria" panose="02040503050406030204" pitchFamily="18" charset="0"/>
                    <a:ea typeface="Cambria" panose="02040503050406030204" pitchFamily="18" charset="0"/>
                  </a:rPr>
                  <a:t> 2</a:t>
                </a:r>
              </a:p>
              <a:p>
                <a:pPr defTabSz="1371600"/>
                <a:r>
                  <a:rPr lang="en-US" sz="2800" dirty="0" smtClean="0">
                    <a:solidFill>
                      <a:schemeClr val="bg1"/>
                    </a:solidFill>
                    <a:latin typeface="Cambria" panose="02040503050406030204" pitchFamily="18" charset="0"/>
                    <a:ea typeface="Cambria" panose="02040503050406030204" pitchFamily="18" charset="0"/>
                  </a:rPr>
                  <a:t>B. Số </a:t>
                </a:r>
                <a:r>
                  <a:rPr lang="en-US" sz="2800" dirty="0" err="1">
                    <a:solidFill>
                      <a:schemeClr val="bg1"/>
                    </a:solidFill>
                    <a:latin typeface="Cambria" panose="02040503050406030204" pitchFamily="18" charset="0"/>
                    <a:ea typeface="Cambria" panose="02040503050406030204" pitchFamily="18" charset="0"/>
                  </a:rPr>
                  <a:t>hiệu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là</a:t>
                </a:r>
                <a:r>
                  <a:rPr lang="en-US" sz="2800" dirty="0">
                    <a:solidFill>
                      <a:schemeClr val="bg1"/>
                    </a:solidFill>
                    <a:latin typeface="Cambria" panose="02040503050406030204" pitchFamily="18" charset="0"/>
                    <a:ea typeface="Cambria" panose="02040503050406030204" pitchFamily="18" charset="0"/>
                  </a:rPr>
                  <a:t> 2 </a:t>
                </a:r>
                <a:r>
                  <a:rPr lang="en-US" sz="2800" dirty="0" err="1">
                    <a:solidFill>
                      <a:schemeClr val="bg1"/>
                    </a:solidFill>
                    <a:latin typeface="Cambria" panose="02040503050406030204" pitchFamily="18" charset="0"/>
                    <a:ea typeface="Cambria" panose="02040503050406030204" pitchFamily="18" charset="0"/>
                  </a:rPr>
                  <a:t>và</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số</a:t>
                </a:r>
                <a:r>
                  <a:rPr lang="en-US" sz="2800" dirty="0">
                    <a:solidFill>
                      <a:schemeClr val="bg1"/>
                    </a:solidFill>
                    <a:latin typeface="Cambria" panose="02040503050406030204" pitchFamily="18" charset="0"/>
                    <a:ea typeface="Cambria" panose="02040503050406030204" pitchFamily="18" charset="0"/>
                  </a:rPr>
                  <a:t> neutron </a:t>
                </a:r>
                <a:r>
                  <a:rPr lang="en-US" sz="2800" dirty="0" err="1">
                    <a:solidFill>
                      <a:schemeClr val="bg1"/>
                    </a:solidFill>
                    <a:latin typeface="Cambria" panose="02040503050406030204" pitchFamily="18" charset="0"/>
                    <a:ea typeface="Cambria" panose="02040503050406030204" pitchFamily="18" charset="0"/>
                  </a:rPr>
                  <a:t>là</a:t>
                </a:r>
                <a:r>
                  <a:rPr lang="en-US" sz="2800" dirty="0">
                    <a:solidFill>
                      <a:schemeClr val="bg1"/>
                    </a:solidFill>
                    <a:latin typeface="Cambria" panose="02040503050406030204" pitchFamily="18" charset="0"/>
                    <a:ea typeface="Cambria" panose="02040503050406030204" pitchFamily="18" charset="0"/>
                  </a:rPr>
                  <a:t> 4</a:t>
                </a:r>
              </a:p>
              <a:p>
                <a:pPr defTabSz="1371600"/>
                <a:r>
                  <a:rPr lang="en-US" sz="2800" dirty="0" smtClean="0">
                    <a:solidFill>
                      <a:schemeClr val="bg1"/>
                    </a:solidFill>
                    <a:latin typeface="Cambria" panose="02040503050406030204" pitchFamily="18" charset="0"/>
                    <a:ea typeface="Cambria" panose="02040503050406030204" pitchFamily="18" charset="0"/>
                  </a:rPr>
                  <a:t>C. Số </a:t>
                </a:r>
                <a:r>
                  <a:rPr lang="en-US" sz="2800" dirty="0" err="1">
                    <a:solidFill>
                      <a:schemeClr val="bg1"/>
                    </a:solidFill>
                    <a:latin typeface="Cambria" panose="02040503050406030204" pitchFamily="18" charset="0"/>
                    <a:ea typeface="Cambria" panose="02040503050406030204" pitchFamily="18" charset="0"/>
                  </a:rPr>
                  <a:t>hiệu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là</a:t>
                </a:r>
                <a:r>
                  <a:rPr lang="en-US" sz="2800" dirty="0">
                    <a:solidFill>
                      <a:schemeClr val="bg1"/>
                    </a:solidFill>
                    <a:latin typeface="Cambria" panose="02040503050406030204" pitchFamily="18" charset="0"/>
                    <a:ea typeface="Cambria" panose="02040503050406030204" pitchFamily="18" charset="0"/>
                  </a:rPr>
                  <a:t> 4 </a:t>
                </a:r>
                <a:r>
                  <a:rPr lang="en-US" sz="2800" dirty="0" err="1">
                    <a:solidFill>
                      <a:schemeClr val="bg1"/>
                    </a:solidFill>
                    <a:latin typeface="Cambria" panose="02040503050406030204" pitchFamily="18" charset="0"/>
                    <a:ea typeface="Cambria" panose="02040503050406030204" pitchFamily="18" charset="0"/>
                  </a:rPr>
                  <a:t>và</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số</a:t>
                </a:r>
                <a:r>
                  <a:rPr lang="en-US" sz="2800" dirty="0">
                    <a:solidFill>
                      <a:schemeClr val="bg1"/>
                    </a:solidFill>
                    <a:latin typeface="Cambria" panose="02040503050406030204" pitchFamily="18" charset="0"/>
                    <a:ea typeface="Cambria" panose="02040503050406030204" pitchFamily="18" charset="0"/>
                  </a:rPr>
                  <a:t> neutron </a:t>
                </a:r>
                <a:r>
                  <a:rPr lang="en-US" sz="2800" dirty="0" err="1">
                    <a:solidFill>
                      <a:schemeClr val="bg1"/>
                    </a:solidFill>
                    <a:latin typeface="Cambria" panose="02040503050406030204" pitchFamily="18" charset="0"/>
                    <a:ea typeface="Cambria" panose="02040503050406030204" pitchFamily="18" charset="0"/>
                  </a:rPr>
                  <a:t>là</a:t>
                </a:r>
                <a:r>
                  <a:rPr lang="en-US" sz="2800" dirty="0">
                    <a:solidFill>
                      <a:schemeClr val="bg1"/>
                    </a:solidFill>
                    <a:latin typeface="Cambria" panose="02040503050406030204" pitchFamily="18" charset="0"/>
                    <a:ea typeface="Cambria" panose="02040503050406030204" pitchFamily="18" charset="0"/>
                  </a:rPr>
                  <a:t> 2</a:t>
                </a:r>
              </a:p>
              <a:p>
                <a:pPr defTabSz="1371600"/>
                <a:r>
                  <a:rPr lang="en-US" sz="2800" dirty="0" smtClean="0">
                    <a:solidFill>
                      <a:schemeClr val="bg1"/>
                    </a:solidFill>
                    <a:latin typeface="Cambria" panose="02040503050406030204" pitchFamily="18" charset="0"/>
                    <a:ea typeface="Cambria" panose="02040503050406030204" pitchFamily="18" charset="0"/>
                  </a:rPr>
                  <a:t>D. Số </a:t>
                </a:r>
                <a:r>
                  <a:rPr lang="en-US" sz="2800" dirty="0" err="1">
                    <a:solidFill>
                      <a:schemeClr val="bg1"/>
                    </a:solidFill>
                    <a:latin typeface="Cambria" panose="02040503050406030204" pitchFamily="18" charset="0"/>
                    <a:ea typeface="Cambria" panose="02040503050406030204" pitchFamily="18" charset="0"/>
                  </a:rPr>
                  <a:t>hiệu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là</a:t>
                </a:r>
                <a:r>
                  <a:rPr lang="en-US" sz="2800" dirty="0">
                    <a:solidFill>
                      <a:schemeClr val="bg1"/>
                    </a:solidFill>
                    <a:latin typeface="Cambria" panose="02040503050406030204" pitchFamily="18" charset="0"/>
                    <a:ea typeface="Cambria" panose="02040503050406030204" pitchFamily="18" charset="0"/>
                  </a:rPr>
                  <a:t> 4 </a:t>
                </a:r>
                <a:r>
                  <a:rPr lang="en-US" sz="2800" dirty="0" err="1">
                    <a:solidFill>
                      <a:schemeClr val="bg1"/>
                    </a:solidFill>
                    <a:latin typeface="Cambria" panose="02040503050406030204" pitchFamily="18" charset="0"/>
                    <a:ea typeface="Cambria" panose="02040503050406030204" pitchFamily="18" charset="0"/>
                  </a:rPr>
                  <a:t>và</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số</a:t>
                </a:r>
                <a:r>
                  <a:rPr lang="en-US" sz="2800" dirty="0">
                    <a:solidFill>
                      <a:schemeClr val="bg1"/>
                    </a:solidFill>
                    <a:latin typeface="Cambria" panose="02040503050406030204" pitchFamily="18" charset="0"/>
                    <a:ea typeface="Cambria" panose="02040503050406030204" pitchFamily="18" charset="0"/>
                  </a:rPr>
                  <a:t> neutron </a:t>
                </a:r>
                <a:r>
                  <a:rPr lang="en-US" sz="2800" dirty="0" err="1">
                    <a:solidFill>
                      <a:schemeClr val="bg1"/>
                    </a:solidFill>
                    <a:latin typeface="Cambria" panose="02040503050406030204" pitchFamily="18" charset="0"/>
                    <a:ea typeface="Cambria" panose="02040503050406030204" pitchFamily="18" charset="0"/>
                  </a:rPr>
                  <a:t>là</a:t>
                </a:r>
                <a:r>
                  <a:rPr lang="en-US" sz="2800" dirty="0">
                    <a:solidFill>
                      <a:schemeClr val="bg1"/>
                    </a:solidFill>
                    <a:latin typeface="Cambria" panose="02040503050406030204" pitchFamily="18" charset="0"/>
                    <a:ea typeface="Cambria" panose="02040503050406030204" pitchFamily="18" charset="0"/>
                  </a:rPr>
                  <a:t> 4</a:t>
                </a:r>
              </a:p>
            </p:txBody>
          </p:sp>
        </mc:Choice>
        <mc:Fallback xmlns="">
          <p:sp>
            <p:nvSpPr>
              <p:cNvPr id="40" name="Snip Diagonal Corner Rectangle 39" descr="n212 zalo Nguyen Thuan"/>
              <p:cNvSpPr>
                <a:spLocks noRot="1" noChangeAspect="1" noMove="1" noResize="1" noEditPoints="1" noAdjustHandles="1" noChangeArrowheads="1" noChangeShapeType="1" noTextEdit="1"/>
              </p:cNvSpPr>
              <p:nvPr/>
            </p:nvSpPr>
            <p:spPr>
              <a:xfrm>
                <a:off x="611969" y="0"/>
                <a:ext cx="7892143" cy="2923609"/>
              </a:xfrm>
              <a:prstGeom prst="snip2DiagRect">
                <a:avLst/>
              </a:prstGeom>
              <a:blipFill>
                <a:blip r:embed="rId4"/>
                <a:stretch>
                  <a:fillRect b="-1042"/>
                </a:stretch>
              </a:blipFill>
              <a:ln>
                <a:noFill/>
              </a:ln>
            </p:spPr>
            <p:txBody>
              <a:bodyPr/>
              <a:lstStyle/>
              <a:p>
                <a:r>
                  <a:rPr lang="en-US">
                    <a:noFill/>
                  </a:rPr>
                  <a:t> </a:t>
                </a:r>
              </a:p>
            </p:txBody>
          </p:sp>
        </mc:Fallback>
      </mc:AlternateContent>
      <p:sp>
        <p:nvSpPr>
          <p:cNvPr id="50" name="Snip Diagonal Corner Rectangle 49" descr="n212 zalo Nguyen Thuan"/>
          <p:cNvSpPr/>
          <p:nvPr/>
        </p:nvSpPr>
        <p:spPr>
          <a:xfrm>
            <a:off x="3033564" y="3623298"/>
            <a:ext cx="3357797" cy="1377268"/>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smtClean="0">
                <a:solidFill>
                  <a:srgbClr val="FF0000"/>
                </a:solidFill>
                <a:latin typeface="Calibri" panose="020F0502020204030204"/>
              </a:rPr>
              <a:t>A</a:t>
            </a:r>
            <a:endParaRPr lang="en-US" sz="3600" b="1" kern="1200" dirty="0">
              <a:solidFill>
                <a:srgbClr val="FF0000"/>
              </a:solidFill>
              <a:latin typeface="Calibri" panose="020F0502020204030204"/>
            </a:endParaRPr>
          </a:p>
        </p:txBody>
      </p:sp>
      <p:pic>
        <p:nvPicPr>
          <p:cNvPr id="46" name="Picture 45" descr="n212 zalo Nguyen Thuan">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7170" name="Picture 2" descr="n212 zalo Nguyen Thuan">
            <a:extLst>
              <a:ext uri="{FF2B5EF4-FFF2-40B4-BE49-F238E27FC236}">
                <a16:creationId xmlns:a16="http://schemas.microsoft.com/office/drawing/2014/main" xmlns="" id="{79BF28D9-F5D0-4F74-BF39-CE054DBA9D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840" y="2646183"/>
            <a:ext cx="3314808" cy="220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327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0" name="Snip Diagonal Corner Rectangle 49" descr="n212 zalo Nguyen Thuan"/>
          <p:cNvSpPr/>
          <p:nvPr/>
        </p:nvSpPr>
        <p:spPr>
          <a:xfrm>
            <a:off x="3562548" y="3890923"/>
            <a:ext cx="1996588" cy="1252577"/>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smtClean="0">
                <a:solidFill>
                  <a:srgbClr val="FF0000"/>
                </a:solidFill>
                <a:latin typeface="Calibri" panose="020F0502020204030204"/>
              </a:rPr>
              <a:t>C</a:t>
            </a:r>
            <a:endParaRPr lang="en-US" sz="2400" b="1" kern="1200" dirty="0">
              <a:solidFill>
                <a:srgbClr val="FF0000"/>
              </a:solidFill>
              <a:latin typeface="Calibri" panose="020F0502020204030204"/>
            </a:endParaRPr>
          </a:p>
        </p:txBody>
      </p:sp>
      <p:pic>
        <p:nvPicPr>
          <p:cNvPr id="46" name="Picture 45" descr="n212 zalo Nguyen Thua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sp>
        <p:nvSpPr>
          <p:cNvPr id="40" name="Snip Diagonal Corner Rectangle 39" descr="n212 zalo Nguyen Thuan"/>
          <p:cNvSpPr/>
          <p:nvPr/>
        </p:nvSpPr>
        <p:spPr>
          <a:xfrm>
            <a:off x="614771" y="1"/>
            <a:ext cx="7892143" cy="2331507"/>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2800" b="1" dirty="0">
                <a:solidFill>
                  <a:prstClr val="black"/>
                </a:solidFill>
                <a:latin typeface="Cambria" panose="02040503050406030204" pitchFamily="18" charset="0"/>
                <a:ea typeface="Cambria" panose="02040503050406030204" pitchFamily="18" charset="0"/>
              </a:rPr>
              <a:t>Câu 5: </a:t>
            </a:r>
            <a:r>
              <a:rPr lang="en-US" sz="2800" dirty="0" err="1">
                <a:solidFill>
                  <a:prstClr val="black"/>
                </a:solidFill>
                <a:latin typeface="Cambria" panose="02040503050406030204" pitchFamily="18" charset="0"/>
                <a:ea typeface="Cambria" panose="02040503050406030204" pitchFamily="18" charset="0"/>
              </a:rPr>
              <a:t>Hạt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nhân</a:t>
            </a:r>
            <a:r>
              <a:rPr lang="en-US" sz="2800" dirty="0">
                <a:solidFill>
                  <a:prstClr val="black"/>
                </a:solidFill>
                <a:latin typeface="Cambria" panose="02040503050406030204" pitchFamily="18" charset="0"/>
                <a:ea typeface="Cambria" panose="02040503050406030204" pitchFamily="18" charset="0"/>
              </a:rPr>
              <a:t> X </a:t>
            </a:r>
            <a:r>
              <a:rPr lang="en-US" sz="2800" dirty="0" err="1">
                <a:solidFill>
                  <a:prstClr val="black"/>
                </a:solidFill>
                <a:latin typeface="Cambria" panose="02040503050406030204" pitchFamily="18" charset="0"/>
                <a:ea typeface="Cambria" panose="02040503050406030204" pitchFamily="18" charset="0"/>
              </a:rPr>
              <a:t>có</a:t>
            </a:r>
            <a:r>
              <a:rPr lang="en-US" sz="2800" dirty="0">
                <a:solidFill>
                  <a:prstClr val="black"/>
                </a:solidFill>
                <a:latin typeface="Cambria" panose="02040503050406030204" pitchFamily="18" charset="0"/>
                <a:ea typeface="Cambria" panose="02040503050406030204" pitchFamily="18" charset="0"/>
              </a:rPr>
              <a:t> 14 neutron </a:t>
            </a:r>
            <a:r>
              <a:rPr lang="en-US" sz="2800" dirty="0" err="1">
                <a:solidFill>
                  <a:prstClr val="black"/>
                </a:solidFill>
                <a:latin typeface="Cambria" panose="02040503050406030204" pitchFamily="18" charset="0"/>
                <a:ea typeface="Cambria" panose="02040503050406030204" pitchFamily="18" charset="0"/>
              </a:rPr>
              <a:t>và</a:t>
            </a:r>
            <a:r>
              <a:rPr lang="en-US" sz="2800" dirty="0">
                <a:solidFill>
                  <a:prstClr val="black"/>
                </a:solidFill>
                <a:latin typeface="Cambria" panose="02040503050406030204" pitchFamily="18" charset="0"/>
                <a:ea typeface="Cambria" panose="02040503050406030204" pitchFamily="18" charset="0"/>
              </a:rPr>
              <a:t> 13 proton. Số </a:t>
            </a:r>
            <a:r>
              <a:rPr lang="en-US" sz="2800" dirty="0" err="1">
                <a:solidFill>
                  <a:prstClr val="black"/>
                </a:solidFill>
                <a:latin typeface="Cambria" panose="02040503050406030204" pitchFamily="18" charset="0"/>
                <a:ea typeface="Cambria" panose="02040503050406030204" pitchFamily="18" charset="0"/>
              </a:rPr>
              <a:t>khối</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hạt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nhân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nguyên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tử</a:t>
            </a:r>
            <a:r>
              <a:rPr lang="en-US" sz="2800" dirty="0">
                <a:solidFill>
                  <a:prstClr val="black"/>
                </a:solidFill>
                <a:latin typeface="Cambria" panose="02040503050406030204" pitchFamily="18" charset="0"/>
                <a:ea typeface="Cambria" panose="02040503050406030204" pitchFamily="18" charset="0"/>
              </a:rPr>
              <a:t> X </a:t>
            </a:r>
            <a:r>
              <a:rPr lang="en-US" sz="2800" dirty="0" err="1">
                <a:solidFill>
                  <a:prstClr val="black"/>
                </a:solidFill>
                <a:latin typeface="Cambria" panose="02040503050406030204" pitchFamily="18" charset="0"/>
                <a:ea typeface="Cambria" panose="02040503050406030204" pitchFamily="18" charset="0"/>
              </a:rPr>
              <a:t>là</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bao</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nhiêu</a:t>
            </a:r>
            <a:r>
              <a:rPr lang="en-US" sz="2800" dirty="0">
                <a:solidFill>
                  <a:prstClr val="black"/>
                </a:solidFill>
                <a:latin typeface="Cambria" panose="02040503050406030204" pitchFamily="18" charset="0"/>
                <a:ea typeface="Cambria" panose="02040503050406030204" pitchFamily="18" charset="0"/>
              </a:rPr>
              <a:t>?</a:t>
            </a:r>
          </a:p>
          <a:p>
            <a:pPr defTabSz="1371600"/>
            <a:r>
              <a:rPr lang="en-US" sz="2800" dirty="0" smtClean="0">
                <a:solidFill>
                  <a:prstClr val="black"/>
                </a:solidFill>
                <a:latin typeface="Cambria" panose="02040503050406030204" pitchFamily="18" charset="0"/>
                <a:ea typeface="Cambria" panose="02040503050406030204" pitchFamily="18" charset="0"/>
              </a:rPr>
              <a:t>A. 14	B. 13	C. 27	D. 1</a:t>
            </a:r>
            <a:endParaRPr lang="en-US" sz="2800" dirty="0">
              <a:solidFill>
                <a:prstClr val="black"/>
              </a:solidFill>
              <a:latin typeface="Cambria" panose="02040503050406030204" pitchFamily="18" charset="0"/>
              <a:ea typeface="Cambria" panose="02040503050406030204" pitchFamily="18" charset="0"/>
            </a:endParaRPr>
          </a:p>
        </p:txBody>
      </p:sp>
      <p:pic>
        <p:nvPicPr>
          <p:cNvPr id="8194" name="Picture 2" descr="n212 zalo Nguyen Thuan">
            <a:extLst>
              <a:ext uri="{FF2B5EF4-FFF2-40B4-BE49-F238E27FC236}">
                <a16:creationId xmlns:a16="http://schemas.microsoft.com/office/drawing/2014/main" xmlns="" id="{0261B343-9CC8-47F3-8209-70781A9BCC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 y="2331508"/>
            <a:ext cx="3628495" cy="2418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8199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12 zalo Nguyen Thuan"/>
          <p:cNvSpPr/>
          <p:nvPr/>
        </p:nvSpPr>
        <p:spPr>
          <a:xfrm>
            <a:off x="270329" y="139873"/>
            <a:ext cx="8445500" cy="2609169"/>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3200" b="1" kern="1200" dirty="0" err="1" smtClean="0">
                <a:solidFill>
                  <a:prstClr val="white"/>
                </a:solidFill>
                <a:latin typeface="Calibri" panose="020F0502020204030204"/>
              </a:rPr>
              <a:t>Biết</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khối</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lượng</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của</a:t>
            </a:r>
            <a:r>
              <a:rPr lang="en-US" sz="3200" b="1" kern="1200" dirty="0" smtClean="0">
                <a:solidFill>
                  <a:prstClr val="white"/>
                </a:solidFill>
                <a:latin typeface="Calibri" panose="020F0502020204030204"/>
              </a:rPr>
              <a:t> proton, neutron </a:t>
            </a:r>
            <a:r>
              <a:rPr lang="en-US" sz="3200" b="1" kern="1200" dirty="0" err="1" smtClean="0">
                <a:solidFill>
                  <a:prstClr val="white"/>
                </a:solidFill>
                <a:latin typeface="Calibri" panose="020F0502020204030204"/>
              </a:rPr>
              <a:t>và</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hạt</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nhân</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lần</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lượt</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là</a:t>
            </a:r>
            <a:r>
              <a:rPr lang="en-US" sz="3200" b="1" kern="1200" dirty="0" smtClean="0">
                <a:solidFill>
                  <a:prstClr val="white"/>
                </a:solidFill>
                <a:latin typeface="Calibri" panose="020F0502020204030204"/>
              </a:rPr>
              <a:t> 1,00728u, 1,00867 </a:t>
            </a:r>
            <a:r>
              <a:rPr lang="en-US" sz="3200" b="1" kern="1200" dirty="0" err="1" smtClean="0">
                <a:solidFill>
                  <a:prstClr val="white"/>
                </a:solidFill>
                <a:latin typeface="Calibri" panose="020F0502020204030204"/>
              </a:rPr>
              <a:t>và</a:t>
            </a:r>
            <a:r>
              <a:rPr lang="en-US" sz="3200" b="1" kern="1200" dirty="0" smtClean="0">
                <a:solidFill>
                  <a:prstClr val="white"/>
                </a:solidFill>
                <a:latin typeface="Calibri" panose="020F0502020204030204"/>
              </a:rPr>
              <a:t> 11,9967.  </a:t>
            </a:r>
            <a:r>
              <a:rPr lang="en-US" sz="3200" b="1" kern="1200" dirty="0" err="1" smtClean="0">
                <a:solidFill>
                  <a:prstClr val="white"/>
                </a:solidFill>
                <a:latin typeface="Calibri" panose="020F0502020204030204"/>
              </a:rPr>
              <a:t>Hãy</a:t>
            </a:r>
            <a:r>
              <a:rPr lang="en-US" sz="3200" b="1" kern="1200" dirty="0" smtClean="0">
                <a:solidFill>
                  <a:prstClr val="white"/>
                </a:solidFill>
                <a:latin typeface="Calibri" panose="020F0502020204030204"/>
              </a:rPr>
              <a:t> so </a:t>
            </a:r>
            <a:r>
              <a:rPr lang="en-US" sz="3200" b="1" kern="1200" dirty="0" err="1" smtClean="0">
                <a:solidFill>
                  <a:prstClr val="white"/>
                </a:solidFill>
                <a:latin typeface="Calibri" panose="020F0502020204030204"/>
              </a:rPr>
              <a:t>sánh</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tổng</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khối</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lượng</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của</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các</a:t>
            </a:r>
            <a:r>
              <a:rPr lang="en-US" sz="3200" b="1" kern="1200" dirty="0" smtClean="0">
                <a:solidFill>
                  <a:prstClr val="white"/>
                </a:solidFill>
                <a:latin typeface="Calibri" panose="020F0502020204030204"/>
              </a:rPr>
              <a:t> nucleon </a:t>
            </a:r>
            <a:r>
              <a:rPr lang="en-US" sz="3200" b="1" kern="1200" dirty="0" err="1" smtClean="0">
                <a:solidFill>
                  <a:prstClr val="white"/>
                </a:solidFill>
                <a:latin typeface="Calibri" panose="020F0502020204030204"/>
              </a:rPr>
              <a:t>cấu</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tạo</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hạt</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nhân</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và</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khối</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lượng</a:t>
            </a:r>
            <a:r>
              <a:rPr lang="en-US" sz="3200" b="1" kern="1200" dirty="0" smtClean="0">
                <a:solidFill>
                  <a:prstClr val="white"/>
                </a:solidFill>
                <a:latin typeface="Calibri" panose="020F0502020204030204"/>
              </a:rPr>
              <a:t> m </a:t>
            </a:r>
            <a:r>
              <a:rPr lang="en-US" sz="3200" b="1" kern="1200" dirty="0" err="1" smtClean="0">
                <a:solidFill>
                  <a:prstClr val="white"/>
                </a:solidFill>
                <a:latin typeface="Calibri" panose="020F0502020204030204"/>
              </a:rPr>
              <a:t>của</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hạt</a:t>
            </a:r>
            <a:r>
              <a:rPr lang="en-US" sz="3200" b="1" kern="1200" dirty="0" smtClean="0">
                <a:solidFill>
                  <a:prstClr val="white"/>
                </a:solidFill>
                <a:latin typeface="Calibri" panose="020F0502020204030204"/>
              </a:rPr>
              <a:t> </a:t>
            </a:r>
            <a:r>
              <a:rPr lang="en-US" sz="3200" b="1" kern="1200" dirty="0" err="1" smtClean="0">
                <a:solidFill>
                  <a:prstClr val="white"/>
                </a:solidFill>
                <a:latin typeface="Calibri" panose="020F0502020204030204"/>
              </a:rPr>
              <a:t>nhân</a:t>
            </a:r>
            <a:r>
              <a:rPr lang="en-US" sz="3200" b="1" kern="1200" dirty="0" smtClean="0">
                <a:solidFill>
                  <a:prstClr val="white"/>
                </a:solidFill>
                <a:latin typeface="Calibri" panose="020F0502020204030204"/>
              </a:rPr>
              <a:t> </a:t>
            </a:r>
            <a:endParaRPr lang="en-US" sz="3200" b="1" kern="1200" dirty="0">
              <a:solidFill>
                <a:prstClr val="white"/>
              </a:solidFill>
              <a:latin typeface="Calibri" panose="020F0502020204030204"/>
            </a:endParaRPr>
          </a:p>
        </p:txBody>
      </p:sp>
      <p:sp>
        <p:nvSpPr>
          <p:cNvPr id="50" name="Snip Diagonal Corner Rectangle 49" descr="n212 zalo Nguyen Thuan"/>
          <p:cNvSpPr/>
          <p:nvPr/>
        </p:nvSpPr>
        <p:spPr>
          <a:xfrm>
            <a:off x="3349977" y="3994914"/>
            <a:ext cx="2225188" cy="1013587"/>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dirty="0" smtClean="0">
                <a:solidFill>
                  <a:srgbClr val="FF0000"/>
                </a:solidFill>
                <a:latin typeface="Times New Roman" panose="02020603050405020304" pitchFamily="18" charset="0"/>
                <a:cs typeface="Times New Roman" panose="02020603050405020304" pitchFamily="18" charset="0"/>
              </a:rPr>
              <a:t>m</a:t>
            </a:r>
            <a:r>
              <a:rPr lang="en-US" sz="2800" b="1" kern="1200" baseline="-25000" dirty="0" smtClean="0">
                <a:solidFill>
                  <a:srgbClr val="FF0000"/>
                </a:solidFill>
                <a:latin typeface="Times New Roman" panose="02020603050405020304" pitchFamily="18" charset="0"/>
                <a:cs typeface="Times New Roman" panose="02020603050405020304" pitchFamily="18" charset="0"/>
              </a:rPr>
              <a:t>0</a:t>
            </a:r>
            <a:r>
              <a:rPr lang="en-US" sz="2800" b="1" kern="1200" dirty="0" smtClean="0">
                <a:solidFill>
                  <a:srgbClr val="FF0000"/>
                </a:solidFill>
                <a:latin typeface="Times New Roman" panose="02020603050405020304" pitchFamily="18" charset="0"/>
                <a:cs typeface="Times New Roman" panose="02020603050405020304" pitchFamily="18" charset="0"/>
              </a:rPr>
              <a:t> &gt; m</a:t>
            </a:r>
            <a:endParaRPr lang="en-US" sz="2800" b="1" kern="1200" dirty="0">
              <a:solidFill>
                <a:srgbClr val="FF0000"/>
              </a:solidFill>
              <a:latin typeface="Times New Roman" panose="02020603050405020304" pitchFamily="18" charset="0"/>
              <a:cs typeface="Times New Roman" panose="02020603050405020304" pitchFamily="18" charset="0"/>
            </a:endParaRPr>
          </a:p>
        </p:txBody>
      </p:sp>
      <p:pic>
        <p:nvPicPr>
          <p:cNvPr id="46" name="Picture 45" descr="n212 zalo Nguyen Thuan">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9218" name="Picture 2" descr="n212 zalo Nguyen Thuan">
            <a:extLst>
              <a:ext uri="{FF2B5EF4-FFF2-40B4-BE49-F238E27FC236}">
                <a16:creationId xmlns:a16="http://schemas.microsoft.com/office/drawing/2014/main" xmlns="" id="{EF078802-1FF9-42E3-AB24-098489ABF5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362" y="2261194"/>
            <a:ext cx="3721629" cy="24810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25 Bài tập về Độ hụt khối, Năng lượng liên kết có lời giả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79213" y="-128588"/>
            <a:ext cx="266700" cy="2762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p:cNvGraphicFramePr>
            <a:graphicFrameLocks noChangeAspect="1"/>
          </p:cNvGraphicFramePr>
          <p:nvPr>
            <p:extLst>
              <p:ext uri="{D42A27DB-BD31-4B8C-83A1-F6EECF244321}">
                <p14:modId xmlns:p14="http://schemas.microsoft.com/office/powerpoint/2010/main" val="678677772"/>
              </p:ext>
            </p:extLst>
          </p:nvPr>
        </p:nvGraphicFramePr>
        <p:xfrm>
          <a:off x="5587544" y="1630366"/>
          <a:ext cx="664029" cy="630828"/>
        </p:xfrm>
        <a:graphic>
          <a:graphicData uri="http://schemas.openxmlformats.org/presentationml/2006/ole">
            <mc:AlternateContent xmlns:mc="http://schemas.openxmlformats.org/markup-compatibility/2006">
              <mc:Choice xmlns:v="urn:schemas-microsoft-com:vml" Requires="v">
                <p:oleObj spid="_x0000_s1066" name="Equation" r:id="rId9" imgW="253800" imgH="241200" progId="Equation.DSMT4">
                  <p:embed/>
                </p:oleObj>
              </mc:Choice>
              <mc:Fallback>
                <p:oleObj name="Equation" r:id="rId9" imgW="253800" imgH="241200" progId="Equation.DSMT4">
                  <p:embed/>
                  <p:pic>
                    <p:nvPicPr>
                      <p:cNvPr id="0" name=""/>
                      <p:cNvPicPr/>
                      <p:nvPr/>
                    </p:nvPicPr>
                    <p:blipFill>
                      <a:blip r:embed="rId10"/>
                      <a:stretch>
                        <a:fillRect/>
                      </a:stretch>
                    </p:blipFill>
                    <p:spPr>
                      <a:xfrm>
                        <a:off x="5587544" y="1630366"/>
                        <a:ext cx="664029" cy="630828"/>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722373942"/>
              </p:ext>
            </p:extLst>
          </p:nvPr>
        </p:nvGraphicFramePr>
        <p:xfrm>
          <a:off x="7044531" y="1145213"/>
          <a:ext cx="598487" cy="598488"/>
        </p:xfrm>
        <a:graphic>
          <a:graphicData uri="http://schemas.openxmlformats.org/presentationml/2006/ole">
            <mc:AlternateContent xmlns:mc="http://schemas.openxmlformats.org/markup-compatibility/2006">
              <mc:Choice xmlns:v="urn:schemas-microsoft-com:vml" Requires="v">
                <p:oleObj spid="_x0000_s1067" name="Equation" r:id="rId11" imgW="228600" imgH="228600" progId="Equation.DSMT4">
                  <p:embed/>
                </p:oleObj>
              </mc:Choice>
              <mc:Fallback>
                <p:oleObj name="Equation" r:id="rId11" imgW="228600" imgH="228600" progId="Equation.DSMT4">
                  <p:embed/>
                  <p:pic>
                    <p:nvPicPr>
                      <p:cNvPr id="3" name="Object 2"/>
                      <p:cNvPicPr/>
                      <p:nvPr/>
                    </p:nvPicPr>
                    <p:blipFill>
                      <a:blip r:embed="rId12"/>
                      <a:stretch>
                        <a:fillRect/>
                      </a:stretch>
                    </p:blipFill>
                    <p:spPr>
                      <a:xfrm>
                        <a:off x="7044531" y="1145213"/>
                        <a:ext cx="598487" cy="598488"/>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85645833"/>
              </p:ext>
            </p:extLst>
          </p:nvPr>
        </p:nvGraphicFramePr>
        <p:xfrm>
          <a:off x="4462571" y="2118214"/>
          <a:ext cx="664029" cy="630828"/>
        </p:xfrm>
        <a:graphic>
          <a:graphicData uri="http://schemas.openxmlformats.org/presentationml/2006/ole">
            <mc:AlternateContent xmlns:mc="http://schemas.openxmlformats.org/markup-compatibility/2006">
              <mc:Choice xmlns:v="urn:schemas-microsoft-com:vml" Requires="v">
                <p:oleObj spid="_x0000_s1068" name="Equation" r:id="rId13" imgW="253800" imgH="241200" progId="Equation.DSMT4">
                  <p:embed/>
                </p:oleObj>
              </mc:Choice>
              <mc:Fallback>
                <p:oleObj name="Equation" r:id="rId13" imgW="253800" imgH="241200" progId="Equation.DSMT4">
                  <p:embed/>
                  <p:pic>
                    <p:nvPicPr>
                      <p:cNvPr id="3" name="Object 2"/>
                      <p:cNvPicPr/>
                      <p:nvPr/>
                    </p:nvPicPr>
                    <p:blipFill>
                      <a:blip r:embed="rId10"/>
                      <a:stretch>
                        <a:fillRect/>
                      </a:stretch>
                    </p:blipFill>
                    <p:spPr>
                      <a:xfrm>
                        <a:off x="4462571" y="2118214"/>
                        <a:ext cx="664029" cy="630828"/>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527601754"/>
              </p:ext>
            </p:extLst>
          </p:nvPr>
        </p:nvGraphicFramePr>
        <p:xfrm>
          <a:off x="1470704" y="682713"/>
          <a:ext cx="664029" cy="630828"/>
        </p:xfrm>
        <a:graphic>
          <a:graphicData uri="http://schemas.openxmlformats.org/presentationml/2006/ole">
            <mc:AlternateContent xmlns:mc="http://schemas.openxmlformats.org/markup-compatibility/2006">
              <mc:Choice xmlns:v="urn:schemas-microsoft-com:vml" Requires="v">
                <p:oleObj spid="_x0000_s1069" name="Equation" r:id="rId14" imgW="253800" imgH="241200" progId="Equation.DSMT4">
                  <p:embed/>
                </p:oleObj>
              </mc:Choice>
              <mc:Fallback>
                <p:oleObj name="Equation" r:id="rId14" imgW="253800" imgH="241200" progId="Equation.DSMT4">
                  <p:embed/>
                  <p:pic>
                    <p:nvPicPr>
                      <p:cNvPr id="3" name="Object 2"/>
                      <p:cNvPicPr/>
                      <p:nvPr/>
                    </p:nvPicPr>
                    <p:blipFill>
                      <a:blip r:embed="rId10"/>
                      <a:stretch>
                        <a:fillRect/>
                      </a:stretch>
                    </p:blipFill>
                    <p:spPr>
                      <a:xfrm>
                        <a:off x="1470704" y="682713"/>
                        <a:ext cx="664029" cy="630828"/>
                      </a:xfrm>
                      <a:prstGeom prst="rect">
                        <a:avLst/>
                      </a:prstGeom>
                    </p:spPr>
                  </p:pic>
                </p:oleObj>
              </mc:Fallback>
            </mc:AlternateContent>
          </a:graphicData>
        </a:graphic>
      </p:graphicFrame>
    </p:spTree>
    <p:extLst>
      <p:ext uri="{BB962C8B-B14F-4D97-AF65-F5344CB8AC3E}">
        <p14:creationId xmlns:p14="http://schemas.microsoft.com/office/powerpoint/2010/main" val="6613779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77621" y="430401"/>
            <a:ext cx="4572000" cy="3970318"/>
          </a:xfrm>
          <a:prstGeom prst="rect">
            <a:avLst/>
          </a:prstGeom>
        </p:spPr>
        <p:txBody>
          <a:bodyPr>
            <a:spAutoFit/>
          </a:bodyPr>
          <a:lstStyle/>
          <a:p>
            <a:r>
              <a:rPr lang="vi-VN" sz="2800" dirty="0">
                <a:solidFill>
                  <a:srgbClr val="FF0000"/>
                </a:solidFill>
                <a:latin typeface="Google Sans"/>
              </a:rPr>
              <a:t>Ernest Rutherford là một nhà vật lý hoạt động trong lĩnh vực phóng xạ và cấu tạo nguyên tử. Ông được coi là “cha đẻ” của vật lý hạt nhân sau khi đưa ra mô hình “Hành tinh nguyên tử” để giải thích “thí nghiệm trên lá vàng”.</a:t>
            </a:r>
            <a:endParaRPr lang="en-US" sz="2800" dirty="0">
              <a:solidFill>
                <a:srgbClr val="FF0000"/>
              </a:solidFill>
            </a:endParaRPr>
          </a:p>
        </p:txBody>
      </p:sp>
      <p:pic>
        <p:nvPicPr>
          <p:cNvPr id="3" name="Picture 2"/>
          <p:cNvPicPr>
            <a:picLocks noChangeAspect="1"/>
          </p:cNvPicPr>
          <p:nvPr/>
        </p:nvPicPr>
        <p:blipFill>
          <a:blip r:embed="rId2"/>
          <a:stretch>
            <a:fillRect/>
          </a:stretch>
        </p:blipFill>
        <p:spPr>
          <a:xfrm>
            <a:off x="441140" y="85438"/>
            <a:ext cx="3515216" cy="2543530"/>
          </a:xfrm>
          <a:prstGeom prst="rect">
            <a:avLst/>
          </a:prstGeom>
        </p:spPr>
      </p:pic>
    </p:spTree>
    <p:extLst>
      <p:ext uri="{BB962C8B-B14F-4D97-AF65-F5344CB8AC3E}">
        <p14:creationId xmlns:p14="http://schemas.microsoft.com/office/powerpoint/2010/main" val="664043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Crand Newsletter by Slidesgo">
  <a:themeElements>
    <a:clrScheme name="Simple Light">
      <a:dk1>
        <a:srgbClr val="000000"/>
      </a:dk1>
      <a:lt1>
        <a:srgbClr val="FFFFFF"/>
      </a:lt1>
      <a:dk2>
        <a:srgbClr val="FFAB40"/>
      </a:dk2>
      <a:lt2>
        <a:srgbClr val="6FA8DC"/>
      </a:lt2>
      <a:accent1>
        <a:srgbClr val="FFAB40"/>
      </a:accent1>
      <a:accent2>
        <a:srgbClr val="000000"/>
      </a:accent2>
      <a:accent3>
        <a:srgbClr val="FFFFFF"/>
      </a:accent3>
      <a:accent4>
        <a:srgbClr val="6FA8DC"/>
      </a:accent4>
      <a:accent5>
        <a:srgbClr val="000000"/>
      </a:accent5>
      <a:accent6>
        <a:srgbClr val="FFFFFF"/>
      </a:accent6>
      <a:hlink>
        <a:srgbClr val="FFAB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 Time to Vaccinate! by Slidesgo ">
  <a:themeElements>
    <a:clrScheme name="Simple Light">
      <a:dk1>
        <a:srgbClr val="32292F"/>
      </a:dk1>
      <a:lt1>
        <a:srgbClr val="FFFFFF"/>
      </a:lt1>
      <a:dk2>
        <a:srgbClr val="28587B"/>
      </a:dk2>
      <a:lt2>
        <a:srgbClr val="6B9AC4"/>
      </a:lt2>
      <a:accent1>
        <a:srgbClr val="97D8C4"/>
      </a:accent1>
      <a:accent2>
        <a:srgbClr val="1A3A5C"/>
      </a:accent2>
      <a:accent3>
        <a:srgbClr val="78909C"/>
      </a:accent3>
      <a:accent4>
        <a:srgbClr val="FFAB40"/>
      </a:accent4>
      <a:accent5>
        <a:srgbClr val="E0F7F0"/>
      </a:accent5>
      <a:accent6>
        <a:srgbClr val="CEF0E6"/>
      </a:accent6>
      <a:hlink>
        <a:srgbClr val="3229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1589</TotalTime>
  <Words>771</Words>
  <Application>Microsoft Office PowerPoint</Application>
  <PresentationFormat>On-screen Show (16:9)</PresentationFormat>
  <Paragraphs>79</Paragraphs>
  <Slides>18</Slides>
  <Notes>1</Notes>
  <HiddenSlides>0</HiddenSlides>
  <MMClips>22</MMClips>
  <ScaleCrop>false</ScaleCrop>
  <HeadingPairs>
    <vt:vector size="8" baseType="variant">
      <vt:variant>
        <vt:lpstr>Fonts Used</vt:lpstr>
      </vt:variant>
      <vt:variant>
        <vt:i4>15</vt:i4>
      </vt:variant>
      <vt:variant>
        <vt:lpstr>Theme</vt:lpstr>
      </vt:variant>
      <vt:variant>
        <vt:i4>8</vt:i4>
      </vt:variant>
      <vt:variant>
        <vt:lpstr>Embedded OLE Servers</vt:lpstr>
      </vt:variant>
      <vt:variant>
        <vt:i4>1</vt:i4>
      </vt:variant>
      <vt:variant>
        <vt:lpstr>Slide Titles</vt:lpstr>
      </vt:variant>
      <vt:variant>
        <vt:i4>18</vt:i4>
      </vt:variant>
    </vt:vector>
  </HeadingPairs>
  <TitlesOfParts>
    <vt:vector size="42" baseType="lpstr">
      <vt:lpstr>Arial</vt:lpstr>
      <vt:lpstr>Roboto</vt:lpstr>
      <vt:lpstr>Catamaran</vt:lpstr>
      <vt:lpstr>Calibri Light</vt:lpstr>
      <vt:lpstr>Times New Roman</vt:lpstr>
      <vt:lpstr>Sue Ellen Francisco</vt:lpstr>
      <vt:lpstr>Bahnschrift SemiBold</vt:lpstr>
      <vt:lpstr>Henny Penny</vt:lpstr>
      <vt:lpstr>Cambria</vt:lpstr>
      <vt:lpstr>Calibri</vt:lpstr>
      <vt:lpstr>Google Sans</vt:lpstr>
      <vt:lpstr>Cambria Math</vt:lpstr>
      <vt:lpstr>Amatic SC</vt:lpstr>
      <vt:lpstr>Raleway Bold</vt:lpstr>
      <vt:lpstr>Nerko One</vt:lpstr>
      <vt:lpstr>Crand Newsletter by Slidesgo</vt:lpstr>
      <vt:lpstr>Office Theme</vt:lpstr>
      <vt:lpstr>3_Office Theme</vt:lpstr>
      <vt:lpstr>4_Office Theme</vt:lpstr>
      <vt:lpstr>1_Office Theme</vt:lpstr>
      <vt:lpstr>2_Office Theme</vt:lpstr>
      <vt:lpstr>5_Office Theme</vt:lpstr>
      <vt:lpstr> Time to Vaccinate! by Slidesgo </vt:lpstr>
      <vt:lpstr>Equation</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VnTeach.Com</dc:creator>
  <cp:keywords>VnTeach.Com</cp:keywords>
  <cp:lastModifiedBy>Administrator</cp:lastModifiedBy>
  <cp:revision>28</cp:revision>
  <dcterms:modified xsi:type="dcterms:W3CDTF">2025-05-06T07:32:08Z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2024-06-01T11:51:01Z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91edd307-cde1-4b17-9d54-af465c16ba7a</vt:lpwstr>
  </property>
  <property fmtid="{D5CDD505-2E9C-101B-9397-08002B2CF9AE}" pid="8" name="MSIP_Label_defa4170-0d19-0005-0004-bc88714345d2_ContentBits">
    <vt:lpwstr>0</vt:lpwstr>
  </property>
</Properties>
</file>