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unknown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45" r:id="rId2"/>
    <p:sldId id="631" r:id="rId3"/>
    <p:sldId id="267" r:id="rId4"/>
    <p:sldId id="473" r:id="rId5"/>
    <p:sldId id="460" r:id="rId6"/>
    <p:sldId id="461" r:id="rId7"/>
    <p:sldId id="462" r:id="rId8"/>
    <p:sldId id="635" r:id="rId9"/>
    <p:sldId id="672" r:id="rId10"/>
    <p:sldId id="636" r:id="rId11"/>
    <p:sldId id="440" r:id="rId12"/>
    <p:sldId id="617" r:id="rId13"/>
    <p:sldId id="637" r:id="rId14"/>
    <p:sldId id="638" r:id="rId15"/>
    <p:sldId id="639" r:id="rId16"/>
    <p:sldId id="648" r:id="rId17"/>
    <p:sldId id="649" r:id="rId18"/>
    <p:sldId id="666" r:id="rId19"/>
    <p:sldId id="668" r:id="rId20"/>
    <p:sldId id="6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21BEEA"/>
    <a:srgbClr val="D2C798"/>
    <a:srgbClr val="005BC4"/>
    <a:srgbClr val="0064CC"/>
    <a:srgbClr val="0080E7"/>
    <a:srgbClr val="006AD2"/>
    <a:srgbClr val="0053BD"/>
    <a:srgbClr val="0067CF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667" autoAdjust="0"/>
  </p:normalViewPr>
  <p:slideViewPr>
    <p:cSldViewPr snapToGrid="0">
      <p:cViewPr varScale="1">
        <p:scale>
          <a:sx n="70" d="100"/>
          <a:sy n="70" d="100"/>
        </p:scale>
        <p:origin x="-744" y="-28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4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2"/>
    </p:cViewPr>
  </p:sorterViewPr>
  <p:notesViewPr>
    <p:cSldViewPr snapToGrid="0">
      <p:cViewPr varScale="1">
        <p:scale>
          <a:sx n="60" d="100"/>
          <a:sy n="60" d="100"/>
        </p:scale>
        <p:origin x="318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ng Nguyen" userId="7ed78cb56193c217" providerId="LiveId" clId="{425ACB6C-3287-4776-8001-8497EE945D9A}"/>
    <pc:docChg chg="undo custSel addSld delSld modSld sldOrd">
      <pc:chgData name="Thang Nguyen" userId="7ed78cb56193c217" providerId="LiveId" clId="{425ACB6C-3287-4776-8001-8497EE945D9A}" dt="2025-04-14T07:23:10.844" v="1275" actId="1076"/>
      <pc:docMkLst>
        <pc:docMk/>
      </pc:docMkLst>
      <pc:sldChg chg="addSp modSp mod">
        <pc:chgData name="Thang Nguyen" userId="7ed78cb56193c217" providerId="LiveId" clId="{425ACB6C-3287-4776-8001-8497EE945D9A}" dt="2025-04-14T05:17:53.517" v="519" actId="1076"/>
        <pc:sldMkLst>
          <pc:docMk/>
          <pc:sldMk cId="0" sldId="267"/>
        </pc:sldMkLst>
        <pc:spChg chg="add mod">
          <ac:chgData name="Thang Nguyen" userId="7ed78cb56193c217" providerId="LiveId" clId="{425ACB6C-3287-4776-8001-8497EE945D9A}" dt="2025-04-14T05:17:53.517" v="519" actId="1076"/>
          <ac:spMkLst>
            <pc:docMk/>
            <pc:sldMk cId="0" sldId="267"/>
            <ac:spMk id="3" creationId="{D4789FAB-773E-F9AF-A86C-67EF052B4179}"/>
          </ac:spMkLst>
        </pc:spChg>
        <pc:spChg chg="mod">
          <ac:chgData name="Thang Nguyen" userId="7ed78cb56193c217" providerId="LiveId" clId="{425ACB6C-3287-4776-8001-8497EE945D9A}" dt="2025-04-14T05:17:38.215" v="514" actId="14100"/>
          <ac:spMkLst>
            <pc:docMk/>
            <pc:sldMk cId="0" sldId="267"/>
            <ac:spMk id="6" creationId="{00000000-0000-0000-0000-000000000000}"/>
          </ac:spMkLst>
        </pc:spChg>
      </pc:sldChg>
      <pc:sldChg chg="del">
        <pc:chgData name="Thang Nguyen" userId="7ed78cb56193c217" providerId="LiveId" clId="{425ACB6C-3287-4776-8001-8497EE945D9A}" dt="2025-04-14T03:49:36.773" v="160" actId="47"/>
        <pc:sldMkLst>
          <pc:docMk/>
          <pc:sldMk cId="0" sldId="323"/>
        </pc:sldMkLst>
      </pc:sldChg>
      <pc:sldChg chg="delSp modSp del mod">
        <pc:chgData name="Thang Nguyen" userId="7ed78cb56193c217" providerId="LiveId" clId="{425ACB6C-3287-4776-8001-8497EE945D9A}" dt="2025-04-14T03:38:57.982" v="14" actId="47"/>
        <pc:sldMkLst>
          <pc:docMk/>
          <pc:sldMk cId="0" sldId="325"/>
        </pc:sldMkLst>
        <pc:spChg chg="del mod">
          <ac:chgData name="Thang Nguyen" userId="7ed78cb56193c217" providerId="LiveId" clId="{425ACB6C-3287-4776-8001-8497EE945D9A}" dt="2025-04-14T03:38:01.369" v="11" actId="478"/>
          <ac:spMkLst>
            <pc:docMk/>
            <pc:sldMk cId="0" sldId="325"/>
            <ac:spMk id="14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37:46.150" v="9" actId="478"/>
          <ac:grpSpMkLst>
            <pc:docMk/>
            <pc:sldMk cId="0" sldId="325"/>
            <ac:grpSpMk id="24" creationId="{00000000-0000-0000-0000-000000000000}"/>
          </ac:grpSpMkLst>
        </pc:grpChg>
      </pc:sldChg>
      <pc:sldChg chg="del">
        <pc:chgData name="Thang Nguyen" userId="7ed78cb56193c217" providerId="LiveId" clId="{425ACB6C-3287-4776-8001-8497EE945D9A}" dt="2025-04-14T03:36:04.601" v="0" actId="47"/>
        <pc:sldMkLst>
          <pc:docMk/>
          <pc:sldMk cId="0" sldId="363"/>
        </pc:sldMkLst>
      </pc:sldChg>
      <pc:sldChg chg="modSp mod">
        <pc:chgData name="Thang Nguyen" userId="7ed78cb56193c217" providerId="LiveId" clId="{425ACB6C-3287-4776-8001-8497EE945D9A}" dt="2025-04-14T06:12:18.217" v="1135" actId="20577"/>
        <pc:sldMkLst>
          <pc:docMk/>
          <pc:sldMk cId="0" sldId="440"/>
        </pc:sldMkLst>
        <pc:spChg chg="mod">
          <ac:chgData name="Thang Nguyen" userId="7ed78cb56193c217" providerId="LiveId" clId="{425ACB6C-3287-4776-8001-8497EE945D9A}" dt="2025-04-14T06:12:18.217" v="1135" actId="20577"/>
          <ac:spMkLst>
            <pc:docMk/>
            <pc:sldMk cId="0" sldId="440"/>
            <ac:spMk id="2" creationId="{00000000-0000-0000-0000-000000000000}"/>
          </ac:spMkLst>
        </pc:spChg>
      </pc:sldChg>
      <pc:sldChg chg="addSp delSp modSp mod">
        <pc:chgData name="Thang Nguyen" userId="7ed78cb56193c217" providerId="LiveId" clId="{425ACB6C-3287-4776-8001-8497EE945D9A}" dt="2025-04-14T07:07:53.836" v="1256" actId="14100"/>
        <pc:sldMkLst>
          <pc:docMk/>
          <pc:sldMk cId="0" sldId="445"/>
        </pc:sldMkLst>
        <pc:spChg chg="mod">
          <ac:chgData name="Thang Nguyen" userId="7ed78cb56193c217" providerId="LiveId" clId="{425ACB6C-3287-4776-8001-8497EE945D9A}" dt="2025-04-14T06:05:55.717" v="1128" actId="113"/>
          <ac:spMkLst>
            <pc:docMk/>
            <pc:sldMk cId="0" sldId="445"/>
            <ac:spMk id="5" creationId="{00000000-0000-0000-0000-000000000000}"/>
          </ac:spMkLst>
        </pc:spChg>
        <pc:spChg chg="add mod">
          <ac:chgData name="Thang Nguyen" userId="7ed78cb56193c217" providerId="LiveId" clId="{425ACB6C-3287-4776-8001-8497EE945D9A}" dt="2025-04-14T07:07:53.836" v="1256" actId="14100"/>
          <ac:spMkLst>
            <pc:docMk/>
            <pc:sldMk cId="0" sldId="445"/>
            <ac:spMk id="6" creationId="{CFDC9A5C-2988-BD65-DA08-57909CA4C465}"/>
          </ac:spMkLst>
        </pc:spChg>
        <pc:spChg chg="del">
          <ac:chgData name="Thang Nguyen" userId="7ed78cb56193c217" providerId="LiveId" clId="{425ACB6C-3287-4776-8001-8497EE945D9A}" dt="2025-04-14T04:06:44.498" v="385" actId="478"/>
          <ac:spMkLst>
            <pc:docMk/>
            <pc:sldMk cId="0" sldId="445"/>
            <ac:spMk id="10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4:06:39.596" v="384" actId="478"/>
          <ac:grpSpMkLst>
            <pc:docMk/>
            <pc:sldMk cId="0" sldId="445"/>
            <ac:grpSpMk id="17" creationId="{00000000-0000-0000-0000-000000000000}"/>
          </ac:grpSpMkLst>
        </pc:grpChg>
      </pc:sldChg>
      <pc:sldChg chg="modSp">
        <pc:chgData name="Thang Nguyen" userId="7ed78cb56193c217" providerId="LiveId" clId="{425ACB6C-3287-4776-8001-8497EE945D9A}" dt="2025-04-14T05:19:46.783" v="523" actId="20577"/>
        <pc:sldMkLst>
          <pc:docMk/>
          <pc:sldMk cId="0" sldId="460"/>
        </pc:sldMkLst>
        <pc:spChg chg="mod">
          <ac:chgData name="Thang Nguyen" userId="7ed78cb56193c217" providerId="LiveId" clId="{425ACB6C-3287-4776-8001-8497EE945D9A}" dt="2025-04-14T05:19:46.783" v="523" actId="20577"/>
          <ac:spMkLst>
            <pc:docMk/>
            <pc:sldMk cId="0" sldId="460"/>
            <ac:spMk id="41" creationId="{00000000-0000-0000-0000-000000000000}"/>
          </ac:spMkLst>
        </pc:spChg>
      </pc:sldChg>
      <pc:sldChg chg="modSp">
        <pc:chgData name="Thang Nguyen" userId="7ed78cb56193c217" providerId="LiveId" clId="{425ACB6C-3287-4776-8001-8497EE945D9A}" dt="2025-04-14T05:19:26.346" v="521" actId="20577"/>
        <pc:sldMkLst>
          <pc:docMk/>
          <pc:sldMk cId="0" sldId="461"/>
        </pc:sldMkLst>
        <pc:spChg chg="mod">
          <ac:chgData name="Thang Nguyen" userId="7ed78cb56193c217" providerId="LiveId" clId="{425ACB6C-3287-4776-8001-8497EE945D9A}" dt="2025-04-14T05:19:23.575" v="520" actId="20577"/>
          <ac:spMkLst>
            <pc:docMk/>
            <pc:sldMk cId="0" sldId="461"/>
            <ac:spMk id="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5:19:26.346" v="521" actId="20577"/>
          <ac:spMkLst>
            <pc:docMk/>
            <pc:sldMk cId="0" sldId="461"/>
            <ac:spMk id="39" creationId="{00000000-0000-0000-0000-000000000000}"/>
          </ac:spMkLst>
        </pc:spChg>
      </pc:sldChg>
      <pc:sldChg chg="modSp">
        <pc:chgData name="Thang Nguyen" userId="7ed78cb56193c217" providerId="LiveId" clId="{425ACB6C-3287-4776-8001-8497EE945D9A}" dt="2025-04-14T07:13:13.999" v="1274" actId="20577"/>
        <pc:sldMkLst>
          <pc:docMk/>
          <pc:sldMk cId="0" sldId="473"/>
        </pc:sldMkLst>
        <pc:spChg chg="mod">
          <ac:chgData name="Thang Nguyen" userId="7ed78cb56193c217" providerId="LiveId" clId="{425ACB6C-3287-4776-8001-8497EE945D9A}" dt="2025-04-14T07:13:13.999" v="1274" actId="20577"/>
          <ac:spMkLst>
            <pc:docMk/>
            <pc:sldMk cId="0" sldId="473"/>
            <ac:spMk id="4" creationId="{00000000-0000-0000-0000-000000000000}"/>
          </ac:spMkLst>
        </pc:spChg>
      </pc:sldChg>
      <pc:sldChg chg="del">
        <pc:chgData name="Thang Nguyen" userId="7ed78cb56193c217" providerId="LiveId" clId="{425ACB6C-3287-4776-8001-8497EE945D9A}" dt="2025-04-14T03:36:05.750" v="1" actId="47"/>
        <pc:sldMkLst>
          <pc:docMk/>
          <pc:sldMk cId="0" sldId="616"/>
        </pc:sldMkLst>
      </pc:sldChg>
      <pc:sldChg chg="modSp mod">
        <pc:chgData name="Thang Nguyen" userId="7ed78cb56193c217" providerId="LiveId" clId="{425ACB6C-3287-4776-8001-8497EE945D9A}" dt="2025-04-14T06:12:35.039" v="1140" actId="120"/>
        <pc:sldMkLst>
          <pc:docMk/>
          <pc:sldMk cId="0" sldId="617"/>
        </pc:sldMkLst>
        <pc:spChg chg="mod">
          <ac:chgData name="Thang Nguyen" userId="7ed78cb56193c217" providerId="LiveId" clId="{425ACB6C-3287-4776-8001-8497EE945D9A}" dt="2025-04-14T06:12:35.039" v="1140" actId="120"/>
          <ac:spMkLst>
            <pc:docMk/>
            <pc:sldMk cId="0" sldId="617"/>
            <ac:spMk id="2" creationId="{00000000-0000-0000-0000-000000000000}"/>
          </ac:spMkLst>
        </pc:spChg>
      </pc:sldChg>
      <pc:sldChg chg="del">
        <pc:chgData name="Thang Nguyen" userId="7ed78cb56193c217" providerId="LiveId" clId="{425ACB6C-3287-4776-8001-8497EE945D9A}" dt="2025-04-14T03:36:07.045" v="2" actId="47"/>
        <pc:sldMkLst>
          <pc:docMk/>
          <pc:sldMk cId="0" sldId="618"/>
        </pc:sldMkLst>
      </pc:sldChg>
      <pc:sldChg chg="del">
        <pc:chgData name="Thang Nguyen" userId="7ed78cb56193c217" providerId="LiveId" clId="{425ACB6C-3287-4776-8001-8497EE945D9A}" dt="2025-04-14T03:36:09.512" v="4" actId="47"/>
        <pc:sldMkLst>
          <pc:docMk/>
          <pc:sldMk cId="0" sldId="619"/>
        </pc:sldMkLst>
      </pc:sldChg>
      <pc:sldChg chg="del">
        <pc:chgData name="Thang Nguyen" userId="7ed78cb56193c217" providerId="LiveId" clId="{425ACB6C-3287-4776-8001-8497EE945D9A}" dt="2025-04-14T03:36:10.997" v="5" actId="47"/>
        <pc:sldMkLst>
          <pc:docMk/>
          <pc:sldMk cId="0" sldId="620"/>
        </pc:sldMkLst>
      </pc:sldChg>
      <pc:sldChg chg="del">
        <pc:chgData name="Thang Nguyen" userId="7ed78cb56193c217" providerId="LiveId" clId="{425ACB6C-3287-4776-8001-8497EE945D9A}" dt="2025-04-14T03:36:08.190" v="3" actId="47"/>
        <pc:sldMkLst>
          <pc:docMk/>
          <pc:sldMk cId="0" sldId="621"/>
        </pc:sldMkLst>
      </pc:sldChg>
      <pc:sldChg chg="del">
        <pc:chgData name="Thang Nguyen" userId="7ed78cb56193c217" providerId="LiveId" clId="{425ACB6C-3287-4776-8001-8497EE945D9A}" dt="2025-04-14T03:36:12.184" v="6" actId="47"/>
        <pc:sldMkLst>
          <pc:docMk/>
          <pc:sldMk cId="0" sldId="622"/>
        </pc:sldMkLst>
      </pc:sldChg>
      <pc:sldChg chg="del">
        <pc:chgData name="Thang Nguyen" userId="7ed78cb56193c217" providerId="LiveId" clId="{425ACB6C-3287-4776-8001-8497EE945D9A}" dt="2025-04-14T03:37:06.811" v="7" actId="47"/>
        <pc:sldMkLst>
          <pc:docMk/>
          <pc:sldMk cId="0" sldId="623"/>
        </pc:sldMkLst>
      </pc:sldChg>
      <pc:sldChg chg="del">
        <pc:chgData name="Thang Nguyen" userId="7ed78cb56193c217" providerId="LiveId" clId="{425ACB6C-3287-4776-8001-8497EE945D9A}" dt="2025-04-14T03:37:09.616" v="8" actId="47"/>
        <pc:sldMkLst>
          <pc:docMk/>
          <pc:sldMk cId="0" sldId="624"/>
        </pc:sldMkLst>
      </pc:sldChg>
      <pc:sldChg chg="delSp del mod">
        <pc:chgData name="Thang Nguyen" userId="7ed78cb56193c217" providerId="LiveId" clId="{425ACB6C-3287-4776-8001-8497EE945D9A}" dt="2025-04-14T03:39:01.963" v="15" actId="47"/>
        <pc:sldMkLst>
          <pc:docMk/>
          <pc:sldMk cId="0" sldId="625"/>
        </pc:sldMkLst>
        <pc:spChg chg="del">
          <ac:chgData name="Thang Nguyen" userId="7ed78cb56193c217" providerId="LiveId" clId="{425ACB6C-3287-4776-8001-8497EE945D9A}" dt="2025-04-14T03:38:54.270" v="13" actId="478"/>
          <ac:spMkLst>
            <pc:docMk/>
            <pc:sldMk cId="0" sldId="625"/>
            <ac:spMk id="14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38:48.902" v="12" actId="478"/>
          <ac:grpSpMkLst>
            <pc:docMk/>
            <pc:sldMk cId="0" sldId="625"/>
            <ac:grpSpMk id="24" creationId="{00000000-0000-0000-0000-000000000000}"/>
          </ac:grpSpMkLst>
        </pc:grpChg>
      </pc:sldChg>
      <pc:sldChg chg="del">
        <pc:chgData name="Thang Nguyen" userId="7ed78cb56193c217" providerId="LiveId" clId="{425ACB6C-3287-4776-8001-8497EE945D9A}" dt="2025-04-14T03:39:14.251" v="16" actId="47"/>
        <pc:sldMkLst>
          <pc:docMk/>
          <pc:sldMk cId="0" sldId="626"/>
        </pc:sldMkLst>
      </pc:sldChg>
      <pc:sldChg chg="add del">
        <pc:chgData name="Thang Nguyen" userId="7ed78cb56193c217" providerId="LiveId" clId="{425ACB6C-3287-4776-8001-8497EE945D9A}" dt="2025-04-14T03:41:33.165" v="19" actId="47"/>
        <pc:sldMkLst>
          <pc:docMk/>
          <pc:sldMk cId="0" sldId="627"/>
        </pc:sldMkLst>
      </pc:sldChg>
      <pc:sldChg chg="del">
        <pc:chgData name="Thang Nguyen" userId="7ed78cb56193c217" providerId="LiveId" clId="{425ACB6C-3287-4776-8001-8497EE945D9A}" dt="2025-04-14T04:07:15.891" v="386" actId="47"/>
        <pc:sldMkLst>
          <pc:docMk/>
          <pc:sldMk cId="0" sldId="628"/>
        </pc:sldMkLst>
      </pc:sldChg>
      <pc:sldChg chg="del">
        <pc:chgData name="Thang Nguyen" userId="7ed78cb56193c217" providerId="LiveId" clId="{425ACB6C-3287-4776-8001-8497EE945D9A}" dt="2025-04-14T04:07:19.498" v="388" actId="47"/>
        <pc:sldMkLst>
          <pc:docMk/>
          <pc:sldMk cId="0" sldId="629"/>
        </pc:sldMkLst>
      </pc:sldChg>
      <pc:sldChg chg="del">
        <pc:chgData name="Thang Nguyen" userId="7ed78cb56193c217" providerId="LiveId" clId="{425ACB6C-3287-4776-8001-8497EE945D9A}" dt="2025-04-14T04:07:18.121" v="387" actId="47"/>
        <pc:sldMkLst>
          <pc:docMk/>
          <pc:sldMk cId="0" sldId="630"/>
        </pc:sldMkLst>
      </pc:sldChg>
      <pc:sldChg chg="addSp delSp modSp mod modAnim">
        <pc:chgData name="Thang Nguyen" userId="7ed78cb56193c217" providerId="LiveId" clId="{425ACB6C-3287-4776-8001-8497EE945D9A}" dt="2025-04-14T07:11:10.619" v="1271" actId="1076"/>
        <pc:sldMkLst>
          <pc:docMk/>
          <pc:sldMk cId="0" sldId="631"/>
        </pc:sldMkLst>
        <pc:spChg chg="add mod">
          <ac:chgData name="Thang Nguyen" userId="7ed78cb56193c217" providerId="LiveId" clId="{425ACB6C-3287-4776-8001-8497EE945D9A}" dt="2025-04-14T07:11:10.619" v="1271" actId="1076"/>
          <ac:spMkLst>
            <pc:docMk/>
            <pc:sldMk cId="0" sldId="631"/>
            <ac:spMk id="2" creationId="{D37456CE-6A36-36D1-065C-9081E16916E7}"/>
          </ac:spMkLst>
        </pc:spChg>
        <pc:spChg chg="mod">
          <ac:chgData name="Thang Nguyen" userId="7ed78cb56193c217" providerId="LiveId" clId="{425ACB6C-3287-4776-8001-8497EE945D9A}" dt="2025-04-14T03:43:08.960" v="92" actId="21"/>
          <ac:spMkLst>
            <pc:docMk/>
            <pc:sldMk cId="0" sldId="631"/>
            <ac:spMk id="10" creationId="{00000000-0000-0000-0000-000000000000}"/>
          </ac:spMkLst>
        </pc:spChg>
        <pc:spChg chg="add mod">
          <ac:chgData name="Thang Nguyen" userId="7ed78cb56193c217" providerId="LiveId" clId="{425ACB6C-3287-4776-8001-8497EE945D9A}" dt="2025-04-14T03:52:19.875" v="230" actId="1076"/>
          <ac:spMkLst>
            <pc:docMk/>
            <pc:sldMk cId="0" sldId="631"/>
            <ac:spMk id="11" creationId="{787E7B0F-3A5D-346A-7575-914B82C1815F}"/>
          </ac:spMkLst>
        </pc:spChg>
        <pc:spChg chg="add del mod">
          <ac:chgData name="Thang Nguyen" userId="7ed78cb56193c217" providerId="LiveId" clId="{425ACB6C-3287-4776-8001-8497EE945D9A}" dt="2025-04-14T05:17:10.624" v="508" actId="21"/>
          <ac:spMkLst>
            <pc:docMk/>
            <pc:sldMk cId="0" sldId="631"/>
            <ac:spMk id="12" creationId="{D4789FAB-773E-F9AF-A86C-67EF052B4179}"/>
          </ac:spMkLst>
        </pc:spChg>
        <pc:spChg chg="del">
          <ac:chgData name="Thang Nguyen" userId="7ed78cb56193c217" providerId="LiveId" clId="{425ACB6C-3287-4776-8001-8497EE945D9A}" dt="2025-04-14T03:41:44.709" v="21" actId="478"/>
          <ac:spMkLst>
            <pc:docMk/>
            <pc:sldMk cId="0" sldId="631"/>
            <ac:spMk id="14" creationId="{00000000-0000-0000-0000-000000000000}"/>
          </ac:spMkLst>
        </pc:spChg>
        <pc:spChg chg="add del mod">
          <ac:chgData name="Thang Nguyen" userId="7ed78cb56193c217" providerId="LiveId" clId="{425ACB6C-3287-4776-8001-8497EE945D9A}" dt="2025-04-14T05:17:15.902" v="510" actId="14100"/>
          <ac:spMkLst>
            <pc:docMk/>
            <pc:sldMk cId="0" sldId="631"/>
            <ac:spMk id="31" creationId="{00000000-0000-0000-0000-000000000000}"/>
          </ac:spMkLst>
        </pc:spChg>
        <pc:grpChg chg="mod">
          <ac:chgData name="Thang Nguyen" userId="7ed78cb56193c217" providerId="LiveId" clId="{425ACB6C-3287-4776-8001-8497EE945D9A}" dt="2025-04-14T07:11:03.580" v="1270" actId="1076"/>
          <ac:grpSpMkLst>
            <pc:docMk/>
            <pc:sldMk cId="0" sldId="631"/>
            <ac:grpSpMk id="19" creationId="{00000000-0000-0000-0000-000000000000}"/>
          </ac:grpSpMkLst>
        </pc:grpChg>
        <pc:grpChg chg="del">
          <ac:chgData name="Thang Nguyen" userId="7ed78cb56193c217" providerId="LiveId" clId="{425ACB6C-3287-4776-8001-8497EE945D9A}" dt="2025-04-14T03:41:42.483" v="20" actId="478"/>
          <ac:grpSpMkLst>
            <pc:docMk/>
            <pc:sldMk cId="0" sldId="631"/>
            <ac:grpSpMk id="24" creationId="{00000000-0000-0000-0000-000000000000}"/>
          </ac:grpSpMkLst>
        </pc:grpChg>
      </pc:sldChg>
      <pc:sldChg chg="del">
        <pc:chgData name="Thang Nguyen" userId="7ed78cb56193c217" providerId="LiveId" clId="{425ACB6C-3287-4776-8001-8497EE945D9A}" dt="2025-04-14T03:44:44.787" v="101" actId="47"/>
        <pc:sldMkLst>
          <pc:docMk/>
          <pc:sldMk cId="0" sldId="632"/>
        </pc:sldMkLst>
      </pc:sldChg>
      <pc:sldChg chg="delSp modSp del mod">
        <pc:chgData name="Thang Nguyen" userId="7ed78cb56193c217" providerId="LiveId" clId="{425ACB6C-3287-4776-8001-8497EE945D9A}" dt="2025-04-14T03:49:30.521" v="158" actId="47"/>
        <pc:sldMkLst>
          <pc:docMk/>
          <pc:sldMk cId="0" sldId="633"/>
        </pc:sldMkLst>
        <pc:spChg chg="mod">
          <ac:chgData name="Thang Nguyen" userId="7ed78cb56193c217" providerId="LiveId" clId="{425ACB6C-3287-4776-8001-8497EE945D9A}" dt="2025-04-14T03:45:27.811" v="109" actId="20577"/>
          <ac:spMkLst>
            <pc:docMk/>
            <pc:sldMk cId="0" sldId="633"/>
            <ac:spMk id="2" creationId="{00000000-0000-0000-0000-000000000000}"/>
          </ac:spMkLst>
        </pc:spChg>
        <pc:spChg chg="del">
          <ac:chgData name="Thang Nguyen" userId="7ed78cb56193c217" providerId="LiveId" clId="{425ACB6C-3287-4776-8001-8497EE945D9A}" dt="2025-04-14T03:45:50.481" v="112" actId="478"/>
          <ac:spMkLst>
            <pc:docMk/>
            <pc:sldMk cId="0" sldId="633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3:46:15.472" v="127" actId="1076"/>
          <ac:spMkLst>
            <pc:docMk/>
            <pc:sldMk cId="0" sldId="633"/>
            <ac:spMk id="22" creationId="{00000000-0000-0000-0000-000000000000}"/>
          </ac:spMkLst>
        </pc:spChg>
        <pc:spChg chg="mod">
          <ac:chgData name="Thang Nguyen" userId="7ed78cb56193c217" providerId="LiveId" clId="{425ACB6C-3287-4776-8001-8497EE945D9A}" dt="2025-04-14T03:46:24.769" v="140" actId="14100"/>
          <ac:spMkLst>
            <pc:docMk/>
            <pc:sldMk cId="0" sldId="633"/>
            <ac:spMk id="31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45:48.577" v="111" actId="478"/>
          <ac:grpSpMkLst>
            <pc:docMk/>
            <pc:sldMk cId="0" sldId="633"/>
            <ac:grpSpMk id="24" creationId="{00000000-0000-0000-0000-000000000000}"/>
          </ac:grpSpMkLst>
        </pc:grpChg>
        <pc:graphicFrameChg chg="mod modGraphic">
          <ac:chgData name="Thang Nguyen" userId="7ed78cb56193c217" providerId="LiveId" clId="{425ACB6C-3287-4776-8001-8497EE945D9A}" dt="2025-04-14T03:46:28.486" v="141" actId="14734"/>
          <ac:graphicFrameMkLst>
            <pc:docMk/>
            <pc:sldMk cId="0" sldId="633"/>
            <ac:graphicFrameMk id="11" creationId="{00000000-0000-0000-0000-000000000000}"/>
          </ac:graphicFrameMkLst>
        </pc:graphicFrameChg>
        <pc:picChg chg="mod">
          <ac:chgData name="Thang Nguyen" userId="7ed78cb56193c217" providerId="LiveId" clId="{425ACB6C-3287-4776-8001-8497EE945D9A}" dt="2025-04-14T03:46:36.110" v="142" actId="14100"/>
          <ac:picMkLst>
            <pc:docMk/>
            <pc:sldMk cId="0" sldId="633"/>
            <ac:picMk id="12" creationId="{00000000-0000-0000-0000-000000000000}"/>
          </ac:picMkLst>
        </pc:picChg>
      </pc:sldChg>
      <pc:sldChg chg="delSp modSp del mod delAnim">
        <pc:chgData name="Thang Nguyen" userId="7ed78cb56193c217" providerId="LiveId" clId="{425ACB6C-3287-4776-8001-8497EE945D9A}" dt="2025-04-14T04:07:46.091" v="389" actId="47"/>
        <pc:sldMkLst>
          <pc:docMk/>
          <pc:sldMk cId="0" sldId="634"/>
        </pc:sldMkLst>
        <pc:spChg chg="mod">
          <ac:chgData name="Thang Nguyen" userId="7ed78cb56193c217" providerId="LiveId" clId="{425ACB6C-3287-4776-8001-8497EE945D9A}" dt="2025-04-14T03:55:24.611" v="268" actId="1076"/>
          <ac:spMkLst>
            <pc:docMk/>
            <pc:sldMk cId="0" sldId="634"/>
            <ac:spMk id="2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3:51:20.544" v="175" actId="478"/>
          <ac:spMkLst>
            <pc:docMk/>
            <pc:sldMk cId="0" sldId="634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3:55:45.594" v="285" actId="20577"/>
          <ac:spMkLst>
            <pc:docMk/>
            <pc:sldMk cId="0" sldId="634"/>
            <ac:spMk id="31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51:18.628" v="173" actId="478"/>
          <ac:grpSpMkLst>
            <pc:docMk/>
            <pc:sldMk cId="0" sldId="634"/>
            <ac:grpSpMk id="24" creationId="{00000000-0000-0000-0000-000000000000}"/>
          </ac:grpSpMkLst>
        </pc:grpChg>
        <pc:graphicFrameChg chg="mod modGraphic">
          <ac:chgData name="Thang Nguyen" userId="7ed78cb56193c217" providerId="LiveId" clId="{425ACB6C-3287-4776-8001-8497EE945D9A}" dt="2025-04-14T03:55:30.375" v="269" actId="1076"/>
          <ac:graphicFrameMkLst>
            <pc:docMk/>
            <pc:sldMk cId="0" sldId="634"/>
            <ac:graphicFrameMk id="11" creationId="{00000000-0000-0000-0000-000000000000}"/>
          </ac:graphicFrameMkLst>
        </pc:graphicFrameChg>
        <pc:picChg chg="del mod">
          <ac:chgData name="Thang Nguyen" userId="7ed78cb56193c217" providerId="LiveId" clId="{425ACB6C-3287-4776-8001-8497EE945D9A}" dt="2025-04-14T03:55:57.259" v="287" actId="478"/>
          <ac:picMkLst>
            <pc:docMk/>
            <pc:sldMk cId="0" sldId="634"/>
            <ac:picMk id="10" creationId="{00000000-0000-0000-0000-000000000000}"/>
          </ac:picMkLst>
        </pc:picChg>
        <pc:picChg chg="mod">
          <ac:chgData name="Thang Nguyen" userId="7ed78cb56193c217" providerId="LiveId" clId="{425ACB6C-3287-4776-8001-8497EE945D9A}" dt="2025-04-14T03:55:33.700" v="270" actId="1076"/>
          <ac:picMkLst>
            <pc:docMk/>
            <pc:sldMk cId="0" sldId="634"/>
            <ac:picMk id="1026" creationId="{00000000-0000-0000-0000-000000000000}"/>
          </ac:picMkLst>
        </pc:picChg>
      </pc:sldChg>
      <pc:sldChg chg="addSp delSp modSp mod">
        <pc:chgData name="Thang Nguyen" userId="7ed78cb56193c217" providerId="LiveId" clId="{425ACB6C-3287-4776-8001-8497EE945D9A}" dt="2025-04-14T06:07:17.904" v="1132" actId="20577"/>
        <pc:sldMkLst>
          <pc:docMk/>
          <pc:sldMk cId="0" sldId="635"/>
        </pc:sldMkLst>
        <pc:spChg chg="mod">
          <ac:chgData name="Thang Nguyen" userId="7ed78cb56193c217" providerId="LiveId" clId="{425ACB6C-3287-4776-8001-8497EE945D9A}" dt="2025-04-14T06:07:17.904" v="1132" actId="20577"/>
          <ac:spMkLst>
            <pc:docMk/>
            <pc:sldMk cId="0" sldId="635"/>
            <ac:spMk id="2" creationId="{00000000-0000-0000-0000-000000000000}"/>
          </ac:spMkLst>
        </pc:spChg>
        <pc:spChg chg="add mod">
          <ac:chgData name="Thang Nguyen" userId="7ed78cb56193c217" providerId="LiveId" clId="{425ACB6C-3287-4776-8001-8497EE945D9A}" dt="2025-04-14T06:07:10.766" v="1130" actId="1076"/>
          <ac:spMkLst>
            <pc:docMk/>
            <pc:sldMk cId="0" sldId="635"/>
            <ac:spMk id="10" creationId="{97717F62-80DD-E069-404B-AF67224C514A}"/>
          </ac:spMkLst>
        </pc:spChg>
        <pc:spChg chg="del">
          <ac:chgData name="Thang Nguyen" userId="7ed78cb56193c217" providerId="LiveId" clId="{425ACB6C-3287-4776-8001-8497EE945D9A}" dt="2025-04-14T04:02:13.800" v="344" actId="478"/>
          <ac:spMkLst>
            <pc:docMk/>
            <pc:sldMk cId="0" sldId="635"/>
            <ac:spMk id="14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6:07:12.856" v="1131" actId="478"/>
          <ac:spMkLst>
            <pc:docMk/>
            <pc:sldMk cId="0" sldId="635"/>
            <ac:spMk id="31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4:02:11.332" v="343" actId="478"/>
          <ac:grpSpMkLst>
            <pc:docMk/>
            <pc:sldMk cId="0" sldId="635"/>
            <ac:grpSpMk id="24" creationId="{00000000-0000-0000-0000-000000000000}"/>
          </ac:grpSpMkLst>
        </pc:grpChg>
      </pc:sldChg>
      <pc:sldChg chg="addSp delSp modSp mod ord delAnim">
        <pc:chgData name="Thang Nguyen" userId="7ed78cb56193c217" providerId="LiveId" clId="{425ACB6C-3287-4776-8001-8497EE945D9A}" dt="2025-04-14T06:20:08.760" v="1167" actId="478"/>
        <pc:sldMkLst>
          <pc:docMk/>
          <pc:sldMk cId="0" sldId="636"/>
        </pc:sldMkLst>
        <pc:spChg chg="mod">
          <ac:chgData name="Thang Nguyen" userId="7ed78cb56193c217" providerId="LiveId" clId="{425ACB6C-3287-4776-8001-8497EE945D9A}" dt="2025-04-14T05:46:40.581" v="923" actId="115"/>
          <ac:spMkLst>
            <pc:docMk/>
            <pc:sldMk cId="0" sldId="636"/>
            <ac:spMk id="2" creationId="{00000000-0000-0000-0000-000000000000}"/>
          </ac:spMkLst>
        </pc:spChg>
        <pc:spChg chg="add mod">
          <ac:chgData name="Thang Nguyen" userId="7ed78cb56193c217" providerId="LiveId" clId="{425ACB6C-3287-4776-8001-8497EE945D9A}" dt="2025-04-14T05:53:09.586" v="1037"/>
          <ac:spMkLst>
            <pc:docMk/>
            <pc:sldMk cId="0" sldId="636"/>
            <ac:spMk id="6" creationId="{F3759409-6B25-D549-F5AA-A09B41E2244B}"/>
          </ac:spMkLst>
        </pc:spChg>
        <pc:spChg chg="del">
          <ac:chgData name="Thang Nguyen" userId="7ed78cb56193c217" providerId="LiveId" clId="{425ACB6C-3287-4776-8001-8497EE945D9A}" dt="2025-04-14T04:03:16.324" v="378" actId="478"/>
          <ac:spMkLst>
            <pc:docMk/>
            <pc:sldMk cId="0" sldId="636"/>
            <ac:spMk id="14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5:53:12.485" v="1038" actId="21"/>
          <ac:spMkLst>
            <pc:docMk/>
            <pc:sldMk cId="0" sldId="636"/>
            <ac:spMk id="31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4:03:26.520" v="380" actId="478"/>
          <ac:grpSpMkLst>
            <pc:docMk/>
            <pc:sldMk cId="0" sldId="636"/>
            <ac:grpSpMk id="6" creationId="{00000000-0000-0000-0000-000000000000}"/>
          </ac:grpSpMkLst>
        </pc:grpChg>
        <pc:grpChg chg="del">
          <ac:chgData name="Thang Nguyen" userId="7ed78cb56193c217" providerId="LiveId" clId="{425ACB6C-3287-4776-8001-8497EE945D9A}" dt="2025-04-14T04:03:12.960" v="377" actId="478"/>
          <ac:grpSpMkLst>
            <pc:docMk/>
            <pc:sldMk cId="0" sldId="636"/>
            <ac:grpSpMk id="24" creationId="{00000000-0000-0000-0000-000000000000}"/>
          </ac:grpSpMkLst>
        </pc:grpChg>
        <pc:picChg chg="del mod">
          <ac:chgData name="Thang Nguyen" userId="7ed78cb56193c217" providerId="LiveId" clId="{425ACB6C-3287-4776-8001-8497EE945D9A}" dt="2025-04-14T06:20:08.760" v="1167" actId="478"/>
          <ac:picMkLst>
            <pc:docMk/>
            <pc:sldMk cId="0" sldId="636"/>
            <ac:picMk id="10" creationId="{00000000-0000-0000-0000-000000000000}"/>
          </ac:picMkLst>
        </pc:picChg>
      </pc:sldChg>
      <pc:sldChg chg="modSp mod">
        <pc:chgData name="Thang Nguyen" userId="7ed78cb56193c217" providerId="LiveId" clId="{425ACB6C-3287-4776-8001-8497EE945D9A}" dt="2025-04-14T06:12:43.855" v="1142" actId="20577"/>
        <pc:sldMkLst>
          <pc:docMk/>
          <pc:sldMk cId="0" sldId="637"/>
        </pc:sldMkLst>
        <pc:spChg chg="mod">
          <ac:chgData name="Thang Nguyen" userId="7ed78cb56193c217" providerId="LiveId" clId="{425ACB6C-3287-4776-8001-8497EE945D9A}" dt="2025-04-14T06:12:43.855" v="1142" actId="20577"/>
          <ac:spMkLst>
            <pc:docMk/>
            <pc:sldMk cId="0" sldId="637"/>
            <ac:spMk id="2" creationId="{00000000-0000-0000-0000-000000000000}"/>
          </ac:spMkLst>
        </pc:spChg>
      </pc:sldChg>
      <pc:sldChg chg="modSp mod">
        <pc:chgData name="Thang Nguyen" userId="7ed78cb56193c217" providerId="LiveId" clId="{425ACB6C-3287-4776-8001-8497EE945D9A}" dt="2025-04-14T06:12:51.690" v="1144" actId="20577"/>
        <pc:sldMkLst>
          <pc:docMk/>
          <pc:sldMk cId="0" sldId="638"/>
        </pc:sldMkLst>
        <pc:spChg chg="mod">
          <ac:chgData name="Thang Nguyen" userId="7ed78cb56193c217" providerId="LiveId" clId="{425ACB6C-3287-4776-8001-8497EE945D9A}" dt="2025-04-14T06:12:51.690" v="1144" actId="20577"/>
          <ac:spMkLst>
            <pc:docMk/>
            <pc:sldMk cId="0" sldId="638"/>
            <ac:spMk id="2" creationId="{00000000-0000-0000-0000-000000000000}"/>
          </ac:spMkLst>
        </pc:spChg>
      </pc:sldChg>
      <pc:sldChg chg="modSp mod">
        <pc:chgData name="Thang Nguyen" userId="7ed78cb56193c217" providerId="LiveId" clId="{425ACB6C-3287-4776-8001-8497EE945D9A}" dt="2025-04-14T06:12:59.468" v="1146" actId="20577"/>
        <pc:sldMkLst>
          <pc:docMk/>
          <pc:sldMk cId="0" sldId="639"/>
        </pc:sldMkLst>
        <pc:spChg chg="mod">
          <ac:chgData name="Thang Nguyen" userId="7ed78cb56193c217" providerId="LiveId" clId="{425ACB6C-3287-4776-8001-8497EE945D9A}" dt="2025-04-14T06:12:59.468" v="1146" actId="20577"/>
          <ac:spMkLst>
            <pc:docMk/>
            <pc:sldMk cId="0" sldId="639"/>
            <ac:spMk id="2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09:59.225" v="391" actId="14100"/>
          <ac:spMkLst>
            <pc:docMk/>
            <pc:sldMk cId="0" sldId="639"/>
            <ac:spMk id="29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0:15.547" v="395" actId="1076"/>
          <ac:spMkLst>
            <pc:docMk/>
            <pc:sldMk cId="0" sldId="639"/>
            <ac:spMk id="35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0:26.243" v="397" actId="14100"/>
          <ac:spMkLst>
            <pc:docMk/>
            <pc:sldMk cId="0" sldId="639"/>
            <ac:spMk id="36" creationId="{00000000-0000-0000-0000-000000000000}"/>
          </ac:spMkLst>
        </pc:spChg>
        <pc:picChg chg="mod">
          <ac:chgData name="Thang Nguyen" userId="7ed78cb56193c217" providerId="LiveId" clId="{425ACB6C-3287-4776-8001-8497EE945D9A}" dt="2025-04-14T04:10:02.980" v="392" actId="14100"/>
          <ac:picMkLst>
            <pc:docMk/>
            <pc:sldMk cId="0" sldId="639"/>
            <ac:picMk id="14" creationId="{00000000-0000-0000-0000-000000000000}"/>
          </ac:picMkLst>
        </pc:picChg>
        <pc:picChg chg="mod">
          <ac:chgData name="Thang Nguyen" userId="7ed78cb56193c217" providerId="LiveId" clId="{425ACB6C-3287-4776-8001-8497EE945D9A}" dt="2025-04-14T04:10:20.220" v="396" actId="1076"/>
          <ac:picMkLst>
            <pc:docMk/>
            <pc:sldMk cId="0" sldId="639"/>
            <ac:picMk id="15" creationId="{00000000-0000-0000-0000-000000000000}"/>
          </ac:picMkLst>
        </pc:picChg>
      </pc:sldChg>
      <pc:sldChg chg="delSp modSp del mod">
        <pc:chgData name="Thang Nguyen" userId="7ed78cb56193c217" providerId="LiveId" clId="{425ACB6C-3287-4776-8001-8497EE945D9A}" dt="2025-04-14T03:49:32.606" v="159" actId="47"/>
        <pc:sldMkLst>
          <pc:docMk/>
          <pc:sldMk cId="0" sldId="640"/>
        </pc:sldMkLst>
        <pc:spChg chg="del mod">
          <ac:chgData name="Thang Nguyen" userId="7ed78cb56193c217" providerId="LiveId" clId="{425ACB6C-3287-4776-8001-8497EE945D9A}" dt="2025-04-14T03:47:22.158" v="148"/>
          <ac:spMkLst>
            <pc:docMk/>
            <pc:sldMk cId="0" sldId="640"/>
            <ac:spMk id="2" creationId="{00000000-0000-0000-0000-000000000000}"/>
          </ac:spMkLst>
        </pc:spChg>
        <pc:spChg chg="del">
          <ac:chgData name="Thang Nguyen" userId="7ed78cb56193c217" providerId="LiveId" clId="{425ACB6C-3287-4776-8001-8497EE945D9A}" dt="2025-04-14T03:47:37.477" v="150" actId="478"/>
          <ac:spMkLst>
            <pc:docMk/>
            <pc:sldMk cId="0" sldId="640"/>
            <ac:spMk id="8" creationId="{00000000-0000-0000-0000-000000000000}"/>
          </ac:spMkLst>
        </pc:spChg>
        <pc:spChg chg="del">
          <ac:chgData name="Thang Nguyen" userId="7ed78cb56193c217" providerId="LiveId" clId="{425ACB6C-3287-4776-8001-8497EE945D9A}" dt="2025-04-14T03:47:12.123" v="144" actId="478"/>
          <ac:spMkLst>
            <pc:docMk/>
            <pc:sldMk cId="0" sldId="640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3:47:21.114" v="146" actId="1076"/>
          <ac:spMkLst>
            <pc:docMk/>
            <pc:sldMk cId="0" sldId="640"/>
            <ac:spMk id="31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47:10.384" v="143" actId="478"/>
          <ac:grpSpMkLst>
            <pc:docMk/>
            <pc:sldMk cId="0" sldId="640"/>
            <ac:grpSpMk id="24" creationId="{00000000-0000-0000-0000-000000000000}"/>
          </ac:grpSpMkLst>
        </pc:grpChg>
        <pc:graphicFrameChg chg="mod modGraphic">
          <ac:chgData name="Thang Nguyen" userId="7ed78cb56193c217" providerId="LiveId" clId="{425ACB6C-3287-4776-8001-8497EE945D9A}" dt="2025-04-14T03:48:11.591" v="157" actId="20577"/>
          <ac:graphicFrameMkLst>
            <pc:docMk/>
            <pc:sldMk cId="0" sldId="640"/>
            <ac:graphicFrameMk id="11" creationId="{00000000-0000-0000-0000-000000000000}"/>
          </ac:graphicFrameMkLst>
        </pc:graphicFrameChg>
      </pc:sldChg>
      <pc:sldChg chg="del">
        <pc:chgData name="Thang Nguyen" userId="7ed78cb56193c217" providerId="LiveId" clId="{425ACB6C-3287-4776-8001-8497EE945D9A}" dt="2025-04-14T03:49:40.111" v="161" actId="47"/>
        <pc:sldMkLst>
          <pc:docMk/>
          <pc:sldMk cId="0" sldId="642"/>
        </pc:sldMkLst>
      </pc:sldChg>
      <pc:sldChg chg="del">
        <pc:chgData name="Thang Nguyen" userId="7ed78cb56193c217" providerId="LiveId" clId="{425ACB6C-3287-4776-8001-8497EE945D9A}" dt="2025-04-14T03:49:42.045" v="162" actId="47"/>
        <pc:sldMkLst>
          <pc:docMk/>
          <pc:sldMk cId="0" sldId="643"/>
        </pc:sldMkLst>
      </pc:sldChg>
      <pc:sldChg chg="delSp del mod">
        <pc:chgData name="Thang Nguyen" userId="7ed78cb56193c217" providerId="LiveId" clId="{425ACB6C-3287-4776-8001-8497EE945D9A}" dt="2025-04-14T03:56:51.610" v="291" actId="47"/>
        <pc:sldMkLst>
          <pc:docMk/>
          <pc:sldMk cId="0" sldId="644"/>
        </pc:sldMkLst>
        <pc:spChg chg="del">
          <ac:chgData name="Thang Nguyen" userId="7ed78cb56193c217" providerId="LiveId" clId="{425ACB6C-3287-4776-8001-8497EE945D9A}" dt="2025-04-14T03:56:19.188" v="289" actId="478"/>
          <ac:spMkLst>
            <pc:docMk/>
            <pc:sldMk cId="0" sldId="644"/>
            <ac:spMk id="14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56:16.408" v="288" actId="478"/>
          <ac:grpSpMkLst>
            <pc:docMk/>
            <pc:sldMk cId="0" sldId="644"/>
            <ac:grpSpMk id="24" creationId="{00000000-0000-0000-0000-000000000000}"/>
          </ac:grpSpMkLst>
        </pc:grpChg>
      </pc:sldChg>
      <pc:sldChg chg="delSp modSp del mod">
        <pc:chgData name="Thang Nguyen" userId="7ed78cb56193c217" providerId="LiveId" clId="{425ACB6C-3287-4776-8001-8497EE945D9A}" dt="2025-04-14T04:07:47.831" v="390" actId="47"/>
        <pc:sldMkLst>
          <pc:docMk/>
          <pc:sldMk cId="0" sldId="645"/>
        </pc:sldMkLst>
        <pc:spChg chg="mod">
          <ac:chgData name="Thang Nguyen" userId="7ed78cb56193c217" providerId="LiveId" clId="{425ACB6C-3287-4776-8001-8497EE945D9A}" dt="2025-04-14T03:58:15.667" v="307" actId="14100"/>
          <ac:spMkLst>
            <pc:docMk/>
            <pc:sldMk cId="0" sldId="645"/>
            <ac:spMk id="2" creationId="{00000000-0000-0000-0000-000000000000}"/>
          </ac:spMkLst>
        </pc:spChg>
        <pc:spChg chg="del">
          <ac:chgData name="Thang Nguyen" userId="7ed78cb56193c217" providerId="LiveId" clId="{425ACB6C-3287-4776-8001-8497EE945D9A}" dt="2025-04-14T03:57:51.780" v="301" actId="478"/>
          <ac:spMkLst>
            <pc:docMk/>
            <pc:sldMk cId="0" sldId="645"/>
            <ac:spMk id="14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3:58:09.870" v="305" actId="478"/>
          <ac:spMkLst>
            <pc:docMk/>
            <pc:sldMk cId="0" sldId="645"/>
            <ac:spMk id="31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3:56:37.378" v="290" actId="478"/>
          <ac:grpSpMkLst>
            <pc:docMk/>
            <pc:sldMk cId="0" sldId="645"/>
            <ac:grpSpMk id="24" creationId="{00000000-0000-0000-0000-000000000000}"/>
          </ac:grpSpMkLst>
        </pc:grpChg>
        <pc:graphicFrameChg chg="mod modGraphic">
          <ac:chgData name="Thang Nguyen" userId="7ed78cb56193c217" providerId="LiveId" clId="{425ACB6C-3287-4776-8001-8497EE945D9A}" dt="2025-04-14T03:58:00.849" v="303" actId="14100"/>
          <ac:graphicFrameMkLst>
            <pc:docMk/>
            <pc:sldMk cId="0" sldId="645"/>
            <ac:graphicFrameMk id="11" creationId="{00000000-0000-0000-0000-000000000000}"/>
          </ac:graphicFrameMkLst>
        </pc:graphicFrameChg>
      </pc:sldChg>
      <pc:sldChg chg="del">
        <pc:chgData name="Thang Nguyen" userId="7ed78cb56193c217" providerId="LiveId" clId="{425ACB6C-3287-4776-8001-8497EE945D9A}" dt="2025-04-14T06:05:35.828" v="1127" actId="47"/>
        <pc:sldMkLst>
          <pc:docMk/>
          <pc:sldMk cId="0" sldId="646"/>
        </pc:sldMkLst>
      </pc:sldChg>
      <pc:sldChg chg="del">
        <pc:chgData name="Thang Nguyen" userId="7ed78cb56193c217" providerId="LiveId" clId="{425ACB6C-3287-4776-8001-8497EE945D9A}" dt="2025-04-14T05:58:19.810" v="1051" actId="47"/>
        <pc:sldMkLst>
          <pc:docMk/>
          <pc:sldMk cId="0" sldId="647"/>
        </pc:sldMkLst>
      </pc:sldChg>
      <pc:sldChg chg="delSp modSp mod">
        <pc:chgData name="Thang Nguyen" userId="7ed78cb56193c217" providerId="LiveId" clId="{425ACB6C-3287-4776-8001-8497EE945D9A}" dt="2025-04-14T06:13:30.631" v="1148" actId="478"/>
        <pc:sldMkLst>
          <pc:docMk/>
          <pc:sldMk cId="0" sldId="648"/>
        </pc:sldMkLst>
        <pc:spChg chg="mod">
          <ac:chgData name="Thang Nguyen" userId="7ed78cb56193c217" providerId="LiveId" clId="{425ACB6C-3287-4776-8001-8497EE945D9A}" dt="2025-04-14T04:13:00.263" v="427" actId="1076"/>
          <ac:spMkLst>
            <pc:docMk/>
            <pc:sldMk cId="0" sldId="648"/>
            <ac:spMk id="11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4:12:37.015" v="412"/>
          <ac:spMkLst>
            <pc:docMk/>
            <pc:sldMk cId="0" sldId="648"/>
            <ac:spMk id="12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3:02.930" v="428" actId="1076"/>
          <ac:spMkLst>
            <pc:docMk/>
            <pc:sldMk cId="0" sldId="648"/>
            <ac:spMk id="13" creationId="{00000000-0000-0000-0000-000000000000}"/>
          </ac:spMkLst>
        </pc:spChg>
        <pc:spChg chg="del">
          <ac:chgData name="Thang Nguyen" userId="7ed78cb56193c217" providerId="LiveId" clId="{425ACB6C-3287-4776-8001-8497EE945D9A}" dt="2025-04-14T04:11:32.817" v="399" actId="478"/>
          <ac:spMkLst>
            <pc:docMk/>
            <pc:sldMk cId="0" sldId="648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2:26.115" v="408" actId="20577"/>
          <ac:spMkLst>
            <pc:docMk/>
            <pc:sldMk cId="0" sldId="648"/>
            <ac:spMk id="20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2:33.774" v="409" actId="1076"/>
          <ac:spMkLst>
            <pc:docMk/>
            <pc:sldMk cId="0" sldId="648"/>
            <ac:spMk id="28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2:57.990" v="426" actId="1076"/>
          <ac:spMkLst>
            <pc:docMk/>
            <pc:sldMk cId="0" sldId="648"/>
            <ac:spMk id="30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6:13:30.631" v="1148" actId="478"/>
          <ac:spMkLst>
            <pc:docMk/>
            <pc:sldMk cId="0" sldId="648"/>
            <ac:spMk id="31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3:06.466" v="429" actId="14100"/>
          <ac:spMkLst>
            <pc:docMk/>
            <pc:sldMk cId="0" sldId="648"/>
            <ac:spMk id="1028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2:07.064" v="405" actId="14100"/>
          <ac:spMkLst>
            <pc:docMk/>
            <pc:sldMk cId="0" sldId="648"/>
            <ac:spMk id="1029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3:10.329" v="430" actId="1076"/>
          <ac:spMkLst>
            <pc:docMk/>
            <pc:sldMk cId="0" sldId="648"/>
            <ac:spMk id="1030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4:11:29.842" v="398" actId="478"/>
          <ac:grpSpMkLst>
            <pc:docMk/>
            <pc:sldMk cId="0" sldId="648"/>
            <ac:grpSpMk id="24" creationId="{00000000-0000-0000-0000-000000000000}"/>
          </ac:grpSpMkLst>
        </pc:grpChg>
        <pc:graphicFrameChg chg="del">
          <ac:chgData name="Thang Nguyen" userId="7ed78cb56193c217" providerId="LiveId" clId="{425ACB6C-3287-4776-8001-8497EE945D9A}" dt="2025-04-14T04:12:37.015" v="410" actId="478"/>
          <ac:graphicFrameMkLst>
            <pc:docMk/>
            <pc:sldMk cId="0" sldId="648"/>
            <ac:graphicFrameMk id="1033" creationId="{00000000-0000-0000-0000-000000000000}"/>
          </ac:graphicFrameMkLst>
        </pc:graphicFrameChg>
        <pc:picChg chg="mod">
          <ac:chgData name="Thang Nguyen" userId="7ed78cb56193c217" providerId="LiveId" clId="{425ACB6C-3287-4776-8001-8497EE945D9A}" dt="2025-04-14T04:11:46.035" v="402" actId="14100"/>
          <ac:picMkLst>
            <pc:docMk/>
            <pc:sldMk cId="0" sldId="648"/>
            <ac:picMk id="1025" creationId="{00000000-0000-0000-0000-000000000000}"/>
          </ac:picMkLst>
        </pc:picChg>
      </pc:sldChg>
      <pc:sldChg chg="delSp modSp mod">
        <pc:chgData name="Thang Nguyen" userId="7ed78cb56193c217" providerId="LiveId" clId="{425ACB6C-3287-4776-8001-8497EE945D9A}" dt="2025-04-14T06:13:54.902" v="1149" actId="478"/>
        <pc:sldMkLst>
          <pc:docMk/>
          <pc:sldMk cId="0" sldId="649"/>
        </pc:sldMkLst>
        <pc:spChg chg="mod">
          <ac:chgData name="Thang Nguyen" userId="7ed78cb56193c217" providerId="LiveId" clId="{425ACB6C-3287-4776-8001-8497EE945D9A}" dt="2025-04-14T04:14:31.638" v="478" actId="14100"/>
          <ac:spMkLst>
            <pc:docMk/>
            <pc:sldMk cId="0" sldId="649"/>
            <ac:spMk id="11" creationId="{00000000-0000-0000-0000-000000000000}"/>
          </ac:spMkLst>
        </pc:spChg>
        <pc:spChg chg="del">
          <ac:chgData name="Thang Nguyen" userId="7ed78cb56193c217" providerId="LiveId" clId="{425ACB6C-3287-4776-8001-8497EE945D9A}" dt="2025-04-14T04:13:34.524" v="434" actId="478"/>
          <ac:spMkLst>
            <pc:docMk/>
            <pc:sldMk cId="0" sldId="649"/>
            <ac:spMk id="12" creationId="{00000000-0000-0000-0000-000000000000}"/>
          </ac:spMkLst>
        </pc:spChg>
        <pc:spChg chg="del">
          <ac:chgData name="Thang Nguyen" userId="7ed78cb56193c217" providerId="LiveId" clId="{425ACB6C-3287-4776-8001-8497EE945D9A}" dt="2025-04-14T04:13:29.963" v="433" actId="478"/>
          <ac:spMkLst>
            <pc:docMk/>
            <pc:sldMk cId="0" sldId="649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4:29.322" v="477" actId="14100"/>
          <ac:spMkLst>
            <pc:docMk/>
            <pc:sldMk cId="0" sldId="649"/>
            <ac:spMk id="20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4:24.944" v="475" actId="1076"/>
          <ac:spMkLst>
            <pc:docMk/>
            <pc:sldMk cId="0" sldId="649"/>
            <ac:spMk id="28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4:22.874" v="474" actId="1076"/>
          <ac:spMkLst>
            <pc:docMk/>
            <pc:sldMk cId="0" sldId="649"/>
            <ac:spMk id="30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6:13:54.902" v="1149" actId="478"/>
          <ac:spMkLst>
            <pc:docMk/>
            <pc:sldMk cId="0" sldId="649"/>
            <ac:spMk id="31" creationId="{00000000-0000-0000-0000-000000000000}"/>
          </ac:spMkLst>
        </pc:spChg>
        <pc:spChg chg="mod">
          <ac:chgData name="Thang Nguyen" userId="7ed78cb56193c217" providerId="LiveId" clId="{425ACB6C-3287-4776-8001-8497EE945D9A}" dt="2025-04-14T04:14:12.414" v="471" actId="1076"/>
          <ac:spMkLst>
            <pc:docMk/>
            <pc:sldMk cId="0" sldId="649"/>
            <ac:spMk id="1030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4:13:26.761" v="432" actId="478"/>
          <ac:grpSpMkLst>
            <pc:docMk/>
            <pc:sldMk cId="0" sldId="649"/>
            <ac:grpSpMk id="24" creationId="{00000000-0000-0000-0000-000000000000}"/>
          </ac:grpSpMkLst>
        </pc:grpChg>
        <pc:graphicFrameChg chg="mod">
          <ac:chgData name="Thang Nguyen" userId="7ed78cb56193c217" providerId="LiveId" clId="{425ACB6C-3287-4776-8001-8497EE945D9A}" dt="2025-04-14T04:14:16.260" v="472" actId="1076"/>
          <ac:graphicFrameMkLst>
            <pc:docMk/>
            <pc:sldMk cId="0" sldId="649"/>
            <ac:graphicFrameMk id="36" creationId="{00000000-0000-0000-0000-000000000000}"/>
          </ac:graphicFrameMkLst>
        </pc:graphicFrameChg>
        <pc:graphicFrameChg chg="mod">
          <ac:chgData name="Thang Nguyen" userId="7ed78cb56193c217" providerId="LiveId" clId="{425ACB6C-3287-4776-8001-8497EE945D9A}" dt="2025-04-14T04:14:19.411" v="473" actId="1076"/>
          <ac:graphicFrameMkLst>
            <pc:docMk/>
            <pc:sldMk cId="0" sldId="649"/>
            <ac:graphicFrameMk id="1031" creationId="{00000000-0000-0000-0000-000000000000}"/>
          </ac:graphicFrameMkLst>
        </pc:graphicFrameChg>
        <pc:graphicFrameChg chg="mod">
          <ac:chgData name="Thang Nguyen" userId="7ed78cb56193c217" providerId="LiveId" clId="{425ACB6C-3287-4776-8001-8497EE945D9A}" dt="2025-04-14T04:13:20.017" v="431" actId="1076"/>
          <ac:graphicFrameMkLst>
            <pc:docMk/>
            <pc:sldMk cId="0" sldId="649"/>
            <ac:graphicFrameMk id="1032" creationId="{00000000-0000-0000-0000-000000000000}"/>
          </ac:graphicFrameMkLst>
        </pc:graphicFrameChg>
      </pc:sldChg>
      <pc:sldChg chg="delSp modSp del mod">
        <pc:chgData name="Thang Nguyen" userId="7ed78cb56193c217" providerId="LiveId" clId="{425ACB6C-3287-4776-8001-8497EE945D9A}" dt="2025-04-14T05:58:23.977" v="1052" actId="47"/>
        <pc:sldMkLst>
          <pc:docMk/>
          <pc:sldMk cId="0" sldId="650"/>
        </pc:sldMkLst>
        <pc:spChg chg="del mod">
          <ac:chgData name="Thang Nguyen" userId="7ed78cb56193c217" providerId="LiveId" clId="{425ACB6C-3287-4776-8001-8497EE945D9A}" dt="2025-04-14T05:57:37.148" v="1048" actId="21"/>
          <ac:spMkLst>
            <pc:docMk/>
            <pc:sldMk cId="0" sldId="650"/>
            <ac:spMk id="12" creationId="{00000000-0000-0000-0000-000000000000}"/>
          </ac:spMkLst>
        </pc:spChg>
        <pc:spChg chg="del">
          <ac:chgData name="Thang Nguyen" userId="7ed78cb56193c217" providerId="LiveId" clId="{425ACB6C-3287-4776-8001-8497EE945D9A}" dt="2025-04-14T05:56:47.443" v="1041" actId="478"/>
          <ac:spMkLst>
            <pc:docMk/>
            <pc:sldMk cId="0" sldId="650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5:57:28.362" v="1045" actId="1076"/>
          <ac:spMkLst>
            <pc:docMk/>
            <pc:sldMk cId="0" sldId="650"/>
            <ac:spMk id="1028" creationId="{00000000-0000-0000-0000-000000000000}"/>
          </ac:spMkLst>
        </pc:spChg>
        <pc:spChg chg="del mod">
          <ac:chgData name="Thang Nguyen" userId="7ed78cb56193c217" providerId="LiveId" clId="{425ACB6C-3287-4776-8001-8497EE945D9A}" dt="2025-04-14T05:57:57.322" v="1050" actId="478"/>
          <ac:spMkLst>
            <pc:docMk/>
            <pc:sldMk cId="0" sldId="650"/>
            <ac:spMk id="1030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5:56:44.393" v="1040" actId="478"/>
          <ac:grpSpMkLst>
            <pc:docMk/>
            <pc:sldMk cId="0" sldId="650"/>
            <ac:grpSpMk id="24" creationId="{00000000-0000-0000-0000-000000000000}"/>
          </ac:grpSpMkLst>
        </pc:grpChg>
      </pc:sldChg>
      <pc:sldChg chg="del">
        <pc:chgData name="Thang Nguyen" userId="7ed78cb56193c217" providerId="LiveId" clId="{425ACB6C-3287-4776-8001-8497EE945D9A}" dt="2025-04-14T05:58:25.340" v="1053" actId="47"/>
        <pc:sldMkLst>
          <pc:docMk/>
          <pc:sldMk cId="0" sldId="651"/>
        </pc:sldMkLst>
      </pc:sldChg>
      <pc:sldChg chg="del">
        <pc:chgData name="Thang Nguyen" userId="7ed78cb56193c217" providerId="LiveId" clId="{425ACB6C-3287-4776-8001-8497EE945D9A}" dt="2025-04-14T05:58:28.227" v="1054" actId="47"/>
        <pc:sldMkLst>
          <pc:docMk/>
          <pc:sldMk cId="0" sldId="652"/>
        </pc:sldMkLst>
      </pc:sldChg>
      <pc:sldChg chg="del">
        <pc:chgData name="Thang Nguyen" userId="7ed78cb56193c217" providerId="LiveId" clId="{425ACB6C-3287-4776-8001-8497EE945D9A}" dt="2025-04-14T05:58:33.740" v="1056" actId="47"/>
        <pc:sldMkLst>
          <pc:docMk/>
          <pc:sldMk cId="0" sldId="653"/>
        </pc:sldMkLst>
      </pc:sldChg>
      <pc:sldChg chg="del">
        <pc:chgData name="Thang Nguyen" userId="7ed78cb56193c217" providerId="LiveId" clId="{425ACB6C-3287-4776-8001-8497EE945D9A}" dt="2025-04-14T05:58:32.507" v="1055" actId="47"/>
        <pc:sldMkLst>
          <pc:docMk/>
          <pc:sldMk cId="0" sldId="654"/>
        </pc:sldMkLst>
      </pc:sldChg>
      <pc:sldChg chg="del">
        <pc:chgData name="Thang Nguyen" userId="7ed78cb56193c217" providerId="LiveId" clId="{425ACB6C-3287-4776-8001-8497EE945D9A}" dt="2025-04-14T05:58:35.194" v="1057" actId="47"/>
        <pc:sldMkLst>
          <pc:docMk/>
          <pc:sldMk cId="0" sldId="655"/>
        </pc:sldMkLst>
      </pc:sldChg>
      <pc:sldChg chg="del">
        <pc:chgData name="Thang Nguyen" userId="7ed78cb56193c217" providerId="LiveId" clId="{425ACB6C-3287-4776-8001-8497EE945D9A}" dt="2025-04-14T05:58:46.848" v="1059" actId="47"/>
        <pc:sldMkLst>
          <pc:docMk/>
          <pc:sldMk cId="0" sldId="656"/>
        </pc:sldMkLst>
      </pc:sldChg>
      <pc:sldChg chg="del">
        <pc:chgData name="Thang Nguyen" userId="7ed78cb56193c217" providerId="LiveId" clId="{425ACB6C-3287-4776-8001-8497EE945D9A}" dt="2025-04-14T05:58:48.071" v="1060" actId="47"/>
        <pc:sldMkLst>
          <pc:docMk/>
          <pc:sldMk cId="0" sldId="657"/>
        </pc:sldMkLst>
      </pc:sldChg>
      <pc:sldChg chg="del">
        <pc:chgData name="Thang Nguyen" userId="7ed78cb56193c217" providerId="LiveId" clId="{425ACB6C-3287-4776-8001-8497EE945D9A}" dt="2025-04-14T05:58:49.114" v="1061" actId="47"/>
        <pc:sldMkLst>
          <pc:docMk/>
          <pc:sldMk cId="0" sldId="658"/>
        </pc:sldMkLst>
      </pc:sldChg>
      <pc:sldChg chg="del">
        <pc:chgData name="Thang Nguyen" userId="7ed78cb56193c217" providerId="LiveId" clId="{425ACB6C-3287-4776-8001-8497EE945D9A}" dt="2025-04-14T05:58:50.539" v="1062" actId="47"/>
        <pc:sldMkLst>
          <pc:docMk/>
          <pc:sldMk cId="0" sldId="659"/>
        </pc:sldMkLst>
      </pc:sldChg>
      <pc:sldChg chg="del">
        <pc:chgData name="Thang Nguyen" userId="7ed78cb56193c217" providerId="LiveId" clId="{425ACB6C-3287-4776-8001-8497EE945D9A}" dt="2025-04-14T05:58:52.247" v="1063" actId="47"/>
        <pc:sldMkLst>
          <pc:docMk/>
          <pc:sldMk cId="0" sldId="660"/>
        </pc:sldMkLst>
      </pc:sldChg>
      <pc:sldChg chg="del">
        <pc:chgData name="Thang Nguyen" userId="7ed78cb56193c217" providerId="LiveId" clId="{425ACB6C-3287-4776-8001-8497EE945D9A}" dt="2025-04-14T05:58:45.580" v="1058" actId="47"/>
        <pc:sldMkLst>
          <pc:docMk/>
          <pc:sldMk cId="0" sldId="661"/>
        </pc:sldMkLst>
      </pc:sldChg>
      <pc:sldChg chg="del">
        <pc:chgData name="Thang Nguyen" userId="7ed78cb56193c217" providerId="LiveId" clId="{425ACB6C-3287-4776-8001-8497EE945D9A}" dt="2025-04-14T05:58:56.333" v="1065" actId="47"/>
        <pc:sldMkLst>
          <pc:docMk/>
          <pc:sldMk cId="0" sldId="662"/>
        </pc:sldMkLst>
      </pc:sldChg>
      <pc:sldChg chg="del">
        <pc:chgData name="Thang Nguyen" userId="7ed78cb56193c217" providerId="LiveId" clId="{425ACB6C-3287-4776-8001-8497EE945D9A}" dt="2025-04-14T05:58:55.085" v="1064" actId="47"/>
        <pc:sldMkLst>
          <pc:docMk/>
          <pc:sldMk cId="0" sldId="663"/>
        </pc:sldMkLst>
      </pc:sldChg>
      <pc:sldChg chg="del">
        <pc:chgData name="Thang Nguyen" userId="7ed78cb56193c217" providerId="LiveId" clId="{425ACB6C-3287-4776-8001-8497EE945D9A}" dt="2025-04-14T05:58:59.787" v="1066" actId="47"/>
        <pc:sldMkLst>
          <pc:docMk/>
          <pc:sldMk cId="0" sldId="664"/>
        </pc:sldMkLst>
      </pc:sldChg>
      <pc:sldChg chg="del">
        <pc:chgData name="Thang Nguyen" userId="7ed78cb56193c217" providerId="LiveId" clId="{425ACB6C-3287-4776-8001-8497EE945D9A}" dt="2025-04-14T05:59:01.310" v="1067" actId="47"/>
        <pc:sldMkLst>
          <pc:docMk/>
          <pc:sldMk cId="0" sldId="665"/>
        </pc:sldMkLst>
      </pc:sldChg>
      <pc:sldChg chg="delSp modSp mod">
        <pc:chgData name="Thang Nguyen" userId="7ed78cb56193c217" providerId="LiveId" clId="{425ACB6C-3287-4776-8001-8497EE945D9A}" dt="2025-04-14T06:20:49.306" v="1169" actId="20577"/>
        <pc:sldMkLst>
          <pc:docMk/>
          <pc:sldMk cId="0" sldId="666"/>
        </pc:sldMkLst>
        <pc:spChg chg="del">
          <ac:chgData name="Thang Nguyen" userId="7ed78cb56193c217" providerId="LiveId" clId="{425ACB6C-3287-4776-8001-8497EE945D9A}" dt="2025-04-14T05:59:21.456" v="1069" actId="478"/>
          <ac:spMkLst>
            <pc:docMk/>
            <pc:sldMk cId="0" sldId="666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6:20:47.329" v="1168" actId="20577"/>
          <ac:spMkLst>
            <pc:docMk/>
            <pc:sldMk cId="0" sldId="666"/>
            <ac:spMk id="1032" creationId="{00000000-0000-0000-0000-000000000000}"/>
          </ac:spMkLst>
        </pc:spChg>
        <pc:spChg chg="mod">
          <ac:chgData name="Thang Nguyen" userId="7ed78cb56193c217" providerId="LiveId" clId="{425ACB6C-3287-4776-8001-8497EE945D9A}" dt="2025-04-14T06:20:49.306" v="1169" actId="20577"/>
          <ac:spMkLst>
            <pc:docMk/>
            <pc:sldMk cId="0" sldId="666"/>
            <ac:spMk id="1044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5:59:19.949" v="1068" actId="478"/>
          <ac:grpSpMkLst>
            <pc:docMk/>
            <pc:sldMk cId="0" sldId="666"/>
            <ac:grpSpMk id="24" creationId="{00000000-0000-0000-0000-000000000000}"/>
          </ac:grpSpMkLst>
        </pc:grpChg>
      </pc:sldChg>
      <pc:sldChg chg="addSp delSp modSp mod modAnim">
        <pc:chgData name="Thang Nguyen" userId="7ed78cb56193c217" providerId="LiveId" clId="{425ACB6C-3287-4776-8001-8497EE945D9A}" dt="2025-04-14T07:23:10.844" v="1275" actId="1076"/>
        <pc:sldMkLst>
          <pc:docMk/>
          <pc:sldMk cId="0" sldId="668"/>
        </pc:sldMkLst>
        <pc:spChg chg="mod">
          <ac:chgData name="Thang Nguyen" userId="7ed78cb56193c217" providerId="LiveId" clId="{425ACB6C-3287-4776-8001-8497EE945D9A}" dt="2025-04-14T06:21:05.561" v="1171" actId="20577"/>
          <ac:spMkLst>
            <pc:docMk/>
            <pc:sldMk cId="0" sldId="668"/>
            <ac:spMk id="2" creationId="{00000000-0000-0000-0000-000000000000}"/>
          </ac:spMkLst>
        </pc:spChg>
        <pc:spChg chg="add mod">
          <ac:chgData name="Thang Nguyen" userId="7ed78cb56193c217" providerId="LiveId" clId="{425ACB6C-3287-4776-8001-8497EE945D9A}" dt="2025-04-14T07:23:10.844" v="1275" actId="1076"/>
          <ac:spMkLst>
            <pc:docMk/>
            <pc:sldMk cId="0" sldId="668"/>
            <ac:spMk id="11" creationId="{E492B870-3936-5782-D247-4F5050844C86}"/>
          </ac:spMkLst>
        </pc:spChg>
        <pc:spChg chg="del">
          <ac:chgData name="Thang Nguyen" userId="7ed78cb56193c217" providerId="LiveId" clId="{425ACB6C-3287-4776-8001-8497EE945D9A}" dt="2025-04-14T05:59:55.209" v="1073" actId="478"/>
          <ac:spMkLst>
            <pc:docMk/>
            <pc:sldMk cId="0" sldId="668"/>
            <ac:spMk id="14" creationId="{00000000-0000-0000-0000-000000000000}"/>
          </ac:spMkLst>
        </pc:spChg>
        <pc:spChg chg="mod">
          <ac:chgData name="Thang Nguyen" userId="7ed78cb56193c217" providerId="LiveId" clId="{425ACB6C-3287-4776-8001-8497EE945D9A}" dt="2025-04-14T05:59:35.614" v="1070" actId="20577"/>
          <ac:spMkLst>
            <pc:docMk/>
            <pc:sldMk cId="0" sldId="668"/>
            <ac:spMk id="30" creationId="{00000000-0000-0000-0000-000000000000}"/>
          </ac:spMkLst>
        </pc:spChg>
        <pc:spChg chg="mod">
          <ac:chgData name="Thang Nguyen" userId="7ed78cb56193c217" providerId="LiveId" clId="{425ACB6C-3287-4776-8001-8497EE945D9A}" dt="2025-04-14T05:59:38.551" v="1071" actId="20577"/>
          <ac:spMkLst>
            <pc:docMk/>
            <pc:sldMk cId="0" sldId="668"/>
            <ac:spMk id="32" creationId="{00000000-0000-0000-0000-000000000000}"/>
          </ac:spMkLst>
        </pc:spChg>
        <pc:spChg chg="mod">
          <ac:chgData name="Thang Nguyen" userId="7ed78cb56193c217" providerId="LiveId" clId="{425ACB6C-3287-4776-8001-8497EE945D9A}" dt="2025-04-14T06:21:03.190" v="1170" actId="20577"/>
          <ac:spMkLst>
            <pc:docMk/>
            <pc:sldMk cId="0" sldId="668"/>
            <ac:spMk id="1024" creationId="{00000000-0000-0000-0000-000000000000}"/>
          </ac:spMkLst>
        </pc:spChg>
        <pc:grpChg chg="del">
          <ac:chgData name="Thang Nguyen" userId="7ed78cb56193c217" providerId="LiveId" clId="{425ACB6C-3287-4776-8001-8497EE945D9A}" dt="2025-04-14T05:59:52.786" v="1072" actId="478"/>
          <ac:grpSpMkLst>
            <pc:docMk/>
            <pc:sldMk cId="0" sldId="668"/>
            <ac:grpSpMk id="24" creationId="{00000000-0000-0000-0000-000000000000}"/>
          </ac:grpSpMkLst>
        </pc:grpChg>
      </pc:sldChg>
      <pc:sldChg chg="new del">
        <pc:chgData name="Thang Nguyen" userId="7ed78cb56193c217" providerId="LiveId" clId="{425ACB6C-3287-4776-8001-8497EE945D9A}" dt="2025-04-14T05:34:00.651" v="531" actId="47"/>
        <pc:sldMkLst>
          <pc:docMk/>
          <pc:sldMk cId="3687298924" sldId="669"/>
        </pc:sldMkLst>
      </pc:sldChg>
      <pc:sldChg chg="add del ord">
        <pc:chgData name="Thang Nguyen" userId="7ed78cb56193c217" providerId="LiveId" clId="{425ACB6C-3287-4776-8001-8497EE945D9A}" dt="2025-04-14T05:41:26.944" v="630" actId="47"/>
        <pc:sldMkLst>
          <pc:docMk/>
          <pc:sldMk cId="3491480093" sldId="670"/>
        </pc:sldMkLst>
      </pc:sldChg>
      <pc:sldChg chg="new del">
        <pc:chgData name="Thang Nguyen" userId="7ed78cb56193c217" providerId="LiveId" clId="{425ACB6C-3287-4776-8001-8497EE945D9A}" dt="2025-04-14T05:53:33.569" v="1039" actId="47"/>
        <pc:sldMkLst>
          <pc:docMk/>
          <pc:sldMk cId="1620424126" sldId="671"/>
        </pc:sldMkLst>
      </pc:sldChg>
      <pc:sldChg chg="addSp delSp modSp add mod ord">
        <pc:chgData name="Thang Nguyen" userId="7ed78cb56193c217" providerId="LiveId" clId="{425ACB6C-3287-4776-8001-8497EE945D9A}" dt="2025-04-14T05:50:15.528" v="1036" actId="1076"/>
        <pc:sldMkLst>
          <pc:docMk/>
          <pc:sldMk cId="1886298694" sldId="672"/>
        </pc:sldMkLst>
        <pc:spChg chg="mod">
          <ac:chgData name="Thang Nguyen" userId="7ed78cb56193c217" providerId="LiveId" clId="{425ACB6C-3287-4776-8001-8497EE945D9A}" dt="2025-04-14T05:46:53.241" v="939" actId="20577"/>
          <ac:spMkLst>
            <pc:docMk/>
            <pc:sldMk cId="1886298694" sldId="672"/>
            <ac:spMk id="2" creationId="{3CB21834-1481-5E0A-2E2A-5F0DF75084BA}"/>
          </ac:spMkLst>
        </pc:spChg>
        <pc:spChg chg="add del mod">
          <ac:chgData name="Thang Nguyen" userId="7ed78cb56193c217" providerId="LiveId" clId="{425ACB6C-3287-4776-8001-8497EE945D9A}" dt="2025-04-14T05:43:17.326" v="734"/>
          <ac:spMkLst>
            <pc:docMk/>
            <pc:sldMk cId="1886298694" sldId="672"/>
            <ac:spMk id="6" creationId="{F43F9AF5-A9FD-C1FB-8584-D66D88CAC3D1}"/>
          </ac:spMkLst>
        </pc:spChg>
        <pc:spChg chg="mod">
          <ac:chgData name="Thang Nguyen" userId="7ed78cb56193c217" providerId="LiveId" clId="{425ACB6C-3287-4776-8001-8497EE945D9A}" dt="2025-04-14T05:50:15.528" v="1036" actId="1076"/>
          <ac:spMkLst>
            <pc:docMk/>
            <pc:sldMk cId="1886298694" sldId="672"/>
            <ac:spMk id="31" creationId="{868B96BA-349F-8F8F-925D-6779F684F094}"/>
          </ac:spMkLst>
        </pc:spChg>
      </pc:sldChg>
      <pc:sldChg chg="addSp delSp modSp new mod">
        <pc:chgData name="Thang Nguyen" userId="7ed78cb56193c217" providerId="LiveId" clId="{425ACB6C-3287-4776-8001-8497EE945D9A}" dt="2025-04-14T06:05:06.826" v="1126" actId="478"/>
        <pc:sldMkLst>
          <pc:docMk/>
          <pc:sldMk cId="2523545459" sldId="673"/>
        </pc:sldMkLst>
        <pc:spChg chg="add del mod">
          <ac:chgData name="Thang Nguyen" userId="7ed78cb56193c217" providerId="LiveId" clId="{425ACB6C-3287-4776-8001-8497EE945D9A}" dt="2025-04-14T06:05:06.826" v="1126" actId="478"/>
          <ac:spMkLst>
            <pc:docMk/>
            <pc:sldMk cId="2523545459" sldId="673"/>
            <ac:spMk id="8" creationId="{3A4E59DD-E799-837C-7EB5-A71C165E4569}"/>
          </ac:spMkLst>
        </pc:spChg>
        <pc:picChg chg="add del mod">
          <ac:chgData name="Thang Nguyen" userId="7ed78cb56193c217" providerId="LiveId" clId="{425ACB6C-3287-4776-8001-8497EE945D9A}" dt="2025-04-14T06:02:40.670" v="1084" actId="478"/>
          <ac:picMkLst>
            <pc:docMk/>
            <pc:sldMk cId="2523545459" sldId="673"/>
            <ac:picMk id="5" creationId="{EE4FC3A3-AEEF-ED43-C1A9-6AC3500CF726}"/>
          </ac:picMkLst>
        </pc:picChg>
        <pc:picChg chg="add mod">
          <ac:chgData name="Thang Nguyen" userId="7ed78cb56193c217" providerId="LiveId" clId="{425ACB6C-3287-4776-8001-8497EE945D9A}" dt="2025-04-14T06:04:08.804" v="1089" actId="14100"/>
          <ac:picMkLst>
            <pc:docMk/>
            <pc:sldMk cId="2523545459" sldId="673"/>
            <ac:picMk id="7" creationId="{06968A9E-0511-3D91-1421-D74A8171C1EE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E1C28C-D147-47C2-81AC-999CD9F7BD0C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2DDA8E-92FE-418B-A5B6-DBF577F29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511F-D7A2-4A28-ACD1-75256C48DFFE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2899E-9ED7-4E5F-94A2-3587CCC92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51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 LỆ ĐẢNG CỘNG SẢN VIỆT NAM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(Đại hội đại biểu toàn quốc lần thứ XI của Đảng thông qua ngày 19 tháng 01 năm 2011)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Điều lệ gồm 12 chương và 48 điều.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 LỆ ĐẢNG CỘNG SẢN VIỆT NAM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hội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đại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biểu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toàn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quốc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thứ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XI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Đảng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01 </a:t>
            </a:r>
            <a:r>
              <a:rPr lang="en-US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năm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2011)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gồm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chương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48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0E874B3-5EE7-4634-BD9E-A24B2FB7F6DB}" type="slidenum">
              <a:rPr lang="en-US" altLang="en-US" smtClean="0">
                <a:solidFill>
                  <a:srgbClr val="000000"/>
                </a:solidFill>
              </a:rPr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0E874B3-5EE7-4634-BD9E-A24B2FB7F6DB}" type="slidenum">
              <a:rPr lang="en-US" altLang="en-US" smtClean="0">
                <a:solidFill>
                  <a:srgbClr val="000000"/>
                </a:solidFill>
              </a:rPr>
              <a:t>12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0E874B3-5EE7-4634-BD9E-A24B2FB7F6DB}" type="slidenum">
              <a:rPr lang="en-US" altLang="en-US" smtClean="0">
                <a:solidFill>
                  <a:srgbClr val="000000"/>
                </a:solidFill>
              </a:r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0E874B3-5EE7-4634-BD9E-A24B2FB7F6DB}" type="slidenum">
              <a:rPr lang="en-US" altLang="en-US" smtClean="0">
                <a:solidFill>
                  <a:srgbClr val="000000"/>
                </a:solidFill>
              </a:r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075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50E874B3-5EE7-4634-BD9E-A24B2FB7F6DB}" type="slidenum">
              <a:rPr lang="en-US" altLang="en-US" smtClean="0">
                <a:solidFill>
                  <a:srgbClr val="000000"/>
                </a:solidFill>
              </a:rPr>
              <a:t>15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2899E-9ED7-4E5F-94A2-3587CCC92C0F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2899E-9ED7-4E5F-94A2-3587CCC92C0F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9726C-E04B-4630-9DAA-03E18D183EF5}" type="datetime1">
              <a:rPr lang="vi-VN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EB04-7CE8-41BD-8829-ADC96D15D25A}" type="datetime1">
              <a:rPr lang="vi-VN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4633-5066-4CEA-BBB4-43343F7EB8C8}" type="datetime1">
              <a:rPr lang="vi-VN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029199" y="-55980"/>
            <a:ext cx="8542421" cy="6913980"/>
          </a:xfrm>
          <a:custGeom>
            <a:avLst/>
            <a:gdLst>
              <a:gd name="connsiteX0" fmla="*/ 0 w 8542421"/>
              <a:gd name="connsiteY0" fmla="*/ 0 h 6913980"/>
              <a:gd name="connsiteX1" fmla="*/ 4578498 w 8542421"/>
              <a:gd name="connsiteY1" fmla="*/ 0 h 6913980"/>
              <a:gd name="connsiteX2" fmla="*/ 8542421 w 8542421"/>
              <a:gd name="connsiteY2" fmla="*/ 6913980 h 6913980"/>
              <a:gd name="connsiteX3" fmla="*/ 3963923 w 8542421"/>
              <a:gd name="connsiteY3" fmla="*/ 6913980 h 691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421" h="6913980">
                <a:moveTo>
                  <a:pt x="0" y="0"/>
                </a:moveTo>
                <a:lnTo>
                  <a:pt x="4578498" y="0"/>
                </a:lnTo>
                <a:lnTo>
                  <a:pt x="8542421" y="6913980"/>
                </a:lnTo>
                <a:lnTo>
                  <a:pt x="3963923" y="6913980"/>
                </a:lnTo>
                <a:close/>
              </a:path>
            </a:pathLst>
          </a:custGeom>
          <a:solidFill>
            <a:srgbClr val="BFBFBF"/>
          </a:solid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1AE878-6EE2-48B0-83D7-911448548419}" type="datetimeFigureOut">
              <a:rPr lang="en-US"/>
              <a:t>5/6/2025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BB2DC-46E0-4D4A-B953-59286C4C72B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44C23-61EB-4CA1-9846-3AF912CDE150}" type="datetime1">
              <a:rPr lang="vi-VN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C115F-B59C-4FCB-B258-10147D73BE63}" type="datetime1">
              <a:rPr lang="vi-VN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502F60-8A87-4F37-AFD4-5179B0A00336}" type="datetime1">
              <a:rPr lang="vi-VN" smtClean="0"/>
              <a:t>06/05/25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DE042-876D-43C7-A200-16FE400A2185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1F3B5-85B0-407E-AB22-F294A24B25BA}" type="datetime1">
              <a:rPr lang="vi-VN" smtClean="0"/>
              <a:t>06/05/25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13BA-6232-4C66-873B-60CD208B1B99}" type="datetime1">
              <a:rPr lang="vi-VN" smtClean="0"/>
              <a:t>06/05/25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3F8ED-447C-4004-972C-52F7B7F718AE}" type="datetime1">
              <a:rPr lang="vi-VN" smtClean="0"/>
              <a:t>06/05/25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D10D8-6E3D-472F-AF01-D309D22620D1}" type="datetime1">
              <a:rPr lang="vi-VN" smtClean="0"/>
              <a:t>06/05/25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89FDFF-4BCD-4AA4-8719-1FAE8C742250}" type="datetime1">
              <a:rPr lang="vi-VN" smtClean="0"/>
              <a:t>06/05/25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Hoạt động tích cực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398D-11A6-4A60-B5AA-DD2B4E3A507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4.wmv"/><Relationship Id="rId7" Type="http://schemas.openxmlformats.org/officeDocument/2006/relationships/image" Target="../media/image14.png"/><Relationship Id="rId2" Type="http://schemas.microsoft.com/office/2007/relationships/media" Target="../media/media4.wmv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4.wmv"/><Relationship Id="rId7" Type="http://schemas.openxmlformats.org/officeDocument/2006/relationships/image" Target="../media/image14.png"/><Relationship Id="rId2" Type="http://schemas.microsoft.com/office/2007/relationships/media" Target="../media/media4.wmv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4.wmv"/><Relationship Id="rId7" Type="http://schemas.openxmlformats.org/officeDocument/2006/relationships/image" Target="../media/image14.png"/><Relationship Id="rId2" Type="http://schemas.microsoft.com/office/2007/relationships/media" Target="../media/media4.wmv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4.wmv"/><Relationship Id="rId7" Type="http://schemas.openxmlformats.org/officeDocument/2006/relationships/image" Target="../media/image14.png"/><Relationship Id="rId2" Type="http://schemas.microsoft.com/office/2007/relationships/media" Target="../media/media4.wmv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17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4.wmv"/><Relationship Id="rId7" Type="http://schemas.openxmlformats.org/officeDocument/2006/relationships/image" Target="../media/image13.png"/><Relationship Id="rId2" Type="http://schemas.microsoft.com/office/2007/relationships/media" Target="../media/media4.wmv"/><Relationship Id="rId1" Type="http://schemas.openxmlformats.org/officeDocument/2006/relationships/tags" Target="../tags/tag10.xml"/><Relationship Id="rId6" Type="http://schemas.openxmlformats.org/officeDocument/2006/relationships/image" Target="../media/image17.GI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0.png"/><Relationship Id="rId3" Type="http://schemas.openxmlformats.org/officeDocument/2006/relationships/video" Target="../media/media5.mp4"/><Relationship Id="rId7" Type="http://schemas.openxmlformats.org/officeDocument/2006/relationships/image" Target="../media/image3.png"/><Relationship Id="rId12" Type="http://schemas.openxmlformats.org/officeDocument/2006/relationships/oleObject" Target="../embeddings/oleObject3.bin"/><Relationship Id="rId17" Type="http://schemas.openxmlformats.org/officeDocument/2006/relationships/oleObject" Target="../embeddings/oleObject6.bin"/><Relationship Id="rId2" Type="http://schemas.microsoft.com/office/2007/relationships/media" Target="../media/media5.mp4"/><Relationship Id="rId16" Type="http://schemas.openxmlformats.org/officeDocument/2006/relationships/oleObject" Target="../embeddings/oleObject5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4.png"/><Relationship Id="rId15" Type="http://schemas.openxmlformats.org/officeDocument/2006/relationships/image" Target="../media/image19.emf"/><Relationship Id="rId10" Type="http://schemas.openxmlformats.org/officeDocument/2006/relationships/image" Target="../media/image18.e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.bin"/><Relationship Id="rId14" Type="http://schemas.openxmlformats.org/officeDocument/2006/relationships/oleObject" Target="../embeddings/oleObject4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13" Type="http://schemas.openxmlformats.org/officeDocument/2006/relationships/image" Target="../media/image19.e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7.bin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1.emf"/><Relationship Id="rId1" Type="http://schemas.openxmlformats.org/officeDocument/2006/relationships/vmlDrawing" Target="../drawings/vmlDrawing2.vml"/><Relationship Id="rId6" Type="http://schemas.microsoft.com/office/2007/relationships/hdphoto" Target="../media/hdphoto1.wdp"/><Relationship Id="rId11" Type="http://schemas.openxmlformats.org/officeDocument/2006/relationships/oleObject" Target="../embeddings/oleObject10.bin"/><Relationship Id="rId5" Type="http://schemas.openxmlformats.org/officeDocument/2006/relationships/image" Target="../media/image3.png"/><Relationship Id="rId15" Type="http://schemas.openxmlformats.org/officeDocument/2006/relationships/oleObject" Target="../embeddings/oleObject13.bin"/><Relationship Id="rId10" Type="http://schemas.openxmlformats.org/officeDocument/2006/relationships/oleObject" Target="../embeddings/oleObject9.bin"/><Relationship Id="rId4" Type="http://schemas.openxmlformats.org/officeDocument/2006/relationships/image" Target="../media/image5.jpeg"/><Relationship Id="rId9" Type="http://schemas.openxmlformats.org/officeDocument/2006/relationships/oleObject" Target="../embeddings/oleObject8.bin"/><Relationship Id="rId14" Type="http://schemas.openxmlformats.org/officeDocument/2006/relationships/oleObject" Target="../embeddings/oleObject1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8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22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9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11" Type="http://schemas.openxmlformats.org/officeDocument/2006/relationships/image" Target="../media/image24.wmf"/><Relationship Id="rId5" Type="http://schemas.openxmlformats.org/officeDocument/2006/relationships/image" Target="../media/image5.jpeg"/><Relationship Id="rId10" Type="http://schemas.openxmlformats.org/officeDocument/2006/relationships/oleObject" Target="../embeddings/oleObject16.bin"/><Relationship Id="rId4" Type="http://schemas.openxmlformats.org/officeDocument/2006/relationships/image" Target="../media/image4.png"/><Relationship Id="rId9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jpeg"/><Relationship Id="rId18" Type="http://schemas.openxmlformats.org/officeDocument/2006/relationships/image" Target="../media/image12.sv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wav"/><Relationship Id="rId16" Type="http://schemas.openxmlformats.org/officeDocument/2006/relationships/slide" Target="slide3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2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slide" Target="slide3.xml"/><Relationship Id="rId18" Type="http://schemas.openxmlformats.org/officeDocument/2006/relationships/image" Target="../media/image11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.xml"/><Relationship Id="rId12" Type="http://schemas.openxmlformats.org/officeDocument/2006/relationships/image" Target="../media/image6.png"/><Relationship Id="rId17" Type="http://schemas.openxmlformats.org/officeDocument/2006/relationships/image" Target="../media/image10.png"/><Relationship Id="rId2" Type="http://schemas.microsoft.com/office/2007/relationships/media" Target="../media/media1.wav"/><Relationship Id="rId16" Type="http://schemas.openxmlformats.org/officeDocument/2006/relationships/image" Target="../media/image9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2.wav"/><Relationship Id="rId15" Type="http://schemas.openxmlformats.org/officeDocument/2006/relationships/image" Target="../media/image8.jpeg"/><Relationship Id="rId10" Type="http://schemas.openxmlformats.org/officeDocument/2006/relationships/audio" Target="../media/audio3.wav"/><Relationship Id="rId19" Type="http://schemas.openxmlformats.org/officeDocument/2006/relationships/image" Target="../media/image12.svg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jpeg"/><Relationship Id="rId18" Type="http://schemas.openxmlformats.org/officeDocument/2006/relationships/image" Target="../media/image12.sv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wav"/><Relationship Id="rId16" Type="http://schemas.openxmlformats.org/officeDocument/2006/relationships/slide" Target="slide3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2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8.jpeg"/><Relationship Id="rId18" Type="http://schemas.openxmlformats.org/officeDocument/2006/relationships/image" Target="../media/image12.svg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microsoft.com/office/2007/relationships/media" Target="../media/media1.wav"/><Relationship Id="rId16" Type="http://schemas.openxmlformats.org/officeDocument/2006/relationships/slide" Target="slide3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png"/><Relationship Id="rId5" Type="http://schemas.openxmlformats.org/officeDocument/2006/relationships/audio" Target="../media/media2.wav"/><Relationship Id="rId15" Type="http://schemas.openxmlformats.org/officeDocument/2006/relationships/image" Target="../media/image10.png"/><Relationship Id="rId10" Type="http://schemas.openxmlformats.org/officeDocument/2006/relationships/audio" Target="../media/audio4.wav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6.png"/><Relationship Id="rId17" Type="http://schemas.openxmlformats.org/officeDocument/2006/relationships/slide" Target="slide3.xml"/><Relationship Id="rId2" Type="http://schemas.microsoft.com/office/2007/relationships/media" Target="../media/media1.wav"/><Relationship Id="rId16" Type="http://schemas.openxmlformats.org/officeDocument/2006/relationships/image" Target="../media/image10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audio" Target="../media/audio4.wav"/><Relationship Id="rId5" Type="http://schemas.openxmlformats.org/officeDocument/2006/relationships/audio" Target="../media/media2.wav"/><Relationship Id="rId15" Type="http://schemas.openxmlformats.org/officeDocument/2006/relationships/image" Target="../media/image9.png"/><Relationship Id="rId10" Type="http://schemas.openxmlformats.org/officeDocument/2006/relationships/audio" Target="../media/audio3.wav"/><Relationship Id="rId19" Type="http://schemas.openxmlformats.org/officeDocument/2006/relationships/image" Target="../media/image12.svg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748" r="30779"/>
          <a:stretch>
            <a:fillRect/>
          </a:stretch>
        </p:blipFill>
        <p:spPr>
          <a:xfrm>
            <a:off x="15291" y="-494232"/>
            <a:ext cx="5417706" cy="741871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83849" y="903193"/>
            <a:ext cx="10222943" cy="2884125"/>
            <a:chOff x="0" y="0"/>
            <a:chExt cx="5187197" cy="14634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87197" cy="1463426"/>
            </a:xfrm>
            <a:custGeom>
              <a:avLst/>
              <a:gdLst/>
              <a:ahLst/>
              <a:cxnLst/>
              <a:rect l="l" t="t" r="r" b="b"/>
              <a:pathLst>
                <a:path w="5187197" h="1463426">
                  <a:moveTo>
                    <a:pt x="0" y="0"/>
                  </a:moveTo>
                  <a:lnTo>
                    <a:pt x="5187197" y="0"/>
                  </a:lnTo>
                  <a:lnTo>
                    <a:pt x="5187197" y="1463426"/>
                  </a:lnTo>
                  <a:lnTo>
                    <a:pt x="0" y="1463426"/>
                  </a:lnTo>
                  <a:close/>
                </a:path>
              </a:pathLst>
            </a:custGeom>
            <a:solidFill>
              <a:srgbClr val="EFEEEE"/>
            </a:solidFill>
          </p:spPr>
        </p:sp>
      </p:grpSp>
      <p:pic>
        <p:nvPicPr>
          <p:cNvPr id="1026" name="Picture 2" descr="Ngành Hóa học học gì? Ra trường làm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493" y="4036941"/>
            <a:ext cx="5417706" cy="270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0262" y="1280641"/>
            <a:ext cx="9500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 18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HỢP CHẤT CARBONYL (Ti</a:t>
            </a:r>
            <a:r>
              <a:rPr lang="vi-VN" sz="3600" b="1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ết 62</a:t>
            </a:r>
            <a:r>
              <a:rPr lang="en-US" sz="3600" b="1" dirty="0">
                <a:solidFill>
                  <a:srgbClr val="FF0000"/>
                </a:solidFill>
                <a:latin typeface="#9Slide03 Roboto Condensed" panose="02000000000000000000" pitchFamily="2" charset="0"/>
                <a:ea typeface="#9Slide03 Roboto Condensed" panose="02000000000000000000" pitchFamily="2" charset="0"/>
              </a:rPr>
              <a:t>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46DDE-8B56-4549-B0D1-B3C72BD53727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4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DC9A5C-2988-BD65-DA08-57909CA4C465}"/>
              </a:ext>
            </a:extLst>
          </p:cNvPr>
          <p:cNvSpPr txBox="1"/>
          <p:nvPr/>
        </p:nvSpPr>
        <p:spPr>
          <a:xfrm>
            <a:off x="223174" y="340010"/>
            <a:ext cx="868859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b="1" dirty="0"/>
              <a:t>CHỦ ĐỀ 6. HỢP CHẤT CARBONYL-CARBOXYLIC ACID </a:t>
            </a:r>
            <a:endParaRPr 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67876" y="1356568"/>
            <a:ext cx="12024123" cy="3771711"/>
            <a:chOff x="0" y="0"/>
            <a:chExt cx="10066684" cy="3947394"/>
          </a:xfrm>
          <a:solidFill>
            <a:srgbClr val="FFFFCC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066684" cy="3947394"/>
            </a:xfrm>
            <a:custGeom>
              <a:avLst/>
              <a:gdLst/>
              <a:ahLst/>
              <a:cxnLst/>
              <a:rect l="l" t="t" r="r" b="b"/>
              <a:pathLst>
                <a:path w="10066684" h="3947394">
                  <a:moveTo>
                    <a:pt x="496570" y="0"/>
                  </a:moveTo>
                  <a:lnTo>
                    <a:pt x="496570" y="3947394"/>
                  </a:lnTo>
                  <a:lnTo>
                    <a:pt x="8320433" y="3947394"/>
                  </a:lnTo>
                  <a:lnTo>
                    <a:pt x="8320433" y="0"/>
                  </a:lnTo>
                  <a:cubicBezTo>
                    <a:pt x="8320433" y="0"/>
                    <a:pt x="496570" y="0"/>
                    <a:pt x="496570" y="0"/>
                  </a:cubicBezTo>
                  <a:close/>
                  <a:moveTo>
                    <a:pt x="8817004" y="1398504"/>
                  </a:moveTo>
                  <a:lnTo>
                    <a:pt x="8817004" y="473872"/>
                  </a:lnTo>
                  <a:cubicBezTo>
                    <a:pt x="8817004" y="222250"/>
                    <a:pt x="8594754" y="0"/>
                    <a:pt x="8320434" y="0"/>
                  </a:cubicBezTo>
                  <a:lnTo>
                    <a:pt x="8320434" y="3947394"/>
                  </a:lnTo>
                  <a:cubicBezTo>
                    <a:pt x="8594754" y="3947394"/>
                    <a:pt x="8817004" y="3725144"/>
                    <a:pt x="8817004" y="3450824"/>
                  </a:cubicBezTo>
                  <a:lnTo>
                    <a:pt x="8817004" y="1870944"/>
                  </a:lnTo>
                  <a:cubicBezTo>
                    <a:pt x="9325004" y="1886184"/>
                    <a:pt x="9829194" y="1862054"/>
                    <a:pt x="10066684" y="1905234"/>
                  </a:cubicBezTo>
                  <a:cubicBezTo>
                    <a:pt x="9662823" y="1718544"/>
                    <a:pt x="9228483" y="1582654"/>
                    <a:pt x="8817004" y="1398504"/>
                  </a:cubicBezTo>
                  <a:close/>
                  <a:moveTo>
                    <a:pt x="0" y="473872"/>
                  </a:moveTo>
                  <a:lnTo>
                    <a:pt x="0" y="3450824"/>
                  </a:lnTo>
                  <a:cubicBezTo>
                    <a:pt x="0" y="3725144"/>
                    <a:pt x="222250" y="3947394"/>
                    <a:pt x="496570" y="3947394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7387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21"/>
          <p:cNvSpPr txBox="1"/>
          <p:nvPr/>
        </p:nvSpPr>
        <p:spPr>
          <a:xfrm>
            <a:off x="905396" y="499328"/>
            <a:ext cx="10113991" cy="5938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endParaRPr lang="vi-VN" sz="3600" dirty="0">
              <a:latin typeface="#9Slide05 SVNSteady" pitchFamily="2" charset="0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sz="3600" dirty="0">
                <a:latin typeface="#9Slide05 SVNSteady" pitchFamily="2" charset="0"/>
              </a:rPr>
              <a:t>Ở </a:t>
            </a:r>
            <a:r>
              <a:rPr lang="en-US" sz="3600" dirty="0" err="1">
                <a:latin typeface="#9Slide05 SVNSteady" pitchFamily="2" charset="0"/>
              </a:rPr>
              <a:t>nhiệt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độ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thường</a:t>
            </a:r>
            <a:r>
              <a:rPr lang="en-US" sz="3600" dirty="0">
                <a:latin typeface="#9Slide05 SVNSteady" pitchFamily="2" charset="0"/>
              </a:rPr>
              <a:t>, </a:t>
            </a:r>
            <a:r>
              <a:rPr lang="en-US" sz="3600" dirty="0" err="1">
                <a:latin typeface="#9Slide05 SVNSteady" pitchFamily="2" charset="0"/>
              </a:rPr>
              <a:t>Formadehyde</a:t>
            </a:r>
            <a:r>
              <a:rPr lang="en-US" sz="3600" dirty="0">
                <a:latin typeface="#9Slide05 SVNSteady" pitchFamily="2" charset="0"/>
              </a:rPr>
              <a:t> và acetaldehyde ở </a:t>
            </a:r>
            <a:r>
              <a:rPr lang="en-US" sz="3600" dirty="0" err="1">
                <a:latin typeface="#9Slide05 SVNSteady" pitchFamily="2" charset="0"/>
              </a:rPr>
              <a:t>trạng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thái</a:t>
            </a:r>
            <a:r>
              <a:rPr lang="en-US" sz="3600" dirty="0">
                <a:latin typeface="#9Slide05 SVNSteady" pitchFamily="2" charset="0"/>
              </a:rPr>
              <a:t> (</a:t>
            </a:r>
            <a:r>
              <a:rPr lang="vi-VN" sz="3600" dirty="0">
                <a:latin typeface="#9Slide05 SVNSteady" pitchFamily="2" charset="0"/>
              </a:rPr>
              <a:t>1</a:t>
            </a:r>
            <a:r>
              <a:rPr lang="en-US" sz="3600" dirty="0">
                <a:latin typeface="#9Slide05 SVNSteady" pitchFamily="2" charset="0"/>
              </a:rPr>
              <a:t>)</a:t>
            </a:r>
            <a:r>
              <a:rPr lang="vi-VN" sz="3600" u="sng" dirty="0">
                <a:latin typeface="#9Slide05 SVNSteady" pitchFamily="2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#9Slide05 SVNSteady" pitchFamily="2" charset="0"/>
              </a:rPr>
              <a:t>khí </a:t>
            </a:r>
            <a:r>
              <a:rPr lang="en-US" sz="3600" dirty="0">
                <a:latin typeface="#9Slide05 SVNSteady" pitchFamily="2" charset="0"/>
              </a:rPr>
              <a:t>Các </a:t>
            </a:r>
            <a:r>
              <a:rPr lang="en-US" sz="3600" dirty="0" err="1">
                <a:latin typeface="#9Slide05 SVNSteady" pitchFamily="2" charset="0"/>
              </a:rPr>
              <a:t>hợp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chất</a:t>
            </a:r>
            <a:r>
              <a:rPr lang="en-US" sz="3600" dirty="0">
                <a:latin typeface="#9Slide05 SVNSteady" pitchFamily="2" charset="0"/>
              </a:rPr>
              <a:t> carbonyl </a:t>
            </a:r>
            <a:r>
              <a:rPr lang="en-US" sz="3600" dirty="0" err="1">
                <a:latin typeface="#9Slide05 SVNSteady" pitchFamily="2" charset="0"/>
              </a:rPr>
              <a:t>khác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là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chất</a:t>
            </a:r>
            <a:r>
              <a:rPr lang="en-US" sz="3600" dirty="0">
                <a:latin typeface="#9Slide05 SVNSteady" pitchFamily="2" charset="0"/>
              </a:rPr>
              <a:t> (</a:t>
            </a:r>
            <a:r>
              <a:rPr lang="vi-VN" sz="3600" dirty="0">
                <a:latin typeface="#9Slide05 SVNSteady" pitchFamily="2" charset="0"/>
              </a:rPr>
              <a:t>2</a:t>
            </a:r>
            <a:r>
              <a:rPr lang="en-US" sz="3600" dirty="0">
                <a:latin typeface="#9Slide05 SVNSteady" pitchFamily="2" charset="0"/>
              </a:rPr>
              <a:t>)</a:t>
            </a:r>
            <a:r>
              <a:rPr lang="vi-VN" sz="3600" b="1" u="sng" dirty="0">
                <a:solidFill>
                  <a:srgbClr val="FF0000"/>
                </a:solidFill>
                <a:latin typeface="#9Slide05 SVNSteady" pitchFamily="2" charset="0"/>
              </a:rPr>
              <a:t>lỏng hoặc rắn</a:t>
            </a:r>
            <a:r>
              <a:rPr lang="vi-VN" sz="3600" dirty="0">
                <a:latin typeface="#9Slide05 SVNSteady" pitchFamily="2" charset="0"/>
              </a:rPr>
              <a:t>. </a:t>
            </a:r>
            <a:r>
              <a:rPr lang="en-US" sz="3600" dirty="0" err="1">
                <a:latin typeface="#9Slide05 SVNSteady" pitchFamily="2" charset="0"/>
              </a:rPr>
              <a:t>Nhiệt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độ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sôi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vi-VN" sz="3600" dirty="0">
                <a:latin typeface="#9Slide05 SVNSteady" pitchFamily="2" charset="0"/>
              </a:rPr>
              <a:t>của các hợp chất carbony</a:t>
            </a:r>
            <a:r>
              <a:rPr lang="en-US" sz="3600" dirty="0">
                <a:latin typeface="#9Slide05 SVNSteady" pitchFamily="2" charset="0"/>
              </a:rPr>
              <a:t>(</a:t>
            </a:r>
            <a:r>
              <a:rPr lang="vi-VN" sz="3600" dirty="0">
                <a:latin typeface="#9Slide05 SVNSteady" pitchFamily="2" charset="0"/>
              </a:rPr>
              <a:t>3</a:t>
            </a:r>
            <a:r>
              <a:rPr lang="en-US" sz="3600" dirty="0">
                <a:latin typeface="#9Slide05 SVNSteady" pitchFamily="2" charset="0"/>
              </a:rPr>
              <a:t>)</a:t>
            </a:r>
            <a:r>
              <a:rPr lang="vi-VN" sz="3600" dirty="0">
                <a:latin typeface="#9Slide05 SVNSteady" pitchFamily="2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#9Slide05 SVNSteady" pitchFamily="2" charset="0"/>
              </a:rPr>
              <a:t>thấp hơn </a:t>
            </a:r>
            <a:r>
              <a:rPr lang="en-US" sz="3600" dirty="0">
                <a:latin typeface="#9Slide05 SVNSteady" pitchFamily="2" charset="0"/>
              </a:rPr>
              <a:t>alcohol </a:t>
            </a:r>
            <a:r>
              <a:rPr lang="en-US" sz="3600" dirty="0" err="1">
                <a:latin typeface="#9Slide05 SVNSteady" pitchFamily="2" charset="0"/>
              </a:rPr>
              <a:t>tương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ứng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và</a:t>
            </a:r>
            <a:r>
              <a:rPr lang="vi-VN" sz="3600" dirty="0">
                <a:latin typeface="#9Slide05 SVNSteady" pitchFamily="2" charset="0"/>
              </a:rPr>
              <a:t> (4) </a:t>
            </a:r>
            <a:r>
              <a:rPr lang="vi-VN" sz="3600" b="1" u="sng" dirty="0">
                <a:solidFill>
                  <a:srgbClr val="FF0000"/>
                </a:solidFill>
                <a:latin typeface="#9Slide05 SVNSteady" pitchFamily="2" charset="0"/>
              </a:rPr>
              <a:t>cao hơn </a:t>
            </a:r>
            <a:r>
              <a:rPr lang="en-US" sz="3600" dirty="0">
                <a:latin typeface="#9Slide05 SVNSteady" pitchFamily="2" charset="0"/>
              </a:rPr>
              <a:t>so </a:t>
            </a:r>
            <a:r>
              <a:rPr lang="en-US" sz="3600" dirty="0" err="1">
                <a:latin typeface="#9Slide05 SVNSteady" pitchFamily="2" charset="0"/>
              </a:rPr>
              <a:t>với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các</a:t>
            </a:r>
            <a:r>
              <a:rPr lang="en-US" sz="3600" dirty="0">
                <a:latin typeface="#9Slide05 SVNSteady" pitchFamily="2" charset="0"/>
              </a:rPr>
              <a:t> hydrocarbon có </a:t>
            </a:r>
            <a:r>
              <a:rPr lang="en-US" sz="3600" dirty="0" err="1">
                <a:latin typeface="#9Slide05 SVNSteady" pitchFamily="2" charset="0"/>
              </a:rPr>
              <a:t>phân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tử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khối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tương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đương</a:t>
            </a:r>
            <a:r>
              <a:rPr lang="en-US" sz="3600" dirty="0">
                <a:latin typeface="#9Slide05 SVNSteady" pitchFamily="2" charset="0"/>
              </a:rPr>
              <a:t>. Các </a:t>
            </a:r>
            <a:r>
              <a:rPr lang="vi-VN" sz="3600" dirty="0">
                <a:latin typeface="#9Slide05 SVNSteady" pitchFamily="2" charset="0"/>
              </a:rPr>
              <a:t>hợp chất carbonyl </a:t>
            </a:r>
            <a:r>
              <a:rPr lang="en-US" sz="3600" dirty="0" err="1">
                <a:latin typeface="#9Slide05 SVNSteady" pitchFamily="2" charset="0"/>
              </a:rPr>
              <a:t>có</a:t>
            </a:r>
            <a:r>
              <a:rPr lang="vi-VN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mạch</a:t>
            </a:r>
            <a:r>
              <a:rPr lang="en-US" sz="3600" dirty="0">
                <a:latin typeface="#9Slide05 SVNSteady" pitchFamily="2" charset="0"/>
              </a:rPr>
              <a:t> C (</a:t>
            </a:r>
            <a:r>
              <a:rPr lang="vi-VN" sz="3600" dirty="0">
                <a:latin typeface="#9Slide05 SVNSteady" pitchFamily="2" charset="0"/>
              </a:rPr>
              <a:t>5) </a:t>
            </a:r>
            <a:r>
              <a:rPr lang="vi-VN" sz="3600" b="1" u="sng" dirty="0">
                <a:solidFill>
                  <a:srgbClr val="FF0000"/>
                </a:solidFill>
                <a:latin typeface="#9Slide05 SVNSteady" pitchFamily="2" charset="0"/>
              </a:rPr>
              <a:t>ngắn</a:t>
            </a:r>
            <a:r>
              <a:rPr lang="vi-VN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dễ</a:t>
            </a:r>
            <a:r>
              <a:rPr lang="en-US" sz="3600" dirty="0">
                <a:latin typeface="#9Slide05 SVNSteady" pitchFamily="2" charset="0"/>
              </a:rPr>
              <a:t> tan </a:t>
            </a:r>
            <a:r>
              <a:rPr lang="en-US" sz="3600" dirty="0" err="1">
                <a:latin typeface="#9Slide05 SVNSteady" pitchFamily="2" charset="0"/>
              </a:rPr>
              <a:t>trong</a:t>
            </a:r>
            <a:r>
              <a:rPr lang="en-US" sz="3600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nước</a:t>
            </a:r>
            <a:r>
              <a:rPr lang="en-US" sz="3600" dirty="0">
                <a:latin typeface="#9Slide05 SVNSteady" pitchFamily="2" charset="0"/>
              </a:rPr>
              <a:t>. </a:t>
            </a:r>
            <a:r>
              <a:rPr lang="en-US" sz="3600" dirty="0">
                <a:solidFill>
                  <a:prstClr val="black"/>
                </a:solidFill>
                <a:latin typeface="#9Slide05 SVNSteady" pitchFamily="2" charset="0"/>
              </a:rPr>
              <a:t>Các </a:t>
            </a:r>
            <a:r>
              <a:rPr lang="vi-VN" sz="3600" dirty="0">
                <a:solidFill>
                  <a:prstClr val="black"/>
                </a:solidFill>
                <a:latin typeface="#9Slide05 SVNSteady" pitchFamily="2" charset="0"/>
              </a:rPr>
              <a:t>hợp chất carbonyl </a:t>
            </a:r>
            <a:r>
              <a:rPr lang="en-US" sz="3600" dirty="0" err="1">
                <a:solidFill>
                  <a:prstClr val="black"/>
                </a:solidFill>
                <a:latin typeface="#9Slide05 SVNSteady" pitchFamily="2" charset="0"/>
              </a:rPr>
              <a:t>có</a:t>
            </a:r>
            <a:r>
              <a:rPr lang="vi-VN" sz="3600" dirty="0">
                <a:solidFill>
                  <a:prstClr val="black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#9Slide05 SVNSteady" pitchFamily="2" charset="0"/>
              </a:rPr>
              <a:t>mạch</a:t>
            </a:r>
            <a:r>
              <a:rPr lang="en-US" sz="3600" dirty="0">
                <a:solidFill>
                  <a:prstClr val="black"/>
                </a:solidFill>
                <a:latin typeface="#9Slide05 SVNSteady" pitchFamily="2" charset="0"/>
              </a:rPr>
              <a:t> C</a:t>
            </a:r>
            <a:r>
              <a:rPr lang="en-US" sz="3600" dirty="0">
                <a:latin typeface="#9Slide05 SVNSteady" pitchFamily="2" charset="0"/>
              </a:rPr>
              <a:t>(</a:t>
            </a:r>
            <a:r>
              <a:rPr lang="vi-VN" sz="3600" dirty="0">
                <a:latin typeface="#9Slide05 SVNSteady" pitchFamily="2" charset="0"/>
              </a:rPr>
              <a:t>6</a:t>
            </a:r>
            <a:r>
              <a:rPr lang="en-US" sz="3600" dirty="0">
                <a:latin typeface="#9Slide05 SVNSteady" pitchFamily="2" charset="0"/>
              </a:rPr>
              <a:t>)</a:t>
            </a:r>
            <a:r>
              <a:rPr lang="vi-VN" sz="3600" dirty="0">
                <a:latin typeface="#9Slide05 SVNSteady" pitchFamily="2" charset="0"/>
              </a:rPr>
              <a:t> </a:t>
            </a:r>
            <a:r>
              <a:rPr lang="vi-VN" sz="3600" b="1" u="sng" dirty="0">
                <a:solidFill>
                  <a:srgbClr val="FF0000"/>
                </a:solidFill>
                <a:latin typeface="#9Slide05 SVNSteady" pitchFamily="2" charset="0"/>
              </a:rPr>
              <a:t>dài</a:t>
            </a:r>
            <a:r>
              <a:rPr lang="en-US" sz="3600" u="sng" dirty="0">
                <a:latin typeface="#9Slide05 SVNSteady" pitchFamily="2" charset="0"/>
              </a:rPr>
              <a:t> </a:t>
            </a:r>
            <a:r>
              <a:rPr lang="en-US" sz="3600" dirty="0" err="1">
                <a:latin typeface="#9Slide05 SVNSteady" pitchFamily="2" charset="0"/>
              </a:rPr>
              <a:t>không</a:t>
            </a:r>
            <a:r>
              <a:rPr lang="en-US" sz="3600" dirty="0">
                <a:latin typeface="#9Slide05 SVNSteady" pitchFamily="2" charset="0"/>
              </a:rPr>
              <a:t> tan</a:t>
            </a:r>
            <a:r>
              <a:rPr lang="vi-VN" sz="3600" dirty="0">
                <a:latin typeface="#9Slide05 SVNSteady" pitchFamily="2" charset="0"/>
              </a:rPr>
              <a:t> hoặc ít tan trong nước</a:t>
            </a:r>
            <a:r>
              <a:rPr lang="en-US" sz="3600" dirty="0">
                <a:latin typeface="#9Slide05 SVNSteady" pitchFamily="2" charset="0"/>
              </a:rPr>
              <a:t>. 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xmlns="" id="{F3759409-6B25-D549-F5AA-A09B41E2244B}"/>
              </a:ext>
            </a:extLst>
          </p:cNvPr>
          <p:cNvSpPr txBox="1"/>
          <p:nvPr/>
        </p:nvSpPr>
        <p:spPr>
          <a:xfrm>
            <a:off x="3206680" y="376799"/>
            <a:ext cx="4627271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Cặp đôi hoàn hảo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 r="58588"/>
          <a:stretch>
            <a:fillRect/>
          </a:stretch>
        </p:blipFill>
        <p:spPr bwMode="auto">
          <a:xfrm rot="15972403" flipH="1" flipV="1">
            <a:off x="-2143331" y="2351526"/>
            <a:ext cx="61722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8" b="78596"/>
          <a:stretch>
            <a:fillRect/>
          </a:stretch>
        </p:blipFill>
        <p:spPr bwMode="auto">
          <a:xfrm>
            <a:off x="5832475" y="0"/>
            <a:ext cx="61706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219200" y="604838"/>
            <a:ext cx="9753600" cy="129381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 cap="rnd">
            <a:solidFill>
              <a:srgbClr val="FD98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1-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Trong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dãy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: HCHO, 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CHO, 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CHO, 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7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CHO.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Chất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có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nhiệt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sôi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thấp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nhất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là</a:t>
            </a:r>
            <a:endParaRPr lang="en-US" sz="40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1903413" y="2484438"/>
            <a:ext cx="661987" cy="569912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9" name="Rectangle: Rounded Corners 1"/>
          <p:cNvSpPr/>
          <p:nvPr/>
        </p:nvSpPr>
        <p:spPr>
          <a:xfrm>
            <a:off x="2638426" y="2320925"/>
            <a:ext cx="4508824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5" name="Rectangle: Rounded Corners 1"/>
          <p:cNvSpPr/>
          <p:nvPr/>
        </p:nvSpPr>
        <p:spPr>
          <a:xfrm>
            <a:off x="2638425" y="3316288"/>
            <a:ext cx="4508825" cy="823912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6" name="Rectangle: Rounded Corners 1"/>
          <p:cNvSpPr/>
          <p:nvPr/>
        </p:nvSpPr>
        <p:spPr>
          <a:xfrm>
            <a:off x="2638425" y="43275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HCHO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2" name="Rectangle: Rounded Corners 1"/>
          <p:cNvSpPr/>
          <p:nvPr/>
        </p:nvSpPr>
        <p:spPr>
          <a:xfrm>
            <a:off x="2638425" y="53562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7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1903413" y="3397250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4" name="Hexagon 43"/>
          <p:cNvSpPr/>
          <p:nvPr/>
        </p:nvSpPr>
        <p:spPr>
          <a:xfrm>
            <a:off x="1903413" y="4395788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9" name="Hexagon 48"/>
          <p:cNvSpPr/>
          <p:nvPr/>
        </p:nvSpPr>
        <p:spPr>
          <a:xfrm>
            <a:off x="1903413" y="5419725"/>
            <a:ext cx="661987" cy="569913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14" name="10MOI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510002">
            <a:off x="8529279" y="3966339"/>
            <a:ext cx="2837794" cy="1435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4075" t="6299" r="8837" b="5897"/>
          <a:stretch>
            <a:fillRect/>
          </a:stretch>
        </p:blipFill>
        <p:spPr>
          <a:xfrm rot="18774422">
            <a:off x="9178576" y="3190558"/>
            <a:ext cx="1550539" cy="2981960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7" name="Picture 3" descr="an3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744200" y="21478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 r="58588"/>
          <a:stretch>
            <a:fillRect/>
          </a:stretch>
        </p:blipFill>
        <p:spPr bwMode="auto">
          <a:xfrm rot="15972403" flipH="1" flipV="1">
            <a:off x="-2143331" y="2351526"/>
            <a:ext cx="61722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8" b="78596"/>
          <a:stretch>
            <a:fillRect/>
          </a:stretch>
        </p:blipFill>
        <p:spPr bwMode="auto">
          <a:xfrm>
            <a:off x="5832475" y="0"/>
            <a:ext cx="61706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219199" y="253219"/>
            <a:ext cx="10625797" cy="164543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 cap="rnd">
            <a:solidFill>
              <a:srgbClr val="FD98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2-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Cho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các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chất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: 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6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, 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3, 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, 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.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Chất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  <a:ea typeface="Calibri" panose="020F0502020204030204" pitchFamily="34" charset="0"/>
              </a:rPr>
              <a:t> có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  <a:ea typeface="Calibri" panose="020F0502020204030204" pitchFamily="34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hiệt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sôi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cao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nhất</a:t>
            </a:r>
            <a:r>
              <a:rPr lang="en-US" sz="4000" dirty="0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effectLst/>
                <a:latin typeface="#9Slide03 Oswald" panose="00000500000000000000" pitchFamily="2" charset="0"/>
                <a:ea typeface="Calibri" panose="020F0502020204030204" pitchFamily="34" charset="0"/>
              </a:rPr>
              <a:t>là</a:t>
            </a:r>
            <a:endParaRPr lang="en-US" sz="40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1903413" y="2484438"/>
            <a:ext cx="661987" cy="569912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9" name="Rectangle: Rounded Corners 1"/>
          <p:cNvSpPr/>
          <p:nvPr/>
        </p:nvSpPr>
        <p:spPr>
          <a:xfrm>
            <a:off x="2638426" y="2320925"/>
            <a:ext cx="4508824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5" name="Rectangle: Rounded Corners 1"/>
          <p:cNvSpPr/>
          <p:nvPr/>
        </p:nvSpPr>
        <p:spPr>
          <a:xfrm>
            <a:off x="2638425" y="3316288"/>
            <a:ext cx="4508825" cy="823912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6" name="Rectangle: Rounded Corners 1"/>
          <p:cNvSpPr/>
          <p:nvPr/>
        </p:nvSpPr>
        <p:spPr>
          <a:xfrm>
            <a:off x="2638425" y="43275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2" name="Rectangle: Rounded Corners 1"/>
          <p:cNvSpPr/>
          <p:nvPr/>
        </p:nvSpPr>
        <p:spPr>
          <a:xfrm>
            <a:off x="2638425" y="53562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6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0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1903413" y="3397250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4" name="Hexagon 43"/>
          <p:cNvSpPr/>
          <p:nvPr/>
        </p:nvSpPr>
        <p:spPr>
          <a:xfrm>
            <a:off x="1903413" y="4395788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9" name="Hexagon 48"/>
          <p:cNvSpPr/>
          <p:nvPr/>
        </p:nvSpPr>
        <p:spPr>
          <a:xfrm>
            <a:off x="1903413" y="5419725"/>
            <a:ext cx="661987" cy="569913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14" name="10MOI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510002">
            <a:off x="8529279" y="3966339"/>
            <a:ext cx="2837794" cy="1435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4075" t="6299" r="8837" b="5897"/>
          <a:stretch>
            <a:fillRect/>
          </a:stretch>
        </p:blipFill>
        <p:spPr>
          <a:xfrm rot="18774422">
            <a:off x="9178576" y="3190558"/>
            <a:ext cx="1550539" cy="2981960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55288" y="222165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 r="58588"/>
          <a:stretch>
            <a:fillRect/>
          </a:stretch>
        </p:blipFill>
        <p:spPr bwMode="auto">
          <a:xfrm rot="15972403" flipH="1" flipV="1">
            <a:off x="-2143331" y="2351526"/>
            <a:ext cx="61722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8" b="78596"/>
          <a:stretch>
            <a:fillRect/>
          </a:stretch>
        </p:blipFill>
        <p:spPr bwMode="auto">
          <a:xfrm>
            <a:off x="5832475" y="0"/>
            <a:ext cx="61706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219200" y="604838"/>
            <a:ext cx="9753600" cy="129381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 cap="rnd">
            <a:solidFill>
              <a:srgbClr val="FD98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3-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Cho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chất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: acetaldehyde (1), ethanol (2), ethane (3).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Sắp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nhiệt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độ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sôi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giảm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dần</a:t>
            </a:r>
            <a:r>
              <a:rPr lang="en-US" sz="4000" dirty="0">
                <a:solidFill>
                  <a:srgbClr val="002060"/>
                </a:solidFill>
                <a:effectLst/>
                <a:latin typeface="#9Slide03 Oswald Bold" panose="00000800000000000000" pitchFamily="2" charset="0"/>
                <a:ea typeface="Calibri" panose="020F0502020204030204" pitchFamily="34" charset="0"/>
              </a:rPr>
              <a:t>?</a:t>
            </a:r>
            <a:endParaRPr lang="en-US" sz="4000" dirty="0">
              <a:solidFill>
                <a:srgbClr val="002060"/>
              </a:solidFill>
              <a:latin typeface="#9Slide03 Oswald Bold" panose="00000800000000000000" pitchFamily="2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1903413" y="2484438"/>
            <a:ext cx="661987" cy="569912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9" name="Rectangle: Rounded Corners 1"/>
          <p:cNvSpPr/>
          <p:nvPr/>
        </p:nvSpPr>
        <p:spPr>
          <a:xfrm>
            <a:off x="2638426" y="2320925"/>
            <a:ext cx="4508824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(1) &gt; (2) &gt; (3)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5" name="Rectangle: Rounded Corners 1"/>
          <p:cNvSpPr/>
          <p:nvPr/>
        </p:nvSpPr>
        <p:spPr>
          <a:xfrm>
            <a:off x="2638425" y="3316288"/>
            <a:ext cx="4508825" cy="823912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(2) &gt; (1) &gt; (3)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6" name="Rectangle: Rounded Corners 1"/>
          <p:cNvSpPr/>
          <p:nvPr/>
        </p:nvSpPr>
        <p:spPr>
          <a:xfrm>
            <a:off x="2638425" y="43275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(3) &gt; (1) &gt; (2)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2" name="Rectangle: Rounded Corners 1"/>
          <p:cNvSpPr/>
          <p:nvPr/>
        </p:nvSpPr>
        <p:spPr>
          <a:xfrm>
            <a:off x="2638425" y="53562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(2) &gt; (1) &gt; (3)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1903413" y="3397250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4" name="Hexagon 43"/>
          <p:cNvSpPr/>
          <p:nvPr/>
        </p:nvSpPr>
        <p:spPr>
          <a:xfrm>
            <a:off x="1903413" y="4395788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9" name="Hexagon 48"/>
          <p:cNvSpPr/>
          <p:nvPr/>
        </p:nvSpPr>
        <p:spPr>
          <a:xfrm>
            <a:off x="1903413" y="5419725"/>
            <a:ext cx="661987" cy="569913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14" name="10MOI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510002">
            <a:off x="8529279" y="3966339"/>
            <a:ext cx="2837794" cy="1435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4075" t="6299" r="8837" b="5897"/>
          <a:stretch>
            <a:fillRect/>
          </a:stretch>
        </p:blipFill>
        <p:spPr>
          <a:xfrm rot="18774422">
            <a:off x="9178576" y="3190558"/>
            <a:ext cx="1550539" cy="2981960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55288" y="237093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 r="58588"/>
          <a:stretch>
            <a:fillRect/>
          </a:stretch>
        </p:blipFill>
        <p:spPr bwMode="auto">
          <a:xfrm rot="15972403" flipH="1" flipV="1">
            <a:off x="-2143331" y="2351526"/>
            <a:ext cx="61722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8" b="78596"/>
          <a:stretch>
            <a:fillRect/>
          </a:stretch>
        </p:blipFill>
        <p:spPr bwMode="auto">
          <a:xfrm>
            <a:off x="5832475" y="0"/>
            <a:ext cx="61706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219200" y="604838"/>
            <a:ext cx="10354540" cy="129381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 cap="rnd">
            <a:solidFill>
              <a:srgbClr val="FD98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4-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Ở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nhiệt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thường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Formadehyde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 và acetaldehyde ở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trạng</a:t>
            </a:r>
            <a:r>
              <a:rPr lang="en-US" sz="40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thái</a:t>
            </a:r>
            <a:endParaRPr lang="en-US" sz="40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sp>
        <p:nvSpPr>
          <p:cNvPr id="40" name="Hexagon 39"/>
          <p:cNvSpPr/>
          <p:nvPr/>
        </p:nvSpPr>
        <p:spPr>
          <a:xfrm>
            <a:off x="1903413" y="2484438"/>
            <a:ext cx="661987" cy="569912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9" name="Rectangle: Rounded Corners 1"/>
          <p:cNvSpPr/>
          <p:nvPr/>
        </p:nvSpPr>
        <p:spPr>
          <a:xfrm>
            <a:off x="2638426" y="2320925"/>
            <a:ext cx="4508824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#9Slide03 Cabin Condensed" panose="00000506000000000000" pitchFamily="2" charset="0"/>
                <a:ea typeface="Calibri" panose="020F0502020204030204" pitchFamily="34" charset="0"/>
              </a:rPr>
              <a:t>l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ỏng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5" name="Rectangle: Rounded Corners 1"/>
          <p:cNvSpPr/>
          <p:nvPr/>
        </p:nvSpPr>
        <p:spPr>
          <a:xfrm>
            <a:off x="2638425" y="3316288"/>
            <a:ext cx="4508825" cy="823912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#9Slide03 Cabin Condensed" panose="00000506000000000000" pitchFamily="2" charset="0"/>
                <a:ea typeface="Calibri" panose="020F0502020204030204" pitchFamily="34" charset="0"/>
              </a:rPr>
              <a:t>r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ắn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6" name="Rectangle: Rounded Corners 1"/>
          <p:cNvSpPr/>
          <p:nvPr/>
        </p:nvSpPr>
        <p:spPr>
          <a:xfrm>
            <a:off x="2638425" y="43275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khí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2" name="Rectangle: Rounded Corners 1"/>
          <p:cNvSpPr/>
          <p:nvPr/>
        </p:nvSpPr>
        <p:spPr>
          <a:xfrm>
            <a:off x="2638425" y="5356225"/>
            <a:ext cx="450882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latin typeface="#9Slide03 Cabin Condensed" panose="00000506000000000000" pitchFamily="2" charset="0"/>
                <a:ea typeface="Calibri" panose="020F0502020204030204" pitchFamily="34" charset="0"/>
              </a:rPr>
              <a:t>l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ỏng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rắn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1903413" y="3397250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4" name="Hexagon 43"/>
          <p:cNvSpPr/>
          <p:nvPr/>
        </p:nvSpPr>
        <p:spPr>
          <a:xfrm>
            <a:off x="1903413" y="4395788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9" name="Hexagon 48"/>
          <p:cNvSpPr/>
          <p:nvPr/>
        </p:nvSpPr>
        <p:spPr>
          <a:xfrm>
            <a:off x="1903413" y="5419725"/>
            <a:ext cx="661987" cy="569913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14" name="10MOI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2510002">
            <a:off x="8529279" y="3966339"/>
            <a:ext cx="2837794" cy="1435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4075" t="6299" r="8837" b="5897"/>
          <a:stretch>
            <a:fillRect/>
          </a:stretch>
        </p:blipFill>
        <p:spPr>
          <a:xfrm rot="18774422">
            <a:off x="9178576" y="3190558"/>
            <a:ext cx="1550539" cy="2981960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555288" y="237093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an30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555288" y="2370931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8" name="Picture 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96" r="58588"/>
          <a:stretch>
            <a:fillRect/>
          </a:stretch>
        </p:blipFill>
        <p:spPr bwMode="auto">
          <a:xfrm rot="15972403" flipH="1" flipV="1">
            <a:off x="-2143331" y="2351526"/>
            <a:ext cx="61722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4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8" b="78596"/>
          <a:stretch>
            <a:fillRect/>
          </a:stretch>
        </p:blipFill>
        <p:spPr bwMode="auto">
          <a:xfrm>
            <a:off x="5832475" y="0"/>
            <a:ext cx="61706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: Rounded Corners 1"/>
          <p:cNvSpPr/>
          <p:nvPr/>
        </p:nvSpPr>
        <p:spPr>
          <a:xfrm>
            <a:off x="1219200" y="604838"/>
            <a:ext cx="10354540" cy="1293812"/>
          </a:xfrm>
          <a:prstGeom prst="roundRect">
            <a:avLst/>
          </a:prstGeom>
          <a:solidFill>
            <a:schemeClr val="bg1">
              <a:alpha val="58000"/>
            </a:schemeClr>
          </a:solidFill>
          <a:ln w="19050" cap="rnd">
            <a:solidFill>
              <a:srgbClr val="FD9826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5-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đây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sai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nói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#9Slide03 Oswald Bold" panose="00000800000000000000" pitchFamily="2" charset="0"/>
              </a:rPr>
              <a:t>về</a:t>
            </a: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2060"/>
                </a:solidFill>
                <a:latin typeface="#9Slide03 Oswald Bold" panose="00000800000000000000" pitchFamily="2" charset="0"/>
              </a:rPr>
              <a:t>aldehyde và ketone?</a:t>
            </a:r>
          </a:p>
        </p:txBody>
      </p:sp>
      <p:sp>
        <p:nvSpPr>
          <p:cNvPr id="40" name="Hexagon 39"/>
          <p:cNvSpPr/>
          <p:nvPr/>
        </p:nvSpPr>
        <p:spPr>
          <a:xfrm>
            <a:off x="611775" y="2362994"/>
            <a:ext cx="661987" cy="569912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29" name="Rectangle: Rounded Corners 1"/>
          <p:cNvSpPr/>
          <p:nvPr/>
        </p:nvSpPr>
        <p:spPr>
          <a:xfrm>
            <a:off x="1482990" y="2224653"/>
            <a:ext cx="9072297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Nhiệt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độ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sôi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thấp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hơn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alcohol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tương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ứng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5" name="Rectangle: Rounded Corners 1"/>
          <p:cNvSpPr/>
          <p:nvPr/>
        </p:nvSpPr>
        <p:spPr>
          <a:xfrm>
            <a:off x="1315017" y="3094831"/>
            <a:ext cx="9282673" cy="823912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Dễ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tan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nước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khi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mạch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carbon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ngắn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36" name="Rectangle: Rounded Corners 1"/>
          <p:cNvSpPr/>
          <p:nvPr/>
        </p:nvSpPr>
        <p:spPr>
          <a:xfrm>
            <a:off x="1056520" y="4245041"/>
            <a:ext cx="7811935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có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mùi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đặc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trưng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2" name="Rectangle: Rounded Corners 1"/>
          <p:cNvSpPr/>
          <p:nvPr/>
        </p:nvSpPr>
        <p:spPr>
          <a:xfrm>
            <a:off x="1387515" y="5375168"/>
            <a:ext cx="9579429" cy="822325"/>
          </a:xfrm>
          <a:prstGeom prst="roundRect">
            <a:avLst>
              <a:gd name="adj" fmla="val 6173"/>
            </a:avLst>
          </a:prstGeom>
          <a:solidFill>
            <a:schemeClr val="bg1">
              <a:alpha val="90000"/>
            </a:schemeClr>
          </a:solidFill>
          <a:ln w="12700" cap="rnd">
            <a:solidFill>
              <a:schemeClr val="accent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HCHO, CH</a:t>
            </a:r>
            <a:r>
              <a:rPr lang="en-US" sz="4000" b="1" baseline="-25000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COCH</a:t>
            </a:r>
            <a:r>
              <a:rPr lang="en-US" sz="4000" b="1" baseline="-25000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3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hầu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như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tan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trong</a:t>
            </a:r>
            <a:r>
              <a:rPr lang="en-US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nước</a:t>
            </a:r>
            <a:r>
              <a:rPr lang="vi-VN" sz="4000" b="1" dirty="0">
                <a:solidFill>
                  <a:schemeClr val="tx1"/>
                </a:solidFill>
                <a:effectLst/>
                <a:latin typeface="#9Slide03 Cabin Condensed" panose="00000506000000000000" pitchFamily="2" charset="0"/>
                <a:ea typeface="Calibri" panose="020F0502020204030204" pitchFamily="3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#9Slide03 Cabin Condensed" panose="00000506000000000000" pitchFamily="2" charset="0"/>
            </a:endParaRPr>
          </a:p>
        </p:txBody>
      </p:sp>
      <p:sp>
        <p:nvSpPr>
          <p:cNvPr id="43" name="Hexagon 42"/>
          <p:cNvSpPr/>
          <p:nvPr/>
        </p:nvSpPr>
        <p:spPr>
          <a:xfrm>
            <a:off x="681936" y="3397250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44" name="Hexagon 43"/>
          <p:cNvSpPr/>
          <p:nvPr/>
        </p:nvSpPr>
        <p:spPr>
          <a:xfrm>
            <a:off x="725528" y="4398507"/>
            <a:ext cx="661987" cy="571500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49" name="Hexagon 48"/>
          <p:cNvSpPr/>
          <p:nvPr/>
        </p:nvSpPr>
        <p:spPr>
          <a:xfrm>
            <a:off x="727023" y="5411342"/>
            <a:ext cx="661987" cy="569913"/>
          </a:xfrm>
          <a:prstGeom prst="hexag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14" name="10MOI3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510002">
            <a:off x="9626639" y="4101783"/>
            <a:ext cx="2495299" cy="12625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l="4075" t="6299" r="8837" b="5897"/>
          <a:stretch>
            <a:fillRect/>
          </a:stretch>
        </p:blipFill>
        <p:spPr>
          <a:xfrm rot="18774422">
            <a:off x="10482913" y="3836684"/>
            <a:ext cx="1550539" cy="2266645"/>
          </a:xfrm>
          <a:custGeom>
            <a:avLst/>
            <a:gdLst>
              <a:gd name="connsiteX0" fmla="*/ 3050842 w 3374074"/>
              <a:gd name="connsiteY0" fmla="*/ 371274 h 5191676"/>
              <a:gd name="connsiteX1" fmla="*/ 323235 w 3374074"/>
              <a:gd name="connsiteY1" fmla="*/ 371274 h 5191676"/>
              <a:gd name="connsiteX2" fmla="*/ 323234 w 3374074"/>
              <a:gd name="connsiteY2" fmla="*/ 4821109 h 5191676"/>
              <a:gd name="connsiteX3" fmla="*/ 3050841 w 3374074"/>
              <a:gd name="connsiteY3" fmla="*/ 4821110 h 5191676"/>
              <a:gd name="connsiteX4" fmla="*/ 3374074 w 3374074"/>
              <a:gd name="connsiteY4" fmla="*/ 0 h 5191676"/>
              <a:gd name="connsiteX5" fmla="*/ 3374074 w 3374074"/>
              <a:gd name="connsiteY5" fmla="*/ 5191676 h 5191676"/>
              <a:gd name="connsiteX6" fmla="*/ 0 w 3374074"/>
              <a:gd name="connsiteY6" fmla="*/ 5191675 h 5191676"/>
              <a:gd name="connsiteX7" fmla="*/ 0 w 3374074"/>
              <a:gd name="connsiteY7" fmla="*/ 0 h 5191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74074" h="5191676">
                <a:moveTo>
                  <a:pt x="3050842" y="371274"/>
                </a:moveTo>
                <a:lnTo>
                  <a:pt x="323235" y="371274"/>
                </a:lnTo>
                <a:lnTo>
                  <a:pt x="323234" y="4821109"/>
                </a:lnTo>
                <a:lnTo>
                  <a:pt x="3050841" y="4821110"/>
                </a:lnTo>
                <a:close/>
                <a:moveTo>
                  <a:pt x="3374074" y="0"/>
                </a:moveTo>
                <a:lnTo>
                  <a:pt x="3374074" y="5191676"/>
                </a:lnTo>
                <a:lnTo>
                  <a:pt x="0" y="5191675"/>
                </a:lnTo>
                <a:lnTo>
                  <a:pt x="0" y="0"/>
                </a:lnTo>
                <a:close/>
              </a:path>
            </a:pathLst>
          </a:custGeom>
        </p:spPr>
      </p:pic>
    </p:spTree>
    <p:custDataLst>
      <p:tags r:id="rId1"/>
    </p:custDataLst>
  </p:cSld>
  <p:clrMapOvr>
    <a:masterClrMapping/>
  </p:clrMapOvr>
  <p:transition spd="slow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42" grpId="0" animBg="1"/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700674" y="6356350"/>
            <a:ext cx="15939605" cy="1151418"/>
            <a:chOff x="0" y="0"/>
            <a:chExt cx="44180795" cy="3810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80795" cy="3810059"/>
            </a:xfrm>
            <a:custGeom>
              <a:avLst/>
              <a:gdLst/>
              <a:ahLst/>
              <a:cxnLst/>
              <a:rect l="l" t="t" r="r" b="b"/>
              <a:pathLst>
                <a:path w="44180795" h="3810059">
                  <a:moveTo>
                    <a:pt x="0" y="0"/>
                  </a:moveTo>
                  <a:lnTo>
                    <a:pt x="44180795" y="0"/>
                  </a:lnTo>
                  <a:lnTo>
                    <a:pt x="44180795" y="3810059"/>
                  </a:lnTo>
                  <a:lnTo>
                    <a:pt x="0" y="3810059"/>
                  </a:lnTo>
                  <a:close/>
                </a:path>
              </a:pathLst>
            </a:custGeom>
            <a:solidFill>
              <a:srgbClr val="4C5C68"/>
            </a:solid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21"/>
          <p:cNvSpPr txBox="1"/>
          <p:nvPr/>
        </p:nvSpPr>
        <p:spPr>
          <a:xfrm>
            <a:off x="211217" y="1333197"/>
            <a:ext cx="9340480" cy="6267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Hoàn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thành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các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phương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trình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phản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ứng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chemeClr val="accent2">
                    <a:lumMod val="75000"/>
                  </a:schemeClr>
                </a:solidFill>
                <a:latin typeface="#9Slide05 SVNSteady" pitchFamily="2" charset="0"/>
              </a:rPr>
              <a:t>sau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#9Slide05 SVNSteady" pitchFamily="2" charset="0"/>
            </a:endParaRPr>
          </a:p>
        </p:txBody>
      </p:sp>
      <p:sp>
        <p:nvSpPr>
          <p:cNvPr id="28" name="Rounded Rectangle 39"/>
          <p:cNvSpPr/>
          <p:nvPr/>
        </p:nvSpPr>
        <p:spPr>
          <a:xfrm>
            <a:off x="129834" y="2411384"/>
            <a:ext cx="6425661" cy="634167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a/ 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CHO                      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2915340" y="2385925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CS ChemDraw Drawing" r:id="rId9" imgW="805180" imgH="257810" progId="ChemDraw.Document.6.0">
                  <p:embed/>
                </p:oleObj>
              </mc:Choice>
              <mc:Fallback>
                <p:oleObj name="CS ChemDraw Drawing" r:id="rId9" imgW="805180" imgH="257810" progId="ChemDraw.Document.6.0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15340" y="2385925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ounded Rectangle 39"/>
          <p:cNvSpPr/>
          <p:nvPr/>
        </p:nvSpPr>
        <p:spPr>
          <a:xfrm>
            <a:off x="127048" y="3227294"/>
            <a:ext cx="6425661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b/ HCHO                       </a:t>
            </a:r>
          </a:p>
        </p:txBody>
      </p:sp>
      <p:graphicFrame>
        <p:nvGraphicFramePr>
          <p:cNvPr id="1024" name="Object 1023"/>
          <p:cNvGraphicFramePr>
            <a:graphicFrameLocks noChangeAspect="1"/>
          </p:cNvGraphicFramePr>
          <p:nvPr/>
        </p:nvGraphicFramePr>
        <p:xfrm>
          <a:off x="2980654" y="3288950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S ChemDraw Drawing" r:id="rId11" imgW="805180" imgH="257810" progId="ChemDraw.Document.6.0">
                  <p:embed/>
                </p:oleObj>
              </mc:Choice>
              <mc:Fallback>
                <p:oleObj name="CS ChemDraw Drawing" r:id="rId11" imgW="805180" imgH="257810" progId="ChemDraw.Document.6.0">
                  <p:embed/>
                  <p:pic>
                    <p:nvPicPr>
                      <p:cNvPr id="1024" name="Object 10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80654" y="3288950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39"/>
          <p:cNvSpPr/>
          <p:nvPr/>
        </p:nvSpPr>
        <p:spPr>
          <a:xfrm>
            <a:off x="94777" y="4227549"/>
            <a:ext cx="6425661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c/ 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                      </a:t>
            </a:r>
          </a:p>
        </p:txBody>
      </p:sp>
      <p:sp>
        <p:nvSpPr>
          <p:cNvPr id="13" name="Rounded Rectangle 39"/>
          <p:cNvSpPr/>
          <p:nvPr/>
        </p:nvSpPr>
        <p:spPr>
          <a:xfrm>
            <a:off x="127047" y="5159103"/>
            <a:ext cx="6425661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d/ 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                     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3823128" y="5196314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S ChemDraw Drawing" r:id="rId12" imgW="805180" imgH="257810" progId="ChemDraw.Document.6.0">
                  <p:embed/>
                </p:oleObj>
              </mc:Choice>
              <mc:Fallback>
                <p:oleObj name="CS ChemDraw Drawing" r:id="rId12" imgW="805180" imgH="257810" progId="ChemDraw.Document.6.0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23128" y="5196314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" name="2 min COUNTDOWN TIMER (Nho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67784" y="5992381"/>
            <a:ext cx="2427614" cy="1335504"/>
          </a:xfrm>
          <a:prstGeom prst="rect">
            <a:avLst/>
          </a:prstGeom>
        </p:spPr>
      </p:pic>
      <p:sp>
        <p:nvSpPr>
          <p:cNvPr id="1028" name="Cloud 1027"/>
          <p:cNvSpPr/>
          <p:nvPr/>
        </p:nvSpPr>
        <p:spPr>
          <a:xfrm>
            <a:off x="5687318" y="1809561"/>
            <a:ext cx="5497369" cy="3942579"/>
          </a:xfrm>
          <a:prstGeom prst="cloud">
            <a:avLst/>
          </a:prstGeom>
          <a:solidFill>
            <a:srgbClr val="21BE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  <a:latin typeface="#9Slide03 Oswald Medium" panose="00000600000000000000" pitchFamily="2" charset="0"/>
            </a:endParaRPr>
          </a:p>
        </p:txBody>
      </p:sp>
      <p:sp>
        <p:nvSpPr>
          <p:cNvPr id="1029" name="TextBox 1028"/>
          <p:cNvSpPr txBox="1"/>
          <p:nvPr/>
        </p:nvSpPr>
        <p:spPr>
          <a:xfrm>
            <a:off x="5687318" y="2049802"/>
            <a:ext cx="549736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3 Oswald Medium" panose="00000600000000000000" pitchFamily="2" charset="0"/>
              </a:rPr>
              <a:t>Nhiệm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#9Slide03 Oswald Medium" panose="00000600000000000000" pitchFamily="2" charset="0"/>
              </a:rPr>
              <a:t>vụ</a:t>
            </a:r>
            <a:endParaRPr lang="en-US" sz="3200" dirty="0">
              <a:solidFill>
                <a:schemeClr val="accent4">
                  <a:lumMod val="60000"/>
                  <a:lumOff val="40000"/>
                </a:schemeClr>
              </a:solidFill>
              <a:latin typeface="#9Slide03 Oswald Medium" panose="00000600000000000000" pitchFamily="2" charset="0"/>
            </a:endParaRPr>
          </a:p>
          <a:p>
            <a:pPr marL="514350" indent="-514350" algn="ctr">
              <a:buAutoNum type="arabicPeriod"/>
            </a:pP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Chẵn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a, b.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Lẻ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c, d. (2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phút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)</a:t>
            </a:r>
          </a:p>
          <a:p>
            <a:pPr marL="514350" indent="-514350" algn="ctr">
              <a:buAutoNum type="arabicPeriod"/>
            </a:pP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Thống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đáp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án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cặp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và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pt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tổng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quát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 (2 </a:t>
            </a:r>
            <a:r>
              <a:rPr lang="en-US" sz="3200" dirty="0" err="1">
                <a:solidFill>
                  <a:schemeClr val="bg1"/>
                </a:solidFill>
                <a:latin typeface="#9Slide03 Oswald Medium" panose="00000600000000000000" pitchFamily="2" charset="0"/>
              </a:rPr>
              <a:t>phút</a:t>
            </a:r>
            <a:r>
              <a:rPr lang="en-US" sz="3200" dirty="0">
                <a:solidFill>
                  <a:schemeClr val="bg1"/>
                </a:solidFill>
                <a:latin typeface="#9Slide03 Oswald Medium" panose="00000600000000000000" pitchFamily="2" charset="0"/>
              </a:rPr>
              <a:t>)</a:t>
            </a:r>
          </a:p>
          <a:p>
            <a:pPr marL="514350" indent="-514350" algn="ctr">
              <a:buAutoNum type="arabicPeriod"/>
            </a:pPr>
            <a:endParaRPr lang="en-US" sz="3200" dirty="0">
              <a:solidFill>
                <a:schemeClr val="bg1"/>
              </a:solidFill>
              <a:latin typeface="#9Slide03 Oswald Medium" panose="00000600000000000000" pitchFamily="2" charset="0"/>
            </a:endParaRPr>
          </a:p>
        </p:txBody>
      </p:sp>
      <p:sp>
        <p:nvSpPr>
          <p:cNvPr id="1030" name="Rounded Rectangle 39"/>
          <p:cNvSpPr/>
          <p:nvPr/>
        </p:nvSpPr>
        <p:spPr>
          <a:xfrm>
            <a:off x="5935452" y="4719731"/>
            <a:ext cx="5783541" cy="9531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graphicFrame>
        <p:nvGraphicFramePr>
          <p:cNvPr id="1031" name="Object 1030"/>
          <p:cNvGraphicFramePr>
            <a:graphicFrameLocks noChangeAspect="1"/>
          </p:cNvGraphicFramePr>
          <p:nvPr/>
        </p:nvGraphicFramePr>
        <p:xfrm>
          <a:off x="6651410" y="4679757"/>
          <a:ext cx="1528143" cy="954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S ChemDraw Drawing" r:id="rId14" imgW="1030605" imgH="682625" progId="ChemDraw.Document.6.0">
                  <p:embed/>
                </p:oleObj>
              </mc:Choice>
              <mc:Fallback>
                <p:oleObj name="CS ChemDraw Drawing" r:id="rId14" imgW="1030605" imgH="682625" progId="ChemDraw.Document.6.0">
                  <p:embed/>
                  <p:pic>
                    <p:nvPicPr>
                      <p:cNvPr id="1031" name="Object 103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651410" y="4679757"/>
                        <a:ext cx="1528143" cy="954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031"/>
          <p:cNvGraphicFramePr>
            <a:graphicFrameLocks noChangeAspect="1"/>
          </p:cNvGraphicFramePr>
          <p:nvPr/>
        </p:nvGraphicFramePr>
        <p:xfrm>
          <a:off x="8493752" y="4692825"/>
          <a:ext cx="2115891" cy="625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S ChemDraw Drawing" r:id="rId16" imgW="805180" imgH="257810" progId="ChemDraw.Document.6.0">
                  <p:embed/>
                </p:oleObj>
              </mc:Choice>
              <mc:Fallback>
                <p:oleObj name="CS ChemDraw Drawing" r:id="rId16" imgW="805180" imgH="257810" progId="ChemDraw.Document.6.0">
                  <p:embed/>
                  <p:pic>
                    <p:nvPicPr>
                      <p:cNvPr id="1032" name="Object 103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493752" y="4692825"/>
                        <a:ext cx="2115891" cy="625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3690423" y="4296854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S ChemDraw Drawing" r:id="rId17" imgW="805180" imgH="257810" progId="ChemDraw.Document.6.0">
                  <p:embed/>
                </p:oleObj>
              </mc:Choice>
              <mc:Fallback>
                <p:oleObj name="CS ChemDraw Drawing" r:id="rId17" imgW="805180" imgH="257810" progId="ChemDraw.Document.6.0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90423" y="4296854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38" fill="hold"/>
                                        <p:tgtEl>
                                          <p:spTgt spid="1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2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700674" y="6356350"/>
            <a:ext cx="15939605" cy="1151418"/>
            <a:chOff x="0" y="0"/>
            <a:chExt cx="44180795" cy="3810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80795" cy="3810059"/>
            </a:xfrm>
            <a:custGeom>
              <a:avLst/>
              <a:gdLst/>
              <a:ahLst/>
              <a:cxnLst/>
              <a:rect l="l" t="t" r="r" b="b"/>
              <a:pathLst>
                <a:path w="44180795" h="3810059">
                  <a:moveTo>
                    <a:pt x="0" y="0"/>
                  </a:moveTo>
                  <a:lnTo>
                    <a:pt x="44180795" y="0"/>
                  </a:lnTo>
                  <a:lnTo>
                    <a:pt x="44180795" y="3810059"/>
                  </a:lnTo>
                  <a:lnTo>
                    <a:pt x="0" y="3810059"/>
                  </a:lnTo>
                  <a:close/>
                </a:path>
              </a:pathLst>
            </a:custGeom>
            <a:solidFill>
              <a:srgbClr val="4C5C68"/>
            </a:solid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8" name="Rounded Rectangle 39"/>
          <p:cNvSpPr/>
          <p:nvPr/>
        </p:nvSpPr>
        <p:spPr>
          <a:xfrm>
            <a:off x="-62422" y="1536257"/>
            <a:ext cx="929620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a/ 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CHO                  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2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OH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                      </a:t>
            </a: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3145120" y="1584302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Drawing" r:id="rId7" imgW="805180" imgH="257810" progId="ChemDraw.Document.6.0">
                  <p:embed/>
                </p:oleObj>
              </mc:Choice>
              <mc:Fallback>
                <p:oleObj name="CS ChemDraw Drawing" r:id="rId7" imgW="805180" imgH="257810" progId="ChemDraw.Document.6.0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5120" y="1584302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ounded Rectangle 39"/>
          <p:cNvSpPr/>
          <p:nvPr/>
        </p:nvSpPr>
        <p:spPr>
          <a:xfrm>
            <a:off x="-62423" y="2444389"/>
            <a:ext cx="9296210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b/ HCHO                      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OH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                      </a:t>
            </a:r>
          </a:p>
        </p:txBody>
      </p:sp>
      <p:graphicFrame>
        <p:nvGraphicFramePr>
          <p:cNvPr id="1024" name="Object 1023"/>
          <p:cNvGraphicFramePr>
            <a:graphicFrameLocks noChangeAspect="1"/>
          </p:cNvGraphicFramePr>
          <p:nvPr/>
        </p:nvGraphicFramePr>
        <p:xfrm>
          <a:off x="3210975" y="2457068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CS ChemDraw Drawing" r:id="rId9" imgW="805180" imgH="257810" progId="ChemDraw.Document.6.0">
                  <p:embed/>
                </p:oleObj>
              </mc:Choice>
              <mc:Fallback>
                <p:oleObj name="CS ChemDraw Drawing" r:id="rId9" imgW="805180" imgH="257810" progId="ChemDraw.Document.6.0">
                  <p:embed/>
                  <p:pic>
                    <p:nvPicPr>
                      <p:cNvPr id="1024" name="Object 10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10975" y="2457068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le 39"/>
          <p:cNvSpPr/>
          <p:nvPr/>
        </p:nvSpPr>
        <p:spPr>
          <a:xfrm>
            <a:off x="-62422" y="3248645"/>
            <a:ext cx="9574038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c/CH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                          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CH(OH)CH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                  </a:t>
            </a:r>
          </a:p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   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95879" y="3410185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CS ChemDraw Drawing" r:id="rId10" imgW="805180" imgH="257810" progId="ChemDraw.Document.6.0">
                  <p:embed/>
                </p:oleObj>
              </mc:Choice>
              <mc:Fallback>
                <p:oleObj name="CS ChemDraw Drawing" r:id="rId10" imgW="805180" imgH="257810" progId="ChemDraw.Document.6.0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95879" y="3410185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ounded Rectangle 39"/>
          <p:cNvSpPr/>
          <p:nvPr/>
        </p:nvSpPr>
        <p:spPr>
          <a:xfrm>
            <a:off x="-62423" y="4259729"/>
            <a:ext cx="9737031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d/CH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                        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CH(OH)C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2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H</a:t>
            </a:r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5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3 Oswald" panose="00000500000000000000" pitchFamily="2" charset="0"/>
              </a:rPr>
              <a:t>                       </a:t>
            </a: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3697088" y="4322467"/>
          <a:ext cx="2115891" cy="661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S ChemDraw Drawing" r:id="rId11" imgW="805180" imgH="257810" progId="ChemDraw.Document.6.0">
                  <p:embed/>
                </p:oleObj>
              </mc:Choice>
              <mc:Fallback>
                <p:oleObj name="CS ChemDraw Drawing" r:id="rId11" imgW="805180" imgH="257810" progId="ChemDraw.Document.6.0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97088" y="4322467"/>
                        <a:ext cx="2115891" cy="661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ounded Rectangle 39"/>
          <p:cNvSpPr/>
          <p:nvPr/>
        </p:nvSpPr>
        <p:spPr>
          <a:xfrm>
            <a:off x="371929" y="5277796"/>
            <a:ext cx="8959192" cy="95316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endParaRPr lang="en-US" sz="4800" dirty="0">
              <a:solidFill>
                <a:schemeClr val="accent2">
                  <a:lumMod val="75000"/>
                </a:schemeClr>
              </a:solidFill>
              <a:latin typeface="#9Slide03 Oswald" panose="00000500000000000000" pitchFamily="2" charset="0"/>
            </a:endParaRPr>
          </a:p>
        </p:txBody>
      </p:sp>
      <p:graphicFrame>
        <p:nvGraphicFramePr>
          <p:cNvPr id="1031" name="Object 10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0202250"/>
              </p:ext>
            </p:extLst>
          </p:nvPr>
        </p:nvGraphicFramePr>
        <p:xfrm>
          <a:off x="798075" y="5216986"/>
          <a:ext cx="1938076" cy="1156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CS ChemDraw Drawing" r:id="rId12" imgW="1030605" imgH="682625" progId="ChemDraw.Document.6.0">
                  <p:embed/>
                </p:oleObj>
              </mc:Choice>
              <mc:Fallback>
                <p:oleObj name="CS ChemDraw Drawing" r:id="rId12" imgW="1030605" imgH="682625" progId="ChemDraw.Document.6.0">
                  <p:embed/>
                  <p:pic>
                    <p:nvPicPr>
                      <p:cNvPr id="1031" name="Object 103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98075" y="5216986"/>
                        <a:ext cx="1938076" cy="1156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2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432832"/>
              </p:ext>
            </p:extLst>
          </p:nvPr>
        </p:nvGraphicFramePr>
        <p:xfrm>
          <a:off x="3145120" y="5329423"/>
          <a:ext cx="2115891" cy="625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CS ChemDraw Drawing" r:id="rId14" imgW="805180" imgH="257810" progId="ChemDraw.Document.6.0">
                  <p:embed/>
                </p:oleObj>
              </mc:Choice>
              <mc:Fallback>
                <p:oleObj name="CS ChemDraw Drawing" r:id="rId14" imgW="805180" imgH="257810" progId="ChemDraw.Document.6.0">
                  <p:embed/>
                  <p:pic>
                    <p:nvPicPr>
                      <p:cNvPr id="1032" name="Object 103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45120" y="5329423"/>
                        <a:ext cx="2115891" cy="625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7976846"/>
              </p:ext>
            </p:extLst>
          </p:nvPr>
        </p:nvGraphicFramePr>
        <p:xfrm>
          <a:off x="5238440" y="5234375"/>
          <a:ext cx="2009040" cy="100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S ChemDraw Drawing" r:id="rId15" imgW="1133475" imgH="650240" progId="ChemDraw.Document.6.0">
                  <p:embed/>
                </p:oleObj>
              </mc:Choice>
              <mc:Fallback>
                <p:oleObj name="CS ChemDraw Drawing" r:id="rId15" imgW="1133475" imgH="650240" progId="ChemDraw.Document.6.0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238440" y="5234375"/>
                        <a:ext cx="2009040" cy="1009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700674" y="6142518"/>
            <a:ext cx="15831207" cy="1365250"/>
            <a:chOff x="0" y="0"/>
            <a:chExt cx="44180795" cy="3810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80795" cy="3810059"/>
            </a:xfrm>
            <a:custGeom>
              <a:avLst/>
              <a:gdLst/>
              <a:ahLst/>
              <a:cxnLst/>
              <a:rect l="l" t="t" r="r" b="b"/>
              <a:pathLst>
                <a:path w="44180795" h="3810059">
                  <a:moveTo>
                    <a:pt x="0" y="0"/>
                  </a:moveTo>
                  <a:lnTo>
                    <a:pt x="44180795" y="0"/>
                  </a:lnTo>
                  <a:lnTo>
                    <a:pt x="44180795" y="3810059"/>
                  </a:lnTo>
                  <a:lnTo>
                    <a:pt x="0" y="3810059"/>
                  </a:lnTo>
                  <a:close/>
                </a:path>
              </a:pathLst>
            </a:custGeom>
            <a:solidFill>
              <a:srgbClr val="4C5C68"/>
            </a:solid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11"/>
          <p:cNvSpPr txBox="1"/>
          <p:nvPr/>
        </p:nvSpPr>
        <p:spPr>
          <a:xfrm>
            <a:off x="1468729" y="300473"/>
            <a:ext cx="7584564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5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CỦNG CỐ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38" name="Text Box 10"/>
          <p:cNvSpPr txBox="1">
            <a:spLocks noChangeArrowheads="1"/>
          </p:cNvSpPr>
          <p:nvPr/>
        </p:nvSpPr>
        <p:spPr bwMode="auto">
          <a:xfrm>
            <a:off x="1024606" y="2701301"/>
            <a:ext cx="1944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Aldehyde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039" name="Text Box 11"/>
          <p:cNvSpPr txBox="1">
            <a:spLocks noChangeArrowheads="1"/>
          </p:cNvSpPr>
          <p:nvPr/>
        </p:nvSpPr>
        <p:spPr bwMode="auto">
          <a:xfrm>
            <a:off x="1311943" y="3179139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A. 1, 2, 3</a:t>
            </a:r>
          </a:p>
        </p:txBody>
      </p:sp>
      <p:sp>
        <p:nvSpPr>
          <p:cNvPr id="1040" name="Text Box 12"/>
          <p:cNvSpPr txBox="1">
            <a:spLocks noChangeArrowheads="1"/>
          </p:cNvSpPr>
          <p:nvPr/>
        </p:nvSpPr>
        <p:spPr bwMode="auto">
          <a:xfrm>
            <a:off x="3256631" y="3179139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2, 3, 4</a:t>
            </a:r>
          </a:p>
        </p:txBody>
      </p:sp>
      <p:sp>
        <p:nvSpPr>
          <p:cNvPr id="1041" name="Text Box 13"/>
          <p:cNvSpPr txBox="1">
            <a:spLocks noChangeArrowheads="1"/>
          </p:cNvSpPr>
          <p:nvPr/>
        </p:nvSpPr>
        <p:spPr bwMode="auto">
          <a:xfrm>
            <a:off x="5344193" y="3204539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3, 4, 5</a:t>
            </a:r>
          </a:p>
        </p:txBody>
      </p:sp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433343" y="3204539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3, 5</a:t>
            </a:r>
          </a:p>
        </p:txBody>
      </p:sp>
      <p:grpSp>
        <p:nvGrpSpPr>
          <p:cNvPr id="1053" name="Group 1052"/>
          <p:cNvGrpSpPr/>
          <p:nvPr/>
        </p:nvGrpSpPr>
        <p:grpSpPr>
          <a:xfrm>
            <a:off x="479286" y="1349723"/>
            <a:ext cx="8748712" cy="1569660"/>
            <a:chOff x="969837" y="1044745"/>
            <a:chExt cx="8748712" cy="1569660"/>
          </a:xfrm>
        </p:grpSpPr>
        <p:sp>
          <p:nvSpPr>
            <p:cNvPr id="1032" name="Text Box 3"/>
            <p:cNvSpPr txBox="1">
              <a:spLocks noChangeArrowheads="1"/>
            </p:cNvSpPr>
            <p:nvPr/>
          </p:nvSpPr>
          <p:spPr bwMode="auto">
            <a:xfrm>
              <a:off x="969837" y="1044745"/>
              <a:ext cx="8748712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Cho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altLang="en-US" sz="2400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2400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endParaRPr lang="vi-VN" altLang="en-US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alt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-OH, 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alt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alt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-O-C</a:t>
              </a:r>
              <a:r>
                <a:rPr lang="vi-VN" alt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alt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H-CHO,                        </a:t>
              </a:r>
              <a:r>
                <a:rPr lang="en-US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, 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</a:t>
              </a:r>
              <a:r>
                <a:rPr lang="vi-VN" alt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-CHO</a:t>
              </a:r>
            </a:p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                                                                                  </a:t>
              </a:r>
              <a:r>
                <a:rPr lang="vi-VN" alt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                                                                                           </a:t>
              </a:r>
            </a:p>
          </p:txBody>
        </p:sp>
        <p:sp>
          <p:nvSpPr>
            <p:cNvPr id="1033" name="Text Box 5"/>
            <p:cNvSpPr txBox="1">
              <a:spLocks noChangeArrowheads="1"/>
            </p:cNvSpPr>
            <p:nvPr/>
          </p:nvSpPr>
          <p:spPr bwMode="auto">
            <a:xfrm>
              <a:off x="1328751" y="1915020"/>
              <a:ext cx="5762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</a:p>
          </p:txBody>
        </p:sp>
        <p:sp>
          <p:nvSpPr>
            <p:cNvPr id="1034" name="Text Box 6"/>
            <p:cNvSpPr txBox="1">
              <a:spLocks noChangeArrowheads="1"/>
            </p:cNvSpPr>
            <p:nvPr/>
          </p:nvSpPr>
          <p:spPr bwMode="auto">
            <a:xfrm>
              <a:off x="2987781" y="1854755"/>
              <a:ext cx="5762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(2)</a:t>
              </a:r>
            </a:p>
          </p:txBody>
        </p:sp>
        <p:sp>
          <p:nvSpPr>
            <p:cNvPr id="1035" name="Text Box 7"/>
            <p:cNvSpPr txBox="1">
              <a:spLocks noChangeArrowheads="1"/>
            </p:cNvSpPr>
            <p:nvPr/>
          </p:nvSpPr>
          <p:spPr bwMode="auto">
            <a:xfrm>
              <a:off x="4479799" y="1825150"/>
              <a:ext cx="5762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(3)</a:t>
              </a:r>
            </a:p>
          </p:txBody>
        </p:sp>
        <p:sp>
          <p:nvSpPr>
            <p:cNvPr id="1036" name="Text Box 8"/>
            <p:cNvSpPr txBox="1">
              <a:spLocks noChangeArrowheads="1"/>
            </p:cNvSpPr>
            <p:nvPr/>
          </p:nvSpPr>
          <p:spPr bwMode="auto">
            <a:xfrm>
              <a:off x="6077969" y="1888737"/>
              <a:ext cx="576262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(4)</a:t>
              </a:r>
            </a:p>
          </p:txBody>
        </p:sp>
        <p:sp>
          <p:nvSpPr>
            <p:cNvPr id="1037" name="Text Box 9"/>
            <p:cNvSpPr txBox="1">
              <a:spLocks noChangeArrowheads="1"/>
            </p:cNvSpPr>
            <p:nvPr/>
          </p:nvSpPr>
          <p:spPr bwMode="auto">
            <a:xfrm>
              <a:off x="8229248" y="1915020"/>
              <a:ext cx="57626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(5)</a:t>
              </a:r>
            </a:p>
          </p:txBody>
        </p:sp>
        <p:graphicFrame>
          <p:nvGraphicFramePr>
            <p:cNvPr id="1043" name="Object 4"/>
            <p:cNvGraphicFramePr>
              <a:graphicFrameLocks noChangeAspect="1"/>
            </p:cNvGraphicFramePr>
            <p:nvPr/>
          </p:nvGraphicFramePr>
          <p:xfrm>
            <a:off x="5711663" y="1564446"/>
            <a:ext cx="1944687" cy="9350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4" name="CS ChemDraw Drawing" r:id="rId8" imgW="963295" imgH="477520" progId="ChemDraw.Document.6.0">
                    <p:embed/>
                  </p:oleObj>
                </mc:Choice>
                <mc:Fallback>
                  <p:oleObj name="CS ChemDraw Drawing" r:id="rId8" imgW="963295" imgH="477520" progId="ChemDraw.Document.6.0">
                    <p:embed/>
                    <p:pic>
                      <p:nvPicPr>
                        <p:cNvPr id="1043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11663" y="1564446"/>
                          <a:ext cx="1944687" cy="9350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44" name="Text Box 15"/>
          <p:cNvSpPr txBox="1">
            <a:spLocks noChangeArrowheads="1"/>
          </p:cNvSpPr>
          <p:nvPr/>
        </p:nvSpPr>
        <p:spPr bwMode="auto">
          <a:xfrm>
            <a:off x="514251" y="3545320"/>
            <a:ext cx="813593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 Cho các a</a:t>
            </a: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ldehyde</a:t>
            </a:r>
            <a:r>
              <a:rPr lang="vi-V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sau: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=CH-CHO,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-CHO,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OCH-CH</a:t>
            </a:r>
            <a:r>
              <a:rPr lang="vi-VN" altLang="en-US" sz="24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-CHO </a:t>
            </a:r>
          </a:p>
        </p:txBody>
      </p:sp>
      <p:sp>
        <p:nvSpPr>
          <p:cNvPr id="1045" name="Text Box 16"/>
          <p:cNvSpPr txBox="1">
            <a:spLocks noChangeArrowheads="1"/>
          </p:cNvSpPr>
          <p:nvPr/>
        </p:nvSpPr>
        <p:spPr bwMode="auto">
          <a:xfrm>
            <a:off x="1180598" y="4381810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046" name="Text Box 17"/>
          <p:cNvSpPr txBox="1">
            <a:spLocks noChangeArrowheads="1"/>
          </p:cNvSpPr>
          <p:nvPr/>
        </p:nvSpPr>
        <p:spPr bwMode="auto">
          <a:xfrm>
            <a:off x="3162393" y="4448730"/>
            <a:ext cx="576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sp>
        <p:nvSpPr>
          <p:cNvPr id="1047" name="Text Box 18"/>
          <p:cNvSpPr txBox="1">
            <a:spLocks noChangeArrowheads="1"/>
          </p:cNvSpPr>
          <p:nvPr/>
        </p:nvSpPr>
        <p:spPr bwMode="auto">
          <a:xfrm>
            <a:off x="5264520" y="4352685"/>
            <a:ext cx="57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</a:p>
        </p:txBody>
      </p:sp>
      <p:sp>
        <p:nvSpPr>
          <p:cNvPr id="1048" name="Text Box 19"/>
          <p:cNvSpPr txBox="1">
            <a:spLocks noChangeArrowheads="1"/>
          </p:cNvSpPr>
          <p:nvPr/>
        </p:nvSpPr>
        <p:spPr bwMode="auto">
          <a:xfrm>
            <a:off x="479286" y="4758340"/>
            <a:ext cx="5905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ldehyde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đơn chức, mạch hở là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1049" name="Text Box 20"/>
          <p:cNvSpPr txBox="1">
            <a:spLocks noChangeArrowheads="1"/>
          </p:cNvSpPr>
          <p:nvPr/>
        </p:nvSpPr>
        <p:spPr bwMode="auto">
          <a:xfrm>
            <a:off x="684213" y="5222875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A. 1, 2</a:t>
            </a:r>
          </a:p>
        </p:txBody>
      </p:sp>
      <p:sp>
        <p:nvSpPr>
          <p:cNvPr id="1050" name="Text Box 21"/>
          <p:cNvSpPr txBox="1">
            <a:spLocks noChangeArrowheads="1"/>
          </p:cNvSpPr>
          <p:nvPr/>
        </p:nvSpPr>
        <p:spPr bwMode="auto">
          <a:xfrm>
            <a:off x="2627313" y="524510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2</a:t>
            </a:r>
          </a:p>
        </p:txBody>
      </p:sp>
      <p:sp>
        <p:nvSpPr>
          <p:cNvPr id="1051" name="Text Box 22"/>
          <p:cNvSpPr txBox="1">
            <a:spLocks noChangeArrowheads="1"/>
          </p:cNvSpPr>
          <p:nvPr/>
        </p:nvSpPr>
        <p:spPr bwMode="auto">
          <a:xfrm>
            <a:off x="6732588" y="524510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1, 2, 3</a:t>
            </a:r>
          </a:p>
        </p:txBody>
      </p:sp>
      <p:sp>
        <p:nvSpPr>
          <p:cNvPr id="1052" name="Text Box 23"/>
          <p:cNvSpPr txBox="1">
            <a:spLocks noChangeArrowheads="1"/>
          </p:cNvSpPr>
          <p:nvPr/>
        </p:nvSpPr>
        <p:spPr bwMode="auto">
          <a:xfrm>
            <a:off x="4716463" y="5245100"/>
            <a:ext cx="172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C. 2,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8" grpId="0"/>
      <p:bldP spid="1039" grpId="0"/>
      <p:bldP spid="1040" grpId="0"/>
      <p:bldP spid="1041" grpId="0"/>
      <p:bldP spid="1042" grpId="0"/>
      <p:bldP spid="1042" grpId="1"/>
      <p:bldP spid="1048" grpId="0"/>
      <p:bldP spid="1049" grpId="0"/>
      <p:bldP spid="1050" grpId="0"/>
      <p:bldP spid="1050" grpId="1"/>
      <p:bldP spid="1051" grpId="0"/>
      <p:bldP spid="10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700674" y="6142518"/>
            <a:ext cx="15831207" cy="1365250"/>
            <a:chOff x="0" y="0"/>
            <a:chExt cx="44180795" cy="3810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80795" cy="3810059"/>
            </a:xfrm>
            <a:custGeom>
              <a:avLst/>
              <a:gdLst/>
              <a:ahLst/>
              <a:cxnLst/>
              <a:rect l="l" t="t" r="r" b="b"/>
              <a:pathLst>
                <a:path w="44180795" h="3810059">
                  <a:moveTo>
                    <a:pt x="0" y="0"/>
                  </a:moveTo>
                  <a:lnTo>
                    <a:pt x="44180795" y="0"/>
                  </a:lnTo>
                  <a:lnTo>
                    <a:pt x="44180795" y="3810059"/>
                  </a:lnTo>
                  <a:lnTo>
                    <a:pt x="0" y="3810059"/>
                  </a:lnTo>
                  <a:close/>
                </a:path>
              </a:pathLst>
            </a:custGeom>
            <a:solidFill>
              <a:srgbClr val="4C5C68"/>
            </a:solidFill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11"/>
          <p:cNvSpPr txBox="1"/>
          <p:nvPr/>
        </p:nvSpPr>
        <p:spPr>
          <a:xfrm>
            <a:off x="1468729" y="300473"/>
            <a:ext cx="7584564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5"/>
              </a:lnSpc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CỦNG CỐ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077112" y="4047951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ldehyde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4"/>
          <p:cNvGraphicFramePr>
            <a:graphicFrameLocks noChangeAspect="1"/>
          </p:cNvGraphicFramePr>
          <p:nvPr/>
        </p:nvGraphicFramePr>
        <p:xfrm>
          <a:off x="4893462" y="4072944"/>
          <a:ext cx="3384550" cy="100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CS ChemDraw Drawing" r:id="rId8" imgW="1935480" imgH="568325" progId="ChemDraw.Document.6.0">
                  <p:embed/>
                </p:oleObj>
              </mc:Choice>
              <mc:Fallback>
                <p:oleObj name="CS ChemDraw Drawing" r:id="rId8" imgW="1935480" imgH="568325" progId="ChemDraw.Document.6.0">
                  <p:embed/>
                  <p:pic>
                    <p:nvPicPr>
                      <p:cNvPr id="1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3462" y="4072944"/>
                        <a:ext cx="3384550" cy="1008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7"/>
          <p:cNvGraphicFramePr>
            <a:graphicFrameLocks noChangeAspect="1"/>
          </p:cNvGraphicFramePr>
          <p:nvPr/>
        </p:nvGraphicFramePr>
        <p:xfrm>
          <a:off x="1978018" y="2787476"/>
          <a:ext cx="2447925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CS ChemDraw Drawing" r:id="rId10" imgW="1075690" imgH="476885" progId="ChemDraw.Document.6.0">
                  <p:embed/>
                </p:oleObj>
              </mc:Choice>
              <mc:Fallback>
                <p:oleObj name="CS ChemDraw Drawing" r:id="rId10" imgW="1075690" imgH="476885" progId="ChemDraw.Document.6.0">
                  <p:embed/>
                  <p:pic>
                    <p:nvPicPr>
                      <p:cNvPr id="12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8018" y="2787476"/>
                        <a:ext cx="2447925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4885525" y="3808239"/>
            <a:ext cx="33131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   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    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 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     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1150138" y="4721051"/>
            <a:ext cx="6048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thay thế của a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ldehyde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trên là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437475" y="5200476"/>
            <a:ext cx="417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exanal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5685625" y="5200476"/>
            <a:ext cx="417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petanal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1393738" y="5644702"/>
            <a:ext cx="417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3-ethylbutanal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5685624" y="5640264"/>
            <a:ext cx="4176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3-methylpentanal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1024" name="Text Box 11"/>
          <p:cNvSpPr txBox="1">
            <a:spLocks noChangeArrowheads="1"/>
          </p:cNvSpPr>
          <p:nvPr/>
        </p:nvSpPr>
        <p:spPr bwMode="auto">
          <a:xfrm>
            <a:off x="1150138" y="836438"/>
            <a:ext cx="79914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Cho CTPT của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ldehyde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no, đơn chức, mạch hở</a:t>
            </a:r>
          </a:p>
          <a:p>
            <a:pPr>
              <a:spcBef>
                <a:spcPct val="50000"/>
              </a:spcBef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 sau: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24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CTCT của </a:t>
            </a: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ldehyde</a:t>
            </a: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này là</a:t>
            </a:r>
          </a:p>
        </p:txBody>
      </p:sp>
      <p:sp>
        <p:nvSpPr>
          <p:cNvPr id="1025" name="Text Box 12"/>
          <p:cNvSpPr txBox="1">
            <a:spLocks noChangeArrowheads="1"/>
          </p:cNvSpPr>
          <p:nvPr/>
        </p:nvSpPr>
        <p:spPr bwMode="auto">
          <a:xfrm>
            <a:off x="1366038" y="1912764"/>
            <a:ext cx="4319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7" name="Text Box 13"/>
          <p:cNvSpPr txBox="1">
            <a:spLocks noChangeArrowheads="1"/>
          </p:cNvSpPr>
          <p:nvPr/>
        </p:nvSpPr>
        <p:spPr bwMode="auto">
          <a:xfrm>
            <a:off x="5542749" y="2057226"/>
            <a:ext cx="367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B. CH</a:t>
            </a:r>
            <a:r>
              <a:rPr lang="vi-VN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CH</a:t>
            </a:r>
            <a:r>
              <a:rPr lang="vi-VN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- CHO</a:t>
            </a:r>
          </a:p>
        </p:txBody>
      </p:sp>
      <p:sp>
        <p:nvSpPr>
          <p:cNvPr id="1028" name="Text Box 14"/>
          <p:cNvSpPr txBox="1">
            <a:spLocks noChangeArrowheads="1"/>
          </p:cNvSpPr>
          <p:nvPr/>
        </p:nvSpPr>
        <p:spPr bwMode="auto">
          <a:xfrm>
            <a:off x="1366038" y="2057226"/>
            <a:ext cx="367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CH</a:t>
            </a:r>
            <a:r>
              <a:rPr lang="vi-VN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CH - CHO</a:t>
            </a:r>
          </a:p>
        </p:txBody>
      </p:sp>
      <p:sp>
        <p:nvSpPr>
          <p:cNvPr id="1029" name="Text Box 15"/>
          <p:cNvSpPr txBox="1">
            <a:spLocks noChangeArrowheads="1"/>
          </p:cNvSpPr>
          <p:nvPr/>
        </p:nvSpPr>
        <p:spPr bwMode="auto">
          <a:xfrm>
            <a:off x="5542749" y="2777951"/>
            <a:ext cx="367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D. CH</a:t>
            </a:r>
            <a:r>
              <a:rPr lang="vi-VN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– CH</a:t>
            </a:r>
            <a:r>
              <a:rPr lang="vi-VN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- CH</a:t>
            </a:r>
            <a:r>
              <a:rPr lang="vi-VN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vi-V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 OH</a:t>
            </a:r>
          </a:p>
        </p:txBody>
      </p:sp>
      <p:sp>
        <p:nvSpPr>
          <p:cNvPr id="1030" name="Text Box 16"/>
          <p:cNvSpPr txBox="1">
            <a:spLocks noChangeArrowheads="1"/>
          </p:cNvSpPr>
          <p:nvPr/>
        </p:nvSpPr>
        <p:spPr bwMode="auto">
          <a:xfrm>
            <a:off x="1295701" y="2846031"/>
            <a:ext cx="68231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492B870-3936-5782-D247-4F5050844C86}"/>
              </a:ext>
            </a:extLst>
          </p:cNvPr>
          <p:cNvSpPr/>
          <p:nvPr/>
        </p:nvSpPr>
        <p:spPr>
          <a:xfrm>
            <a:off x="5125548" y="5581095"/>
            <a:ext cx="557433" cy="41408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8" grpId="0"/>
      <p:bldP spid="29" grpId="0"/>
      <p:bldP spid="30" grpId="0"/>
      <p:bldP spid="32" grpId="0"/>
      <p:bldP spid="1027" grpId="0"/>
      <p:bldP spid="1027" grpId="1"/>
      <p:bldP spid="1028" grpId="0"/>
      <p:bldP spid="1029" grpId="0"/>
      <p:bldP spid="1030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700674" y="6142518"/>
            <a:ext cx="15831207" cy="1365250"/>
            <a:chOff x="0" y="0"/>
            <a:chExt cx="44180795" cy="3810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80795" cy="3810059"/>
            </a:xfrm>
            <a:custGeom>
              <a:avLst/>
              <a:gdLst/>
              <a:ahLst/>
              <a:cxnLst/>
              <a:rect l="l" t="t" r="r" b="b"/>
              <a:pathLst>
                <a:path w="44180795" h="3810059">
                  <a:moveTo>
                    <a:pt x="0" y="0"/>
                  </a:moveTo>
                  <a:lnTo>
                    <a:pt x="44180795" y="0"/>
                  </a:lnTo>
                  <a:lnTo>
                    <a:pt x="44180795" y="3810059"/>
                  </a:lnTo>
                  <a:lnTo>
                    <a:pt x="0" y="3810059"/>
                  </a:lnTo>
                  <a:close/>
                </a:path>
              </a:pathLst>
            </a:custGeom>
            <a:solidFill>
              <a:srgbClr val="4C5C68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361467" y="1424878"/>
            <a:ext cx="11486058" cy="3771711"/>
            <a:chOff x="0" y="0"/>
            <a:chExt cx="10066684" cy="3947394"/>
          </a:xfrm>
          <a:solidFill>
            <a:srgbClr val="FFFFCC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066684" cy="3947394"/>
            </a:xfrm>
            <a:custGeom>
              <a:avLst/>
              <a:gdLst/>
              <a:ahLst/>
              <a:cxnLst/>
              <a:rect l="l" t="t" r="r" b="b"/>
              <a:pathLst>
                <a:path w="10066684" h="3947394">
                  <a:moveTo>
                    <a:pt x="496570" y="0"/>
                  </a:moveTo>
                  <a:lnTo>
                    <a:pt x="496570" y="3947394"/>
                  </a:lnTo>
                  <a:lnTo>
                    <a:pt x="8320433" y="3947394"/>
                  </a:lnTo>
                  <a:lnTo>
                    <a:pt x="8320433" y="0"/>
                  </a:lnTo>
                  <a:cubicBezTo>
                    <a:pt x="8320433" y="0"/>
                    <a:pt x="496570" y="0"/>
                    <a:pt x="496570" y="0"/>
                  </a:cubicBezTo>
                  <a:close/>
                  <a:moveTo>
                    <a:pt x="8817004" y="1398504"/>
                  </a:moveTo>
                  <a:lnTo>
                    <a:pt x="8817004" y="473872"/>
                  </a:lnTo>
                  <a:cubicBezTo>
                    <a:pt x="8817004" y="222250"/>
                    <a:pt x="8594754" y="0"/>
                    <a:pt x="8320434" y="0"/>
                  </a:cubicBezTo>
                  <a:lnTo>
                    <a:pt x="8320434" y="3947394"/>
                  </a:lnTo>
                  <a:cubicBezTo>
                    <a:pt x="8594754" y="3947394"/>
                    <a:pt x="8817004" y="3725144"/>
                    <a:pt x="8817004" y="3450824"/>
                  </a:cubicBezTo>
                  <a:lnTo>
                    <a:pt x="8817004" y="1870944"/>
                  </a:lnTo>
                  <a:cubicBezTo>
                    <a:pt x="9325004" y="1886184"/>
                    <a:pt x="9829194" y="1862054"/>
                    <a:pt x="10066684" y="1905234"/>
                  </a:cubicBezTo>
                  <a:cubicBezTo>
                    <a:pt x="9662823" y="1718544"/>
                    <a:pt x="9228483" y="1582654"/>
                    <a:pt x="8817004" y="1398504"/>
                  </a:cubicBezTo>
                  <a:close/>
                  <a:moveTo>
                    <a:pt x="0" y="473872"/>
                  </a:moveTo>
                  <a:lnTo>
                    <a:pt x="0" y="3450824"/>
                  </a:lnTo>
                  <a:cubicBezTo>
                    <a:pt x="0" y="3725144"/>
                    <a:pt x="222250" y="3947394"/>
                    <a:pt x="496570" y="3947394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7387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11"/>
          <p:cNvSpPr txBox="1"/>
          <p:nvPr/>
        </p:nvSpPr>
        <p:spPr>
          <a:xfrm>
            <a:off x="838201" y="1538636"/>
            <a:ext cx="9026854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5"/>
              </a:lnSpc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Chất nào là aldehyde? Chất nào là ketone?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Text Box 21"/>
          <p:cNvSpPr txBox="1">
            <a:spLocks noChangeArrowheads="1"/>
          </p:cNvSpPr>
          <p:nvPr/>
        </p:nvSpPr>
        <p:spPr bwMode="auto">
          <a:xfrm>
            <a:off x="2663352" y="1970038"/>
            <a:ext cx="698177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baseline="-25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(1)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(CH</a:t>
            </a:r>
            <a:r>
              <a:rPr lang="en-US" alt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(2)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en-US" sz="36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6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37456CE-6A36-36D1-065C-9081E16916E7}"/>
              </a:ext>
            </a:extLst>
          </p:cNvPr>
          <p:cNvSpPr txBox="1"/>
          <p:nvPr/>
        </p:nvSpPr>
        <p:spPr>
          <a:xfrm>
            <a:off x="2494359" y="4789672"/>
            <a:ext cx="5733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Aldehyde</a:t>
            </a: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vi-VN" alt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(1), (2)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etone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(3)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xmlns="" id="{787E7B0F-3A5D-346A-7575-914B82C1815F}"/>
              </a:ext>
            </a:extLst>
          </p:cNvPr>
          <p:cNvSpPr txBox="1"/>
          <p:nvPr/>
        </p:nvSpPr>
        <p:spPr>
          <a:xfrm>
            <a:off x="3759199" y="404303"/>
            <a:ext cx="3933372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5"/>
              </a:lnSpc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LUYỆN TẬP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F0C7378-8996-B897-2508-3FE0E369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B13BA-6232-4C66-873B-60CD208B1B99}" type="datetime1">
              <a:rPr lang="vi-VN" smtClean="0"/>
              <a:t>06/05/25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FE0B93C-5792-96F1-A007-3BD90576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Hoạt động tích cực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E91677-425D-2D3F-B315-9F7C46CB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2398D-11A6-4A60-B5AA-DD2B4E3A507A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968A9E-0511-3D91-1421-D74A8171C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18388" cy="676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545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77335" y="762456"/>
            <a:ext cx="8455997" cy="914400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Ethanal có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công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thức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là</a:t>
            </a: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9" name="Group 143"/>
          <p:cNvGrpSpPr/>
          <p:nvPr/>
        </p:nvGrpSpPr>
        <p:grpSpPr bwMode="auto">
          <a:xfrm>
            <a:off x="-760214" y="-456188"/>
            <a:ext cx="3047206" cy="3123386"/>
            <a:chOff x="192" y="1917"/>
            <a:chExt cx="1042" cy="1102"/>
          </a:xfrm>
          <a:solidFill>
            <a:srgbClr val="FFFFCC"/>
          </a:solidFill>
        </p:grpSpPr>
        <p:pic>
          <p:nvPicPr>
            <p:cNvPr id="11" name="Picture 144" descr="light_shadow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1" y="2781"/>
              <a:ext cx="858" cy="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5" descr="circuler_1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917"/>
              <a:ext cx="1042" cy="10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46"/>
            <p:cNvSpPr>
              <a:spLocks noChangeArrowheads="1"/>
            </p:cNvSpPr>
            <p:nvPr/>
          </p:nvSpPr>
          <p:spPr bwMode="gray">
            <a:xfrm>
              <a:off x="192" y="1917"/>
              <a:ext cx="1035" cy="1019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12000" b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3 Cabin Condensed Bold" panose="00000806000000000000" pitchFamily="2" charset="0"/>
                </a:rPr>
                <a:t>  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>
            <a:fillRect/>
          </a:stretch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CHO. </a:t>
            </a:r>
            <a:r>
              <a:rPr lang="en-US" dirty="0">
                <a:solidFill>
                  <a:schemeClr val="tx1"/>
                </a:solidFill>
              </a:rPr>
              <a:t>	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HCHO.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=CHCHO.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7" name="Đồ họa 6" descr="Cuốn sách đang mở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789FAB-773E-F9AF-A86C-67EF052B4179}"/>
              </a:ext>
            </a:extLst>
          </p:cNvPr>
          <p:cNvSpPr txBox="1"/>
          <p:nvPr/>
        </p:nvSpPr>
        <p:spPr>
          <a:xfrm>
            <a:off x="5673634" y="222524"/>
            <a:ext cx="4774821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985"/>
              </a:lnSpc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Ai nhanh hơn?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82055" y="218374"/>
            <a:ext cx="7846556" cy="1839384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5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CHO có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tên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thay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thế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là</a:t>
            </a: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9" name="Group 143"/>
          <p:cNvGrpSpPr/>
          <p:nvPr/>
        </p:nvGrpSpPr>
        <p:grpSpPr bwMode="auto">
          <a:xfrm>
            <a:off x="-760214" y="-456188"/>
            <a:ext cx="3047206" cy="3123386"/>
            <a:chOff x="192" y="1917"/>
            <a:chExt cx="1042" cy="1102"/>
          </a:xfrm>
          <a:solidFill>
            <a:srgbClr val="FFFFCC"/>
          </a:solidFill>
        </p:grpSpPr>
        <p:pic>
          <p:nvPicPr>
            <p:cNvPr id="11" name="Picture 144" descr="light_shadow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1" y="2781"/>
              <a:ext cx="858" cy="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5" descr="circuler_1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917"/>
              <a:ext cx="1042" cy="10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46"/>
            <p:cNvSpPr>
              <a:spLocks noChangeArrowheads="1"/>
            </p:cNvSpPr>
            <p:nvPr/>
          </p:nvSpPr>
          <p:spPr bwMode="gray">
            <a:xfrm>
              <a:off x="192" y="1917"/>
              <a:ext cx="1035" cy="1019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0" i="1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sz="12000" b="0" u="none" strike="noStrike" kern="0" cap="none" spc="0" normalizeH="0" baseline="0" noProof="0" dirty="0">
                  <a:ln>
                    <a:noFill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#9Slide03 Cabin Condensed Bold" panose="00000806000000000000" pitchFamily="2" charset="0"/>
                </a:rPr>
                <a:t>2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>
            <a:fillRect/>
          </a:stretch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et</a:t>
            </a:r>
            <a:r>
              <a:rPr lang="vi-VN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anal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propenal. 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propanal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	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propionadehyde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246775" y="1966249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353516" y="229435"/>
            <a:ext cx="8455997" cy="1523602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pt-BR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pt-B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pt-BR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pt-B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có tên thường là</a:t>
            </a: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9" name="Group 143"/>
          <p:cNvGrpSpPr/>
          <p:nvPr/>
        </p:nvGrpSpPr>
        <p:grpSpPr bwMode="auto">
          <a:xfrm>
            <a:off x="-760214" y="-456188"/>
            <a:ext cx="3047206" cy="3123386"/>
            <a:chOff x="192" y="1917"/>
            <a:chExt cx="1042" cy="1102"/>
          </a:xfrm>
          <a:solidFill>
            <a:srgbClr val="FFFFCC"/>
          </a:solidFill>
        </p:grpSpPr>
        <p:pic>
          <p:nvPicPr>
            <p:cNvPr id="11" name="Picture 144" descr="light_shadow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1" y="2781"/>
              <a:ext cx="858" cy="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5" descr="circuler_1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917"/>
              <a:ext cx="1042" cy="10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46"/>
            <p:cNvSpPr>
              <a:spLocks noChangeArrowheads="1"/>
            </p:cNvSpPr>
            <p:nvPr/>
          </p:nvSpPr>
          <p:spPr bwMode="gray">
            <a:xfrm>
              <a:off x="192" y="1917"/>
              <a:ext cx="1035" cy="1019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>
            <a:fillRect/>
          </a:stretch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CC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propanone.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acetone.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6565" algn="l"/>
              </a:tabLst>
              <a:defRPr/>
            </a:pP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ropanal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rgbClr val="FFFFCC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imet</a:t>
            </a:r>
            <a:r>
              <a:rPr lang="vi-VN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ylketone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2667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	</a:t>
            </a:r>
            <a: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51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05546" y="130612"/>
            <a:ext cx="15765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9600" kern="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3</a:t>
            </a:r>
            <a:endParaRPr kumimoji="0" lang="en-US" sz="9600" b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226496" y="153255"/>
            <a:ext cx="8752143" cy="1523602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chemeClr val="tx1"/>
                </a:solidFill>
                <a:latin typeface="#9Slide03 Oswald" panose="00000500000000000000" pitchFamily="2" charset="0"/>
              </a:rPr>
              <a:t>(CH</a:t>
            </a:r>
            <a:r>
              <a:rPr lang="en-US" sz="36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3600" dirty="0">
                <a:solidFill>
                  <a:schemeClr val="tx1"/>
                </a:solidFill>
                <a:latin typeface="#9Slide03 Oswald" panose="00000500000000000000" pitchFamily="2" charset="0"/>
              </a:rPr>
              <a:t>)</a:t>
            </a:r>
            <a:r>
              <a:rPr lang="en-US" sz="36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3600" dirty="0">
                <a:solidFill>
                  <a:schemeClr val="tx1"/>
                </a:solidFill>
                <a:latin typeface="#9Slide03 Oswald" panose="00000500000000000000" pitchFamily="2" charset="0"/>
              </a:rPr>
              <a:t>CHCHO có </a:t>
            </a:r>
            <a:r>
              <a:rPr lang="en-US" sz="36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tên</a:t>
            </a:r>
            <a:r>
              <a:rPr lang="en-US" sz="36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thay</a:t>
            </a:r>
            <a:r>
              <a:rPr lang="en-US" sz="36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thế</a:t>
            </a:r>
            <a:r>
              <a:rPr lang="en-US" sz="36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là</a:t>
            </a:r>
            <a:endParaRPr lang="en-US" sz="36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9" name="Group 143"/>
          <p:cNvGrpSpPr/>
          <p:nvPr/>
        </p:nvGrpSpPr>
        <p:grpSpPr bwMode="auto">
          <a:xfrm>
            <a:off x="-760214" y="-456188"/>
            <a:ext cx="3047206" cy="3123386"/>
            <a:chOff x="192" y="1917"/>
            <a:chExt cx="1042" cy="1102"/>
          </a:xfrm>
          <a:solidFill>
            <a:srgbClr val="FFFFCC"/>
          </a:solidFill>
        </p:grpSpPr>
        <p:pic>
          <p:nvPicPr>
            <p:cNvPr id="11" name="Picture 144" descr="light_shadow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1" y="2781"/>
              <a:ext cx="858" cy="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5" descr="circuler_1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917"/>
              <a:ext cx="1042" cy="10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46"/>
            <p:cNvSpPr>
              <a:spLocks noChangeArrowheads="1"/>
            </p:cNvSpPr>
            <p:nvPr/>
          </p:nvSpPr>
          <p:spPr bwMode="gray">
            <a:xfrm>
              <a:off x="192" y="1917"/>
              <a:ext cx="1035" cy="1019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9900" kern="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</a:rPr>
                <a:t>4</a:t>
              </a:r>
              <a:endParaRPr kumimoji="0" lang="en-US" sz="19900" b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>
            <a:fillRect/>
          </a:stretch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2-met</a:t>
            </a:r>
            <a:r>
              <a:rPr lang="vi-VN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ylpropanal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	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3-met</a:t>
            </a:r>
            <a:r>
              <a:rPr lang="vi-VN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</a:t>
            </a: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ylpropanal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propanal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isovalealdehyde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6171824" y="1741891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7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5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 animBg="1"/>
      <p:bldP spid="43" grpId="1" animBg="1"/>
      <p:bldP spid="44" grpId="0"/>
      <p:bldP spid="44" grpId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582055" y="218374"/>
            <a:ext cx="7846556" cy="1839384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Acetaldehyde</a:t>
            </a:r>
            <a:r>
              <a:rPr lang="fr-F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là </a:t>
            </a:r>
            <a:r>
              <a:rPr lang="fr-FR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tên</a:t>
            </a:r>
            <a:r>
              <a:rPr lang="fr-F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fr-FR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của</a:t>
            </a:r>
            <a:r>
              <a:rPr lang="fr-F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fr-FR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hợp</a:t>
            </a:r>
            <a:r>
              <a:rPr lang="fr-F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r>
              <a:rPr lang="fr-FR" sz="4800" dirty="0" err="1">
                <a:solidFill>
                  <a:schemeClr val="tx1"/>
                </a:solidFill>
                <a:latin typeface="#9Slide03 Oswald" panose="00000500000000000000" pitchFamily="2" charset="0"/>
              </a:rPr>
              <a:t>chất</a:t>
            </a:r>
            <a:r>
              <a:rPr lang="fr-FR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 </a:t>
            </a: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grpSp>
        <p:nvGrpSpPr>
          <p:cNvPr id="9" name="Group 143"/>
          <p:cNvGrpSpPr/>
          <p:nvPr/>
        </p:nvGrpSpPr>
        <p:grpSpPr bwMode="auto">
          <a:xfrm>
            <a:off x="-760214" y="-456188"/>
            <a:ext cx="3047206" cy="3123386"/>
            <a:chOff x="192" y="1917"/>
            <a:chExt cx="1042" cy="1102"/>
          </a:xfrm>
          <a:solidFill>
            <a:srgbClr val="FFFFCC"/>
          </a:solidFill>
        </p:grpSpPr>
        <p:pic>
          <p:nvPicPr>
            <p:cNvPr id="11" name="Picture 144" descr="light_shadow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91" y="2781"/>
              <a:ext cx="858" cy="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45" descr="circuler_1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92" y="1917"/>
              <a:ext cx="1042" cy="101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Oval 146">
              <a:hlinkClick r:id="" action="ppaction://noaction"/>
            </p:cNvPr>
            <p:cNvSpPr>
              <a:spLocks noChangeArrowheads="1"/>
            </p:cNvSpPr>
            <p:nvPr/>
          </p:nvSpPr>
          <p:spPr bwMode="gray">
            <a:xfrm>
              <a:off x="192" y="1917"/>
              <a:ext cx="1035" cy="1019"/>
            </a:xfrm>
            <a:prstGeom prst="ellipse">
              <a:avLst/>
            </a:prstGeom>
            <a:grpFill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19900" b="1" i="1" kern="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</a:rPr>
                <a:t>5</a:t>
              </a:r>
              <a:endParaRPr kumimoji="0" lang="en-US" sz="19900" b="1" i="1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>
            <a:fillRect/>
          </a:stretch>
        </p:blipFill>
        <p:spPr>
          <a:xfrm>
            <a:off x="105546" y="2006491"/>
            <a:ext cx="761803" cy="769233"/>
          </a:xfrm>
          <a:prstGeom prst="roundRect">
            <a:avLst>
              <a:gd name="adj" fmla="val 8594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322151" y="318067"/>
            <a:ext cx="548243" cy="5482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73" y="280274"/>
            <a:ext cx="787142" cy="787142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2148025" y="1067416"/>
            <a:ext cx="548243" cy="54824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07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09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64591" y="1435551"/>
            <a:ext cx="1288925" cy="1168235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vi-VN" sz="4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2064591" y="1372137"/>
            <a:ext cx="1288925" cy="1295063"/>
          </a:xfrm>
          <a:prstGeom prst="donut">
            <a:avLst>
              <a:gd name="adj" fmla="val 10370"/>
            </a:avLst>
          </a:prstGeom>
          <a:solidFill>
            <a:srgbClr val="C0504D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257905" y="2931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257905" y="391041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257905" y="5951541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257905" y="4928880"/>
            <a:ext cx="907162" cy="751613"/>
          </a:xfrm>
          <a:prstGeom prst="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87294" y="2799511"/>
            <a:ext cx="10798399" cy="953166"/>
          </a:xfrm>
          <a:prstGeom prst="roundRect">
            <a:avLst/>
          </a:prstGeom>
          <a:solidFill>
            <a:srgbClr val="FFFFCC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COCH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3.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1101145" y="38099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HCHO.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1101145" y="4828101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 dirty="0">
                <a:solidFill>
                  <a:schemeClr val="tx1"/>
                </a:solidFill>
                <a:latin typeface="#9Slide03 Oswald" panose="00000500000000000000" pitchFamily="2" charset="0"/>
              </a:rPr>
              <a:t>3</a:t>
            </a:r>
            <a:r>
              <a:rPr lang="en-US" sz="4800" dirty="0">
                <a:solidFill>
                  <a:schemeClr val="tx1"/>
                </a:solidFill>
                <a:latin typeface="#9Slide03 Oswald" panose="00000500000000000000" pitchFamily="2" charset="0"/>
              </a:rPr>
              <a:t>CHO.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101145" y="5832044"/>
            <a:ext cx="10798399" cy="953166"/>
          </a:xfrm>
          <a:prstGeom prst="round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4800">
                <a:solidFill>
                  <a:schemeClr val="tx1"/>
                </a:solidFill>
                <a:latin typeface="#9Slide03 Oswald" panose="00000500000000000000" pitchFamily="2" charset="0"/>
              </a:rPr>
              <a:t>CH</a:t>
            </a:r>
            <a:r>
              <a:rPr lang="en-US" sz="4800" baseline="-25000">
                <a:solidFill>
                  <a:schemeClr val="tx1"/>
                </a:solidFill>
                <a:latin typeface="#9Slide03 Oswald" panose="00000500000000000000" pitchFamily="2" charset="0"/>
              </a:rPr>
              <a:t>2</a:t>
            </a:r>
            <a:r>
              <a:rPr lang="en-US" sz="4800">
                <a:solidFill>
                  <a:schemeClr val="tx1"/>
                </a:solidFill>
                <a:latin typeface="#9Slide03 Oswald" panose="00000500000000000000" pitchFamily="2" charset="0"/>
              </a:rPr>
              <a:t>=CHCHO.</a:t>
            </a:r>
            <a:endParaRPr lang="en-US" sz="4800" dirty="0">
              <a:solidFill>
                <a:schemeClr val="tx1"/>
              </a:solidFill>
              <a:latin typeface="#9Slide03 Oswald" panose="000005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6309" y="2991331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0395" y="396313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72591" y="4981604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06309" y="6004265"/>
            <a:ext cx="427711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pic>
        <p:nvPicPr>
          <p:cNvPr id="46" name="Đồ họa 45" descr="Cuốn sách đang mở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6486493" y="1951212"/>
            <a:ext cx="914400" cy="914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  <p:sndAc>
      <p:stSnd>
        <p:snd r:embed="rId8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1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4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6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-7700674" y="6142518"/>
            <a:ext cx="15831207" cy="1365250"/>
            <a:chOff x="0" y="0"/>
            <a:chExt cx="44180795" cy="38100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4180795" cy="3810059"/>
            </a:xfrm>
            <a:custGeom>
              <a:avLst/>
              <a:gdLst/>
              <a:ahLst/>
              <a:cxnLst/>
              <a:rect l="l" t="t" r="r" b="b"/>
              <a:pathLst>
                <a:path w="44180795" h="3810059">
                  <a:moveTo>
                    <a:pt x="0" y="0"/>
                  </a:moveTo>
                  <a:lnTo>
                    <a:pt x="44180795" y="0"/>
                  </a:lnTo>
                  <a:lnTo>
                    <a:pt x="44180795" y="3810059"/>
                  </a:lnTo>
                  <a:lnTo>
                    <a:pt x="0" y="3810059"/>
                  </a:lnTo>
                  <a:close/>
                </a:path>
              </a:pathLst>
            </a:custGeom>
            <a:solidFill>
              <a:srgbClr val="4C5C68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214929" y="1361245"/>
            <a:ext cx="11486058" cy="3771711"/>
            <a:chOff x="0" y="0"/>
            <a:chExt cx="10066684" cy="3947394"/>
          </a:xfrm>
          <a:solidFill>
            <a:srgbClr val="FFFFCC"/>
          </a:solidFill>
        </p:grpSpPr>
        <p:sp>
          <p:nvSpPr>
            <p:cNvPr id="20" name="Freeform 20"/>
            <p:cNvSpPr/>
            <p:nvPr/>
          </p:nvSpPr>
          <p:spPr>
            <a:xfrm>
              <a:off x="0" y="0"/>
              <a:ext cx="10066684" cy="3947394"/>
            </a:xfrm>
            <a:custGeom>
              <a:avLst/>
              <a:gdLst/>
              <a:ahLst/>
              <a:cxnLst/>
              <a:rect l="l" t="t" r="r" b="b"/>
              <a:pathLst>
                <a:path w="10066684" h="3947394">
                  <a:moveTo>
                    <a:pt x="496570" y="0"/>
                  </a:moveTo>
                  <a:lnTo>
                    <a:pt x="496570" y="3947394"/>
                  </a:lnTo>
                  <a:lnTo>
                    <a:pt x="8320433" y="3947394"/>
                  </a:lnTo>
                  <a:lnTo>
                    <a:pt x="8320433" y="0"/>
                  </a:lnTo>
                  <a:cubicBezTo>
                    <a:pt x="8320433" y="0"/>
                    <a:pt x="496570" y="0"/>
                    <a:pt x="496570" y="0"/>
                  </a:cubicBezTo>
                  <a:close/>
                  <a:moveTo>
                    <a:pt x="8817004" y="1398504"/>
                  </a:moveTo>
                  <a:lnTo>
                    <a:pt x="8817004" y="473872"/>
                  </a:lnTo>
                  <a:cubicBezTo>
                    <a:pt x="8817004" y="222250"/>
                    <a:pt x="8594754" y="0"/>
                    <a:pt x="8320434" y="0"/>
                  </a:cubicBezTo>
                  <a:lnTo>
                    <a:pt x="8320434" y="3947394"/>
                  </a:lnTo>
                  <a:cubicBezTo>
                    <a:pt x="8594754" y="3947394"/>
                    <a:pt x="8817004" y="3725144"/>
                    <a:pt x="8817004" y="3450824"/>
                  </a:cubicBezTo>
                  <a:lnTo>
                    <a:pt x="8817004" y="1870944"/>
                  </a:lnTo>
                  <a:cubicBezTo>
                    <a:pt x="9325004" y="1886184"/>
                    <a:pt x="9829194" y="1862054"/>
                    <a:pt x="10066684" y="1905234"/>
                  </a:cubicBezTo>
                  <a:cubicBezTo>
                    <a:pt x="9662823" y="1718544"/>
                    <a:pt x="9228483" y="1582654"/>
                    <a:pt x="8817004" y="1398504"/>
                  </a:cubicBezTo>
                  <a:close/>
                  <a:moveTo>
                    <a:pt x="0" y="473872"/>
                  </a:moveTo>
                  <a:lnTo>
                    <a:pt x="0" y="3450824"/>
                  </a:lnTo>
                  <a:cubicBezTo>
                    <a:pt x="0" y="3725144"/>
                    <a:pt x="222250" y="3947394"/>
                    <a:pt x="496570" y="3947394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7387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/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1026" name="Picture 2" descr="Trẻ đọc Sách Ngồi PNG , đọc Clipart, Đọc Sách, Nụ Cười Hình ảnh PNG và Vect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D50FD-C038-4003-BC73-951FE972C4EF}" type="datetime1">
              <a:rPr lang="vi-VN" smtClean="0"/>
              <a:t>06/05/25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cực</a:t>
            </a:r>
            <a:endParaRPr lang="en-US" dirty="0"/>
          </a:p>
        </p:txBody>
      </p:sp>
      <p:sp>
        <p:nvSpPr>
          <p:cNvPr id="9" name="矩形 25"/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26"/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矩形 27"/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7" name="矩形 29"/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18" name="组合 19"/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21"/>
          <p:cNvSpPr txBox="1"/>
          <p:nvPr/>
        </p:nvSpPr>
        <p:spPr>
          <a:xfrm>
            <a:off x="914849" y="1697356"/>
            <a:ext cx="8577604" cy="12852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vi-VN" sz="3600" dirty="0">
                <a:solidFill>
                  <a:srgbClr val="0067CF"/>
                </a:solidFill>
                <a:latin typeface="#9Slide05 SVNSteady" pitchFamily="2" charset="0"/>
              </a:rPr>
              <a:t>T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rong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thời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gian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3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phút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,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ghi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lại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các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từ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khóa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quan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trọng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vào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giấy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 </a:t>
            </a:r>
            <a:r>
              <a:rPr lang="en-US" sz="3600" dirty="0" err="1">
                <a:solidFill>
                  <a:srgbClr val="0067CF"/>
                </a:solidFill>
                <a:latin typeface="#9Slide05 SVNSteady" pitchFamily="2" charset="0"/>
              </a:rPr>
              <a:t>nhớ</a:t>
            </a:r>
            <a:r>
              <a:rPr lang="en-US" sz="3600" dirty="0">
                <a:solidFill>
                  <a:srgbClr val="0067CF"/>
                </a:solidFill>
                <a:latin typeface="#9Slide05 SVNSteady" pitchFamily="2" charset="0"/>
              </a:rPr>
              <a:t>. 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97717F62-80DD-E069-404B-AF67224C514A}"/>
              </a:ext>
            </a:extLst>
          </p:cNvPr>
          <p:cNvSpPr txBox="1"/>
          <p:nvPr/>
        </p:nvSpPr>
        <p:spPr>
          <a:xfrm>
            <a:off x="3236574" y="912170"/>
            <a:ext cx="4627271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Cặp đôi hoàn hảo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7AD0474-14B8-5E2C-23DB-8B90494E3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xmlns="" id="{91DA992E-7F31-60EE-0F0D-C3A6D6217F62}"/>
              </a:ext>
            </a:extLst>
          </p:cNvPr>
          <p:cNvGrpSpPr/>
          <p:nvPr/>
        </p:nvGrpSpPr>
        <p:grpSpPr>
          <a:xfrm>
            <a:off x="9608949" y="1"/>
            <a:ext cx="5016306" cy="7507767"/>
            <a:chOff x="0" y="0"/>
            <a:chExt cx="24575838" cy="28409177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xmlns="" id="{415870A2-8726-2973-68D2-334534A962FB}"/>
                </a:ext>
              </a:extLst>
            </p:cNvPr>
            <p:cNvSpPr/>
            <p:nvPr/>
          </p:nvSpPr>
          <p:spPr>
            <a:xfrm>
              <a:off x="0" y="0"/>
              <a:ext cx="24575838" cy="28409178"/>
            </a:xfrm>
            <a:custGeom>
              <a:avLst/>
              <a:gdLst/>
              <a:ahLst/>
              <a:cxnLst/>
              <a:rect l="l" t="t" r="r" b="b"/>
              <a:pathLst>
                <a:path w="24575838" h="28409178">
                  <a:moveTo>
                    <a:pt x="0" y="0"/>
                  </a:moveTo>
                  <a:lnTo>
                    <a:pt x="24575838" y="0"/>
                  </a:lnTo>
                  <a:lnTo>
                    <a:pt x="24575838" y="28409178"/>
                  </a:lnTo>
                  <a:lnTo>
                    <a:pt x="0" y="28409178"/>
                  </a:lnTo>
                  <a:close/>
                </a:path>
              </a:pathLst>
            </a:custGeom>
            <a:solidFill>
              <a:srgbClr val="4C5C68">
                <a:alpha val="9804"/>
              </a:srgbClr>
            </a:solidFill>
          </p:spPr>
        </p: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xmlns="" id="{2751F20C-151A-03C7-F75D-DC7DAE5A291D}"/>
              </a:ext>
            </a:extLst>
          </p:cNvPr>
          <p:cNvGrpSpPr/>
          <p:nvPr/>
        </p:nvGrpSpPr>
        <p:grpSpPr>
          <a:xfrm>
            <a:off x="167876" y="1356568"/>
            <a:ext cx="12024123" cy="3771711"/>
            <a:chOff x="0" y="0"/>
            <a:chExt cx="10066684" cy="3947394"/>
          </a:xfrm>
          <a:solidFill>
            <a:srgbClr val="FFFFCC"/>
          </a:solidFill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xmlns="" id="{DE9F99B1-C0D6-057C-A106-276823426F2C}"/>
                </a:ext>
              </a:extLst>
            </p:cNvPr>
            <p:cNvSpPr/>
            <p:nvPr/>
          </p:nvSpPr>
          <p:spPr>
            <a:xfrm>
              <a:off x="0" y="0"/>
              <a:ext cx="10066684" cy="3947394"/>
            </a:xfrm>
            <a:custGeom>
              <a:avLst/>
              <a:gdLst/>
              <a:ahLst/>
              <a:cxnLst/>
              <a:rect l="l" t="t" r="r" b="b"/>
              <a:pathLst>
                <a:path w="10066684" h="3947394">
                  <a:moveTo>
                    <a:pt x="496570" y="0"/>
                  </a:moveTo>
                  <a:lnTo>
                    <a:pt x="496570" y="3947394"/>
                  </a:lnTo>
                  <a:lnTo>
                    <a:pt x="8320433" y="3947394"/>
                  </a:lnTo>
                  <a:lnTo>
                    <a:pt x="8320433" y="0"/>
                  </a:lnTo>
                  <a:cubicBezTo>
                    <a:pt x="8320433" y="0"/>
                    <a:pt x="496570" y="0"/>
                    <a:pt x="496570" y="0"/>
                  </a:cubicBezTo>
                  <a:close/>
                  <a:moveTo>
                    <a:pt x="8817004" y="1398504"/>
                  </a:moveTo>
                  <a:lnTo>
                    <a:pt x="8817004" y="473872"/>
                  </a:lnTo>
                  <a:cubicBezTo>
                    <a:pt x="8817004" y="222250"/>
                    <a:pt x="8594754" y="0"/>
                    <a:pt x="8320434" y="0"/>
                  </a:cubicBezTo>
                  <a:lnTo>
                    <a:pt x="8320434" y="3947394"/>
                  </a:lnTo>
                  <a:cubicBezTo>
                    <a:pt x="8594754" y="3947394"/>
                    <a:pt x="8817004" y="3725144"/>
                    <a:pt x="8817004" y="3450824"/>
                  </a:cubicBezTo>
                  <a:lnTo>
                    <a:pt x="8817004" y="1870944"/>
                  </a:lnTo>
                  <a:cubicBezTo>
                    <a:pt x="9325004" y="1886184"/>
                    <a:pt x="9829194" y="1862054"/>
                    <a:pt x="10066684" y="1905234"/>
                  </a:cubicBezTo>
                  <a:cubicBezTo>
                    <a:pt x="9662823" y="1718544"/>
                    <a:pt x="9228483" y="1582654"/>
                    <a:pt x="8817004" y="1398504"/>
                  </a:cubicBezTo>
                  <a:close/>
                  <a:moveTo>
                    <a:pt x="0" y="473872"/>
                  </a:moveTo>
                  <a:lnTo>
                    <a:pt x="0" y="3450824"/>
                  </a:lnTo>
                  <a:cubicBezTo>
                    <a:pt x="0" y="3725144"/>
                    <a:pt x="222250" y="3947394"/>
                    <a:pt x="496570" y="3947394"/>
                  </a:cubicBezTo>
                  <a:lnTo>
                    <a:pt x="496570" y="0"/>
                  </a:lnTo>
                  <a:cubicBezTo>
                    <a:pt x="222250" y="0"/>
                    <a:pt x="0" y="222250"/>
                    <a:pt x="0" y="473872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2D1BE71-33D0-38D7-B5B6-C8D58092DD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636" y="229587"/>
            <a:ext cx="1147494" cy="1147494"/>
          </a:xfrm>
          <a:prstGeom prst="rect">
            <a:avLst/>
          </a:prstGeom>
        </p:spPr>
      </p:pic>
      <p:sp>
        <p:nvSpPr>
          <p:cNvPr id="22" name="AutoShape 2">
            <a:extLst>
              <a:ext uri="{FF2B5EF4-FFF2-40B4-BE49-F238E27FC236}">
                <a16:creationId xmlns:a16="http://schemas.microsoft.com/office/drawing/2014/main" xmlns="" id="{C57AF05F-3117-3924-ACFA-A121F7452463}"/>
              </a:ext>
            </a:extLst>
          </p:cNvPr>
          <p:cNvSpPr/>
          <p:nvPr/>
        </p:nvSpPr>
        <p:spPr>
          <a:xfrm rot="9778">
            <a:off x="2076029" y="848702"/>
            <a:ext cx="5580879" cy="0"/>
          </a:xfrm>
          <a:prstGeom prst="line">
            <a:avLst/>
          </a:prstGeom>
          <a:ln w="47625" cap="rnd">
            <a:solidFill>
              <a:srgbClr val="02E5A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1" name="TextBox 11">
            <a:extLst>
              <a:ext uri="{FF2B5EF4-FFF2-40B4-BE49-F238E27FC236}">
                <a16:creationId xmlns:a16="http://schemas.microsoft.com/office/drawing/2014/main" xmlns="" id="{868B96BA-349F-8F8F-925D-6779F684F094}"/>
              </a:ext>
            </a:extLst>
          </p:cNvPr>
          <p:cNvSpPr txBox="1"/>
          <p:nvPr/>
        </p:nvSpPr>
        <p:spPr>
          <a:xfrm>
            <a:off x="3206680" y="376799"/>
            <a:ext cx="4627271" cy="396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9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Cặp đôi hoàn hảo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Trẻ đọc Sách Ngồi PNG , đọc Clipart, Đọc Sách, Nụ Cười Hình ảnh PNG và Vector">
            <a:extLst>
              <a:ext uri="{FF2B5EF4-FFF2-40B4-BE49-F238E27FC236}">
                <a16:creationId xmlns:a16="http://schemas.microsoft.com/office/drawing/2014/main" xmlns="" id="{12935D9D-BFF8-15BA-6F25-7D1C631A7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48" y="245461"/>
            <a:ext cx="1179417" cy="117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1629B8-A506-3036-83A1-7C2CA91A2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AD50FD-C038-4003-BC73-951FE972C4EF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06/05/25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3B6D0A-2C56-24A3-970F-C9F48BAF8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cực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矩形 25">
            <a:extLst>
              <a:ext uri="{FF2B5EF4-FFF2-40B4-BE49-F238E27FC236}">
                <a16:creationId xmlns:a16="http://schemas.microsoft.com/office/drawing/2014/main" xmlns="" id="{5C67A098-4C22-C055-03E4-922B81F12351}"/>
              </a:ext>
            </a:extLst>
          </p:cNvPr>
          <p:cNvSpPr/>
          <p:nvPr/>
        </p:nvSpPr>
        <p:spPr>
          <a:xfrm rot="2700000">
            <a:off x="535030" y="5622628"/>
            <a:ext cx="1216668" cy="1216668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矩形 26">
            <a:extLst>
              <a:ext uri="{FF2B5EF4-FFF2-40B4-BE49-F238E27FC236}">
                <a16:creationId xmlns:a16="http://schemas.microsoft.com/office/drawing/2014/main" xmlns="" id="{FC6F5C3C-7B4B-718D-6A7C-F2EE30938972}"/>
              </a:ext>
            </a:extLst>
          </p:cNvPr>
          <p:cNvSpPr/>
          <p:nvPr/>
        </p:nvSpPr>
        <p:spPr>
          <a:xfrm rot="2700000">
            <a:off x="-576210" y="5949424"/>
            <a:ext cx="1235233" cy="1235233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27">
            <a:extLst>
              <a:ext uri="{FF2B5EF4-FFF2-40B4-BE49-F238E27FC236}">
                <a16:creationId xmlns:a16="http://schemas.microsoft.com/office/drawing/2014/main" xmlns="" id="{4F0EA1AC-EEF1-E018-5632-50AA5830894C}"/>
              </a:ext>
            </a:extLst>
          </p:cNvPr>
          <p:cNvSpPr/>
          <p:nvPr/>
        </p:nvSpPr>
        <p:spPr>
          <a:xfrm rot="2700000">
            <a:off x="-5688" y="5534299"/>
            <a:ext cx="538002" cy="486902"/>
          </a:xfrm>
          <a:prstGeom prst="rect">
            <a:avLst/>
          </a:prstGeom>
          <a:gradFill>
            <a:gsLst>
              <a:gs pos="0">
                <a:srgbClr val="0036A2"/>
              </a:gs>
              <a:gs pos="100000">
                <a:srgbClr val="0088EE"/>
              </a:gs>
            </a:gsLst>
            <a:lin ang="5400000" scaled="0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矩形 29">
            <a:extLst>
              <a:ext uri="{FF2B5EF4-FFF2-40B4-BE49-F238E27FC236}">
                <a16:creationId xmlns:a16="http://schemas.microsoft.com/office/drawing/2014/main" xmlns="" id="{24569FA1-B94A-19F2-A54D-C2F04831E5A0}"/>
              </a:ext>
            </a:extLst>
          </p:cNvPr>
          <p:cNvSpPr/>
          <p:nvPr/>
        </p:nvSpPr>
        <p:spPr>
          <a:xfrm rot="2700000">
            <a:off x="12030489" y="76153"/>
            <a:ext cx="1270007" cy="126160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46CEB2"/>
              </a:gs>
            </a:gsLst>
            <a:lin ang="5400000" scaled="1"/>
          </a:gradFill>
          <a:ln>
            <a:noFill/>
          </a:ln>
          <a:effectLst>
            <a:outerShdw blurRad="215900" dist="1143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8" name="组合 19">
            <a:extLst>
              <a:ext uri="{FF2B5EF4-FFF2-40B4-BE49-F238E27FC236}">
                <a16:creationId xmlns:a16="http://schemas.microsoft.com/office/drawing/2014/main" xmlns="" id="{34D87497-6E5B-985A-6367-68DF5EE41449}"/>
              </a:ext>
            </a:extLst>
          </p:cNvPr>
          <p:cNvGrpSpPr/>
          <p:nvPr/>
        </p:nvGrpSpPr>
        <p:grpSpPr>
          <a:xfrm flipH="1">
            <a:off x="361467" y="4211658"/>
            <a:ext cx="3023549" cy="1648425"/>
            <a:chOff x="5917425" y="3435846"/>
            <a:chExt cx="3226575" cy="1707654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1A105DA3-0BC2-4B14-B156-6960769BC2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xmlns="" id="{FB0168C5-A133-82E3-D6BD-1905F2101D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7425" y="3435846"/>
              <a:ext cx="3226575" cy="1707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extBox 21">
            <a:extLst>
              <a:ext uri="{FF2B5EF4-FFF2-40B4-BE49-F238E27FC236}">
                <a16:creationId xmlns:a16="http://schemas.microsoft.com/office/drawing/2014/main" xmlns="" id="{3CB21834-1481-5E0A-2E2A-5F0DF75084BA}"/>
              </a:ext>
            </a:extLst>
          </p:cNvPr>
          <p:cNvSpPr txBox="1"/>
          <p:nvPr/>
        </p:nvSpPr>
        <p:spPr>
          <a:xfrm>
            <a:off x="424166" y="706256"/>
            <a:ext cx="10113991" cy="5274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Steady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nhiệt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Formadehyde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và acetaldehyde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trạng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thái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(1) ....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Các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carbonyl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2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)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..........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Nhiệt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độ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sôi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của</a:t>
            </a:r>
            <a:r>
              <a:rPr kumimoji="0" lang="vi-V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các hợp chất carbonyl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….(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).. alcohol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……(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4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)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hydrocarbon có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khối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đương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. Các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hợp chất carbonyl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mạch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C …(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5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)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dễ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tan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. Các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hợp chất carbonyl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có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mạch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C ….(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tan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 hoặc ít tan trong 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SVNSteady" pitchFamily="2" charset="0"/>
                <a:ea typeface="+mn-ea"/>
                <a:cs typeface="+mn-cs"/>
              </a:rPr>
              <a:t>. </a:t>
            </a:r>
          </a:p>
        </p:txBody>
      </p:sp>
      <p:pic>
        <p:nvPicPr>
          <p:cNvPr id="10" name="COUNTDOWN TIMER 3 min (Nho)">
            <a:hlinkClick r:id="" action="ppaction://media"/>
            <a:extLst>
              <a:ext uri="{FF2B5EF4-FFF2-40B4-BE49-F238E27FC236}">
                <a16:creationId xmlns:a16="http://schemas.microsoft.com/office/drawing/2014/main" xmlns="" id="{CE095571-6200-75D1-84DE-545EA08A66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09441" y="5889717"/>
            <a:ext cx="1882559" cy="105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9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08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42">
                <p:cTn id="2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5.000"/>
  <p:tag name="ISPRING_SLIDE_ID_2" val="{3CE50931-9215-47C8-B99C-3BF06C55C60A}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5.000"/>
  <p:tag name="ISPRING_SLIDE_ID_2" val="{3CE50931-9215-47C8-B99C-3BF06C55C60A}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5.000"/>
  <p:tag name="ISPRING_SLIDE_ID_2" val="{3CE50931-9215-47C8-B99C-3BF06C55C60A}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5.000"/>
  <p:tag name="ISPRING_SLIDE_ID_2" val="{3CE50931-9215-47C8-B99C-3BF06C55C60A}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GENSWF_ADVANCE_TIME" val="25.000"/>
  <p:tag name="ISPRING_SLIDE_ID_2" val="{3CE50931-9215-47C8-B99C-3BF06C55C60A}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1085</Words>
  <Application>Microsoft Office PowerPoint</Application>
  <PresentationFormat>Custom</PresentationFormat>
  <Paragraphs>282</Paragraphs>
  <Slides>20</Slides>
  <Notes>9</Notes>
  <HiddenSlides>0</HiddenSlides>
  <MMClips>17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CS ChemDraw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Ngà</dc:creator>
  <cp:lastModifiedBy>Administrator</cp:lastModifiedBy>
  <cp:revision>100</cp:revision>
  <dcterms:created xsi:type="dcterms:W3CDTF">2023-04-20T04:27:00Z</dcterms:created>
  <dcterms:modified xsi:type="dcterms:W3CDTF">2025-05-06T07:13:27Z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03660ABA63B24E4DB8F1687B28D9D65B_13</vt:lpwstr>
  </property>
  <property fmtid="{D5CDD505-2E9C-101B-9397-08002B2CF9AE}" pid="3" name="KSOProductBuildVer">
    <vt:lpwstr>1033-12.2.0.13489</vt:lpwstr>
  </property>
</Properties>
</file>