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7" d="100"/>
          <a:sy n="77" d="100"/>
        </p:scale>
        <p:origin x="-109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F9A49C-C8DF-4449-88D9-74EE2D4AA6D3}"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387906A7-8465-4CA0-8417-EA7612F403BF}">
      <dgm:prSet phldrT="[Text]"/>
      <dgm:spPr/>
      <dgm:t>
        <a:bodyPr/>
        <a:lstStyle/>
        <a:p>
          <a:r>
            <a:rPr lang="en-US" smtClean="0"/>
            <a:t>Ý tưởng kd</a:t>
          </a:r>
          <a:endParaRPr lang="en-US"/>
        </a:p>
      </dgm:t>
    </dgm:pt>
    <dgm:pt modelId="{306EA569-4161-499F-914E-B3FDC78D20F8}" type="parTrans" cxnId="{B9ACFE7C-5EDB-45A5-9859-3C14225EF311}">
      <dgm:prSet/>
      <dgm:spPr/>
      <dgm:t>
        <a:bodyPr/>
        <a:lstStyle/>
        <a:p>
          <a:endParaRPr lang="en-US"/>
        </a:p>
      </dgm:t>
    </dgm:pt>
    <dgm:pt modelId="{CF0F3D22-E84A-45C1-9F90-0CEA4ADDE77E}" type="sibTrans" cxnId="{B9ACFE7C-5EDB-45A5-9859-3C14225EF311}">
      <dgm:prSet/>
      <dgm:spPr/>
      <dgm:t>
        <a:bodyPr/>
        <a:lstStyle/>
        <a:p>
          <a:endParaRPr lang="en-US"/>
        </a:p>
      </dgm:t>
    </dgm:pt>
    <dgm:pt modelId="{700E6305-8E95-4944-BCF0-795445236EF8}">
      <dgm:prSet phldrT="[Text]"/>
      <dgm:spPr/>
      <dgm:t>
        <a:bodyPr/>
        <a:lstStyle/>
        <a:p>
          <a:r>
            <a:rPr lang="en-US" smtClean="0"/>
            <a:t>Hữu dụng</a:t>
          </a:r>
          <a:endParaRPr lang="en-US"/>
        </a:p>
      </dgm:t>
    </dgm:pt>
    <dgm:pt modelId="{0B050D61-B046-4370-A913-9DE5C03C9F19}" type="parTrans" cxnId="{FD25B52C-6F46-40FC-BFAE-F4F83DC1D8F1}">
      <dgm:prSet/>
      <dgm:spPr/>
      <dgm:t>
        <a:bodyPr/>
        <a:lstStyle/>
        <a:p>
          <a:endParaRPr lang="en-US"/>
        </a:p>
      </dgm:t>
    </dgm:pt>
    <dgm:pt modelId="{44848516-13FF-40A3-9781-596C92C214A1}" type="sibTrans" cxnId="{FD25B52C-6F46-40FC-BFAE-F4F83DC1D8F1}">
      <dgm:prSet/>
      <dgm:spPr/>
      <dgm:t>
        <a:bodyPr/>
        <a:lstStyle/>
        <a:p>
          <a:endParaRPr lang="en-US"/>
        </a:p>
      </dgm:t>
    </dgm:pt>
    <dgm:pt modelId="{557BCBFC-7210-4E27-935D-B4D3909E9792}">
      <dgm:prSet phldrT="[Text]"/>
      <dgm:spPr/>
      <dgm:t>
        <a:bodyPr/>
        <a:lstStyle/>
        <a:p>
          <a:r>
            <a:rPr lang="en-US" smtClean="0"/>
            <a:t>Mới mẻ, độc đáo</a:t>
          </a:r>
          <a:endParaRPr lang="en-US"/>
        </a:p>
      </dgm:t>
    </dgm:pt>
    <dgm:pt modelId="{66BE7516-4AA8-41FF-8867-CC61B28D4515}" type="parTrans" cxnId="{B41ADE8D-5DFF-4ECA-97C3-53622F7A2BD9}">
      <dgm:prSet/>
      <dgm:spPr/>
      <dgm:t>
        <a:bodyPr/>
        <a:lstStyle/>
        <a:p>
          <a:endParaRPr lang="en-US"/>
        </a:p>
      </dgm:t>
    </dgm:pt>
    <dgm:pt modelId="{5C7CD9F4-9DDE-4621-A61D-517193514559}" type="sibTrans" cxnId="{B41ADE8D-5DFF-4ECA-97C3-53622F7A2BD9}">
      <dgm:prSet/>
      <dgm:spPr/>
      <dgm:t>
        <a:bodyPr/>
        <a:lstStyle/>
        <a:p>
          <a:endParaRPr lang="en-US"/>
        </a:p>
      </dgm:t>
    </dgm:pt>
    <dgm:pt modelId="{AA6BAADE-1D6F-42A6-A74E-AA7C156E84B6}">
      <dgm:prSet phldrT="[Text]"/>
      <dgm:spPr/>
      <dgm:t>
        <a:bodyPr/>
        <a:lstStyle/>
        <a:p>
          <a:r>
            <a:rPr lang="en-US" smtClean="0"/>
            <a:t>Vượt trội</a:t>
          </a:r>
          <a:endParaRPr lang="en-US"/>
        </a:p>
      </dgm:t>
    </dgm:pt>
    <dgm:pt modelId="{6AC88A23-4A11-4BF1-A37B-F831265F69D7}" type="parTrans" cxnId="{88B85791-A4BF-497B-AB6F-1C70DE7BD85D}">
      <dgm:prSet/>
      <dgm:spPr/>
      <dgm:t>
        <a:bodyPr/>
        <a:lstStyle/>
        <a:p>
          <a:endParaRPr lang="en-US"/>
        </a:p>
      </dgm:t>
    </dgm:pt>
    <dgm:pt modelId="{879B9AAC-06ED-4E26-A385-8EFD6297B481}" type="sibTrans" cxnId="{88B85791-A4BF-497B-AB6F-1C70DE7BD85D}">
      <dgm:prSet/>
      <dgm:spPr/>
      <dgm:t>
        <a:bodyPr/>
        <a:lstStyle/>
        <a:p>
          <a:endParaRPr lang="en-US"/>
        </a:p>
      </dgm:t>
    </dgm:pt>
    <dgm:pt modelId="{FA8E47BF-4BD5-4664-A6E5-06416BFF6546}">
      <dgm:prSet phldrT="[Text]"/>
      <dgm:spPr/>
      <dgm:t>
        <a:bodyPr/>
        <a:lstStyle/>
        <a:p>
          <a:r>
            <a:rPr lang="en-US" smtClean="0"/>
            <a:t>Khả thi</a:t>
          </a:r>
          <a:endParaRPr lang="en-US"/>
        </a:p>
      </dgm:t>
    </dgm:pt>
    <dgm:pt modelId="{D51BA8FB-B167-4211-B50E-3A02B9C36D57}" type="parTrans" cxnId="{792D4876-10D6-41F5-845D-989BCA7421B6}">
      <dgm:prSet/>
      <dgm:spPr/>
      <dgm:t>
        <a:bodyPr/>
        <a:lstStyle/>
        <a:p>
          <a:endParaRPr lang="en-US"/>
        </a:p>
      </dgm:t>
    </dgm:pt>
    <dgm:pt modelId="{EC81B672-7345-4E4E-A4E6-49039727AC4D}" type="sibTrans" cxnId="{792D4876-10D6-41F5-845D-989BCA7421B6}">
      <dgm:prSet/>
      <dgm:spPr/>
      <dgm:t>
        <a:bodyPr/>
        <a:lstStyle/>
        <a:p>
          <a:endParaRPr lang="en-US"/>
        </a:p>
      </dgm:t>
    </dgm:pt>
    <dgm:pt modelId="{0C655C31-CB6B-48FB-80F3-95E535D86C41}">
      <dgm:prSet phldrT="[Text]"/>
      <dgm:spPr/>
      <dgm:t>
        <a:bodyPr/>
        <a:lstStyle/>
        <a:p>
          <a:r>
            <a:rPr lang="en-US" smtClean="0"/>
            <a:t>Lợi thế cạnh tranh</a:t>
          </a:r>
          <a:endParaRPr lang="en-US"/>
        </a:p>
      </dgm:t>
    </dgm:pt>
    <dgm:pt modelId="{C41BEE6E-B64A-4417-8075-F9A87A5A28B9}" type="parTrans" cxnId="{2E8D2447-4E7E-42D7-A500-E3692B052906}">
      <dgm:prSet/>
      <dgm:spPr/>
      <dgm:t>
        <a:bodyPr/>
        <a:lstStyle/>
        <a:p>
          <a:endParaRPr lang="en-US"/>
        </a:p>
      </dgm:t>
    </dgm:pt>
    <dgm:pt modelId="{17A16288-D20A-4F15-A6F2-BB6421307A30}" type="sibTrans" cxnId="{2E8D2447-4E7E-42D7-A500-E3692B052906}">
      <dgm:prSet/>
      <dgm:spPr/>
      <dgm:t>
        <a:bodyPr/>
        <a:lstStyle/>
        <a:p>
          <a:endParaRPr lang="en-US"/>
        </a:p>
      </dgm:t>
    </dgm:pt>
    <dgm:pt modelId="{DB6B6E76-8033-4C9C-9E0A-BB67CEBDA8CC}" type="pres">
      <dgm:prSet presAssocID="{C2F9A49C-C8DF-4449-88D9-74EE2D4AA6D3}" presName="hierChild1" presStyleCnt="0">
        <dgm:presLayoutVars>
          <dgm:chPref val="1"/>
          <dgm:dir/>
          <dgm:animOne val="branch"/>
          <dgm:animLvl val="lvl"/>
          <dgm:resizeHandles/>
        </dgm:presLayoutVars>
      </dgm:prSet>
      <dgm:spPr/>
    </dgm:pt>
    <dgm:pt modelId="{0A07F942-55BE-40F2-8CBE-AFBD11DC0B98}" type="pres">
      <dgm:prSet presAssocID="{387906A7-8465-4CA0-8417-EA7612F403BF}" presName="hierRoot1" presStyleCnt="0"/>
      <dgm:spPr/>
    </dgm:pt>
    <dgm:pt modelId="{EA8851E2-FCDF-4898-B4C2-5CB4466FDB66}" type="pres">
      <dgm:prSet presAssocID="{387906A7-8465-4CA0-8417-EA7612F403BF}" presName="composite" presStyleCnt="0"/>
      <dgm:spPr/>
    </dgm:pt>
    <dgm:pt modelId="{CB60E963-6811-422D-9AE4-89DF28A9F0D8}" type="pres">
      <dgm:prSet presAssocID="{387906A7-8465-4CA0-8417-EA7612F403BF}" presName="background" presStyleLbl="node0" presStyleIdx="0" presStyleCnt="1"/>
      <dgm:spPr/>
    </dgm:pt>
    <dgm:pt modelId="{87FB7E1E-12E3-4B30-8A8A-ACCED814A851}" type="pres">
      <dgm:prSet presAssocID="{387906A7-8465-4CA0-8417-EA7612F403BF}" presName="text" presStyleLbl="fgAcc0" presStyleIdx="0" presStyleCnt="1">
        <dgm:presLayoutVars>
          <dgm:chPref val="3"/>
        </dgm:presLayoutVars>
      </dgm:prSet>
      <dgm:spPr/>
      <dgm:t>
        <a:bodyPr/>
        <a:lstStyle/>
        <a:p>
          <a:endParaRPr lang="en-US"/>
        </a:p>
      </dgm:t>
    </dgm:pt>
    <dgm:pt modelId="{55BB2770-1405-430F-8F80-CB3A4734569E}" type="pres">
      <dgm:prSet presAssocID="{387906A7-8465-4CA0-8417-EA7612F403BF}" presName="hierChild2" presStyleCnt="0"/>
      <dgm:spPr/>
    </dgm:pt>
    <dgm:pt modelId="{9D789627-BFC4-4ADE-93CD-99476D4C6E57}" type="pres">
      <dgm:prSet presAssocID="{0B050D61-B046-4370-A913-9DE5C03C9F19}" presName="Name10" presStyleLbl="parChTrans1D2" presStyleIdx="0" presStyleCnt="2"/>
      <dgm:spPr/>
    </dgm:pt>
    <dgm:pt modelId="{A0B20161-3E61-46A5-8DD8-DAD448547993}" type="pres">
      <dgm:prSet presAssocID="{700E6305-8E95-4944-BCF0-795445236EF8}" presName="hierRoot2" presStyleCnt="0"/>
      <dgm:spPr/>
    </dgm:pt>
    <dgm:pt modelId="{5BB5239A-BC5A-47F7-B216-EB69EDAA7B5F}" type="pres">
      <dgm:prSet presAssocID="{700E6305-8E95-4944-BCF0-795445236EF8}" presName="composite2" presStyleCnt="0"/>
      <dgm:spPr/>
    </dgm:pt>
    <dgm:pt modelId="{2BAB7333-D4B6-4E38-9585-7DCAEDAAF6EC}" type="pres">
      <dgm:prSet presAssocID="{700E6305-8E95-4944-BCF0-795445236EF8}" presName="background2" presStyleLbl="node2" presStyleIdx="0" presStyleCnt="2"/>
      <dgm:spPr/>
    </dgm:pt>
    <dgm:pt modelId="{C3B841C5-912D-4820-9647-EFCF04609092}" type="pres">
      <dgm:prSet presAssocID="{700E6305-8E95-4944-BCF0-795445236EF8}" presName="text2" presStyleLbl="fgAcc2" presStyleIdx="0" presStyleCnt="2">
        <dgm:presLayoutVars>
          <dgm:chPref val="3"/>
        </dgm:presLayoutVars>
      </dgm:prSet>
      <dgm:spPr/>
      <dgm:t>
        <a:bodyPr/>
        <a:lstStyle/>
        <a:p>
          <a:endParaRPr lang="en-US"/>
        </a:p>
      </dgm:t>
    </dgm:pt>
    <dgm:pt modelId="{8BDB8C46-3CA1-4DB9-8502-7B6C5CABCBA7}" type="pres">
      <dgm:prSet presAssocID="{700E6305-8E95-4944-BCF0-795445236EF8}" presName="hierChild3" presStyleCnt="0"/>
      <dgm:spPr/>
    </dgm:pt>
    <dgm:pt modelId="{FE2E1792-DC25-4674-8B52-F57A2DFBF04B}" type="pres">
      <dgm:prSet presAssocID="{66BE7516-4AA8-41FF-8867-CC61B28D4515}" presName="Name17" presStyleLbl="parChTrans1D3" presStyleIdx="0" presStyleCnt="3"/>
      <dgm:spPr/>
    </dgm:pt>
    <dgm:pt modelId="{0C97B921-656E-46A8-945E-F76AFE57B13A}" type="pres">
      <dgm:prSet presAssocID="{557BCBFC-7210-4E27-935D-B4D3909E9792}" presName="hierRoot3" presStyleCnt="0"/>
      <dgm:spPr/>
    </dgm:pt>
    <dgm:pt modelId="{1C012C40-0BF1-4594-9BB6-CF1237A6C26B}" type="pres">
      <dgm:prSet presAssocID="{557BCBFC-7210-4E27-935D-B4D3909E9792}" presName="composite3" presStyleCnt="0"/>
      <dgm:spPr/>
    </dgm:pt>
    <dgm:pt modelId="{0CBC3D6F-2279-415B-B63E-1FAEBBB87E1B}" type="pres">
      <dgm:prSet presAssocID="{557BCBFC-7210-4E27-935D-B4D3909E9792}" presName="background3" presStyleLbl="node3" presStyleIdx="0" presStyleCnt="3"/>
      <dgm:spPr/>
    </dgm:pt>
    <dgm:pt modelId="{3E8239A2-7349-403E-A1F1-19E5434C9E4C}" type="pres">
      <dgm:prSet presAssocID="{557BCBFC-7210-4E27-935D-B4D3909E9792}" presName="text3" presStyleLbl="fgAcc3" presStyleIdx="0" presStyleCnt="3">
        <dgm:presLayoutVars>
          <dgm:chPref val="3"/>
        </dgm:presLayoutVars>
      </dgm:prSet>
      <dgm:spPr/>
      <dgm:t>
        <a:bodyPr/>
        <a:lstStyle/>
        <a:p>
          <a:endParaRPr lang="en-US"/>
        </a:p>
      </dgm:t>
    </dgm:pt>
    <dgm:pt modelId="{0CE62E31-5CC6-4683-AC16-FEF235C2C1E9}" type="pres">
      <dgm:prSet presAssocID="{557BCBFC-7210-4E27-935D-B4D3909E9792}" presName="hierChild4" presStyleCnt="0"/>
      <dgm:spPr/>
    </dgm:pt>
    <dgm:pt modelId="{C4074091-04E7-4DA8-9278-815E123587B0}" type="pres">
      <dgm:prSet presAssocID="{6AC88A23-4A11-4BF1-A37B-F831265F69D7}" presName="Name17" presStyleLbl="parChTrans1D3" presStyleIdx="1" presStyleCnt="3"/>
      <dgm:spPr/>
    </dgm:pt>
    <dgm:pt modelId="{3FEEDF93-7CC1-45E4-86A7-74F8D0BB1516}" type="pres">
      <dgm:prSet presAssocID="{AA6BAADE-1D6F-42A6-A74E-AA7C156E84B6}" presName="hierRoot3" presStyleCnt="0"/>
      <dgm:spPr/>
    </dgm:pt>
    <dgm:pt modelId="{447521D7-50F8-49CF-8BDB-A7D7FA444E57}" type="pres">
      <dgm:prSet presAssocID="{AA6BAADE-1D6F-42A6-A74E-AA7C156E84B6}" presName="composite3" presStyleCnt="0"/>
      <dgm:spPr/>
    </dgm:pt>
    <dgm:pt modelId="{48DCA3F6-C426-4157-BB51-AE953B1B15F6}" type="pres">
      <dgm:prSet presAssocID="{AA6BAADE-1D6F-42A6-A74E-AA7C156E84B6}" presName="background3" presStyleLbl="node3" presStyleIdx="1" presStyleCnt="3"/>
      <dgm:spPr/>
    </dgm:pt>
    <dgm:pt modelId="{02E06AAF-227C-471B-8301-F8DD23A266F1}" type="pres">
      <dgm:prSet presAssocID="{AA6BAADE-1D6F-42A6-A74E-AA7C156E84B6}" presName="text3" presStyleLbl="fgAcc3" presStyleIdx="1" presStyleCnt="3">
        <dgm:presLayoutVars>
          <dgm:chPref val="3"/>
        </dgm:presLayoutVars>
      </dgm:prSet>
      <dgm:spPr/>
      <dgm:t>
        <a:bodyPr/>
        <a:lstStyle/>
        <a:p>
          <a:endParaRPr lang="en-US"/>
        </a:p>
      </dgm:t>
    </dgm:pt>
    <dgm:pt modelId="{EA79BCD9-9E5E-435D-A1A7-9E27631AD377}" type="pres">
      <dgm:prSet presAssocID="{AA6BAADE-1D6F-42A6-A74E-AA7C156E84B6}" presName="hierChild4" presStyleCnt="0"/>
      <dgm:spPr/>
    </dgm:pt>
    <dgm:pt modelId="{9BB8C346-3EF6-4021-8F22-97CF64523E27}" type="pres">
      <dgm:prSet presAssocID="{D51BA8FB-B167-4211-B50E-3A02B9C36D57}" presName="Name10" presStyleLbl="parChTrans1D2" presStyleIdx="1" presStyleCnt="2"/>
      <dgm:spPr/>
    </dgm:pt>
    <dgm:pt modelId="{4EB9F08B-3AF2-4206-9568-36934C424CD7}" type="pres">
      <dgm:prSet presAssocID="{FA8E47BF-4BD5-4664-A6E5-06416BFF6546}" presName="hierRoot2" presStyleCnt="0"/>
      <dgm:spPr/>
    </dgm:pt>
    <dgm:pt modelId="{89A6DDEC-AC26-48B8-992D-5BF085997393}" type="pres">
      <dgm:prSet presAssocID="{FA8E47BF-4BD5-4664-A6E5-06416BFF6546}" presName="composite2" presStyleCnt="0"/>
      <dgm:spPr/>
    </dgm:pt>
    <dgm:pt modelId="{F1138DDB-2131-464C-AC5B-EC6D86558FBE}" type="pres">
      <dgm:prSet presAssocID="{FA8E47BF-4BD5-4664-A6E5-06416BFF6546}" presName="background2" presStyleLbl="node2" presStyleIdx="1" presStyleCnt="2"/>
      <dgm:spPr/>
    </dgm:pt>
    <dgm:pt modelId="{56B99432-FD85-407B-B2E0-AAD96C1E8F5A}" type="pres">
      <dgm:prSet presAssocID="{FA8E47BF-4BD5-4664-A6E5-06416BFF6546}" presName="text2" presStyleLbl="fgAcc2" presStyleIdx="1" presStyleCnt="2">
        <dgm:presLayoutVars>
          <dgm:chPref val="3"/>
        </dgm:presLayoutVars>
      </dgm:prSet>
      <dgm:spPr/>
      <dgm:t>
        <a:bodyPr/>
        <a:lstStyle/>
        <a:p>
          <a:endParaRPr lang="en-US"/>
        </a:p>
      </dgm:t>
    </dgm:pt>
    <dgm:pt modelId="{3A500080-2EB7-4C7F-B796-F92B62B65D09}" type="pres">
      <dgm:prSet presAssocID="{FA8E47BF-4BD5-4664-A6E5-06416BFF6546}" presName="hierChild3" presStyleCnt="0"/>
      <dgm:spPr/>
    </dgm:pt>
    <dgm:pt modelId="{DE2A7812-9983-4212-90EE-DD7F38AE8C62}" type="pres">
      <dgm:prSet presAssocID="{C41BEE6E-B64A-4417-8075-F9A87A5A28B9}" presName="Name17" presStyleLbl="parChTrans1D3" presStyleIdx="2" presStyleCnt="3"/>
      <dgm:spPr/>
    </dgm:pt>
    <dgm:pt modelId="{817015F7-7E24-4E6B-967D-29CB98FD7F02}" type="pres">
      <dgm:prSet presAssocID="{0C655C31-CB6B-48FB-80F3-95E535D86C41}" presName="hierRoot3" presStyleCnt="0"/>
      <dgm:spPr/>
    </dgm:pt>
    <dgm:pt modelId="{49D463E2-9F3E-4B02-A943-E50D80B7A5B6}" type="pres">
      <dgm:prSet presAssocID="{0C655C31-CB6B-48FB-80F3-95E535D86C41}" presName="composite3" presStyleCnt="0"/>
      <dgm:spPr/>
    </dgm:pt>
    <dgm:pt modelId="{AF83A2BD-8091-4C68-BF6F-22346B94108C}" type="pres">
      <dgm:prSet presAssocID="{0C655C31-CB6B-48FB-80F3-95E535D86C41}" presName="background3" presStyleLbl="node3" presStyleIdx="2" presStyleCnt="3"/>
      <dgm:spPr/>
    </dgm:pt>
    <dgm:pt modelId="{D7EA4A6E-2482-45E7-B9B5-1F36796D6182}" type="pres">
      <dgm:prSet presAssocID="{0C655C31-CB6B-48FB-80F3-95E535D86C41}" presName="text3" presStyleLbl="fgAcc3" presStyleIdx="2" presStyleCnt="3">
        <dgm:presLayoutVars>
          <dgm:chPref val="3"/>
        </dgm:presLayoutVars>
      </dgm:prSet>
      <dgm:spPr/>
      <dgm:t>
        <a:bodyPr/>
        <a:lstStyle/>
        <a:p>
          <a:endParaRPr lang="en-US"/>
        </a:p>
      </dgm:t>
    </dgm:pt>
    <dgm:pt modelId="{D3E16CCA-8192-41F7-AC29-8A4E80BE7128}" type="pres">
      <dgm:prSet presAssocID="{0C655C31-CB6B-48FB-80F3-95E535D86C41}" presName="hierChild4" presStyleCnt="0"/>
      <dgm:spPr/>
    </dgm:pt>
  </dgm:ptLst>
  <dgm:cxnLst>
    <dgm:cxn modelId="{53B0269D-B120-46F9-B3D9-26A76D123CEA}" type="presOf" srcId="{AA6BAADE-1D6F-42A6-A74E-AA7C156E84B6}" destId="{02E06AAF-227C-471B-8301-F8DD23A266F1}" srcOrd="0" destOrd="0" presId="urn:microsoft.com/office/officeart/2005/8/layout/hierarchy1"/>
    <dgm:cxn modelId="{FD25B52C-6F46-40FC-BFAE-F4F83DC1D8F1}" srcId="{387906A7-8465-4CA0-8417-EA7612F403BF}" destId="{700E6305-8E95-4944-BCF0-795445236EF8}" srcOrd="0" destOrd="0" parTransId="{0B050D61-B046-4370-A913-9DE5C03C9F19}" sibTransId="{44848516-13FF-40A3-9781-596C92C214A1}"/>
    <dgm:cxn modelId="{B9ACFE7C-5EDB-45A5-9859-3C14225EF311}" srcId="{C2F9A49C-C8DF-4449-88D9-74EE2D4AA6D3}" destId="{387906A7-8465-4CA0-8417-EA7612F403BF}" srcOrd="0" destOrd="0" parTransId="{306EA569-4161-499F-914E-B3FDC78D20F8}" sibTransId="{CF0F3D22-E84A-45C1-9F90-0CEA4ADDE77E}"/>
    <dgm:cxn modelId="{88B85791-A4BF-497B-AB6F-1C70DE7BD85D}" srcId="{700E6305-8E95-4944-BCF0-795445236EF8}" destId="{AA6BAADE-1D6F-42A6-A74E-AA7C156E84B6}" srcOrd="1" destOrd="0" parTransId="{6AC88A23-4A11-4BF1-A37B-F831265F69D7}" sibTransId="{879B9AAC-06ED-4E26-A385-8EFD6297B481}"/>
    <dgm:cxn modelId="{56AF2BB9-3F89-4CC2-9C82-63CB70735956}" type="presOf" srcId="{387906A7-8465-4CA0-8417-EA7612F403BF}" destId="{87FB7E1E-12E3-4B30-8A8A-ACCED814A851}" srcOrd="0" destOrd="0" presId="urn:microsoft.com/office/officeart/2005/8/layout/hierarchy1"/>
    <dgm:cxn modelId="{792D4876-10D6-41F5-845D-989BCA7421B6}" srcId="{387906A7-8465-4CA0-8417-EA7612F403BF}" destId="{FA8E47BF-4BD5-4664-A6E5-06416BFF6546}" srcOrd="1" destOrd="0" parTransId="{D51BA8FB-B167-4211-B50E-3A02B9C36D57}" sibTransId="{EC81B672-7345-4E4E-A4E6-49039727AC4D}"/>
    <dgm:cxn modelId="{C255B983-0E6B-4D65-83B4-649A57AC626E}" type="presOf" srcId="{0C655C31-CB6B-48FB-80F3-95E535D86C41}" destId="{D7EA4A6E-2482-45E7-B9B5-1F36796D6182}" srcOrd="0" destOrd="0" presId="urn:microsoft.com/office/officeart/2005/8/layout/hierarchy1"/>
    <dgm:cxn modelId="{8D3BEB77-7B16-4230-B17E-1EA7B7938630}" type="presOf" srcId="{C41BEE6E-B64A-4417-8075-F9A87A5A28B9}" destId="{DE2A7812-9983-4212-90EE-DD7F38AE8C62}" srcOrd="0" destOrd="0" presId="urn:microsoft.com/office/officeart/2005/8/layout/hierarchy1"/>
    <dgm:cxn modelId="{5DFDB7AA-3067-4DEC-B1E1-CFE9843793B8}" type="presOf" srcId="{66BE7516-4AA8-41FF-8867-CC61B28D4515}" destId="{FE2E1792-DC25-4674-8B52-F57A2DFBF04B}" srcOrd="0" destOrd="0" presId="urn:microsoft.com/office/officeart/2005/8/layout/hierarchy1"/>
    <dgm:cxn modelId="{8B41D928-CE5F-4A44-881D-3BAF128D0F1E}" type="presOf" srcId="{557BCBFC-7210-4E27-935D-B4D3909E9792}" destId="{3E8239A2-7349-403E-A1F1-19E5434C9E4C}" srcOrd="0" destOrd="0" presId="urn:microsoft.com/office/officeart/2005/8/layout/hierarchy1"/>
    <dgm:cxn modelId="{82F8F8AA-053A-4388-969E-1BC3DD5C39FD}" type="presOf" srcId="{700E6305-8E95-4944-BCF0-795445236EF8}" destId="{C3B841C5-912D-4820-9647-EFCF04609092}" srcOrd="0" destOrd="0" presId="urn:microsoft.com/office/officeart/2005/8/layout/hierarchy1"/>
    <dgm:cxn modelId="{085205B8-9A80-402D-A78D-D4B7B2C0A3E3}" type="presOf" srcId="{6AC88A23-4A11-4BF1-A37B-F831265F69D7}" destId="{C4074091-04E7-4DA8-9278-815E123587B0}" srcOrd="0" destOrd="0" presId="urn:microsoft.com/office/officeart/2005/8/layout/hierarchy1"/>
    <dgm:cxn modelId="{92ED7731-688A-4B73-B5FA-CC7B4863FB6C}" type="presOf" srcId="{0B050D61-B046-4370-A913-9DE5C03C9F19}" destId="{9D789627-BFC4-4ADE-93CD-99476D4C6E57}" srcOrd="0" destOrd="0" presId="urn:microsoft.com/office/officeart/2005/8/layout/hierarchy1"/>
    <dgm:cxn modelId="{2E8D2447-4E7E-42D7-A500-E3692B052906}" srcId="{FA8E47BF-4BD5-4664-A6E5-06416BFF6546}" destId="{0C655C31-CB6B-48FB-80F3-95E535D86C41}" srcOrd="0" destOrd="0" parTransId="{C41BEE6E-B64A-4417-8075-F9A87A5A28B9}" sibTransId="{17A16288-D20A-4F15-A6F2-BB6421307A30}"/>
    <dgm:cxn modelId="{45BAB93B-F675-47A8-91BA-88C7AB1EC0FB}" type="presOf" srcId="{D51BA8FB-B167-4211-B50E-3A02B9C36D57}" destId="{9BB8C346-3EF6-4021-8F22-97CF64523E27}" srcOrd="0" destOrd="0" presId="urn:microsoft.com/office/officeart/2005/8/layout/hierarchy1"/>
    <dgm:cxn modelId="{14EF3C44-E7B0-42DB-8E75-D599E3F0E701}" type="presOf" srcId="{FA8E47BF-4BD5-4664-A6E5-06416BFF6546}" destId="{56B99432-FD85-407B-B2E0-AAD96C1E8F5A}" srcOrd="0" destOrd="0" presId="urn:microsoft.com/office/officeart/2005/8/layout/hierarchy1"/>
    <dgm:cxn modelId="{B41ADE8D-5DFF-4ECA-97C3-53622F7A2BD9}" srcId="{700E6305-8E95-4944-BCF0-795445236EF8}" destId="{557BCBFC-7210-4E27-935D-B4D3909E9792}" srcOrd="0" destOrd="0" parTransId="{66BE7516-4AA8-41FF-8867-CC61B28D4515}" sibTransId="{5C7CD9F4-9DDE-4621-A61D-517193514559}"/>
    <dgm:cxn modelId="{9C692F96-4C8D-45FD-B05A-8F92C7EB19F5}" type="presOf" srcId="{C2F9A49C-C8DF-4449-88D9-74EE2D4AA6D3}" destId="{DB6B6E76-8033-4C9C-9E0A-BB67CEBDA8CC}" srcOrd="0" destOrd="0" presId="urn:microsoft.com/office/officeart/2005/8/layout/hierarchy1"/>
    <dgm:cxn modelId="{BAA8291B-0201-4462-8D78-67D265165A87}" type="presParOf" srcId="{DB6B6E76-8033-4C9C-9E0A-BB67CEBDA8CC}" destId="{0A07F942-55BE-40F2-8CBE-AFBD11DC0B98}" srcOrd="0" destOrd="0" presId="urn:microsoft.com/office/officeart/2005/8/layout/hierarchy1"/>
    <dgm:cxn modelId="{9C80CFF3-1D3D-4328-8763-D20B1DD9809F}" type="presParOf" srcId="{0A07F942-55BE-40F2-8CBE-AFBD11DC0B98}" destId="{EA8851E2-FCDF-4898-B4C2-5CB4466FDB66}" srcOrd="0" destOrd="0" presId="urn:microsoft.com/office/officeart/2005/8/layout/hierarchy1"/>
    <dgm:cxn modelId="{FA837347-FF96-4600-8717-37515316D5C6}" type="presParOf" srcId="{EA8851E2-FCDF-4898-B4C2-5CB4466FDB66}" destId="{CB60E963-6811-422D-9AE4-89DF28A9F0D8}" srcOrd="0" destOrd="0" presId="urn:microsoft.com/office/officeart/2005/8/layout/hierarchy1"/>
    <dgm:cxn modelId="{891CB3B5-07A9-410F-AEE4-3174996F2EDF}" type="presParOf" srcId="{EA8851E2-FCDF-4898-B4C2-5CB4466FDB66}" destId="{87FB7E1E-12E3-4B30-8A8A-ACCED814A851}" srcOrd="1" destOrd="0" presId="urn:microsoft.com/office/officeart/2005/8/layout/hierarchy1"/>
    <dgm:cxn modelId="{091BFD6C-6AD7-4B44-9DB6-9F2BBDC4E84D}" type="presParOf" srcId="{0A07F942-55BE-40F2-8CBE-AFBD11DC0B98}" destId="{55BB2770-1405-430F-8F80-CB3A4734569E}" srcOrd="1" destOrd="0" presId="urn:microsoft.com/office/officeart/2005/8/layout/hierarchy1"/>
    <dgm:cxn modelId="{89FCDB01-CE52-415C-89DB-0288D1973BF8}" type="presParOf" srcId="{55BB2770-1405-430F-8F80-CB3A4734569E}" destId="{9D789627-BFC4-4ADE-93CD-99476D4C6E57}" srcOrd="0" destOrd="0" presId="urn:microsoft.com/office/officeart/2005/8/layout/hierarchy1"/>
    <dgm:cxn modelId="{6269EF31-D40F-4830-A2BA-1D545E2BF1AF}" type="presParOf" srcId="{55BB2770-1405-430F-8F80-CB3A4734569E}" destId="{A0B20161-3E61-46A5-8DD8-DAD448547993}" srcOrd="1" destOrd="0" presId="urn:microsoft.com/office/officeart/2005/8/layout/hierarchy1"/>
    <dgm:cxn modelId="{844D582C-15D6-4471-ACE7-3AC83E139B34}" type="presParOf" srcId="{A0B20161-3E61-46A5-8DD8-DAD448547993}" destId="{5BB5239A-BC5A-47F7-B216-EB69EDAA7B5F}" srcOrd="0" destOrd="0" presId="urn:microsoft.com/office/officeart/2005/8/layout/hierarchy1"/>
    <dgm:cxn modelId="{517343C1-F15A-445F-9B06-0B91E6D80C63}" type="presParOf" srcId="{5BB5239A-BC5A-47F7-B216-EB69EDAA7B5F}" destId="{2BAB7333-D4B6-4E38-9585-7DCAEDAAF6EC}" srcOrd="0" destOrd="0" presId="urn:microsoft.com/office/officeart/2005/8/layout/hierarchy1"/>
    <dgm:cxn modelId="{484113C5-FA78-4D16-961F-CB0852BD636F}" type="presParOf" srcId="{5BB5239A-BC5A-47F7-B216-EB69EDAA7B5F}" destId="{C3B841C5-912D-4820-9647-EFCF04609092}" srcOrd="1" destOrd="0" presId="urn:microsoft.com/office/officeart/2005/8/layout/hierarchy1"/>
    <dgm:cxn modelId="{6ACF482E-2D09-4884-976A-F727D183C65F}" type="presParOf" srcId="{A0B20161-3E61-46A5-8DD8-DAD448547993}" destId="{8BDB8C46-3CA1-4DB9-8502-7B6C5CABCBA7}" srcOrd="1" destOrd="0" presId="urn:microsoft.com/office/officeart/2005/8/layout/hierarchy1"/>
    <dgm:cxn modelId="{CCE0FAC1-C521-4598-A95C-DFF7440B3EFE}" type="presParOf" srcId="{8BDB8C46-3CA1-4DB9-8502-7B6C5CABCBA7}" destId="{FE2E1792-DC25-4674-8B52-F57A2DFBF04B}" srcOrd="0" destOrd="0" presId="urn:microsoft.com/office/officeart/2005/8/layout/hierarchy1"/>
    <dgm:cxn modelId="{354FB6BC-2C9E-4BEA-8DDC-F9155F75583F}" type="presParOf" srcId="{8BDB8C46-3CA1-4DB9-8502-7B6C5CABCBA7}" destId="{0C97B921-656E-46A8-945E-F76AFE57B13A}" srcOrd="1" destOrd="0" presId="urn:microsoft.com/office/officeart/2005/8/layout/hierarchy1"/>
    <dgm:cxn modelId="{3E3D9FC6-AB45-4D93-87A4-E353C84DE12A}" type="presParOf" srcId="{0C97B921-656E-46A8-945E-F76AFE57B13A}" destId="{1C012C40-0BF1-4594-9BB6-CF1237A6C26B}" srcOrd="0" destOrd="0" presId="urn:microsoft.com/office/officeart/2005/8/layout/hierarchy1"/>
    <dgm:cxn modelId="{CAD25A49-A4C9-49B5-B3C8-9F9D485CDB66}" type="presParOf" srcId="{1C012C40-0BF1-4594-9BB6-CF1237A6C26B}" destId="{0CBC3D6F-2279-415B-B63E-1FAEBBB87E1B}" srcOrd="0" destOrd="0" presId="urn:microsoft.com/office/officeart/2005/8/layout/hierarchy1"/>
    <dgm:cxn modelId="{18FA43EB-5370-4CE9-9CF0-6A22CE1F56FE}" type="presParOf" srcId="{1C012C40-0BF1-4594-9BB6-CF1237A6C26B}" destId="{3E8239A2-7349-403E-A1F1-19E5434C9E4C}" srcOrd="1" destOrd="0" presId="urn:microsoft.com/office/officeart/2005/8/layout/hierarchy1"/>
    <dgm:cxn modelId="{D38C7532-7C5D-4E54-8025-97C5F019DF52}" type="presParOf" srcId="{0C97B921-656E-46A8-945E-F76AFE57B13A}" destId="{0CE62E31-5CC6-4683-AC16-FEF235C2C1E9}" srcOrd="1" destOrd="0" presId="urn:microsoft.com/office/officeart/2005/8/layout/hierarchy1"/>
    <dgm:cxn modelId="{1CD5C654-2D24-439B-B941-F1650029AEE1}" type="presParOf" srcId="{8BDB8C46-3CA1-4DB9-8502-7B6C5CABCBA7}" destId="{C4074091-04E7-4DA8-9278-815E123587B0}" srcOrd="2" destOrd="0" presId="urn:microsoft.com/office/officeart/2005/8/layout/hierarchy1"/>
    <dgm:cxn modelId="{6F9D07DA-587E-402A-A1FB-64F65325E48B}" type="presParOf" srcId="{8BDB8C46-3CA1-4DB9-8502-7B6C5CABCBA7}" destId="{3FEEDF93-7CC1-45E4-86A7-74F8D0BB1516}" srcOrd="3" destOrd="0" presId="urn:microsoft.com/office/officeart/2005/8/layout/hierarchy1"/>
    <dgm:cxn modelId="{DE429074-3391-4348-B8DC-19C0E51AD5CD}" type="presParOf" srcId="{3FEEDF93-7CC1-45E4-86A7-74F8D0BB1516}" destId="{447521D7-50F8-49CF-8BDB-A7D7FA444E57}" srcOrd="0" destOrd="0" presId="urn:microsoft.com/office/officeart/2005/8/layout/hierarchy1"/>
    <dgm:cxn modelId="{D364EC2B-899B-405D-AFF2-358CB2E9FE56}" type="presParOf" srcId="{447521D7-50F8-49CF-8BDB-A7D7FA444E57}" destId="{48DCA3F6-C426-4157-BB51-AE953B1B15F6}" srcOrd="0" destOrd="0" presId="urn:microsoft.com/office/officeart/2005/8/layout/hierarchy1"/>
    <dgm:cxn modelId="{B2DB7853-9889-42C9-AEFF-A264C58D2229}" type="presParOf" srcId="{447521D7-50F8-49CF-8BDB-A7D7FA444E57}" destId="{02E06AAF-227C-471B-8301-F8DD23A266F1}" srcOrd="1" destOrd="0" presId="urn:microsoft.com/office/officeart/2005/8/layout/hierarchy1"/>
    <dgm:cxn modelId="{64C9FFB3-B2CA-4585-BB40-965AF69D8D77}" type="presParOf" srcId="{3FEEDF93-7CC1-45E4-86A7-74F8D0BB1516}" destId="{EA79BCD9-9E5E-435D-A1A7-9E27631AD377}" srcOrd="1" destOrd="0" presId="urn:microsoft.com/office/officeart/2005/8/layout/hierarchy1"/>
    <dgm:cxn modelId="{BC12AE0D-5D92-4C84-AB11-6EDA54B1C69E}" type="presParOf" srcId="{55BB2770-1405-430F-8F80-CB3A4734569E}" destId="{9BB8C346-3EF6-4021-8F22-97CF64523E27}" srcOrd="2" destOrd="0" presId="urn:microsoft.com/office/officeart/2005/8/layout/hierarchy1"/>
    <dgm:cxn modelId="{E507B6DB-4974-4A89-A670-313FE4E73635}" type="presParOf" srcId="{55BB2770-1405-430F-8F80-CB3A4734569E}" destId="{4EB9F08B-3AF2-4206-9568-36934C424CD7}" srcOrd="3" destOrd="0" presId="urn:microsoft.com/office/officeart/2005/8/layout/hierarchy1"/>
    <dgm:cxn modelId="{5CDD6091-7688-4193-8E63-E680A8ED4F4C}" type="presParOf" srcId="{4EB9F08B-3AF2-4206-9568-36934C424CD7}" destId="{89A6DDEC-AC26-48B8-992D-5BF085997393}" srcOrd="0" destOrd="0" presId="urn:microsoft.com/office/officeart/2005/8/layout/hierarchy1"/>
    <dgm:cxn modelId="{DF4FF6B8-9282-45C2-9710-98A5E6F4F52D}" type="presParOf" srcId="{89A6DDEC-AC26-48B8-992D-5BF085997393}" destId="{F1138DDB-2131-464C-AC5B-EC6D86558FBE}" srcOrd="0" destOrd="0" presId="urn:microsoft.com/office/officeart/2005/8/layout/hierarchy1"/>
    <dgm:cxn modelId="{219B4889-CF0C-42C2-AB8F-B83109054967}" type="presParOf" srcId="{89A6DDEC-AC26-48B8-992D-5BF085997393}" destId="{56B99432-FD85-407B-B2E0-AAD96C1E8F5A}" srcOrd="1" destOrd="0" presId="urn:microsoft.com/office/officeart/2005/8/layout/hierarchy1"/>
    <dgm:cxn modelId="{230284A3-DDC9-4D29-9999-2EBAEABB7202}" type="presParOf" srcId="{4EB9F08B-3AF2-4206-9568-36934C424CD7}" destId="{3A500080-2EB7-4C7F-B796-F92B62B65D09}" srcOrd="1" destOrd="0" presId="urn:microsoft.com/office/officeart/2005/8/layout/hierarchy1"/>
    <dgm:cxn modelId="{6EDE1E7B-4783-40DD-8AB0-331294B08CED}" type="presParOf" srcId="{3A500080-2EB7-4C7F-B796-F92B62B65D09}" destId="{DE2A7812-9983-4212-90EE-DD7F38AE8C62}" srcOrd="0" destOrd="0" presId="urn:microsoft.com/office/officeart/2005/8/layout/hierarchy1"/>
    <dgm:cxn modelId="{CF020E3F-2006-4685-A4AC-E701F5E0C32D}" type="presParOf" srcId="{3A500080-2EB7-4C7F-B796-F92B62B65D09}" destId="{817015F7-7E24-4E6B-967D-29CB98FD7F02}" srcOrd="1" destOrd="0" presId="urn:microsoft.com/office/officeart/2005/8/layout/hierarchy1"/>
    <dgm:cxn modelId="{54C19D8F-7427-40C6-A5ED-1F72AC40A322}" type="presParOf" srcId="{817015F7-7E24-4E6B-967D-29CB98FD7F02}" destId="{49D463E2-9F3E-4B02-A943-E50D80B7A5B6}" srcOrd="0" destOrd="0" presId="urn:microsoft.com/office/officeart/2005/8/layout/hierarchy1"/>
    <dgm:cxn modelId="{000D11BF-A5BC-49FF-8DF6-29BC80686909}" type="presParOf" srcId="{49D463E2-9F3E-4B02-A943-E50D80B7A5B6}" destId="{AF83A2BD-8091-4C68-BF6F-22346B94108C}" srcOrd="0" destOrd="0" presId="urn:microsoft.com/office/officeart/2005/8/layout/hierarchy1"/>
    <dgm:cxn modelId="{3B92D2A0-11FD-42BB-B21E-1B655E1D81C8}" type="presParOf" srcId="{49D463E2-9F3E-4B02-A943-E50D80B7A5B6}" destId="{D7EA4A6E-2482-45E7-B9B5-1F36796D6182}" srcOrd="1" destOrd="0" presId="urn:microsoft.com/office/officeart/2005/8/layout/hierarchy1"/>
    <dgm:cxn modelId="{A732B359-1592-4782-A7D9-7E452EE0E84F}" type="presParOf" srcId="{817015F7-7E24-4E6B-967D-29CB98FD7F02}" destId="{D3E16CCA-8192-41F7-AC29-8A4E80BE7128}"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F43809-7F38-4257-81E0-1878AC6CAF8E}"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43809-7F38-4257-81E0-1878AC6CAF8E}"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43809-7F38-4257-81E0-1878AC6CAF8E}"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43809-7F38-4257-81E0-1878AC6CAF8E}"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43809-7F38-4257-81E0-1878AC6CAF8E}"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F43809-7F38-4257-81E0-1878AC6CAF8E}"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F43809-7F38-4257-81E0-1878AC6CAF8E}"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43809-7F38-4257-81E0-1878AC6CAF8E}"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43809-7F38-4257-81E0-1878AC6CAF8E}"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43809-7F38-4257-81E0-1878AC6CAF8E}"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43809-7F38-4257-81E0-1878AC6CAF8E}"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26CD0-984C-4F6D-93DE-D5C051523E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43809-7F38-4257-81E0-1878AC6CAF8E}" type="datetimeFigureOut">
              <a:rPr lang="en-US" smtClean="0"/>
              <a:t>11/12/2023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26CD0-984C-4F6D-93DE-D5C051523E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3" descr="https://hinhanhdephd.com/wp-content/uploads/2016/11/Background-Powerpoint-dep-nhat-4.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785786" y="1071546"/>
            <a:ext cx="7429552"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3200" b="1" i="1" u="sng" smtClean="0">
                <a:solidFill>
                  <a:srgbClr val="00B050"/>
                </a:solidFill>
              </a:rPr>
              <a:t>Bài 7</a:t>
            </a:r>
            <a:r>
              <a:rPr lang="en-US" sz="3200" b="1" i="1" smtClean="0">
                <a:solidFill>
                  <a:srgbClr val="00B050"/>
                </a:solidFill>
              </a:rPr>
              <a:t>: Ý TƯỞNG, CƠ HỘI KINH DOANH VÀ CÁC NĂNG LỰC CẦN THIẾT CỦA NGƯỜI KINH DOANH</a:t>
            </a:r>
            <a:endParaRPr lang="en-US" sz="3200" b="1" i="1">
              <a:solidFill>
                <a:srgbClr val="00B050"/>
              </a:solidFill>
            </a:endParaRPr>
          </a:p>
        </p:txBody>
      </p:sp>
      <p:sp>
        <p:nvSpPr>
          <p:cNvPr id="6" name="Rectangle 5"/>
          <p:cNvSpPr/>
          <p:nvPr/>
        </p:nvSpPr>
        <p:spPr>
          <a:xfrm>
            <a:off x="-9144896" y="3429000"/>
            <a:ext cx="18288896" cy="584775"/>
          </a:xfrm>
          <a:prstGeom prst="rect">
            <a:avLst/>
          </a:prstGeom>
          <a:noFill/>
        </p:spPr>
        <p:txBody>
          <a:bodyPr wrap="square" lIns="91440" tIns="45720" rIns="91440" bIns="45720">
            <a:spAutoFit/>
          </a:bodyPr>
          <a:lstStyle/>
          <a:p>
            <a:pPr algn="ctr"/>
            <a:r>
              <a:rPr lang="en-US" sz="32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2800" b="1" cap="none" spc="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n-US" sz="2800" b="1" cap="none" spc="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7" name="TextBox 6"/>
          <p:cNvSpPr txBox="1"/>
          <p:nvPr/>
        </p:nvSpPr>
        <p:spPr>
          <a:xfrm>
            <a:off x="1285852" y="2928934"/>
            <a:ext cx="7858148" cy="2677656"/>
          </a:xfrm>
          <a:prstGeom prst="rect">
            <a:avLst/>
          </a:prstGeom>
          <a:noFill/>
        </p:spPr>
        <p:txBody>
          <a:bodyPr wrap="square" rtlCol="0">
            <a:spAutoFit/>
          </a:bodyPr>
          <a:lstStyle/>
          <a:p>
            <a:pPr>
              <a:buFont typeface="Wingdings" pitchFamily="2" charset="2"/>
              <a:buChar char="v"/>
            </a:pPr>
            <a:r>
              <a:rPr lang="en-US" sz="2800" smtClean="0">
                <a:solidFill>
                  <a:srgbClr val="FF0000"/>
                </a:solidFill>
                <a:latin typeface="Times New Roman" pitchFamily="18" charset="0"/>
                <a:cs typeface="Times New Roman" pitchFamily="18" charset="0"/>
              </a:rPr>
              <a:t> Ý tưởng kinh doanh</a:t>
            </a:r>
          </a:p>
          <a:p>
            <a:pPr>
              <a:buFont typeface="Wingdings" pitchFamily="2" charset="2"/>
              <a:buChar char="v"/>
            </a:pPr>
            <a:r>
              <a:rPr lang="en-US" sz="2800" smtClean="0">
                <a:solidFill>
                  <a:srgbClr val="FF0000"/>
                </a:solidFill>
                <a:latin typeface="Times New Roman" pitchFamily="18" charset="0"/>
                <a:cs typeface="Times New Roman" pitchFamily="18" charset="0"/>
              </a:rPr>
              <a:t>Các nguồn giúp tạo ý tưởng kinh doanh</a:t>
            </a:r>
          </a:p>
          <a:p>
            <a:pPr>
              <a:buFont typeface="Wingdings" pitchFamily="2" charset="2"/>
              <a:buChar char="v"/>
            </a:pPr>
            <a:r>
              <a:rPr lang="en-US" sz="2800" smtClean="0">
                <a:solidFill>
                  <a:srgbClr val="FF0000"/>
                </a:solidFill>
                <a:latin typeface="Times New Roman" pitchFamily="18" charset="0"/>
                <a:cs typeface="Times New Roman" pitchFamily="18" charset="0"/>
              </a:rPr>
              <a:t>Cơ hội kinh doanh</a:t>
            </a:r>
          </a:p>
          <a:p>
            <a:pPr>
              <a:buFont typeface="Wingdings" pitchFamily="2" charset="2"/>
              <a:buChar char="v"/>
            </a:pPr>
            <a:r>
              <a:rPr lang="en-US" sz="2800" smtClean="0">
                <a:solidFill>
                  <a:srgbClr val="FF0000"/>
                </a:solidFill>
                <a:latin typeface="Times New Roman" pitchFamily="18" charset="0"/>
                <a:cs typeface="Times New Roman" pitchFamily="18" charset="0"/>
              </a:rPr>
              <a:t>Tầm quan trọng của việc xây dựng ý tưởng kinh doanh, xác định và đánh giá cơ hội kinh doanh</a:t>
            </a:r>
          </a:p>
          <a:p>
            <a:pPr>
              <a:buFont typeface="Wingdings" pitchFamily="2" charset="2"/>
              <a:buChar char="v"/>
            </a:pPr>
            <a:r>
              <a:rPr lang="en-US" sz="2800" smtClean="0">
                <a:solidFill>
                  <a:srgbClr val="FF0000"/>
                </a:solidFill>
                <a:latin typeface="Times New Roman" pitchFamily="18" charset="0"/>
                <a:cs typeface="Times New Roman" pitchFamily="18" charset="0"/>
              </a:rPr>
              <a:t>Các năng lực cần thiết của người kinh doanh</a:t>
            </a:r>
            <a:endParaRPr lang="en-US" sz="28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 calcmode="lin" valueType="num">
                                      <p:cBhvr additive="base">
                                        <p:cTn id="1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9144000" cy="7218982"/>
        </p:xfrm>
        <a:graphic>
          <a:graphicData uri="http://schemas.openxmlformats.org/drawingml/2006/table">
            <a:tbl>
              <a:tblPr firstRow="1" bandRow="1">
                <a:tableStyleId>{93296810-A885-4BE3-A3E7-6D5BEEA58F35}</a:tableStyleId>
              </a:tblPr>
              <a:tblGrid>
                <a:gridCol w="3428992"/>
                <a:gridCol w="5715008"/>
              </a:tblGrid>
              <a:tr h="2162030">
                <a:tc>
                  <a:txBody>
                    <a:bodyPr/>
                    <a:lstStyle/>
                    <a:p>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   Tính</a:t>
                      </a:r>
                      <a:r>
                        <a:rPr lang="en-US" sz="2800" baseline="0" smtClean="0">
                          <a:latin typeface="Times New Roman" pitchFamily="18" charset="0"/>
                          <a:cs typeface="Times New Roman" pitchFamily="18" charset="0"/>
                        </a:rPr>
                        <a:t> hữu dụng</a:t>
                      </a:r>
                      <a:endParaRPr lang="en-US" sz="2800">
                        <a:latin typeface="Times New Roman" pitchFamily="18" charset="0"/>
                        <a:cs typeface="Times New Roman" pitchFamily="18" charset="0"/>
                      </a:endParaRPr>
                    </a:p>
                  </a:txBody>
                  <a:tcPr/>
                </a:tc>
                <a:tc>
                  <a:txBody>
                    <a:bodyPr/>
                    <a:lstStyle/>
                    <a:p>
                      <a:r>
                        <a:rPr lang="en-US" sz="2800" smtClean="0">
                          <a:latin typeface="Times New Roman" pitchFamily="18" charset="0"/>
                          <a:cs typeface="Times New Roman" pitchFamily="18" charset="0"/>
                        </a:rPr>
                        <a:t>SP,</a:t>
                      </a:r>
                      <a:r>
                        <a:rPr lang="en-US" sz="2800" baseline="0" smtClean="0">
                          <a:latin typeface="Times New Roman" pitchFamily="18" charset="0"/>
                          <a:cs typeface="Times New Roman" pitchFamily="18" charset="0"/>
                        </a:rPr>
                        <a:t> DV</a:t>
                      </a:r>
                      <a:r>
                        <a:rPr lang="en-US" sz="2800" smtClean="0">
                          <a:latin typeface="Times New Roman" pitchFamily="18" charset="0"/>
                          <a:cs typeface="Times New Roman" pitchFamily="18" charset="0"/>
                        </a:rPr>
                        <a:t> có</a:t>
                      </a:r>
                      <a:r>
                        <a:rPr lang="en-US" sz="2800" baseline="0" smtClean="0">
                          <a:latin typeface="Times New Roman" pitchFamily="18" charset="0"/>
                          <a:cs typeface="Times New Roman" pitchFamily="18" charset="0"/>
                        </a:rPr>
                        <a:t> sức sống lâu dài, tính hữu dụng cao, thỏa mãn nhu cầu của người tiêu dùng</a:t>
                      </a:r>
                      <a:endParaRPr lang="en-US" sz="2800">
                        <a:latin typeface="Times New Roman" pitchFamily="18" charset="0"/>
                        <a:cs typeface="Times New Roman" pitchFamily="18" charset="0"/>
                      </a:endParaRPr>
                    </a:p>
                  </a:txBody>
                  <a:tcPr/>
                </a:tc>
              </a:tr>
              <a:tr h="622958">
                <a:tc>
                  <a:txBody>
                    <a:bodyPr/>
                    <a:lstStyle/>
                    <a:p>
                      <a:r>
                        <a:rPr lang="en-US" sz="2800" smtClean="0">
                          <a:latin typeface="Times New Roman" pitchFamily="18" charset="0"/>
                          <a:cs typeface="Times New Roman" pitchFamily="18" charset="0"/>
                        </a:rPr>
                        <a:t>Tính</a:t>
                      </a:r>
                      <a:r>
                        <a:rPr lang="en-US" sz="2800" baseline="0" smtClean="0">
                          <a:latin typeface="Times New Roman" pitchFamily="18" charset="0"/>
                          <a:cs typeface="Times New Roman" pitchFamily="18" charset="0"/>
                        </a:rPr>
                        <a:t> khả thi</a:t>
                      </a:r>
                      <a:endParaRPr lang="en-US" sz="2800">
                        <a:latin typeface="Times New Roman" pitchFamily="18" charset="0"/>
                        <a:cs typeface="Times New Roman" pitchFamily="18" charset="0"/>
                      </a:endParaRPr>
                    </a:p>
                  </a:txBody>
                  <a:tcPr/>
                </a:tc>
                <a:tc>
                  <a:txBody>
                    <a:bodyPr/>
                    <a:lstStyle/>
                    <a:p>
                      <a:r>
                        <a:rPr lang="en-US" sz="2800" smtClean="0">
                          <a:latin typeface="Times New Roman" pitchFamily="18" charset="0"/>
                          <a:cs typeface="Times New Roman" pitchFamily="18" charset="0"/>
                        </a:rPr>
                        <a:t>Có</a:t>
                      </a:r>
                      <a:r>
                        <a:rPr lang="en-US" sz="2800" baseline="0" smtClean="0">
                          <a:latin typeface="Times New Roman" pitchFamily="18" charset="0"/>
                          <a:cs typeface="Times New Roman" pitchFamily="18" charset="0"/>
                        </a:rPr>
                        <a:t> thể thực hiện được</a:t>
                      </a:r>
                      <a:endParaRPr lang="en-US" sz="2800">
                        <a:latin typeface="Times New Roman" pitchFamily="18" charset="0"/>
                        <a:cs typeface="Times New Roman" pitchFamily="18" charset="0"/>
                      </a:endParaRPr>
                    </a:p>
                  </a:txBody>
                  <a:tcPr/>
                </a:tc>
              </a:tr>
              <a:tr h="1135982">
                <a:tc>
                  <a:txBody>
                    <a:bodyPr/>
                    <a:lstStyle/>
                    <a:p>
                      <a:r>
                        <a:rPr lang="en-US" sz="2800" smtClean="0">
                          <a:latin typeface="Times New Roman" pitchFamily="18" charset="0"/>
                          <a:cs typeface="Times New Roman" pitchFamily="18" charset="0"/>
                        </a:rPr>
                        <a:t>Tính</a:t>
                      </a:r>
                      <a:r>
                        <a:rPr lang="en-US" sz="2800" baseline="0" smtClean="0">
                          <a:latin typeface="Times New Roman" pitchFamily="18" charset="0"/>
                          <a:cs typeface="Times New Roman" pitchFamily="18" charset="0"/>
                        </a:rPr>
                        <a:t> mới mẻ, độc đáo</a:t>
                      </a:r>
                      <a:endParaRPr lang="en-US" sz="2800">
                        <a:latin typeface="Times New Roman" pitchFamily="18" charset="0"/>
                        <a:cs typeface="Times New Roman" pitchFamily="18" charset="0"/>
                      </a:endParaRPr>
                    </a:p>
                  </a:txBody>
                  <a:tcPr/>
                </a:tc>
                <a:tc>
                  <a:txBody>
                    <a:bodyPr/>
                    <a:lstStyle/>
                    <a:p>
                      <a:r>
                        <a:rPr lang="en-US" sz="2800" smtClean="0">
                          <a:latin typeface="Times New Roman" pitchFamily="18" charset="0"/>
                          <a:cs typeface="Times New Roman" pitchFamily="18" charset="0"/>
                        </a:rPr>
                        <a:t>SP,</a:t>
                      </a:r>
                      <a:r>
                        <a:rPr lang="en-US" sz="2800" baseline="0" smtClean="0">
                          <a:latin typeface="Times New Roman" pitchFamily="18" charset="0"/>
                          <a:cs typeface="Times New Roman" pitchFamily="18" charset="0"/>
                        </a:rPr>
                        <a:t> DV</a:t>
                      </a:r>
                      <a:r>
                        <a:rPr lang="en-US" sz="2800" smtClean="0">
                          <a:latin typeface="Times New Roman" pitchFamily="18" charset="0"/>
                          <a:cs typeface="Times New Roman" pitchFamily="18" charset="0"/>
                        </a:rPr>
                        <a:t> phải</a:t>
                      </a:r>
                      <a:r>
                        <a:rPr lang="en-US" sz="2800" baseline="0" smtClean="0">
                          <a:latin typeface="Times New Roman" pitchFamily="18" charset="0"/>
                          <a:cs typeface="Times New Roman" pitchFamily="18" charset="0"/>
                        </a:rPr>
                        <a:t> có sự khác biệt  so với các SP, DV  đã có</a:t>
                      </a:r>
                      <a:endParaRPr lang="en-US" sz="2800" b="0" i="0">
                        <a:latin typeface="Times New Roman" pitchFamily="18" charset="0"/>
                        <a:cs typeface="Times New Roman" pitchFamily="18" charset="0"/>
                      </a:endParaRPr>
                    </a:p>
                  </a:txBody>
                  <a:tcPr/>
                </a:tc>
              </a:tr>
              <a:tr h="1135982">
                <a:tc>
                  <a:txBody>
                    <a:bodyPr/>
                    <a:lstStyle/>
                    <a:p>
                      <a:r>
                        <a:rPr lang="en-US" sz="2800" smtClean="0">
                          <a:latin typeface="Times New Roman" pitchFamily="18" charset="0"/>
                          <a:cs typeface="Times New Roman" pitchFamily="18" charset="0"/>
                        </a:rPr>
                        <a:t>Tính</a:t>
                      </a:r>
                      <a:r>
                        <a:rPr lang="en-US" sz="2800" baseline="0" smtClean="0">
                          <a:latin typeface="Times New Roman" pitchFamily="18" charset="0"/>
                          <a:cs typeface="Times New Roman" pitchFamily="18" charset="0"/>
                        </a:rPr>
                        <a:t> vượt trội</a:t>
                      </a:r>
                      <a:endParaRPr lang="en-US" sz="2800">
                        <a:latin typeface="Times New Roman" pitchFamily="18" charset="0"/>
                        <a:cs typeface="Times New Roman" pitchFamily="18" charset="0"/>
                      </a:endParaRPr>
                    </a:p>
                  </a:txBody>
                  <a:tcPr/>
                </a:tc>
                <a:tc>
                  <a:txBody>
                    <a:bodyPr/>
                    <a:lstStyle/>
                    <a:p>
                      <a:r>
                        <a:rPr lang="en-US" sz="2800" smtClean="0">
                          <a:latin typeface="Times New Roman" pitchFamily="18" charset="0"/>
                          <a:cs typeface="Times New Roman" pitchFamily="18" charset="0"/>
                        </a:rPr>
                        <a:t>SP,</a:t>
                      </a:r>
                      <a:r>
                        <a:rPr lang="en-US" sz="2800" baseline="0" smtClean="0">
                          <a:latin typeface="Times New Roman" pitchFamily="18" charset="0"/>
                          <a:cs typeface="Times New Roman" pitchFamily="18" charset="0"/>
                        </a:rPr>
                        <a:t> DV </a:t>
                      </a:r>
                      <a:r>
                        <a:rPr lang="en-US" sz="2800" smtClean="0">
                          <a:latin typeface="Times New Roman" pitchFamily="18" charset="0"/>
                          <a:cs typeface="Times New Roman" pitchFamily="18" charset="0"/>
                        </a:rPr>
                        <a:t> có</a:t>
                      </a:r>
                      <a:r>
                        <a:rPr lang="en-US" sz="2800" baseline="0" smtClean="0">
                          <a:latin typeface="Times New Roman" pitchFamily="18" charset="0"/>
                          <a:cs typeface="Times New Roman" pitchFamily="18" charset="0"/>
                        </a:rPr>
                        <a:t> sự nổi trội so với các SP, DV khác</a:t>
                      </a:r>
                      <a:endParaRPr lang="en-US" sz="2800">
                        <a:latin typeface="Times New Roman" pitchFamily="18" charset="0"/>
                        <a:cs typeface="Times New Roman" pitchFamily="18" charset="0"/>
                      </a:endParaRPr>
                    </a:p>
                  </a:txBody>
                  <a:tcPr/>
                </a:tc>
              </a:tr>
              <a:tr h="2162030">
                <a:tc>
                  <a:txBody>
                    <a:bodyPr/>
                    <a:lstStyle/>
                    <a:p>
                      <a:r>
                        <a:rPr lang="en-US" sz="2800" smtClean="0">
                          <a:latin typeface="Times New Roman" pitchFamily="18" charset="0"/>
                          <a:cs typeface="Times New Roman" pitchFamily="18" charset="0"/>
                        </a:rPr>
                        <a:t>Lợi thế</a:t>
                      </a:r>
                      <a:r>
                        <a:rPr lang="en-US" sz="2800" baseline="0" smtClean="0">
                          <a:latin typeface="Times New Roman" pitchFamily="18" charset="0"/>
                          <a:cs typeface="Times New Roman" pitchFamily="18" charset="0"/>
                        </a:rPr>
                        <a:t> cạnh tranh</a:t>
                      </a:r>
                      <a:endParaRPr lang="en-US" sz="2800">
                        <a:latin typeface="Times New Roman" pitchFamily="18" charset="0"/>
                        <a:cs typeface="Times New Roman" pitchFamily="18" charset="0"/>
                      </a:endParaRPr>
                    </a:p>
                  </a:txBody>
                  <a:tcPr/>
                </a:tc>
                <a:tc>
                  <a:txBody>
                    <a:bodyPr/>
                    <a:lstStyle/>
                    <a:p>
                      <a:r>
                        <a:rPr lang="en-US" sz="2800" smtClean="0">
                          <a:latin typeface="Times New Roman" pitchFamily="18" charset="0"/>
                          <a:cs typeface="Times New Roman" pitchFamily="18" charset="0"/>
                        </a:rPr>
                        <a:t>Cách</a:t>
                      </a:r>
                      <a:r>
                        <a:rPr lang="en-US" sz="2800" baseline="0" smtClean="0">
                          <a:latin typeface="Times New Roman" pitchFamily="18" charset="0"/>
                          <a:cs typeface="Times New Roman" pitchFamily="18" charset="0"/>
                        </a:rPr>
                        <a:t> thức kd của bạn phải tiến bộ, có khả năng cạnh tranh cao hơn so với cách thức kinh doanh đang có.</a:t>
                      </a:r>
                      <a:endParaRPr lang="en-US" sz="280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ời xa xưa, làm cách nào người ta có thể thức dậy đúng giờ?"/>
          <p:cNvPicPr>
            <a:picLocks noGrp="1"/>
          </p:cNvPicPr>
          <p:nvPr>
            <p:ph idx="1"/>
          </p:nvPr>
        </p:nvPicPr>
        <p:blipFill>
          <a:blip r:embed="rId2"/>
          <a:srcRect/>
          <a:stretch>
            <a:fillRect/>
          </a:stretch>
        </p:blipFill>
        <p:spPr bwMode="auto">
          <a:xfrm>
            <a:off x="0" y="0"/>
            <a:ext cx="9144000" cy="7072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iải Bài 2: Đọc Đồng hồ báo thức SGK Tiếng Việt 2 tập 1 Chân ..."/>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en-US" sz="3600" smtClean="0">
                <a:latin typeface="Times New Roman" pitchFamily="18" charset="0"/>
                <a:cs typeface="Times New Roman" pitchFamily="18" charset="0"/>
              </a:rPr>
              <a:t>Đồng hồ “biết chạy”</a:t>
            </a:r>
            <a:endParaRPr lang="en-US" sz="360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8686800" cy="5114948"/>
          </a:xfrm>
          <a:ln/>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800" smtClean="0">
                <a:solidFill>
                  <a:srgbClr val="0070C0"/>
                </a:solidFill>
                <a:latin typeface="Times New Roman" pitchFamily="18" charset="0"/>
                <a:cs typeface="Times New Roman" pitchFamily="18" charset="0"/>
              </a:rPr>
              <a:t>Ý tưởng sáng tạo của cô sinh viên – người Mĩ với ý tưởng sáng tạo này sau khi tốt nghiệp ra trường cô đã kinh doanh sản phẩm này và mang lại lợi nhuận khá lớn</a:t>
            </a:r>
          </a:p>
          <a:p>
            <a:pPr algn="just"/>
            <a:r>
              <a:rPr lang="en-US" sz="2800" smtClean="0">
                <a:solidFill>
                  <a:srgbClr val="0070C0"/>
                </a:solidFill>
                <a:latin typeface="Times New Roman" pitchFamily="18" charset="0"/>
                <a:cs typeface="Times New Roman" pitchFamily="18" charset="0"/>
              </a:rPr>
              <a:t>Ý tưởng này cô được tặng giải thưởng “ig Nobel” ( ig là viết tắt của từ ignoble: thấp kém, ko danh giá)</a:t>
            </a:r>
          </a:p>
          <a:p>
            <a:pPr algn="just"/>
            <a:r>
              <a:rPr lang="en-US" sz="2800" smtClean="0">
                <a:solidFill>
                  <a:srgbClr val="0070C0"/>
                </a:solidFill>
                <a:latin typeface="Times New Roman" pitchFamily="18" charset="0"/>
                <a:cs typeface="Times New Roman" pitchFamily="18" charset="0"/>
              </a:rPr>
              <a:t>Giải thưởng ig Nobel là giải thưởng châm biếm được trao thường niên kể từ năm 1991 để tôn vinh 10 thành tựu bất thường hoặc tầm thường trong nghiên cứu KH, mục đích của giải thưởng này là tôn vinh những thành tựu khiến mọi người cười trước, rồi khiến họ phải suy nghĩ.</a:t>
            </a:r>
            <a:endParaRPr lang="en-US" sz="2800">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Administrator\Desktop\z4874223125360_bc6e0fc9838ae98f5680bb25aac38c87.jpg"/>
          <p:cNvPicPr>
            <a:picLocks noGrp="1" noChangeAspect="1" noChangeArrowheads="1"/>
          </p:cNvPicPr>
          <p:nvPr>
            <p:ph idx="1"/>
          </p:nvPr>
        </p:nvPicPr>
        <p:blipFill>
          <a:blip r:embed="rId2"/>
          <a:srcRect/>
          <a:stretch>
            <a:fillRect/>
          </a:stretch>
        </p:blipFill>
        <p:spPr bwMode="auto">
          <a:xfrm>
            <a:off x="0" y="0"/>
            <a:ext cx="5072066" cy="7286652"/>
          </a:xfrm>
          <a:prstGeom prst="rect">
            <a:avLst/>
          </a:prstGeom>
          <a:noFill/>
        </p:spPr>
      </p:pic>
      <p:pic>
        <p:nvPicPr>
          <p:cNvPr id="5" name="Picture 4" descr="Giấy cần bao lâu để phân hủy"/>
          <p:cNvPicPr/>
          <p:nvPr/>
        </p:nvPicPr>
        <p:blipFill>
          <a:blip r:embed="rId3"/>
          <a:srcRect/>
          <a:stretch>
            <a:fillRect/>
          </a:stretch>
        </p:blipFill>
        <p:spPr bwMode="auto">
          <a:xfrm>
            <a:off x="4857752" y="0"/>
            <a:ext cx="4286248" cy="7500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ác hại của ống hút nhựa: Sự TÀN PHÁ không tưởng"/>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iểu đúng về nhựa phân huỷ sinh học để tiêu dùng thông minh"/>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sz="4000" smtClean="0">
                <a:solidFill>
                  <a:srgbClr val="FFFF00"/>
                </a:solidFill>
                <a:latin typeface="Times New Roman" pitchFamily="18" charset="0"/>
                <a:cs typeface="Times New Roman" pitchFamily="18" charset="0"/>
              </a:rPr>
              <a:t>ống hút có thể ăn được?</a:t>
            </a:r>
            <a:endParaRPr lang="en-US" sz="400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257800"/>
          </a:xfrm>
        </p:spPr>
        <p:style>
          <a:lnRef idx="2">
            <a:schemeClr val="accent6"/>
          </a:lnRef>
          <a:fillRef idx="1">
            <a:schemeClr val="lt1"/>
          </a:fillRef>
          <a:effectRef idx="0">
            <a:schemeClr val="accent6"/>
          </a:effectRef>
          <a:fontRef idx="minor">
            <a:schemeClr val="dk1"/>
          </a:fontRef>
        </p:style>
        <p:txBody>
          <a:bodyPr>
            <a:noAutofit/>
          </a:bodyPr>
          <a:lstStyle/>
          <a:p>
            <a:r>
              <a:rPr lang="en-US" sz="2800" smtClean="0">
                <a:latin typeface="Times New Roman" pitchFamily="18" charset="0"/>
                <a:cs typeface="Times New Roman" pitchFamily="18" charset="0"/>
              </a:rPr>
              <a:t>Đây là sản phẩm của 4 HS cấp TH, THCS, THPT Hoàng Việt ( TP BMT tỉnh Đăklăk) đã xây dựng dự án “ sx và kd ống hút từ hạt bơ”</a:t>
            </a:r>
          </a:p>
          <a:p>
            <a:r>
              <a:rPr lang="en-US" sz="2800" smtClean="0">
                <a:latin typeface="Times New Roman" pitchFamily="18" charset="0"/>
                <a:cs typeface="Times New Roman" pitchFamily="18" charset="0"/>
              </a:rPr>
              <a:t>Dự án này xuất sắc vượt qua 200 dự án của khối HS cấp THCS, THPT trong cuộc thi “HS, SV với ý tưởng khởi nghiệp do Bộ GD-ĐT tổ chức)</a:t>
            </a:r>
          </a:p>
          <a:p>
            <a:r>
              <a:rPr lang="en-US" sz="2800" smtClean="0">
                <a:latin typeface="Times New Roman" pitchFamily="18" charset="0"/>
                <a:cs typeface="Times New Roman" pitchFamily="18" charset="0"/>
              </a:rPr>
              <a:t>ống hút được chiết xuất hoàn toàn từ thiên nhiên, thành phần gồm: rau ngót, lá cẩm, nghệ….thành phần chính là hạt bơ, hạn sử dụng của sp này là 12 tháng và có thể ăn được và sẽ tự phân hủy trong môi trường sau 2- 3 tháng, sp này có giá thành rẻ hơn so với các loại ống hút khác. </a:t>
            </a:r>
            <a:endParaRPr lang="en-US" sz="280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001092"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467</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Đồng hồ “biết chạy”</vt:lpstr>
      <vt:lpstr>Slide 5</vt:lpstr>
      <vt:lpstr>Slide 6</vt:lpstr>
      <vt:lpstr>Slide 7</vt:lpstr>
      <vt:lpstr>ống hút có thể ăn được?</vt:lpstr>
      <vt:lpstr>Slide 9</vt:lpstr>
      <vt:lpstr>Slide 10</vt:lpstr>
    </vt:vector>
  </TitlesOfParts>
  <Company>QuyNhonComputer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13</cp:revision>
  <dcterms:created xsi:type="dcterms:W3CDTF">2023-11-12T13:48:09Z</dcterms:created>
  <dcterms:modified xsi:type="dcterms:W3CDTF">2023-11-12T15:47:04Z</dcterms:modified>
</cp:coreProperties>
</file>