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5" r:id="rId2"/>
    <p:sldMasterId id="2147483697" r:id="rId3"/>
    <p:sldMasterId id="2147483721" r:id="rId4"/>
    <p:sldMasterId id="2147483735" r:id="rId5"/>
    <p:sldMasterId id="2147483747" r:id="rId6"/>
    <p:sldMasterId id="2147483752" r:id="rId7"/>
    <p:sldMasterId id="2147483764" r:id="rId8"/>
    <p:sldMasterId id="2147483776" r:id="rId9"/>
    <p:sldMasterId id="2147483788" r:id="rId10"/>
  </p:sldMasterIdLst>
  <p:notesMasterIdLst>
    <p:notesMasterId r:id="rId73"/>
  </p:notesMasterIdLst>
  <p:sldIdLst>
    <p:sldId id="369" r:id="rId11"/>
    <p:sldId id="355" r:id="rId12"/>
    <p:sldId id="274" r:id="rId13"/>
    <p:sldId id="279" r:id="rId14"/>
    <p:sldId id="360" r:id="rId15"/>
    <p:sldId id="361" r:id="rId16"/>
    <p:sldId id="364" r:id="rId17"/>
    <p:sldId id="346" r:id="rId18"/>
    <p:sldId id="276" r:id="rId19"/>
    <p:sldId id="358" r:id="rId20"/>
    <p:sldId id="363" r:id="rId21"/>
    <p:sldId id="339" r:id="rId22"/>
    <p:sldId id="357" r:id="rId23"/>
    <p:sldId id="366" r:id="rId24"/>
    <p:sldId id="299" r:id="rId25"/>
    <p:sldId id="379" r:id="rId26"/>
    <p:sldId id="380" r:id="rId27"/>
    <p:sldId id="381" r:id="rId28"/>
    <p:sldId id="382" r:id="rId29"/>
    <p:sldId id="383" r:id="rId30"/>
    <p:sldId id="384" r:id="rId31"/>
    <p:sldId id="385" r:id="rId32"/>
    <p:sldId id="386" r:id="rId33"/>
    <p:sldId id="387" r:id="rId34"/>
    <p:sldId id="388" r:id="rId35"/>
    <p:sldId id="389" r:id="rId36"/>
    <p:sldId id="390" r:id="rId37"/>
    <p:sldId id="391" r:id="rId38"/>
    <p:sldId id="392" r:id="rId39"/>
    <p:sldId id="393" r:id="rId40"/>
    <p:sldId id="340" r:id="rId41"/>
    <p:sldId id="370" r:id="rId42"/>
    <p:sldId id="301" r:id="rId43"/>
    <p:sldId id="302" r:id="rId44"/>
    <p:sldId id="303" r:id="rId45"/>
    <p:sldId id="304" r:id="rId46"/>
    <p:sldId id="337" r:id="rId47"/>
    <p:sldId id="285" r:id="rId48"/>
    <p:sldId id="305" r:id="rId49"/>
    <p:sldId id="371" r:id="rId50"/>
    <p:sldId id="287" r:id="rId51"/>
    <p:sldId id="306" r:id="rId52"/>
    <p:sldId id="307" r:id="rId53"/>
    <p:sldId id="289" r:id="rId54"/>
    <p:sldId id="309" r:id="rId55"/>
    <p:sldId id="308" r:id="rId56"/>
    <p:sldId id="290" r:id="rId57"/>
    <p:sldId id="291" r:id="rId58"/>
    <p:sldId id="372" r:id="rId59"/>
    <p:sldId id="319" r:id="rId60"/>
    <p:sldId id="320" r:id="rId61"/>
    <p:sldId id="356" r:id="rId62"/>
    <p:sldId id="294" r:id="rId63"/>
    <p:sldId id="395" r:id="rId64"/>
    <p:sldId id="396" r:id="rId65"/>
    <p:sldId id="343" r:id="rId66"/>
    <p:sldId id="344" r:id="rId67"/>
    <p:sldId id="345" r:id="rId68"/>
    <p:sldId id="373" r:id="rId69"/>
    <p:sldId id="374" r:id="rId70"/>
    <p:sldId id="378" r:id="rId71"/>
    <p:sldId id="317" r:id="rId72"/>
  </p:sldIdLst>
  <p:sldSz cx="12192000" cy="6858000"/>
  <p:notesSz cx="6858000" cy="9144000"/>
  <p:embeddedFontLst>
    <p:embeddedFont>
      <p:font typeface=".VnTime" pitchFamily="34" charset="0"/>
      <p:regular r:id="rId74"/>
      <p:bold r:id="rId75"/>
      <p:italic r:id="rId76"/>
      <p:boldItalic r:id="rId77"/>
    </p:embeddedFont>
    <p:embeddedFont>
      <p:font typeface="Garamond" pitchFamily="18" charset="0"/>
      <p:regular r:id="rId78"/>
      <p:bold r:id="rId79"/>
      <p:italic r:id="rId80"/>
    </p:embeddedFont>
    <p:embeddedFont>
      <p:font typeface="Tahoma" pitchFamily="34" charset="0"/>
      <p:regular r:id="rId81"/>
      <p:bold r:id="rId82"/>
    </p:embeddedFont>
    <p:embeddedFont>
      <p:font typeface="Arial Black" pitchFamily="34" charset="0"/>
      <p:bold r:id="rId83"/>
    </p:embeddedFont>
    <p:embeddedFont>
      <p:font typeface="Calibri Light" pitchFamily="34" charset="0"/>
      <p:regular r:id="rId84"/>
      <p:italic r:id="rId85"/>
    </p:embeddedFont>
    <p:embeddedFont>
      <p:font typeface="Calibri" pitchFamily="34" charset="0"/>
      <p:regular r:id="rId86"/>
      <p:bold r:id="rId87"/>
      <p:italic r:id="rId88"/>
      <p:boldItalic r:id="rId89"/>
    </p:embeddedFont>
  </p:embeddedFontLst>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540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71" autoAdjust="0"/>
    <p:restoredTop sz="94660"/>
  </p:normalViewPr>
  <p:slideViewPr>
    <p:cSldViewPr snapToGrid="0">
      <p:cViewPr varScale="1">
        <p:scale>
          <a:sx n="74" d="100"/>
          <a:sy n="74" d="100"/>
        </p:scale>
        <p:origin x="-72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font" Target="fonts/font3.fntdata"/><Relationship Id="rId84" Type="http://schemas.openxmlformats.org/officeDocument/2006/relationships/font" Target="fonts/font11.fntdata"/><Relationship Id="rId89" Type="http://schemas.openxmlformats.org/officeDocument/2006/relationships/font" Target="fonts/font16.fntdata"/><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font" Target="fonts/font1.fntdata"/><Relationship Id="rId79" Type="http://schemas.openxmlformats.org/officeDocument/2006/relationships/font" Target="fonts/font6.fntdata"/><Relationship Id="rId87" Type="http://schemas.openxmlformats.org/officeDocument/2006/relationships/font" Target="fonts/font14.fntdata"/><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font" Target="fonts/font9.fntdata"/><Relationship Id="rId90"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font" Target="fonts/font4.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font" Target="fonts/font7.fntdata"/><Relationship Id="rId85" Type="http://schemas.openxmlformats.org/officeDocument/2006/relationships/font" Target="fonts/font12.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BCF24E-C51F-4CFF-8AF7-414FE530E698}" type="doc">
      <dgm:prSet loTypeId="urn:microsoft.com/office/officeart/2005/8/layout/radial1" loCatId="cycle" qsTypeId="urn:microsoft.com/office/officeart/2005/8/quickstyle/simple5" qsCatId="simple" csTypeId="urn:microsoft.com/office/officeart/2005/8/colors/accent1_2" csCatId="accent1" phldr="1"/>
      <dgm:spPr/>
      <dgm:t>
        <a:bodyPr/>
        <a:lstStyle/>
        <a:p>
          <a:endParaRPr lang="en-US"/>
        </a:p>
      </dgm:t>
    </dgm:pt>
    <dgm:pt modelId="{F06BA77B-E3F9-4080-955C-6F60395C1A73}">
      <dgm:prSet phldrT="[Text]"/>
      <dgm:spPr>
        <a:solidFill>
          <a:srgbClr val="660066"/>
        </a:solidFill>
      </dgm:spPr>
      <dgm:t>
        <a:bodyPr/>
        <a:lstStyle/>
        <a:p>
          <a:r>
            <a:rPr lang="vi-VN" smtClean="0"/>
            <a:t>HMT</a:t>
          </a:r>
          <a:endParaRPr lang="en-US"/>
        </a:p>
      </dgm:t>
    </dgm:pt>
    <dgm:pt modelId="{7A22DF71-1584-4E76-BC3E-3CA9A28AA805}" type="parTrans" cxnId="{1466A1FC-C715-471F-9DD3-A6C743244B22}">
      <dgm:prSet/>
      <dgm:spPr/>
      <dgm:t>
        <a:bodyPr/>
        <a:lstStyle/>
        <a:p>
          <a:endParaRPr lang="en-US"/>
        </a:p>
      </dgm:t>
    </dgm:pt>
    <dgm:pt modelId="{3C8F332C-133B-4BBD-AE1C-E3759E8086BF}" type="sibTrans" cxnId="{1466A1FC-C715-471F-9DD3-A6C743244B22}">
      <dgm:prSet/>
      <dgm:spPr/>
      <dgm:t>
        <a:bodyPr/>
        <a:lstStyle/>
        <a:p>
          <a:endParaRPr lang="en-US"/>
        </a:p>
      </dgm:t>
    </dgm:pt>
    <dgm:pt modelId="{FA06DCD1-4F85-4CF5-989F-D8FC3DB9455A}">
      <dgm:prSet phldrT="[Text]" custT="1"/>
      <dgm:spPr/>
      <dgm:t>
        <a:bodyPr/>
        <a:lstStyle/>
        <a:p>
          <a:r>
            <a:rPr lang="vi-VN" sz="3200" b="1" smtClean="0">
              <a:latin typeface="+mj-lt"/>
            </a:rPr>
            <a:t>Gái quê 1936</a:t>
          </a:r>
          <a:endParaRPr lang="en-US" sz="3200" b="1">
            <a:latin typeface="+mj-lt"/>
          </a:endParaRPr>
        </a:p>
      </dgm:t>
    </dgm:pt>
    <dgm:pt modelId="{FDCE7650-7721-4FAF-8DAB-E25E56682B2D}" type="parTrans" cxnId="{2CC56EC9-B5D6-48B9-B2D0-A6CB1EF24AC0}">
      <dgm:prSet/>
      <dgm:spPr/>
      <dgm:t>
        <a:bodyPr/>
        <a:lstStyle/>
        <a:p>
          <a:endParaRPr lang="en-US"/>
        </a:p>
      </dgm:t>
    </dgm:pt>
    <dgm:pt modelId="{A53C477B-A09A-4E91-9591-80F71EFFE127}" type="sibTrans" cxnId="{2CC56EC9-B5D6-48B9-B2D0-A6CB1EF24AC0}">
      <dgm:prSet/>
      <dgm:spPr/>
      <dgm:t>
        <a:bodyPr/>
        <a:lstStyle/>
        <a:p>
          <a:endParaRPr lang="en-US"/>
        </a:p>
      </dgm:t>
    </dgm:pt>
    <dgm:pt modelId="{C3093789-7BD5-4362-A05B-1804B180EFA0}">
      <dgm:prSet phldrT="[Text]" custT="1"/>
      <dgm:spPr/>
      <dgm:t>
        <a:bodyPr/>
        <a:lstStyle/>
        <a:p>
          <a:r>
            <a:rPr lang="vi-VN" sz="3200" b="1" smtClean="0">
              <a:latin typeface="+mj-lt"/>
            </a:rPr>
            <a:t>Chơi giữa mùa trăng 1940</a:t>
          </a:r>
          <a:endParaRPr lang="en-US" sz="3200" b="1">
            <a:latin typeface="+mj-lt"/>
          </a:endParaRPr>
        </a:p>
      </dgm:t>
    </dgm:pt>
    <dgm:pt modelId="{41F56AC8-6407-41CA-843A-2A2B869CD257}" type="parTrans" cxnId="{566E1B8B-1E8C-45D6-8B4D-02F87C9A5329}">
      <dgm:prSet/>
      <dgm:spPr/>
      <dgm:t>
        <a:bodyPr/>
        <a:lstStyle/>
        <a:p>
          <a:endParaRPr lang="en-US"/>
        </a:p>
      </dgm:t>
    </dgm:pt>
    <dgm:pt modelId="{D773A07D-F975-43E1-BEA7-6D7E3ED006C1}" type="sibTrans" cxnId="{566E1B8B-1E8C-45D6-8B4D-02F87C9A5329}">
      <dgm:prSet/>
      <dgm:spPr/>
      <dgm:t>
        <a:bodyPr/>
        <a:lstStyle/>
        <a:p>
          <a:endParaRPr lang="en-US"/>
        </a:p>
      </dgm:t>
    </dgm:pt>
    <dgm:pt modelId="{EFC9D7DE-67BB-4A49-9FA4-BA1949C5C7BA}">
      <dgm:prSet phldrT="[Text]" custT="1"/>
      <dgm:spPr/>
      <dgm:t>
        <a:bodyPr/>
        <a:lstStyle/>
        <a:p>
          <a:r>
            <a:rPr lang="vi-VN" sz="3200" b="1" smtClean="0">
              <a:latin typeface="+mj-lt"/>
            </a:rPr>
            <a:t>Duyên kì ngộ 1939</a:t>
          </a:r>
          <a:endParaRPr lang="en-US" sz="3200" b="1">
            <a:latin typeface="+mj-lt"/>
          </a:endParaRPr>
        </a:p>
      </dgm:t>
    </dgm:pt>
    <dgm:pt modelId="{4E4DB044-3984-48CE-8727-BCC7C73103DE}" type="parTrans" cxnId="{2150C451-18EB-4031-8EFF-8187F781C95C}">
      <dgm:prSet/>
      <dgm:spPr/>
      <dgm:t>
        <a:bodyPr/>
        <a:lstStyle/>
        <a:p>
          <a:endParaRPr lang="en-US"/>
        </a:p>
      </dgm:t>
    </dgm:pt>
    <dgm:pt modelId="{B557EA61-C7EC-438A-A889-F59DFE3F0523}" type="sibTrans" cxnId="{2150C451-18EB-4031-8EFF-8187F781C95C}">
      <dgm:prSet/>
      <dgm:spPr/>
      <dgm:t>
        <a:bodyPr/>
        <a:lstStyle/>
        <a:p>
          <a:endParaRPr lang="en-US"/>
        </a:p>
      </dgm:t>
    </dgm:pt>
    <dgm:pt modelId="{67415CA9-15A2-4415-A5B7-D785EDBEAE4D}">
      <dgm:prSet phldrT="[Text]" custT="1"/>
      <dgm:spPr/>
      <dgm:t>
        <a:bodyPr/>
        <a:lstStyle/>
        <a:p>
          <a:r>
            <a:rPr lang="vi-VN" sz="3200" b="1" smtClean="0">
              <a:latin typeface="+mj-lt"/>
            </a:rPr>
            <a:t>Thơ điên 1938</a:t>
          </a:r>
          <a:endParaRPr lang="en-US" sz="3200" b="1">
            <a:latin typeface="+mj-lt"/>
          </a:endParaRPr>
        </a:p>
      </dgm:t>
    </dgm:pt>
    <dgm:pt modelId="{1C01BC73-F153-4C29-9061-92938C87C483}" type="parTrans" cxnId="{D69C0086-97E9-448A-AE7F-C63BD3F89490}">
      <dgm:prSet/>
      <dgm:spPr/>
      <dgm:t>
        <a:bodyPr/>
        <a:lstStyle/>
        <a:p>
          <a:endParaRPr lang="en-US"/>
        </a:p>
      </dgm:t>
    </dgm:pt>
    <dgm:pt modelId="{5A7AE6D3-2AC7-41E8-93B5-84469C3A0320}" type="sibTrans" cxnId="{D69C0086-97E9-448A-AE7F-C63BD3F89490}">
      <dgm:prSet/>
      <dgm:spPr/>
      <dgm:t>
        <a:bodyPr/>
        <a:lstStyle/>
        <a:p>
          <a:endParaRPr lang="en-US"/>
        </a:p>
      </dgm:t>
    </dgm:pt>
    <dgm:pt modelId="{8B278708-0B05-425B-B01C-FC236BEF5E57}" type="pres">
      <dgm:prSet presAssocID="{99BCF24E-C51F-4CFF-8AF7-414FE530E698}" presName="cycle" presStyleCnt="0">
        <dgm:presLayoutVars>
          <dgm:chMax val="1"/>
          <dgm:dir/>
          <dgm:animLvl val="ctr"/>
          <dgm:resizeHandles val="exact"/>
        </dgm:presLayoutVars>
      </dgm:prSet>
      <dgm:spPr/>
      <dgm:t>
        <a:bodyPr/>
        <a:lstStyle/>
        <a:p>
          <a:endParaRPr lang="en-US"/>
        </a:p>
      </dgm:t>
    </dgm:pt>
    <dgm:pt modelId="{CF7CAD46-C329-4C14-B563-39110C75F5BB}" type="pres">
      <dgm:prSet presAssocID="{F06BA77B-E3F9-4080-955C-6F60395C1A73}" presName="centerShape" presStyleLbl="node0" presStyleIdx="0" presStyleCnt="1"/>
      <dgm:spPr/>
      <dgm:t>
        <a:bodyPr/>
        <a:lstStyle/>
        <a:p>
          <a:endParaRPr lang="en-US"/>
        </a:p>
      </dgm:t>
    </dgm:pt>
    <dgm:pt modelId="{7548E409-01C7-463D-A199-6FE0BD681212}" type="pres">
      <dgm:prSet presAssocID="{FDCE7650-7721-4FAF-8DAB-E25E56682B2D}" presName="Name9" presStyleLbl="parChTrans1D2" presStyleIdx="0" presStyleCnt="4"/>
      <dgm:spPr/>
      <dgm:t>
        <a:bodyPr/>
        <a:lstStyle/>
        <a:p>
          <a:endParaRPr lang="en-US"/>
        </a:p>
      </dgm:t>
    </dgm:pt>
    <dgm:pt modelId="{E59AC7CE-10A1-4B92-80B2-551A32B9A993}" type="pres">
      <dgm:prSet presAssocID="{FDCE7650-7721-4FAF-8DAB-E25E56682B2D}" presName="connTx" presStyleLbl="parChTrans1D2" presStyleIdx="0" presStyleCnt="4"/>
      <dgm:spPr/>
      <dgm:t>
        <a:bodyPr/>
        <a:lstStyle/>
        <a:p>
          <a:endParaRPr lang="en-US"/>
        </a:p>
      </dgm:t>
    </dgm:pt>
    <dgm:pt modelId="{8CC03F66-3C21-46E3-ADCC-0E8658BB4F58}" type="pres">
      <dgm:prSet presAssocID="{FA06DCD1-4F85-4CF5-989F-D8FC3DB9455A}" presName="node" presStyleLbl="node1" presStyleIdx="0" presStyleCnt="4" custScaleX="204904">
        <dgm:presLayoutVars>
          <dgm:bulletEnabled val="1"/>
        </dgm:presLayoutVars>
      </dgm:prSet>
      <dgm:spPr/>
      <dgm:t>
        <a:bodyPr/>
        <a:lstStyle/>
        <a:p>
          <a:endParaRPr lang="en-US"/>
        </a:p>
      </dgm:t>
    </dgm:pt>
    <dgm:pt modelId="{0FDC24CA-2DD9-4285-A60A-6233570EA0EB}" type="pres">
      <dgm:prSet presAssocID="{41F56AC8-6407-41CA-843A-2A2B869CD257}" presName="Name9" presStyleLbl="parChTrans1D2" presStyleIdx="1" presStyleCnt="4"/>
      <dgm:spPr/>
      <dgm:t>
        <a:bodyPr/>
        <a:lstStyle/>
        <a:p>
          <a:endParaRPr lang="en-US"/>
        </a:p>
      </dgm:t>
    </dgm:pt>
    <dgm:pt modelId="{CA9BC383-E5C7-4D08-B928-D01C84CC5537}" type="pres">
      <dgm:prSet presAssocID="{41F56AC8-6407-41CA-843A-2A2B869CD257}" presName="connTx" presStyleLbl="parChTrans1D2" presStyleIdx="1" presStyleCnt="4"/>
      <dgm:spPr/>
      <dgm:t>
        <a:bodyPr/>
        <a:lstStyle/>
        <a:p>
          <a:endParaRPr lang="en-US"/>
        </a:p>
      </dgm:t>
    </dgm:pt>
    <dgm:pt modelId="{FA7AA05F-A1DC-48BD-A043-0B3E9D846C88}" type="pres">
      <dgm:prSet presAssocID="{C3093789-7BD5-4362-A05B-1804B180EFA0}" presName="node" presStyleLbl="node1" presStyleIdx="1" presStyleCnt="4" custScaleX="111806" custScaleY="194749" custRadScaleRad="96343">
        <dgm:presLayoutVars>
          <dgm:bulletEnabled val="1"/>
        </dgm:presLayoutVars>
      </dgm:prSet>
      <dgm:spPr/>
      <dgm:t>
        <a:bodyPr/>
        <a:lstStyle/>
        <a:p>
          <a:endParaRPr lang="en-US"/>
        </a:p>
      </dgm:t>
    </dgm:pt>
    <dgm:pt modelId="{D9BFB618-E085-42DB-B264-78CC5357429F}" type="pres">
      <dgm:prSet presAssocID="{4E4DB044-3984-48CE-8727-BCC7C73103DE}" presName="Name9" presStyleLbl="parChTrans1D2" presStyleIdx="2" presStyleCnt="4"/>
      <dgm:spPr/>
      <dgm:t>
        <a:bodyPr/>
        <a:lstStyle/>
        <a:p>
          <a:endParaRPr lang="en-US"/>
        </a:p>
      </dgm:t>
    </dgm:pt>
    <dgm:pt modelId="{230FE15F-A33A-432E-B131-FC71FD603B02}" type="pres">
      <dgm:prSet presAssocID="{4E4DB044-3984-48CE-8727-BCC7C73103DE}" presName="connTx" presStyleLbl="parChTrans1D2" presStyleIdx="2" presStyleCnt="4"/>
      <dgm:spPr/>
      <dgm:t>
        <a:bodyPr/>
        <a:lstStyle/>
        <a:p>
          <a:endParaRPr lang="en-US"/>
        </a:p>
      </dgm:t>
    </dgm:pt>
    <dgm:pt modelId="{F7A4F87C-0ADB-467B-8859-0050A2780230}" type="pres">
      <dgm:prSet presAssocID="{EFC9D7DE-67BB-4A49-9FA4-BA1949C5C7BA}" presName="node" presStyleLbl="node1" presStyleIdx="2" presStyleCnt="4" custScaleX="212885">
        <dgm:presLayoutVars>
          <dgm:bulletEnabled val="1"/>
        </dgm:presLayoutVars>
      </dgm:prSet>
      <dgm:spPr/>
      <dgm:t>
        <a:bodyPr/>
        <a:lstStyle/>
        <a:p>
          <a:endParaRPr lang="en-US"/>
        </a:p>
      </dgm:t>
    </dgm:pt>
    <dgm:pt modelId="{8882BB37-7635-4CB3-B807-34A8147F494A}" type="pres">
      <dgm:prSet presAssocID="{1C01BC73-F153-4C29-9061-92938C87C483}" presName="Name9" presStyleLbl="parChTrans1D2" presStyleIdx="3" presStyleCnt="4"/>
      <dgm:spPr/>
      <dgm:t>
        <a:bodyPr/>
        <a:lstStyle/>
        <a:p>
          <a:endParaRPr lang="en-US"/>
        </a:p>
      </dgm:t>
    </dgm:pt>
    <dgm:pt modelId="{6682BEE9-5309-4EAB-A5AD-D18B75154DB4}" type="pres">
      <dgm:prSet presAssocID="{1C01BC73-F153-4C29-9061-92938C87C483}" presName="connTx" presStyleLbl="parChTrans1D2" presStyleIdx="3" presStyleCnt="4"/>
      <dgm:spPr/>
      <dgm:t>
        <a:bodyPr/>
        <a:lstStyle/>
        <a:p>
          <a:endParaRPr lang="en-US"/>
        </a:p>
      </dgm:t>
    </dgm:pt>
    <dgm:pt modelId="{627A318F-F2B9-4E07-BD27-ED259AB5345B}" type="pres">
      <dgm:prSet presAssocID="{67415CA9-15A2-4415-A5B7-D785EDBEAE4D}" presName="node" presStyleLbl="node1" presStyleIdx="3" presStyleCnt="4" custScaleX="116301" custScaleY="189951">
        <dgm:presLayoutVars>
          <dgm:bulletEnabled val="1"/>
        </dgm:presLayoutVars>
      </dgm:prSet>
      <dgm:spPr/>
      <dgm:t>
        <a:bodyPr/>
        <a:lstStyle/>
        <a:p>
          <a:endParaRPr lang="en-US"/>
        </a:p>
      </dgm:t>
    </dgm:pt>
  </dgm:ptLst>
  <dgm:cxnLst>
    <dgm:cxn modelId="{ED77AFFA-0CF3-49A7-99E7-6BE206FCA84E}" type="presOf" srcId="{67415CA9-15A2-4415-A5B7-D785EDBEAE4D}" destId="{627A318F-F2B9-4E07-BD27-ED259AB5345B}" srcOrd="0" destOrd="0" presId="urn:microsoft.com/office/officeart/2005/8/layout/radial1"/>
    <dgm:cxn modelId="{0CE5CF0D-F445-4A63-81DE-C50BEABAE894}" type="presOf" srcId="{1C01BC73-F153-4C29-9061-92938C87C483}" destId="{8882BB37-7635-4CB3-B807-34A8147F494A}" srcOrd="0" destOrd="0" presId="urn:microsoft.com/office/officeart/2005/8/layout/radial1"/>
    <dgm:cxn modelId="{EAEF1117-1089-433C-966F-5EE50500C557}" type="presOf" srcId="{FA06DCD1-4F85-4CF5-989F-D8FC3DB9455A}" destId="{8CC03F66-3C21-46E3-ADCC-0E8658BB4F58}" srcOrd="0" destOrd="0" presId="urn:microsoft.com/office/officeart/2005/8/layout/radial1"/>
    <dgm:cxn modelId="{1466A1FC-C715-471F-9DD3-A6C743244B22}" srcId="{99BCF24E-C51F-4CFF-8AF7-414FE530E698}" destId="{F06BA77B-E3F9-4080-955C-6F60395C1A73}" srcOrd="0" destOrd="0" parTransId="{7A22DF71-1584-4E76-BC3E-3CA9A28AA805}" sibTransId="{3C8F332C-133B-4BBD-AE1C-E3759E8086BF}"/>
    <dgm:cxn modelId="{0C6B8DC5-C883-4ABD-BF47-3DAE9BFF5FA4}" type="presOf" srcId="{1C01BC73-F153-4C29-9061-92938C87C483}" destId="{6682BEE9-5309-4EAB-A5AD-D18B75154DB4}" srcOrd="1" destOrd="0" presId="urn:microsoft.com/office/officeart/2005/8/layout/radial1"/>
    <dgm:cxn modelId="{566E1B8B-1E8C-45D6-8B4D-02F87C9A5329}" srcId="{F06BA77B-E3F9-4080-955C-6F60395C1A73}" destId="{C3093789-7BD5-4362-A05B-1804B180EFA0}" srcOrd="1" destOrd="0" parTransId="{41F56AC8-6407-41CA-843A-2A2B869CD257}" sibTransId="{D773A07D-F975-43E1-BEA7-6D7E3ED006C1}"/>
    <dgm:cxn modelId="{5A895753-FBB7-4EAC-B53E-FDCC818EC203}" type="presOf" srcId="{99BCF24E-C51F-4CFF-8AF7-414FE530E698}" destId="{8B278708-0B05-425B-B01C-FC236BEF5E57}" srcOrd="0" destOrd="0" presId="urn:microsoft.com/office/officeart/2005/8/layout/radial1"/>
    <dgm:cxn modelId="{8E4621D7-0F7F-42C0-9ECC-BCEDBEAFEC9D}" type="presOf" srcId="{4E4DB044-3984-48CE-8727-BCC7C73103DE}" destId="{D9BFB618-E085-42DB-B264-78CC5357429F}" srcOrd="0" destOrd="0" presId="urn:microsoft.com/office/officeart/2005/8/layout/radial1"/>
    <dgm:cxn modelId="{5463683E-FAB0-4555-B8F4-F95B103791C6}" type="presOf" srcId="{FDCE7650-7721-4FAF-8DAB-E25E56682B2D}" destId="{7548E409-01C7-463D-A199-6FE0BD681212}" srcOrd="0" destOrd="0" presId="urn:microsoft.com/office/officeart/2005/8/layout/radial1"/>
    <dgm:cxn modelId="{D69C0086-97E9-448A-AE7F-C63BD3F89490}" srcId="{F06BA77B-E3F9-4080-955C-6F60395C1A73}" destId="{67415CA9-15A2-4415-A5B7-D785EDBEAE4D}" srcOrd="3" destOrd="0" parTransId="{1C01BC73-F153-4C29-9061-92938C87C483}" sibTransId="{5A7AE6D3-2AC7-41E8-93B5-84469C3A0320}"/>
    <dgm:cxn modelId="{6EFEA96F-DB8F-488B-BA64-C9C8358B16BB}" type="presOf" srcId="{4E4DB044-3984-48CE-8727-BCC7C73103DE}" destId="{230FE15F-A33A-432E-B131-FC71FD603B02}" srcOrd="1" destOrd="0" presId="urn:microsoft.com/office/officeart/2005/8/layout/radial1"/>
    <dgm:cxn modelId="{2150C451-18EB-4031-8EFF-8187F781C95C}" srcId="{F06BA77B-E3F9-4080-955C-6F60395C1A73}" destId="{EFC9D7DE-67BB-4A49-9FA4-BA1949C5C7BA}" srcOrd="2" destOrd="0" parTransId="{4E4DB044-3984-48CE-8727-BCC7C73103DE}" sibTransId="{B557EA61-C7EC-438A-A889-F59DFE3F0523}"/>
    <dgm:cxn modelId="{B26DCB9B-B038-4C31-92FE-1985D40BC993}" type="presOf" srcId="{FDCE7650-7721-4FAF-8DAB-E25E56682B2D}" destId="{E59AC7CE-10A1-4B92-80B2-551A32B9A993}" srcOrd="1" destOrd="0" presId="urn:microsoft.com/office/officeart/2005/8/layout/radial1"/>
    <dgm:cxn modelId="{4CE34C37-C88D-43AC-80A2-FBD827A44A81}" type="presOf" srcId="{F06BA77B-E3F9-4080-955C-6F60395C1A73}" destId="{CF7CAD46-C329-4C14-B563-39110C75F5BB}" srcOrd="0" destOrd="0" presId="urn:microsoft.com/office/officeart/2005/8/layout/radial1"/>
    <dgm:cxn modelId="{9E8FF326-5486-4775-B548-D80B30A91584}" type="presOf" srcId="{C3093789-7BD5-4362-A05B-1804B180EFA0}" destId="{FA7AA05F-A1DC-48BD-A043-0B3E9D846C88}" srcOrd="0" destOrd="0" presId="urn:microsoft.com/office/officeart/2005/8/layout/radial1"/>
    <dgm:cxn modelId="{4885437E-6157-4677-B4EA-1D2E64B2D25B}" type="presOf" srcId="{41F56AC8-6407-41CA-843A-2A2B869CD257}" destId="{CA9BC383-E5C7-4D08-B928-D01C84CC5537}" srcOrd="1" destOrd="0" presId="urn:microsoft.com/office/officeart/2005/8/layout/radial1"/>
    <dgm:cxn modelId="{CC35E633-8137-41B0-89E2-56BF3D297EBC}" type="presOf" srcId="{41F56AC8-6407-41CA-843A-2A2B869CD257}" destId="{0FDC24CA-2DD9-4285-A60A-6233570EA0EB}" srcOrd="0" destOrd="0" presId="urn:microsoft.com/office/officeart/2005/8/layout/radial1"/>
    <dgm:cxn modelId="{2CC56EC9-B5D6-48B9-B2D0-A6CB1EF24AC0}" srcId="{F06BA77B-E3F9-4080-955C-6F60395C1A73}" destId="{FA06DCD1-4F85-4CF5-989F-D8FC3DB9455A}" srcOrd="0" destOrd="0" parTransId="{FDCE7650-7721-4FAF-8DAB-E25E56682B2D}" sibTransId="{A53C477B-A09A-4E91-9591-80F71EFFE127}"/>
    <dgm:cxn modelId="{79E37BAD-030B-40DD-922E-C57798A4A6C7}" type="presOf" srcId="{EFC9D7DE-67BB-4A49-9FA4-BA1949C5C7BA}" destId="{F7A4F87C-0ADB-467B-8859-0050A2780230}" srcOrd="0" destOrd="0" presId="urn:microsoft.com/office/officeart/2005/8/layout/radial1"/>
    <dgm:cxn modelId="{6EE45C45-24EB-4FA7-B2BC-A98D923EBD3B}" type="presParOf" srcId="{8B278708-0B05-425B-B01C-FC236BEF5E57}" destId="{CF7CAD46-C329-4C14-B563-39110C75F5BB}" srcOrd="0" destOrd="0" presId="urn:microsoft.com/office/officeart/2005/8/layout/radial1"/>
    <dgm:cxn modelId="{3ED80701-EF05-43E0-875D-02D9AFA7407C}" type="presParOf" srcId="{8B278708-0B05-425B-B01C-FC236BEF5E57}" destId="{7548E409-01C7-463D-A199-6FE0BD681212}" srcOrd="1" destOrd="0" presId="urn:microsoft.com/office/officeart/2005/8/layout/radial1"/>
    <dgm:cxn modelId="{D5AFE779-0358-4171-B843-C3F9840F78B7}" type="presParOf" srcId="{7548E409-01C7-463D-A199-6FE0BD681212}" destId="{E59AC7CE-10A1-4B92-80B2-551A32B9A993}" srcOrd="0" destOrd="0" presId="urn:microsoft.com/office/officeart/2005/8/layout/radial1"/>
    <dgm:cxn modelId="{D237292A-7E33-4746-BA25-1F68B0DE797D}" type="presParOf" srcId="{8B278708-0B05-425B-B01C-FC236BEF5E57}" destId="{8CC03F66-3C21-46E3-ADCC-0E8658BB4F58}" srcOrd="2" destOrd="0" presId="urn:microsoft.com/office/officeart/2005/8/layout/radial1"/>
    <dgm:cxn modelId="{B60A37C6-C0E9-4C4B-AEFC-462B04ADB671}" type="presParOf" srcId="{8B278708-0B05-425B-B01C-FC236BEF5E57}" destId="{0FDC24CA-2DD9-4285-A60A-6233570EA0EB}" srcOrd="3" destOrd="0" presId="urn:microsoft.com/office/officeart/2005/8/layout/radial1"/>
    <dgm:cxn modelId="{D20BCCA4-FF67-4600-B818-6B149D626C4C}" type="presParOf" srcId="{0FDC24CA-2DD9-4285-A60A-6233570EA0EB}" destId="{CA9BC383-E5C7-4D08-B928-D01C84CC5537}" srcOrd="0" destOrd="0" presId="urn:microsoft.com/office/officeart/2005/8/layout/radial1"/>
    <dgm:cxn modelId="{3087F704-9FE0-44BF-B43A-4186BB888458}" type="presParOf" srcId="{8B278708-0B05-425B-B01C-FC236BEF5E57}" destId="{FA7AA05F-A1DC-48BD-A043-0B3E9D846C88}" srcOrd="4" destOrd="0" presId="urn:microsoft.com/office/officeart/2005/8/layout/radial1"/>
    <dgm:cxn modelId="{31DD10A9-D4C3-453D-9652-C430C00DBFA0}" type="presParOf" srcId="{8B278708-0B05-425B-B01C-FC236BEF5E57}" destId="{D9BFB618-E085-42DB-B264-78CC5357429F}" srcOrd="5" destOrd="0" presId="urn:microsoft.com/office/officeart/2005/8/layout/radial1"/>
    <dgm:cxn modelId="{BE86F220-8160-433B-8DD6-A4ECE50564EF}" type="presParOf" srcId="{D9BFB618-E085-42DB-B264-78CC5357429F}" destId="{230FE15F-A33A-432E-B131-FC71FD603B02}" srcOrd="0" destOrd="0" presId="urn:microsoft.com/office/officeart/2005/8/layout/radial1"/>
    <dgm:cxn modelId="{D941DECA-06BF-4ED1-BCBC-CD080D4BACE6}" type="presParOf" srcId="{8B278708-0B05-425B-B01C-FC236BEF5E57}" destId="{F7A4F87C-0ADB-467B-8859-0050A2780230}" srcOrd="6" destOrd="0" presId="urn:microsoft.com/office/officeart/2005/8/layout/radial1"/>
    <dgm:cxn modelId="{31C18338-D219-4206-A197-80C3A58834D7}" type="presParOf" srcId="{8B278708-0B05-425B-B01C-FC236BEF5E57}" destId="{8882BB37-7635-4CB3-B807-34A8147F494A}" srcOrd="7" destOrd="0" presId="urn:microsoft.com/office/officeart/2005/8/layout/radial1"/>
    <dgm:cxn modelId="{44AE8100-EE99-48E4-8C2E-1892C100A3D1}" type="presParOf" srcId="{8882BB37-7635-4CB3-B807-34A8147F494A}" destId="{6682BEE9-5309-4EAB-A5AD-D18B75154DB4}" srcOrd="0" destOrd="0" presId="urn:microsoft.com/office/officeart/2005/8/layout/radial1"/>
    <dgm:cxn modelId="{D1F0CF31-782C-4DFB-952C-B4D68F2A167C}" type="presParOf" srcId="{8B278708-0B05-425B-B01C-FC236BEF5E57}" destId="{627A318F-F2B9-4E07-BD27-ED259AB5345B}"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7CAD46-C329-4C14-B563-39110C75F5BB}">
      <dsp:nvSpPr>
        <dsp:cNvPr id="0" name=""/>
        <dsp:cNvSpPr/>
      </dsp:nvSpPr>
      <dsp:spPr>
        <a:xfrm>
          <a:off x="4850598" y="1675957"/>
          <a:ext cx="1272621" cy="1272621"/>
        </a:xfrm>
        <a:prstGeom prst="ellipse">
          <a:avLst/>
        </a:prstGeom>
        <a:solidFill>
          <a:srgbClr val="6600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vi-VN" sz="3100" kern="1200" smtClean="0"/>
            <a:t>HMT</a:t>
          </a:r>
          <a:endParaRPr lang="en-US" sz="3100" kern="1200"/>
        </a:p>
      </dsp:txBody>
      <dsp:txXfrm>
        <a:off x="5036969" y="1862328"/>
        <a:ext cx="899879" cy="899879"/>
      </dsp:txXfrm>
    </dsp:sp>
    <dsp:sp modelId="{7548E409-01C7-463D-A199-6FE0BD681212}">
      <dsp:nvSpPr>
        <dsp:cNvPr id="0" name=""/>
        <dsp:cNvSpPr/>
      </dsp:nvSpPr>
      <dsp:spPr>
        <a:xfrm rot="16200000">
          <a:off x="5294663" y="1473246"/>
          <a:ext cx="384491" cy="20928"/>
        </a:xfrm>
        <a:custGeom>
          <a:avLst/>
          <a:gdLst/>
          <a:ahLst/>
          <a:cxnLst/>
          <a:rect l="0" t="0" r="0" b="0"/>
          <a:pathLst>
            <a:path>
              <a:moveTo>
                <a:pt x="0" y="10464"/>
              </a:moveTo>
              <a:lnTo>
                <a:pt x="384491" y="104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77296" y="1474099"/>
        <a:ext cx="19224" cy="19224"/>
      </dsp:txXfrm>
    </dsp:sp>
    <dsp:sp modelId="{8CC03F66-3C21-46E3-ADCC-0E8658BB4F58}">
      <dsp:nvSpPr>
        <dsp:cNvPr id="0" name=""/>
        <dsp:cNvSpPr/>
      </dsp:nvSpPr>
      <dsp:spPr>
        <a:xfrm>
          <a:off x="4183082" y="18843"/>
          <a:ext cx="2607653" cy="127262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b="1" kern="1200" smtClean="0">
              <a:latin typeface="+mj-lt"/>
            </a:rPr>
            <a:t>Gái quê 1936</a:t>
          </a:r>
          <a:endParaRPr lang="en-US" sz="3200" b="1" kern="1200">
            <a:latin typeface="+mj-lt"/>
          </a:endParaRPr>
        </a:p>
      </dsp:txBody>
      <dsp:txXfrm>
        <a:off x="4564964" y="205214"/>
        <a:ext cx="1843889" cy="899879"/>
      </dsp:txXfrm>
    </dsp:sp>
    <dsp:sp modelId="{0FDC24CA-2DD9-4285-A60A-6233570EA0EB}">
      <dsp:nvSpPr>
        <dsp:cNvPr id="0" name=""/>
        <dsp:cNvSpPr/>
      </dsp:nvSpPr>
      <dsp:spPr>
        <a:xfrm>
          <a:off x="6123220" y="2301803"/>
          <a:ext cx="248767" cy="20928"/>
        </a:xfrm>
        <a:custGeom>
          <a:avLst/>
          <a:gdLst/>
          <a:ahLst/>
          <a:cxnLst/>
          <a:rect l="0" t="0" r="0" b="0"/>
          <a:pathLst>
            <a:path>
              <a:moveTo>
                <a:pt x="0" y="10464"/>
              </a:moveTo>
              <a:lnTo>
                <a:pt x="248767" y="104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241384" y="2306048"/>
        <a:ext cx="12438" cy="12438"/>
      </dsp:txXfrm>
    </dsp:sp>
    <dsp:sp modelId="{FA7AA05F-A1DC-48BD-A043-0B3E9D846C88}">
      <dsp:nvSpPr>
        <dsp:cNvPr id="0" name=""/>
        <dsp:cNvSpPr/>
      </dsp:nvSpPr>
      <dsp:spPr>
        <a:xfrm>
          <a:off x="6371987" y="1073058"/>
          <a:ext cx="1422867" cy="247841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b="1" kern="1200" smtClean="0">
              <a:latin typeface="+mj-lt"/>
            </a:rPr>
            <a:t>Chơi giữa mùa trăng 1940</a:t>
          </a:r>
          <a:endParaRPr lang="en-US" sz="3200" b="1" kern="1200">
            <a:latin typeface="+mj-lt"/>
          </a:endParaRPr>
        </a:p>
      </dsp:txBody>
      <dsp:txXfrm>
        <a:off x="6580361" y="1436014"/>
        <a:ext cx="1006119" cy="1752506"/>
      </dsp:txXfrm>
    </dsp:sp>
    <dsp:sp modelId="{D9BFB618-E085-42DB-B264-78CC5357429F}">
      <dsp:nvSpPr>
        <dsp:cNvPr id="0" name=""/>
        <dsp:cNvSpPr/>
      </dsp:nvSpPr>
      <dsp:spPr>
        <a:xfrm rot="5400000">
          <a:off x="5294663" y="3130360"/>
          <a:ext cx="384491" cy="20928"/>
        </a:xfrm>
        <a:custGeom>
          <a:avLst/>
          <a:gdLst/>
          <a:ahLst/>
          <a:cxnLst/>
          <a:rect l="0" t="0" r="0" b="0"/>
          <a:pathLst>
            <a:path>
              <a:moveTo>
                <a:pt x="0" y="10464"/>
              </a:moveTo>
              <a:lnTo>
                <a:pt x="384491" y="104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77296" y="3131212"/>
        <a:ext cx="19224" cy="19224"/>
      </dsp:txXfrm>
    </dsp:sp>
    <dsp:sp modelId="{F7A4F87C-0ADB-467B-8859-0050A2780230}">
      <dsp:nvSpPr>
        <dsp:cNvPr id="0" name=""/>
        <dsp:cNvSpPr/>
      </dsp:nvSpPr>
      <dsp:spPr>
        <a:xfrm>
          <a:off x="4132298" y="3333070"/>
          <a:ext cx="2709221" cy="1272621"/>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b="1" kern="1200" smtClean="0">
              <a:latin typeface="+mj-lt"/>
            </a:rPr>
            <a:t>Duyên kì ngộ 1939</a:t>
          </a:r>
          <a:endParaRPr lang="en-US" sz="3200" b="1" kern="1200">
            <a:latin typeface="+mj-lt"/>
          </a:endParaRPr>
        </a:p>
      </dsp:txBody>
      <dsp:txXfrm>
        <a:off x="4529054" y="3519441"/>
        <a:ext cx="1915709" cy="899879"/>
      </dsp:txXfrm>
    </dsp:sp>
    <dsp:sp modelId="{8882BB37-7635-4CB3-B807-34A8147F494A}">
      <dsp:nvSpPr>
        <dsp:cNvPr id="0" name=""/>
        <dsp:cNvSpPr/>
      </dsp:nvSpPr>
      <dsp:spPr>
        <a:xfrm rot="10800000">
          <a:off x="4569831" y="2301803"/>
          <a:ext cx="280766" cy="20928"/>
        </a:xfrm>
        <a:custGeom>
          <a:avLst/>
          <a:gdLst/>
          <a:ahLst/>
          <a:cxnLst/>
          <a:rect l="0" t="0" r="0" b="0"/>
          <a:pathLst>
            <a:path>
              <a:moveTo>
                <a:pt x="0" y="10464"/>
              </a:moveTo>
              <a:lnTo>
                <a:pt x="280766" y="104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703195" y="2305248"/>
        <a:ext cx="14038" cy="14038"/>
      </dsp:txXfrm>
    </dsp:sp>
    <dsp:sp modelId="{627A318F-F2B9-4E07-BD27-ED259AB5345B}">
      <dsp:nvSpPr>
        <dsp:cNvPr id="0" name=""/>
        <dsp:cNvSpPr/>
      </dsp:nvSpPr>
      <dsp:spPr>
        <a:xfrm>
          <a:off x="3089759" y="1103589"/>
          <a:ext cx="1480071" cy="241735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vi-VN" sz="3200" b="1" kern="1200" smtClean="0">
              <a:latin typeface="+mj-lt"/>
            </a:rPr>
            <a:t>Thơ điên 1938</a:t>
          </a:r>
          <a:endParaRPr lang="en-US" sz="3200" b="1" kern="1200">
            <a:latin typeface="+mj-lt"/>
          </a:endParaRPr>
        </a:p>
      </dsp:txBody>
      <dsp:txXfrm>
        <a:off x="3306510" y="1457603"/>
        <a:ext cx="1046569" cy="170932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DE5DBD-B2B8-442F-9EBF-3D1C347F55F5}" type="datetimeFigureOut">
              <a:rPr lang="en-US" smtClean="0"/>
              <a:pPr/>
              <a:t>4/7/2024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BA3170-9CD7-405C-BC8D-46713CA0ED92}" type="slidenum">
              <a:rPr lang="en-US" smtClean="0"/>
              <a:pPr/>
              <a:t>‹#›</a:t>
            </a:fld>
            <a:endParaRPr lang="en-US"/>
          </a:p>
        </p:txBody>
      </p:sp>
    </p:spTree>
    <p:extLst>
      <p:ext uri="{BB962C8B-B14F-4D97-AF65-F5344CB8AC3E}">
        <p14:creationId xmlns:p14="http://schemas.microsoft.com/office/powerpoint/2010/main" val="58504060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475734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 name="Freeform 303"/>
          <p:cNvSpPr>
            <a:spLocks/>
          </p:cNvSpPr>
          <p:nvPr/>
        </p:nvSpPr>
        <p:spPr bwMode="gray">
          <a:xfrm>
            <a:off x="0" y="4038600"/>
            <a:ext cx="11694584" cy="2833688"/>
          </a:xfrm>
          <a:custGeom>
            <a:avLst/>
            <a:gdLst>
              <a:gd name="T0" fmla="*/ 0 w 5511"/>
              <a:gd name="T1" fmla="*/ 2147483647 h 1785"/>
              <a:gd name="T2" fmla="*/ 2147483647 w 5511"/>
              <a:gd name="T3" fmla="*/ 2147483647 h 1785"/>
              <a:gd name="T4" fmla="*/ 2147483647 w 5511"/>
              <a:gd name="T5" fmla="*/ 0 h 1785"/>
              <a:gd name="T6" fmla="*/ 2147483647 w 5511"/>
              <a:gd name="T7" fmla="*/ 2147483647 h 1785"/>
              <a:gd name="T8" fmla="*/ 0 w 5511"/>
              <a:gd name="T9" fmla="*/ 2147483647 h 17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11" h="1785">
                <a:moveTo>
                  <a:pt x="0" y="1776"/>
                </a:moveTo>
                <a:lnTo>
                  <a:pt x="1829" y="3"/>
                </a:lnTo>
                <a:lnTo>
                  <a:pt x="4752" y="0"/>
                </a:lnTo>
                <a:lnTo>
                  <a:pt x="5511" y="1785"/>
                </a:lnTo>
                <a:lnTo>
                  <a:pt x="0" y="1776"/>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5" name="Freeform 298"/>
          <p:cNvSpPr>
            <a:spLocks/>
          </p:cNvSpPr>
          <p:nvPr/>
        </p:nvSpPr>
        <p:spPr bwMode="gray">
          <a:xfrm>
            <a:off x="1" y="-9524"/>
            <a:ext cx="1593851" cy="971551"/>
          </a:xfrm>
          <a:custGeom>
            <a:avLst/>
            <a:gdLst>
              <a:gd name="T0" fmla="*/ 0 w 753"/>
              <a:gd name="T1" fmla="*/ 2147483647 h 612"/>
              <a:gd name="T2" fmla="*/ 2147483647 w 753"/>
              <a:gd name="T3" fmla="*/ 2147483647 h 612"/>
              <a:gd name="T4" fmla="*/ 2147483647 w 753"/>
              <a:gd name="T5" fmla="*/ 0 h 612"/>
              <a:gd name="T6" fmla="*/ 0 w 753"/>
              <a:gd name="T7" fmla="*/ 2147483647 h 612"/>
              <a:gd name="T8" fmla="*/ 0 w 753"/>
              <a:gd name="T9" fmla="*/ 2147483647 h 6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3" h="612">
                <a:moveTo>
                  <a:pt x="0" y="612"/>
                </a:moveTo>
                <a:lnTo>
                  <a:pt x="753" y="441"/>
                </a:lnTo>
                <a:lnTo>
                  <a:pt x="629" y="0"/>
                </a:lnTo>
                <a:lnTo>
                  <a:pt x="0" y="6"/>
                </a:lnTo>
                <a:lnTo>
                  <a:pt x="0" y="612"/>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6" name="Freeform 300"/>
          <p:cNvSpPr>
            <a:spLocks/>
          </p:cNvSpPr>
          <p:nvPr/>
        </p:nvSpPr>
        <p:spPr bwMode="ltGray">
          <a:xfrm>
            <a:off x="3" y="804913"/>
            <a:ext cx="1714500" cy="738187"/>
          </a:xfrm>
          <a:custGeom>
            <a:avLst/>
            <a:gdLst>
              <a:gd name="T0" fmla="*/ 0 w 810"/>
              <a:gd name="T1" fmla="*/ 2147483647 h 465"/>
              <a:gd name="T2" fmla="*/ 2147483647 w 810"/>
              <a:gd name="T3" fmla="*/ 2147483647 h 465"/>
              <a:gd name="T4" fmla="*/ 2147483647 w 810"/>
              <a:gd name="T5" fmla="*/ 0 h 465"/>
              <a:gd name="T6" fmla="*/ 0 w 810"/>
              <a:gd name="T7" fmla="*/ 2147483647 h 465"/>
              <a:gd name="T8" fmla="*/ 0 w 810"/>
              <a:gd name="T9" fmla="*/ 2147483647 h 4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0" h="465">
                <a:moveTo>
                  <a:pt x="0" y="465"/>
                </a:moveTo>
                <a:lnTo>
                  <a:pt x="810" y="141"/>
                </a:lnTo>
                <a:lnTo>
                  <a:pt x="774" y="0"/>
                </a:lnTo>
                <a:lnTo>
                  <a:pt x="0" y="173"/>
                </a:lnTo>
                <a:lnTo>
                  <a:pt x="0" y="465"/>
                </a:lnTo>
                <a:close/>
              </a:path>
            </a:pathLst>
          </a:cu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7" name="Freeform 301"/>
          <p:cNvSpPr>
            <a:spLocks/>
          </p:cNvSpPr>
          <p:nvPr/>
        </p:nvSpPr>
        <p:spPr bwMode="gray">
          <a:xfrm>
            <a:off x="10033000" y="4033889"/>
            <a:ext cx="2159000" cy="2071687"/>
          </a:xfrm>
          <a:custGeom>
            <a:avLst/>
            <a:gdLst>
              <a:gd name="T0" fmla="*/ 0 w 1020"/>
              <a:gd name="T1" fmla="*/ 0 h 1305"/>
              <a:gd name="T2" fmla="*/ 2147483647 w 1020"/>
              <a:gd name="T3" fmla="*/ 2147483647 h 1305"/>
              <a:gd name="T4" fmla="*/ 2147483647 w 1020"/>
              <a:gd name="T5" fmla="*/ 2147483647 h 1305"/>
              <a:gd name="T6" fmla="*/ 2147483647 w 1020"/>
              <a:gd name="T7" fmla="*/ 0 h 1305"/>
              <a:gd name="T8" fmla="*/ 0 w 1020"/>
              <a:gd name="T9" fmla="*/ 0 h 1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0" h="1305">
                <a:moveTo>
                  <a:pt x="0" y="0"/>
                </a:moveTo>
                <a:lnTo>
                  <a:pt x="567" y="1305"/>
                </a:lnTo>
                <a:lnTo>
                  <a:pt x="1020" y="1164"/>
                </a:lnTo>
                <a:lnTo>
                  <a:pt x="1020" y="0"/>
                </a:lnTo>
                <a:lnTo>
                  <a:pt x="0" y="0"/>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8" name="Freeform 302"/>
          <p:cNvSpPr>
            <a:spLocks/>
          </p:cNvSpPr>
          <p:nvPr/>
        </p:nvSpPr>
        <p:spPr bwMode="gray">
          <a:xfrm>
            <a:off x="11283985" y="6000751"/>
            <a:ext cx="908049" cy="865188"/>
          </a:xfrm>
          <a:custGeom>
            <a:avLst/>
            <a:gdLst>
              <a:gd name="T0" fmla="*/ 2147483647 w 429"/>
              <a:gd name="T1" fmla="*/ 0 h 542"/>
              <a:gd name="T2" fmla="*/ 0 w 429"/>
              <a:gd name="T3" fmla="*/ 2147483647 h 542"/>
              <a:gd name="T4" fmla="*/ 2147483647 w 429"/>
              <a:gd name="T5" fmla="*/ 2147483647 h 542"/>
              <a:gd name="T6" fmla="*/ 2147483647 w 429"/>
              <a:gd name="T7" fmla="*/ 2147483647 h 542"/>
              <a:gd name="T8" fmla="*/ 2147483647 w 429"/>
              <a:gd name="T9" fmla="*/ 0 h 5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9" h="542">
                <a:moveTo>
                  <a:pt x="429" y="0"/>
                </a:moveTo>
                <a:lnTo>
                  <a:pt x="0" y="129"/>
                </a:lnTo>
                <a:lnTo>
                  <a:pt x="180" y="542"/>
                </a:lnTo>
                <a:lnTo>
                  <a:pt x="429" y="540"/>
                </a:lnTo>
                <a:lnTo>
                  <a:pt x="429"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9" name="Text Box 14"/>
          <p:cNvSpPr txBox="1">
            <a:spLocks noChangeArrowheads="1"/>
          </p:cNvSpPr>
          <p:nvPr/>
        </p:nvSpPr>
        <p:spPr bwMode="gray">
          <a:xfrm>
            <a:off x="10642600" y="6407150"/>
            <a:ext cx="1422400" cy="4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100" b="0" i="1" smtClean="0">
                <a:solidFill>
                  <a:srgbClr val="D7181F"/>
                </a:solidFill>
                <a:latin typeface="Arial Black" pitchFamily="34" charset="0"/>
              </a:rPr>
              <a:t>LOGO</a:t>
            </a:r>
          </a:p>
        </p:txBody>
      </p:sp>
      <p:sp>
        <p:nvSpPr>
          <p:cNvPr id="10" name="Rectangle 304" descr="01"/>
          <p:cNvSpPr>
            <a:spLocks noChangeArrowheads="1"/>
          </p:cNvSpPr>
          <p:nvPr/>
        </p:nvSpPr>
        <p:spPr bwMode="gray">
          <a:xfrm>
            <a:off x="34" y="1801813"/>
            <a:ext cx="3867151" cy="2246312"/>
          </a:xfrm>
          <a:prstGeom prst="rect">
            <a:avLst/>
          </a:prstGeom>
          <a:blipFill dpi="0" rotWithShape="1">
            <a:blip r:embed="rId2"/>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fontAlgn="base">
              <a:spcBef>
                <a:spcPct val="0"/>
              </a:spcBef>
              <a:spcAft>
                <a:spcPct val="0"/>
              </a:spcAft>
            </a:pPr>
            <a:endParaRPr lang="en-US" smtClean="0">
              <a:solidFill>
                <a:srgbClr val="000000"/>
              </a:solidFill>
              <a:cs typeface="Arial" charset="0"/>
            </a:endParaRPr>
          </a:p>
        </p:txBody>
      </p:sp>
      <p:sp>
        <p:nvSpPr>
          <p:cNvPr id="11" name="Rectangle 305"/>
          <p:cNvSpPr>
            <a:spLocks noChangeArrowheads="1"/>
          </p:cNvSpPr>
          <p:nvPr/>
        </p:nvSpPr>
        <p:spPr bwMode="gray">
          <a:xfrm>
            <a:off x="3860800" y="1797100"/>
            <a:ext cx="8348133" cy="2251075"/>
          </a:xfrm>
          <a:prstGeom prst="rect">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fontAlgn="base">
              <a:spcBef>
                <a:spcPct val="0"/>
              </a:spcBef>
              <a:spcAft>
                <a:spcPct val="0"/>
              </a:spcAft>
            </a:pPr>
            <a:endParaRPr lang="en-US" smtClean="0">
              <a:solidFill>
                <a:srgbClr val="000000"/>
              </a:solidFill>
              <a:cs typeface="Arial" charset="0"/>
            </a:endParaRPr>
          </a:p>
        </p:txBody>
      </p:sp>
      <p:pic>
        <p:nvPicPr>
          <p:cNvPr id="12" name="Picture 306"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7602" y="4143375"/>
            <a:ext cx="2984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296"/>
          <p:cNvSpPr>
            <a:spLocks/>
          </p:cNvSpPr>
          <p:nvPr/>
        </p:nvSpPr>
        <p:spPr bwMode="gray">
          <a:xfrm>
            <a:off x="1331418" y="-9525"/>
            <a:ext cx="1873249" cy="1038225"/>
          </a:xfrm>
          <a:custGeom>
            <a:avLst/>
            <a:gdLst>
              <a:gd name="T0" fmla="*/ 0 w 885"/>
              <a:gd name="T1" fmla="*/ 0 h 654"/>
              <a:gd name="T2" fmla="*/ 2147483647 w 885"/>
              <a:gd name="T3" fmla="*/ 2147483647 h 654"/>
              <a:gd name="T4" fmla="*/ 2147483647 w 885"/>
              <a:gd name="T5" fmla="*/ 2147483647 h 654"/>
              <a:gd name="T6" fmla="*/ 2147483647 w 885"/>
              <a:gd name="T7" fmla="*/ 2147483647 h 654"/>
              <a:gd name="T8" fmla="*/ 0 w 885"/>
              <a:gd name="T9" fmla="*/ 0 h 6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5" h="654">
                <a:moveTo>
                  <a:pt x="0" y="0"/>
                </a:moveTo>
                <a:lnTo>
                  <a:pt x="181" y="654"/>
                </a:lnTo>
                <a:lnTo>
                  <a:pt x="885" y="368"/>
                </a:lnTo>
                <a:lnTo>
                  <a:pt x="742" y="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3075" name="Rectangle 3"/>
          <p:cNvSpPr>
            <a:spLocks noGrp="1" noChangeArrowheads="1"/>
          </p:cNvSpPr>
          <p:nvPr>
            <p:ph type="subTitle" idx="1"/>
          </p:nvPr>
        </p:nvSpPr>
        <p:spPr bwMode="gray">
          <a:xfrm>
            <a:off x="2641600" y="6172200"/>
            <a:ext cx="6197600" cy="3810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marL="0" indent="0" algn="ctr">
              <a:buFont typeface="Wingdings" pitchFamily="2" charset="2"/>
              <a:buNone/>
              <a:defRPr sz="2000">
                <a:solidFill>
                  <a:srgbClr val="000000"/>
                </a:solidFill>
              </a:defRPr>
            </a:lvl1pPr>
          </a:lstStyle>
          <a:p>
            <a:pPr lvl="0"/>
            <a:r>
              <a:rPr lang="en-US" noProof="0" smtClean="0"/>
              <a:t>Click to edit Master subtitle style</a:t>
            </a:r>
          </a:p>
        </p:txBody>
      </p:sp>
      <p:sp>
        <p:nvSpPr>
          <p:cNvPr id="3074" name="Rectangle 2"/>
          <p:cNvSpPr>
            <a:spLocks noGrp="1" noChangeArrowheads="1"/>
          </p:cNvSpPr>
          <p:nvPr>
            <p:ph type="ctrTitle"/>
          </p:nvPr>
        </p:nvSpPr>
        <p:spPr>
          <a:xfrm>
            <a:off x="1727200" y="1066800"/>
            <a:ext cx="9144000" cy="60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algn="ctr">
              <a:defRPr sz="3600" b="1"/>
            </a:lvl1pPr>
          </a:lstStyle>
          <a:p>
            <a:pPr lvl="0"/>
            <a:r>
              <a:rPr lang="en-US" noProof="0" smtClean="0"/>
              <a:t>Click to edit Master title style</a:t>
            </a:r>
          </a:p>
        </p:txBody>
      </p:sp>
      <p:sp>
        <p:nvSpPr>
          <p:cNvPr id="14" name="Rectangle 6"/>
          <p:cNvSpPr>
            <a:spLocks noGrp="1" noChangeArrowheads="1"/>
          </p:cNvSpPr>
          <p:nvPr>
            <p:ph type="sldNum" sz="quarter" idx="10"/>
          </p:nvPr>
        </p:nvSpPr>
        <p:spPr>
          <a:xfrm>
            <a:off x="6299200" y="6553249"/>
            <a:ext cx="508000" cy="244475"/>
          </a:xfrm>
        </p:spPr>
        <p:txBody>
          <a:bodyPr/>
          <a:lstStyle>
            <a:lvl1pPr eaLnBrk="0" hangingPunct="0">
              <a:defRPr sz="1200" b="1">
                <a:solidFill>
                  <a:srgbClr val="000000"/>
                </a:solidFill>
                <a:latin typeface="Arial" pitchFamily="34" charset="0"/>
                <a:cs typeface="Arial" pitchFamily="34" charset="0"/>
              </a:defRPr>
            </a:lvl1pPr>
          </a:lstStyle>
          <a:p>
            <a:pPr>
              <a:defRPr/>
            </a:pPr>
            <a:fld id="{E15204DF-D78A-4216-93D3-6DE7F524B4AD}" type="slidenum">
              <a:rPr lang="en-US"/>
              <a:pPr>
                <a:defRPr/>
              </a:pPr>
              <a:t>‹#›</a:t>
            </a:fld>
            <a:endParaRPr lang="en-US"/>
          </a:p>
        </p:txBody>
      </p:sp>
      <p:sp>
        <p:nvSpPr>
          <p:cNvPr id="15" name="Rectangle 5"/>
          <p:cNvSpPr>
            <a:spLocks noGrp="1" noChangeArrowheads="1"/>
          </p:cNvSpPr>
          <p:nvPr>
            <p:ph type="ftr" sz="quarter" idx="11"/>
          </p:nvPr>
        </p:nvSpPr>
        <p:spPr>
          <a:xfrm>
            <a:off x="203200" y="6537375"/>
            <a:ext cx="2844800" cy="244475"/>
          </a:xfrm>
        </p:spPr>
        <p:txBody>
          <a:bodyPr/>
          <a:lstStyle>
            <a:lvl1pPr eaLnBrk="0" hangingPunct="0">
              <a:defRPr sz="2100" b="0" i="1">
                <a:solidFill>
                  <a:srgbClr val="000000"/>
                </a:solidFill>
                <a:latin typeface="Arial Black"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6080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3000"/>
                            </p:stCondLst>
                            <p:childTnLst>
                              <p:par>
                                <p:cTn id="29" presetID="3" presetClass="entr" presetSubtype="5" fill="hold" nodeType="after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blinds(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3"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showMasterPhAnim="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6AE2930D-8945-4A6C-A9F9-02FB25DE7F65}"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60006030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showMasterPhAnim="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364200" y="198449"/>
            <a:ext cx="6019800" cy="6202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98449"/>
            <a:ext cx="17856200" cy="6202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C98E7866-C1DB-495F-880D-1E4AE01A3CA4}"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88968940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52800" y="198439"/>
            <a:ext cx="8331200" cy="5635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04800" y="1066800"/>
            <a:ext cx="11277600" cy="5334000"/>
          </a:xfrm>
        </p:spPr>
        <p:txBody>
          <a:bodyPr/>
          <a:lstStyle/>
          <a:p>
            <a:pPr lvl="0"/>
            <a:r>
              <a:rPr lang="en-US" noProof="0" smtClean="0"/>
              <a:t>Click icon to add table</a:t>
            </a:r>
            <a:endParaRPr lang="en-US" noProof="0"/>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0A982373-869E-4F4B-B305-FFB91511F70A}"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83537585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B5F369-3468-4FA1-823A-3692557E43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1144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8E00C6-3007-49FE-8842-4851C1FEA4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8064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900"/>
            </a:lvl2pPr>
            <a:lvl3pPr marL="914377" indent="0">
              <a:buNone/>
              <a:defRPr sz="1600"/>
            </a:lvl3pPr>
            <a:lvl4pPr marL="1371566" indent="0">
              <a:buNone/>
              <a:defRPr sz="1500"/>
            </a:lvl4pPr>
            <a:lvl5pPr marL="1828754" indent="0">
              <a:buNone/>
              <a:defRPr sz="1500"/>
            </a:lvl5pPr>
            <a:lvl6pPr marL="2285943" indent="0">
              <a:buNone/>
              <a:defRPr sz="1500"/>
            </a:lvl6pPr>
            <a:lvl7pPr marL="2743131" indent="0">
              <a:buNone/>
              <a:defRPr sz="1500"/>
            </a:lvl7pPr>
            <a:lvl8pPr marL="3200320" indent="0">
              <a:buNone/>
              <a:defRPr sz="1500"/>
            </a:lvl8pPr>
            <a:lvl9pPr marL="3657509"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F02F4F-DA7B-43B1-A208-425D88BBA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068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B794DF-1C7C-4CB9-832D-691C05FCCE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1258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7"/>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4DB4304-1A78-4A58-B4F5-FAE331FBBE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4579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7737A8-DFF5-4991-ADEE-2526AE447E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471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EE03C09-E3AB-4B18-977E-0B13DE7E93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912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12D3DAC8-1944-43A9-80EF-A43823D8B587}"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424917532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1"/>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943AD3-8F8C-4926-9AFD-8E8E12DE3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833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smtClean="0"/>
          </a:p>
        </p:txBody>
      </p:sp>
      <p:sp>
        <p:nvSpPr>
          <p:cNvPr id="4" name="Text Placeholder 3"/>
          <p:cNvSpPr>
            <a:spLocks noGrp="1"/>
          </p:cNvSpPr>
          <p:nvPr>
            <p:ph type="body" sz="half" idx="2"/>
          </p:nvPr>
        </p:nvSpPr>
        <p:spPr>
          <a:xfrm>
            <a:off x="2389717" y="5367350"/>
            <a:ext cx="7315200" cy="8048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0FB037-1119-424B-B44A-D7D6A00D54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977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ACAA8F-1348-4C26-9817-048939FB3C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090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E757F8-C788-4495-8F5D-340DADBA7A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9829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38" tIns="45719" rIns="91438" bIns="45719"/>
          <a:lstStyle/>
          <a:p>
            <a:pPr fontAlgn="base">
              <a:spcBef>
                <a:spcPct val="0"/>
              </a:spcBef>
              <a:spcAft>
                <a:spcPct val="0"/>
              </a:spcAft>
              <a:defRPr/>
            </a:pPr>
            <a:endParaRPr lang="en-US">
              <a:solidFill>
                <a:srgbClr val="000000"/>
              </a:solidFill>
            </a:endParaRPr>
          </a:p>
        </p:txBody>
      </p:sp>
      <p:sp>
        <p:nvSpPr>
          <p:cNvPr id="5" name="Line 8"/>
          <p:cNvSpPr>
            <a:spLocks noChangeShapeType="1"/>
          </p:cNvSpPr>
          <p:nvPr/>
        </p:nvSpPr>
        <p:spPr bwMode="auto">
          <a:xfrm>
            <a:off x="2641610" y="3962400"/>
            <a:ext cx="8682567" cy="0"/>
          </a:xfrm>
          <a:prstGeom prst="line">
            <a:avLst/>
          </a:prstGeom>
          <a:noFill/>
          <a:ln w="19050">
            <a:solidFill>
              <a:schemeClr val="accent1"/>
            </a:solidFill>
            <a:round/>
            <a:headEnd/>
            <a:tailEnd/>
          </a:ln>
          <a:effectLst/>
        </p:spPr>
        <p:txBody>
          <a:bodyPr lIns="91438" tIns="45719" rIns="91438" bIns="45719"/>
          <a:lstStyle/>
          <a:p>
            <a:pPr fontAlgn="base">
              <a:spcBef>
                <a:spcPct val="0"/>
              </a:spcBef>
              <a:spcAft>
                <a:spcPct val="0"/>
              </a:spcAft>
              <a:defRPr/>
            </a:pPr>
            <a:endParaRPr lang="en-US">
              <a:solidFill>
                <a:srgbClr val="000000"/>
              </a:solidFill>
            </a:endParaRPr>
          </a:p>
        </p:txBody>
      </p:sp>
      <p:sp>
        <p:nvSpPr>
          <p:cNvPr id="112642" name="Rectangle 2"/>
          <p:cNvSpPr>
            <a:spLocks noGrp="1" noChangeArrowheads="1"/>
          </p:cNvSpPr>
          <p:nvPr>
            <p:ph type="ctrTitle"/>
          </p:nvPr>
        </p:nvSpPr>
        <p:spPr>
          <a:xfrm>
            <a:off x="1219210" y="1524000"/>
            <a:ext cx="10164233" cy="1752600"/>
          </a:xfrm>
        </p:spPr>
        <p:txBody>
          <a:bodyPr/>
          <a:lstStyle>
            <a:lvl1pPr>
              <a:defRPr sz="5100"/>
            </a:lvl1pPr>
          </a:lstStyle>
          <a:p>
            <a:r>
              <a:rPr lang="en-US" altLang="en-US"/>
              <a:t>Click to edit Master title style</a:t>
            </a:r>
          </a:p>
        </p:txBody>
      </p:sp>
      <p:sp>
        <p:nvSpPr>
          <p:cNvPr id="112643"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smtClean="0"/>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xfrm>
            <a:off x="4165600" y="6243639"/>
            <a:ext cx="3860800" cy="457200"/>
          </a:xfrm>
        </p:spPr>
        <p:txBody>
          <a:bodyPr/>
          <a:lstStyle>
            <a:lvl1pPr>
              <a:defRPr smtClean="0"/>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p:txBody>
          <a:bodyPr/>
          <a:lstStyle>
            <a:lvl1pPr>
              <a:defRPr smtClean="0"/>
            </a:lvl1pPr>
          </a:lstStyle>
          <a:p>
            <a:pPr>
              <a:defRPr/>
            </a:pPr>
            <a:fld id="{CA74F847-C3B1-4B70-B177-28509E9429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8855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507CF6-4059-4142-9719-3E072D52773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04477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900"/>
            </a:lvl2pPr>
            <a:lvl3pPr marL="914377" indent="0">
              <a:buNone/>
              <a:defRPr sz="1600"/>
            </a:lvl3pPr>
            <a:lvl4pPr marL="1371566" indent="0">
              <a:buNone/>
              <a:defRPr sz="1500"/>
            </a:lvl4pPr>
            <a:lvl5pPr marL="1828754" indent="0">
              <a:buNone/>
              <a:defRPr sz="1500"/>
            </a:lvl5pPr>
            <a:lvl6pPr marL="2285943" indent="0">
              <a:buNone/>
              <a:defRPr sz="1500"/>
            </a:lvl6pPr>
            <a:lvl7pPr marL="2743131" indent="0">
              <a:buNone/>
              <a:defRPr sz="1500"/>
            </a:lvl7pPr>
            <a:lvl8pPr marL="3200320" indent="0">
              <a:buNone/>
              <a:defRPr sz="1500"/>
            </a:lvl8pPr>
            <a:lvl9pPr marL="3657509"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04828A-B0EA-46A1-B985-4A590251E60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77653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B75DC8-B9E3-45C4-A22E-72C21A835F7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89887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7"/>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C21789-1976-4286-AB3D-0165F0A8BA8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25322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71FC161-A01D-4759-B465-228EA0823E1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6912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6"/>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900"/>
            </a:lvl2pPr>
            <a:lvl3pPr marL="914377" indent="0">
              <a:buNone/>
              <a:defRPr sz="1600"/>
            </a:lvl3pPr>
            <a:lvl4pPr marL="1371566" indent="0">
              <a:buNone/>
              <a:defRPr sz="1500"/>
            </a:lvl4pPr>
            <a:lvl5pPr marL="1828754" indent="0">
              <a:buNone/>
              <a:defRPr sz="1500"/>
            </a:lvl5pPr>
            <a:lvl6pPr marL="2285943" indent="0">
              <a:buNone/>
              <a:defRPr sz="1500"/>
            </a:lvl6pPr>
            <a:lvl7pPr marL="2743131" indent="0">
              <a:buNone/>
              <a:defRPr sz="1500"/>
            </a:lvl7pPr>
            <a:lvl8pPr marL="3200320" indent="0">
              <a:buNone/>
              <a:defRPr sz="1500"/>
            </a:lvl8pPr>
            <a:lvl9pPr marL="3657509" indent="0">
              <a:buNone/>
              <a:defRPr sz="15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6C6F4771-CFBC-4A3F-A272-B6D16AC748E1}"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32847253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E447E1-E54D-42D3-B717-E4C5A44A25B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74586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1"/>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BF5845-6394-4194-8DC0-343137C3975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98922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smtClean="0"/>
          </a:p>
        </p:txBody>
      </p:sp>
      <p:sp>
        <p:nvSpPr>
          <p:cNvPr id="4" name="Text Placeholder 3"/>
          <p:cNvSpPr>
            <a:spLocks noGrp="1"/>
          </p:cNvSpPr>
          <p:nvPr>
            <p:ph type="body" sz="half" idx="2"/>
          </p:nvPr>
        </p:nvSpPr>
        <p:spPr>
          <a:xfrm>
            <a:off x="2389717" y="5367350"/>
            <a:ext cx="7315200" cy="8048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7E163C-1E51-4863-A871-D36C521EA57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45229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D92B07-F300-4710-B387-518792BDAE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31097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5DF167-AE63-4206-A6F7-87E3B024AE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990778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7"/>
            <a:ext cx="2844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3" name="Rectangle 5"/>
          <p:cNvSpPr>
            <a:spLocks noGrp="1" noChangeArrowheads="1"/>
          </p:cNvSpPr>
          <p:nvPr>
            <p:ph type="ftr" sz="quarter" idx="11"/>
          </p:nvPr>
        </p:nvSpPr>
        <p:spPr>
          <a:xfrm>
            <a:off x="4165600" y="6245237"/>
            <a:ext cx="3860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4" name="Rectangle 6"/>
          <p:cNvSpPr>
            <a:spLocks noGrp="1" noChangeArrowheads="1"/>
          </p:cNvSpPr>
          <p:nvPr>
            <p:ph type="sldNum" sz="quarter" idx="12"/>
          </p:nvPr>
        </p:nvSpPr>
        <p:spPr>
          <a:xfrm>
            <a:off x="8737600" y="6245237"/>
            <a:ext cx="2844800" cy="476251"/>
          </a:xfrm>
          <a:prstGeom prst="rect">
            <a:avLst/>
          </a:prstGeom>
          <a:ln/>
        </p:spPr>
        <p:txBody>
          <a:bodyPr lIns="45694" tIns="22846" rIns="45694" bIns="22846"/>
          <a:lstStyle>
            <a:lvl1pPr>
              <a:defRPr/>
            </a:lvl1pPr>
          </a:lstStyle>
          <a:p>
            <a:pPr defTabSz="1088011"/>
            <a:fld id="{475E0F57-EEA1-4A8B-9311-4AD2064A14C0}" type="slidenum">
              <a:rPr lang="en-US" sz="2100" smtClean="0">
                <a:solidFill>
                  <a:prstClr val="black"/>
                </a:solidFill>
              </a:rPr>
              <a:pPr defTabSz="1088011"/>
              <a:t>‹#›</a:t>
            </a:fld>
            <a:endParaRPr lang="en-US" sz="2100">
              <a:solidFill>
                <a:prstClr val="black"/>
              </a:solidFill>
            </a:endParaRPr>
          </a:p>
        </p:txBody>
      </p:sp>
    </p:spTree>
    <p:extLst>
      <p:ext uri="{BB962C8B-B14F-4D97-AF65-F5344CB8AC3E}">
        <p14:creationId xmlns:p14="http://schemas.microsoft.com/office/powerpoint/2010/main" val="2641550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D5664F-6EB9-4F8D-A32E-A72D6B20C288}"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607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D5664F-6EB9-4F8D-A32E-A72D6B20C288}"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38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D5664F-6EB9-4F8D-A32E-A72D6B20C288}"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5645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D5664F-6EB9-4F8D-A32E-A72D6B20C288}" type="datetimeFigureOut">
              <a:rPr lang="en-US" smtClean="0">
                <a:solidFill>
                  <a:prstClr val="black">
                    <a:tint val="75000"/>
                  </a:prstClr>
                </a:solidFill>
              </a:rPr>
              <a:pPr/>
              <a:t>4/7/2024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570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5537200" cy="53340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45200" y="1066800"/>
            <a:ext cx="5537200" cy="53340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6" name="Slide Number Placeholder 5"/>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D53BAC76-BB8A-43C8-96A8-70E50808FE53}" type="slidenum">
              <a:rPr lang="en-US"/>
              <a:pPr>
                <a:defRPr/>
              </a:pPr>
              <a:t>‹#›</a:t>
            </a:fld>
            <a:endParaRPr lang="en-US"/>
          </a:p>
        </p:txBody>
      </p:sp>
      <p:sp>
        <p:nvSpPr>
          <p:cNvPr id="7" name="Date Placeholder 6"/>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74947745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D5664F-6EB9-4F8D-A32E-A72D6B20C288}" type="datetimeFigureOut">
              <a:rPr lang="en-US" smtClean="0">
                <a:solidFill>
                  <a:prstClr val="black">
                    <a:tint val="75000"/>
                  </a:prstClr>
                </a:solidFill>
              </a:rPr>
              <a:pPr/>
              <a:t>4/7/2024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091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D5664F-6EB9-4F8D-A32E-A72D6B20C288}" type="datetimeFigureOut">
              <a:rPr lang="en-US" smtClean="0">
                <a:solidFill>
                  <a:prstClr val="black">
                    <a:tint val="75000"/>
                  </a:prstClr>
                </a:solidFill>
              </a:rPr>
              <a:pPr/>
              <a:t>4/7/2024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357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D5664F-6EB9-4F8D-A32E-A72D6B20C288}" type="datetimeFigureOut">
              <a:rPr lang="en-US" smtClean="0">
                <a:solidFill>
                  <a:prstClr val="black">
                    <a:tint val="75000"/>
                  </a:prstClr>
                </a:solidFill>
              </a:rPr>
              <a:pPr/>
              <a:t>4/7/2024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861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5664F-6EB9-4F8D-A32E-A72D6B20C288}" type="datetimeFigureOut">
              <a:rPr lang="en-US" smtClean="0">
                <a:solidFill>
                  <a:prstClr val="black">
                    <a:tint val="75000"/>
                  </a:prstClr>
                </a:solidFill>
              </a:rPr>
              <a:pPr/>
              <a:t>4/7/2024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4012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5664F-6EB9-4F8D-A32E-A72D6B20C288}" type="datetimeFigureOut">
              <a:rPr lang="en-US" smtClean="0">
                <a:solidFill>
                  <a:prstClr val="black">
                    <a:tint val="75000"/>
                  </a:prstClr>
                </a:solidFill>
              </a:rPr>
              <a:pPr/>
              <a:t>4/7/2024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8435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D5664F-6EB9-4F8D-A32E-A72D6B20C288}"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4772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D5664F-6EB9-4F8D-A32E-A72D6B20C288}"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11BF79-C1CB-4270-BB13-7BE47ECDC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0986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71030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7300"/>
            <a:ext cx="10972800" cy="1143000"/>
          </a:xfrm>
          <a:prstGeom prst="rect">
            <a:avLst/>
          </a:prstGeom>
        </p:spPr>
        <p:txBody>
          <a:bodyPr lIns="45606" tIns="22795" rIns="45606" bIns="22795"/>
          <a:lstStyle/>
          <a:p>
            <a:r>
              <a:rPr lang="en-US" smtClean="0"/>
              <a:t>Click to edit Master title style</a:t>
            </a:r>
            <a:endParaRPr lang="en-US"/>
          </a:p>
        </p:txBody>
      </p:sp>
      <p:sp>
        <p:nvSpPr>
          <p:cNvPr id="3" name="Content Placeholder 2"/>
          <p:cNvSpPr>
            <a:spLocks noGrp="1"/>
          </p:cNvSpPr>
          <p:nvPr>
            <p:ph idx="1"/>
          </p:nvPr>
        </p:nvSpPr>
        <p:spPr>
          <a:xfrm>
            <a:off x="609600" y="1600206"/>
            <a:ext cx="10972800" cy="4525963"/>
          </a:xfrm>
          <a:prstGeom prst="rect">
            <a:avLst/>
          </a:prstGeom>
        </p:spPr>
        <p:txBody>
          <a:bodyPr lIns="45606" tIns="22795" rIns="45606" bIns="227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78"/>
            <a:ext cx="2844800" cy="365125"/>
          </a:xfrm>
          <a:prstGeom prst="rect">
            <a:avLst/>
          </a:prstGeom>
        </p:spPr>
        <p:txBody>
          <a:bodyPr lIns="45606" tIns="22795" rIns="45606" bIns="22795"/>
          <a:lstStyle/>
          <a:p>
            <a:pPr defTabSz="1085976"/>
            <a:fld id="{7FE5A9CD-1CA5-4BB6-ABF6-C3DB2F9C09D1}" type="datetimeFigureOut">
              <a:rPr lang="en-US" sz="2100" smtClean="0">
                <a:solidFill>
                  <a:prstClr val="black"/>
                </a:solidFill>
              </a:rPr>
              <a:pPr defTabSz="1085976"/>
              <a:t>4/7/2024</a:t>
            </a:fld>
            <a:endParaRPr lang="en-US" sz="2100">
              <a:solidFill>
                <a:prstClr val="black"/>
              </a:solidFill>
            </a:endParaRPr>
          </a:p>
        </p:txBody>
      </p:sp>
      <p:sp>
        <p:nvSpPr>
          <p:cNvPr id="5" name="Footer Placeholder 4"/>
          <p:cNvSpPr>
            <a:spLocks noGrp="1"/>
          </p:cNvSpPr>
          <p:nvPr>
            <p:ph type="ftr" sz="quarter" idx="11"/>
          </p:nvPr>
        </p:nvSpPr>
        <p:spPr>
          <a:xfrm>
            <a:off x="4165600" y="6356378"/>
            <a:ext cx="3860800" cy="365125"/>
          </a:xfrm>
          <a:prstGeom prst="rect">
            <a:avLst/>
          </a:prstGeom>
        </p:spPr>
        <p:txBody>
          <a:bodyPr lIns="45606" tIns="22795" rIns="45606" bIns="22795"/>
          <a:lstStyle/>
          <a:p>
            <a:pPr defTabSz="1085976"/>
            <a:endParaRPr lang="en-US" sz="2100">
              <a:solidFill>
                <a:prstClr val="black"/>
              </a:solidFill>
            </a:endParaRPr>
          </a:p>
        </p:txBody>
      </p:sp>
      <p:sp>
        <p:nvSpPr>
          <p:cNvPr id="6" name="Slide Number Placeholder 5"/>
          <p:cNvSpPr>
            <a:spLocks noGrp="1"/>
          </p:cNvSpPr>
          <p:nvPr>
            <p:ph type="sldNum" sz="quarter" idx="12"/>
          </p:nvPr>
        </p:nvSpPr>
        <p:spPr>
          <a:xfrm>
            <a:off x="8737600" y="6356378"/>
            <a:ext cx="2844800" cy="365125"/>
          </a:xfrm>
          <a:prstGeom prst="rect">
            <a:avLst/>
          </a:prstGeom>
        </p:spPr>
        <p:txBody>
          <a:bodyPr lIns="45606" tIns="22795" rIns="45606" bIns="22795"/>
          <a:lstStyle/>
          <a:p>
            <a:pPr defTabSz="1085976"/>
            <a:fld id="{E9E3A461-C528-4C33-83FA-271D1850C3B5}" type="slidenum">
              <a:rPr lang="en-US" sz="2100" smtClean="0">
                <a:solidFill>
                  <a:prstClr val="black"/>
                </a:solidFill>
              </a:rPr>
              <a:pPr defTabSz="1085976"/>
              <a:t>‹#›</a:t>
            </a:fld>
            <a:endParaRPr lang="en-US" sz="2100">
              <a:solidFill>
                <a:prstClr val="black"/>
              </a:solidFill>
            </a:endParaRPr>
          </a:p>
        </p:txBody>
      </p:sp>
    </p:spTree>
    <p:extLst>
      <p:ext uri="{BB962C8B-B14F-4D97-AF65-F5344CB8AC3E}">
        <p14:creationId xmlns:p14="http://schemas.microsoft.com/office/powerpoint/2010/main" val="358999836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3"/>
            <a:ext cx="10363200" cy="1470025"/>
          </a:xfrm>
          <a:prstGeom prst="rect">
            <a:avLst/>
          </a:prstGeom>
        </p:spPr>
        <p:txBody>
          <a:bodyPr lIns="45606" tIns="22795" rIns="45606" bIns="22795"/>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lIns="45606" tIns="22795" rIns="45606" bIns="22795"/>
          <a:lstStyle>
            <a:lvl1pPr marL="0" indent="0" algn="ctr">
              <a:buNone/>
              <a:defRPr>
                <a:solidFill>
                  <a:schemeClr val="tx1">
                    <a:tint val="75000"/>
                  </a:schemeClr>
                </a:solidFill>
              </a:defRPr>
            </a:lvl1pPr>
            <a:lvl2pPr marL="542981" indent="0" algn="ctr">
              <a:buNone/>
              <a:defRPr>
                <a:solidFill>
                  <a:schemeClr val="tx1">
                    <a:tint val="75000"/>
                  </a:schemeClr>
                </a:solidFill>
              </a:defRPr>
            </a:lvl2pPr>
            <a:lvl3pPr marL="1085976" indent="0" algn="ctr">
              <a:buNone/>
              <a:defRPr>
                <a:solidFill>
                  <a:schemeClr val="tx1">
                    <a:tint val="75000"/>
                  </a:schemeClr>
                </a:solidFill>
              </a:defRPr>
            </a:lvl3pPr>
            <a:lvl4pPr marL="1628960" indent="0" algn="ctr">
              <a:buNone/>
              <a:defRPr>
                <a:solidFill>
                  <a:schemeClr val="tx1">
                    <a:tint val="75000"/>
                  </a:schemeClr>
                </a:solidFill>
              </a:defRPr>
            </a:lvl4pPr>
            <a:lvl5pPr marL="2171953" indent="0" algn="ctr">
              <a:buNone/>
              <a:defRPr>
                <a:solidFill>
                  <a:schemeClr val="tx1">
                    <a:tint val="75000"/>
                  </a:schemeClr>
                </a:solidFill>
              </a:defRPr>
            </a:lvl5pPr>
            <a:lvl6pPr marL="2714938" indent="0" algn="ctr">
              <a:buNone/>
              <a:defRPr>
                <a:solidFill>
                  <a:schemeClr val="tx1">
                    <a:tint val="75000"/>
                  </a:schemeClr>
                </a:solidFill>
              </a:defRPr>
            </a:lvl6pPr>
            <a:lvl7pPr marL="3257923" indent="0" algn="ctr">
              <a:buNone/>
              <a:defRPr>
                <a:solidFill>
                  <a:schemeClr val="tx1">
                    <a:tint val="75000"/>
                  </a:schemeClr>
                </a:solidFill>
              </a:defRPr>
            </a:lvl7pPr>
            <a:lvl8pPr marL="3800911" indent="0" algn="ctr">
              <a:buNone/>
              <a:defRPr>
                <a:solidFill>
                  <a:schemeClr val="tx1">
                    <a:tint val="75000"/>
                  </a:schemeClr>
                </a:solidFill>
              </a:defRPr>
            </a:lvl8pPr>
            <a:lvl9pPr marL="434389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78"/>
            <a:ext cx="2844800" cy="365125"/>
          </a:xfrm>
          <a:prstGeom prst="rect">
            <a:avLst/>
          </a:prstGeom>
        </p:spPr>
        <p:txBody>
          <a:bodyPr lIns="45606" tIns="22795" rIns="45606" bIns="22795"/>
          <a:lstStyle/>
          <a:p>
            <a:pPr defTabSz="1085976"/>
            <a:fld id="{D15044BE-B3F3-4258-B55D-9238C2EBFDF1}" type="datetimeFigureOut">
              <a:rPr lang="en-US" sz="2100" smtClean="0">
                <a:solidFill>
                  <a:prstClr val="black"/>
                </a:solidFill>
              </a:rPr>
              <a:pPr defTabSz="1085976"/>
              <a:t>4/7/2024</a:t>
            </a:fld>
            <a:endParaRPr lang="en-US" sz="2100">
              <a:solidFill>
                <a:prstClr val="black"/>
              </a:solidFill>
            </a:endParaRPr>
          </a:p>
        </p:txBody>
      </p:sp>
      <p:sp>
        <p:nvSpPr>
          <p:cNvPr id="5" name="Footer Placeholder 4"/>
          <p:cNvSpPr>
            <a:spLocks noGrp="1"/>
          </p:cNvSpPr>
          <p:nvPr>
            <p:ph type="ftr" sz="quarter" idx="11"/>
          </p:nvPr>
        </p:nvSpPr>
        <p:spPr>
          <a:xfrm>
            <a:off x="4165600" y="6356378"/>
            <a:ext cx="3860800" cy="365125"/>
          </a:xfrm>
          <a:prstGeom prst="rect">
            <a:avLst/>
          </a:prstGeom>
        </p:spPr>
        <p:txBody>
          <a:bodyPr lIns="45606" tIns="22795" rIns="45606" bIns="22795"/>
          <a:lstStyle/>
          <a:p>
            <a:pPr defTabSz="1085976"/>
            <a:endParaRPr lang="en-US" sz="2100">
              <a:solidFill>
                <a:prstClr val="black"/>
              </a:solidFill>
            </a:endParaRPr>
          </a:p>
        </p:txBody>
      </p:sp>
      <p:sp>
        <p:nvSpPr>
          <p:cNvPr id="6" name="Slide Number Placeholder 5"/>
          <p:cNvSpPr>
            <a:spLocks noGrp="1"/>
          </p:cNvSpPr>
          <p:nvPr>
            <p:ph type="sldNum" sz="quarter" idx="12"/>
          </p:nvPr>
        </p:nvSpPr>
        <p:spPr>
          <a:xfrm>
            <a:off x="8737600" y="6356378"/>
            <a:ext cx="2844800" cy="365125"/>
          </a:xfrm>
          <a:prstGeom prst="rect">
            <a:avLst/>
          </a:prstGeom>
        </p:spPr>
        <p:txBody>
          <a:bodyPr lIns="45606" tIns="22795" rIns="45606" bIns="22795"/>
          <a:lstStyle/>
          <a:p>
            <a:pPr defTabSz="1085976"/>
            <a:fld id="{E56A0A80-8336-46B1-B89F-89FB7E7362A5}" type="slidenum">
              <a:rPr lang="en-US" sz="2100" smtClean="0">
                <a:solidFill>
                  <a:prstClr val="black"/>
                </a:solidFill>
              </a:rPr>
              <a:pPr defTabSz="1085976"/>
              <a:t>‹#›</a:t>
            </a:fld>
            <a:endParaRPr lang="en-US" sz="2100">
              <a:solidFill>
                <a:prstClr val="black"/>
              </a:solidFill>
            </a:endParaRPr>
          </a:p>
        </p:txBody>
      </p:sp>
    </p:spTree>
    <p:extLst>
      <p:ext uri="{BB962C8B-B14F-4D97-AF65-F5344CB8AC3E}">
        <p14:creationId xmlns:p14="http://schemas.microsoft.com/office/powerpoint/2010/main" val="36848486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showMasterPhAnim="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05" y="1535117"/>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05"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8" name="Slide Number Placeholder 7"/>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769B625C-ACA1-484A-8C0F-B7084218A657}" type="slidenum">
              <a:rPr lang="en-US"/>
              <a:pPr>
                <a:defRPr/>
              </a:pPr>
              <a:t>‹#›</a:t>
            </a:fld>
            <a:endParaRPr lang="en-US"/>
          </a:p>
        </p:txBody>
      </p:sp>
      <p:sp>
        <p:nvSpPr>
          <p:cNvPr id="9" name="Date Placeholder 8"/>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372134151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4608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E7CC98E9-774F-42EA-9E53-61283ABD0706}" type="datetimeFigureOut">
              <a:rPr lang="en-US"/>
              <a:pPr>
                <a:defRPr/>
              </a:pPr>
              <a:t>4/7/2024</a:t>
            </a:fld>
            <a:endParaRPr lang="en-US"/>
          </a:p>
        </p:txBody>
      </p:sp>
      <p:sp>
        <p:nvSpPr>
          <p:cNvPr id="5" name="Footer Placeholder 4">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5EFDE3A1-936D-4692-9CEA-D64D0DEDCB19}" type="slidenum">
              <a:rPr lang="en-US"/>
              <a:pPr>
                <a:defRPr/>
              </a:pPr>
              <a:t>‹#›</a:t>
            </a:fld>
            <a:endParaRPr lang="en-US"/>
          </a:p>
        </p:txBody>
      </p:sp>
    </p:spTree>
    <p:extLst>
      <p:ext uri="{BB962C8B-B14F-4D97-AF65-F5344CB8AC3E}">
        <p14:creationId xmlns:p14="http://schemas.microsoft.com/office/powerpoint/2010/main" val="16644384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BCB6D114-12E4-49B8-A403-83CEF47F7C09}" type="datetimeFigureOut">
              <a:rPr lang="en-US"/>
              <a:pPr>
                <a:defRPr/>
              </a:pPr>
              <a:t>4/7/2024</a:t>
            </a:fld>
            <a:endParaRPr lang="en-US"/>
          </a:p>
        </p:txBody>
      </p:sp>
      <p:sp>
        <p:nvSpPr>
          <p:cNvPr id="5" name="Footer Placeholder 4">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D2E78E18-8997-437F-9E4B-34ED4D56248B}" type="slidenum">
              <a:rPr lang="en-US"/>
              <a:pPr>
                <a:defRPr/>
              </a:pPr>
              <a:t>‹#›</a:t>
            </a:fld>
            <a:endParaRPr lang="en-US"/>
          </a:p>
        </p:txBody>
      </p:sp>
    </p:spTree>
    <p:extLst>
      <p:ext uri="{BB962C8B-B14F-4D97-AF65-F5344CB8AC3E}">
        <p14:creationId xmlns:p14="http://schemas.microsoft.com/office/powerpoint/2010/main" val="21943698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0010C17-1EFC-4EBD-8317-784665F506FF}" type="datetimeFigureOut">
              <a:rPr lang="en-US"/>
              <a:pPr>
                <a:defRPr/>
              </a:pPr>
              <a:t>4/7/2024</a:t>
            </a:fld>
            <a:endParaRPr lang="en-US"/>
          </a:p>
        </p:txBody>
      </p:sp>
      <p:sp>
        <p:nvSpPr>
          <p:cNvPr id="5" name="Footer Placeholder 4">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7DB510ED-19CC-4A0B-B8B1-A801E3F0ACDF}" type="slidenum">
              <a:rPr lang="en-US"/>
              <a:pPr>
                <a:defRPr/>
              </a:pPr>
              <a:t>‹#›</a:t>
            </a:fld>
            <a:endParaRPr lang="en-US"/>
          </a:p>
        </p:txBody>
      </p:sp>
    </p:spTree>
    <p:extLst>
      <p:ext uri="{BB962C8B-B14F-4D97-AF65-F5344CB8AC3E}">
        <p14:creationId xmlns:p14="http://schemas.microsoft.com/office/powerpoint/2010/main" val="36379950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EAD222FC-0142-4D29-B9E7-AC232A8AEC51}" type="datetimeFigureOut">
              <a:rPr lang="en-US"/>
              <a:pPr>
                <a:defRPr/>
              </a:pPr>
              <a:t>4/7/2024</a:t>
            </a:fld>
            <a:endParaRPr lang="en-US"/>
          </a:p>
        </p:txBody>
      </p:sp>
      <p:sp>
        <p:nvSpPr>
          <p:cNvPr id="6" name="Footer Placeholder 5">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57F1213E-0883-4067-992B-EA998B89EBA1}" type="slidenum">
              <a:rPr lang="en-US"/>
              <a:pPr>
                <a:defRPr/>
              </a:pPr>
              <a:t>‹#›</a:t>
            </a:fld>
            <a:endParaRPr lang="en-US"/>
          </a:p>
        </p:txBody>
      </p:sp>
    </p:spTree>
    <p:extLst>
      <p:ext uri="{BB962C8B-B14F-4D97-AF65-F5344CB8AC3E}">
        <p14:creationId xmlns:p14="http://schemas.microsoft.com/office/powerpoint/2010/main" val="34535295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4DCDF9FB-E9C0-4E93-A22E-DCCCECB3D368}" type="datetimeFigureOut">
              <a:rPr lang="en-US"/>
              <a:pPr>
                <a:defRPr/>
              </a:pPr>
              <a:t>4/7/2024</a:t>
            </a:fld>
            <a:endParaRPr lang="en-US"/>
          </a:p>
        </p:txBody>
      </p:sp>
      <p:sp>
        <p:nvSpPr>
          <p:cNvPr id="8" name="Footer Placeholder 7">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9" name="Slide Number Placeholder 8">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9FEDD278-13B1-48F6-9110-56D6B4BA3616}" type="slidenum">
              <a:rPr lang="en-US"/>
              <a:pPr>
                <a:defRPr/>
              </a:pPr>
              <a:t>‹#›</a:t>
            </a:fld>
            <a:endParaRPr lang="en-US"/>
          </a:p>
        </p:txBody>
      </p:sp>
    </p:spTree>
    <p:extLst>
      <p:ext uri="{BB962C8B-B14F-4D97-AF65-F5344CB8AC3E}">
        <p14:creationId xmlns:p14="http://schemas.microsoft.com/office/powerpoint/2010/main" val="21582864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Date Placeholder 2">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273BEE63-2A13-4146-81B1-92B15F4322EF}" type="datetimeFigureOut">
              <a:rPr lang="en-US"/>
              <a:pPr>
                <a:defRPr/>
              </a:pPr>
              <a:t>4/7/2024</a:t>
            </a:fld>
            <a:endParaRPr lang="en-US"/>
          </a:p>
        </p:txBody>
      </p:sp>
      <p:sp>
        <p:nvSpPr>
          <p:cNvPr id="4" name="Footer Placeholder 3">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5" name="Slide Number Placeholder 4">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2AF767D1-BA61-4B2A-8112-E05205E95C93}" type="slidenum">
              <a:rPr lang="en-US"/>
              <a:pPr>
                <a:defRPr/>
              </a:pPr>
              <a:t>‹#›</a:t>
            </a:fld>
            <a:endParaRPr lang="en-US"/>
          </a:p>
        </p:txBody>
      </p:sp>
    </p:spTree>
    <p:extLst>
      <p:ext uri="{BB962C8B-B14F-4D97-AF65-F5344CB8AC3E}">
        <p14:creationId xmlns:p14="http://schemas.microsoft.com/office/powerpoint/2010/main" val="3779330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7AFFDC46-E7D8-4083-A7CA-B7210F874D82}" type="datetimeFigureOut">
              <a:rPr lang="en-US"/>
              <a:pPr>
                <a:defRPr/>
              </a:pPr>
              <a:t>4/7/2024</a:t>
            </a:fld>
            <a:endParaRPr lang="en-US"/>
          </a:p>
        </p:txBody>
      </p:sp>
      <p:sp>
        <p:nvSpPr>
          <p:cNvPr id="3" name="Footer Placeholder 2">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814408A8-6C17-4EDD-9396-BEC9B0D06548}" type="slidenum">
              <a:rPr lang="en-US"/>
              <a:pPr>
                <a:defRPr/>
              </a:pPr>
              <a:t>‹#›</a:t>
            </a:fld>
            <a:endParaRPr lang="en-US"/>
          </a:p>
        </p:txBody>
      </p:sp>
    </p:spTree>
    <p:extLst>
      <p:ext uri="{BB962C8B-B14F-4D97-AF65-F5344CB8AC3E}">
        <p14:creationId xmlns:p14="http://schemas.microsoft.com/office/powerpoint/2010/main" val="36085988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DB7AECA3-5F20-4B5B-9713-A193DB52979C}" type="datetimeFigureOut">
              <a:rPr lang="en-US"/>
              <a:pPr>
                <a:defRPr/>
              </a:pPr>
              <a:t>4/7/2024</a:t>
            </a:fld>
            <a:endParaRPr lang="en-US"/>
          </a:p>
        </p:txBody>
      </p:sp>
      <p:sp>
        <p:nvSpPr>
          <p:cNvPr id="6" name="Footer Placeholder 5">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1DFDC95D-E36B-4E0F-8645-F0AA32592C99}" type="slidenum">
              <a:rPr lang="en-US"/>
              <a:pPr>
                <a:defRPr/>
              </a:pPr>
              <a:t>‹#›</a:t>
            </a:fld>
            <a:endParaRPr lang="en-US"/>
          </a:p>
        </p:txBody>
      </p:sp>
    </p:spTree>
    <p:extLst>
      <p:ext uri="{BB962C8B-B14F-4D97-AF65-F5344CB8AC3E}">
        <p14:creationId xmlns:p14="http://schemas.microsoft.com/office/powerpoint/2010/main" val="19085046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p:cNvPr>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5DDEDBB5-D7BC-4760-A54C-5BDF4C0A35FB}" type="datetimeFigureOut">
              <a:rPr lang="en-US"/>
              <a:pPr>
                <a:defRPr/>
              </a:pPr>
              <a:t>4/7/2024</a:t>
            </a:fld>
            <a:endParaRPr lang="en-US"/>
          </a:p>
        </p:txBody>
      </p:sp>
      <p:sp>
        <p:nvSpPr>
          <p:cNvPr id="6" name="Footer Placeholder 5">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7" name="Slide Number Placeholder 6">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563B88A3-0B37-4472-8E74-03A1A7681361}" type="slidenum">
              <a:rPr lang="en-US"/>
              <a:pPr>
                <a:defRPr/>
              </a:pPr>
              <a:t>‹#›</a:t>
            </a:fld>
            <a:endParaRPr lang="en-US"/>
          </a:p>
        </p:txBody>
      </p:sp>
    </p:spTree>
    <p:extLst>
      <p:ext uri="{BB962C8B-B14F-4D97-AF65-F5344CB8AC3E}">
        <p14:creationId xmlns:p14="http://schemas.microsoft.com/office/powerpoint/2010/main" val="2975243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showMasterPhAnim="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4" name="Slide Number Placeholder 3"/>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3C95BD9B-D212-4305-B38A-BC67ED3C9CDB}" type="slidenum">
              <a:rPr lang="en-US"/>
              <a:pPr>
                <a:defRPr/>
              </a:pPr>
              <a:t>‹#›</a:t>
            </a:fld>
            <a:endParaRPr lang="en-US"/>
          </a:p>
        </p:txBody>
      </p:sp>
      <p:sp>
        <p:nvSpPr>
          <p:cNvPr id="5" name="Date Placeholder 4"/>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48770813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Vertical Text Placeholder 2">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F5002ED5-3634-4997-927F-BBB0C2531375}" type="datetimeFigureOut">
              <a:rPr lang="en-US"/>
              <a:pPr>
                <a:defRPr/>
              </a:pPr>
              <a:t>4/7/2024</a:t>
            </a:fld>
            <a:endParaRPr lang="en-US"/>
          </a:p>
        </p:txBody>
      </p:sp>
      <p:sp>
        <p:nvSpPr>
          <p:cNvPr id="5" name="Footer Placeholder 4">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FC5D0D64-508D-4DED-ADAA-CDD7831FE5D1}" type="slidenum">
              <a:rPr lang="en-US"/>
              <a:pPr>
                <a:defRPr/>
              </a:pPr>
              <a:t>‹#›</a:t>
            </a:fld>
            <a:endParaRPr lang="en-US"/>
          </a:p>
        </p:txBody>
      </p:sp>
    </p:spTree>
    <p:extLst>
      <p:ext uri="{BB962C8B-B14F-4D97-AF65-F5344CB8AC3E}">
        <p14:creationId xmlns:p14="http://schemas.microsoft.com/office/powerpoint/2010/main" val="3168731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3884B540-383A-4EC2-8034-B9779C041EE0}" type="datetimeFigureOut">
              <a:rPr lang="en-US"/>
              <a:pPr>
                <a:defRPr/>
              </a:pPr>
              <a:t>4/7/2024</a:t>
            </a:fld>
            <a:endParaRPr lang="en-US"/>
          </a:p>
        </p:txBody>
      </p:sp>
      <p:sp>
        <p:nvSpPr>
          <p:cNvPr id="5" name="Footer Placeholder 4">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9BCEE4BC-1995-4328-83C0-9A7F08EBE76B}" type="slidenum">
              <a:rPr lang="en-US"/>
              <a:pPr>
                <a:defRPr/>
              </a:pPr>
              <a:t>‹#›</a:t>
            </a:fld>
            <a:endParaRPr lang="en-US"/>
          </a:p>
        </p:txBody>
      </p:sp>
    </p:spTree>
    <p:extLst>
      <p:ext uri="{BB962C8B-B14F-4D97-AF65-F5344CB8AC3E}">
        <p14:creationId xmlns:p14="http://schemas.microsoft.com/office/powerpoint/2010/main" val="10973970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2050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8355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8396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4981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5040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1497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2354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826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3" name="Slide Number Placeholder 2"/>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2668D7D6-174B-4F9E-B2EA-C1F1E4B71BBD}" type="slidenum">
              <a:rPr lang="en-US"/>
              <a:pPr>
                <a:defRPr/>
              </a:pPr>
              <a:t>‹#›</a:t>
            </a:fld>
            <a:endParaRPr lang="en-US"/>
          </a:p>
        </p:txBody>
      </p:sp>
      <p:sp>
        <p:nvSpPr>
          <p:cNvPr id="4" name="Date Placeholder 3"/>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57638596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3366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712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269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6777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4018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366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7623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2528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6098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32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1"/>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0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6" name="Slide Number Placeholder 5"/>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D41FB593-4419-44B9-9B33-DBA30EC03C26}" type="slidenum">
              <a:rPr lang="en-US"/>
              <a:pPr>
                <a:defRPr/>
              </a:pPr>
              <a:t>‹#›</a:t>
            </a:fld>
            <a:endParaRPr lang="en-US"/>
          </a:p>
        </p:txBody>
      </p:sp>
      <p:sp>
        <p:nvSpPr>
          <p:cNvPr id="7" name="Date Placeholder 6"/>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75993314"/>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62434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4555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6131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7656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6094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9844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5834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3188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9056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605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50"/>
            <a:ext cx="7315200" cy="8048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6" name="Slide Number Placeholder 5"/>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8E60241B-B22F-4664-B6E0-1119B3CC3CAD}" type="slidenum">
              <a:rPr lang="en-US"/>
              <a:pPr>
                <a:defRPr/>
              </a:pPr>
              <a:t>‹#›</a:t>
            </a:fld>
            <a:endParaRPr lang="en-US"/>
          </a:p>
        </p:txBody>
      </p:sp>
      <p:sp>
        <p:nvSpPr>
          <p:cNvPr id="7" name="Date Placeholder 6"/>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415118789"/>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0374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3182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0876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6749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prstClr val="black">
                    <a:tint val="75000"/>
                  </a:prstClr>
                </a:solidFill>
              </a:rPr>
              <a:pPr/>
              <a:t>4/7/2024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80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6.emf"/><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5.png"/><Relationship Id="rId5" Type="http://schemas.openxmlformats.org/officeDocument/2006/relationships/theme" Target="../theme/theme6.xml"/><Relationship Id="rId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accent6">
            <a:lumMod val="75000"/>
            <a:alpha val="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16052800" y="198439"/>
            <a:ext cx="8331200" cy="5635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91438" tIns="45719" rIns="91438" bIns="45719" numCol="1" anchor="ctr" anchorCtr="0" compatLnSpc="1">
            <a:prstTxWarp prst="textNoShape">
              <a:avLst/>
            </a:prstTxWarp>
          </a:bodyPr>
          <a:lstStyle/>
          <a:p>
            <a:pPr lvl="0"/>
            <a:r>
              <a:rPr lang="en-US" smtClean="0"/>
              <a:t>Click to edit Master title style</a:t>
            </a:r>
          </a:p>
        </p:txBody>
      </p:sp>
      <p:sp>
        <p:nvSpPr>
          <p:cNvPr id="11267" name="Freeform 190"/>
          <p:cNvSpPr>
            <a:spLocks/>
          </p:cNvSpPr>
          <p:nvPr/>
        </p:nvSpPr>
        <p:spPr bwMode="gray">
          <a:xfrm>
            <a:off x="9144000" y="5257800"/>
            <a:ext cx="3048000" cy="1600200"/>
          </a:xfrm>
          <a:custGeom>
            <a:avLst/>
            <a:gdLst>
              <a:gd name="T0" fmla="*/ 2147483647 w 1440"/>
              <a:gd name="T1" fmla="*/ 0 h 1008"/>
              <a:gd name="T2" fmla="*/ 0 w 1440"/>
              <a:gd name="T3" fmla="*/ 2147483647 h 1008"/>
              <a:gd name="T4" fmla="*/ 2147483647 w 1440"/>
              <a:gd name="T5" fmla="*/ 2147483647 h 1008"/>
              <a:gd name="T6" fmla="*/ 2147483647 w 1440"/>
              <a:gd name="T7" fmla="*/ 0 h 1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0" h="1008">
                <a:moveTo>
                  <a:pt x="1440" y="0"/>
                </a:moveTo>
                <a:lnTo>
                  <a:pt x="0" y="1008"/>
                </a:lnTo>
                <a:lnTo>
                  <a:pt x="1440" y="1008"/>
                </a:lnTo>
                <a:lnTo>
                  <a:pt x="144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268" name="Freeform 126"/>
          <p:cNvSpPr>
            <a:spLocks/>
          </p:cNvSpPr>
          <p:nvPr/>
        </p:nvSpPr>
        <p:spPr bwMode="gray">
          <a:xfrm>
            <a:off x="-16933" y="342912"/>
            <a:ext cx="8043333" cy="679451"/>
          </a:xfrm>
          <a:custGeom>
            <a:avLst/>
            <a:gdLst>
              <a:gd name="T0" fmla="*/ 0 w 3800"/>
              <a:gd name="T1" fmla="*/ 0 h 428"/>
              <a:gd name="T2" fmla="*/ 2147483647 w 3800"/>
              <a:gd name="T3" fmla="*/ 0 h 428"/>
              <a:gd name="T4" fmla="*/ 2147483647 w 3800"/>
              <a:gd name="T5" fmla="*/ 2147483647 h 428"/>
              <a:gd name="T6" fmla="*/ 0 60000 65536"/>
              <a:gd name="T7" fmla="*/ 0 60000 65536"/>
              <a:gd name="T8" fmla="*/ 0 60000 65536"/>
            </a:gdLst>
            <a:ahLst/>
            <a:cxnLst>
              <a:cxn ang="T6">
                <a:pos x="T0" y="T1"/>
              </a:cxn>
              <a:cxn ang="T7">
                <a:pos x="T2" y="T3"/>
              </a:cxn>
              <a:cxn ang="T8">
                <a:pos x="T4" y="T5"/>
              </a:cxn>
            </a:cxnLst>
            <a:rect l="0" t="0" r="r" b="b"/>
            <a:pathLst>
              <a:path w="3800" h="428">
                <a:moveTo>
                  <a:pt x="0" y="0"/>
                </a:moveTo>
                <a:lnTo>
                  <a:pt x="3800" y="0"/>
                </a:lnTo>
                <a:lnTo>
                  <a:pt x="3456" y="428"/>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269" name="Rectangle 127"/>
          <p:cNvSpPr>
            <a:spLocks noChangeArrowheads="1"/>
          </p:cNvSpPr>
          <p:nvPr/>
        </p:nvSpPr>
        <p:spPr bwMode="gray">
          <a:xfrm>
            <a:off x="9821333" y="6448438"/>
            <a:ext cx="1828800" cy="300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algn="r" fontAlgn="base">
              <a:spcBef>
                <a:spcPct val="0"/>
              </a:spcBef>
              <a:spcAft>
                <a:spcPct val="0"/>
              </a:spcAft>
            </a:pPr>
            <a:r>
              <a:rPr lang="en-US" sz="2000" b="1" i="1" smtClean="0">
                <a:solidFill>
                  <a:srgbClr val="D7181F"/>
                </a:solidFill>
                <a:cs typeface="Arial" charset="0"/>
              </a:rPr>
              <a:t>LOGO</a:t>
            </a:r>
          </a:p>
        </p:txBody>
      </p:sp>
      <p:sp>
        <p:nvSpPr>
          <p:cNvPr id="1029" name="Rectangle 5"/>
          <p:cNvSpPr>
            <a:spLocks noGrp="1" noChangeArrowheads="1"/>
          </p:cNvSpPr>
          <p:nvPr>
            <p:ph type="ftr" sz="quarter" idx="3"/>
          </p:nvPr>
        </p:nvSpPr>
        <p:spPr bwMode="gray">
          <a:xfrm>
            <a:off x="7704667" y="6531025"/>
            <a:ext cx="284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9" rIns="91438" bIns="45719" numCol="1" anchor="t" anchorCtr="0" compatLnSpc="1">
            <a:prstTxWarp prst="textNoShape">
              <a:avLst/>
            </a:prstTxWarp>
          </a:bodyPr>
          <a:lstStyle>
            <a:lvl1pPr algn="r" eaLnBrk="1" hangingPunct="1">
              <a:defRPr sz="1100" b="1">
                <a:solidFill>
                  <a:srgbClr val="000000"/>
                </a:solidFill>
                <a:latin typeface="Arial"/>
                <a:cs typeface="+mn-cs"/>
              </a:defRPr>
            </a:lvl1pPr>
          </a:lstStyle>
          <a:p>
            <a:pPr fontAlgn="base">
              <a:spcBef>
                <a:spcPct val="0"/>
              </a:spcBef>
              <a:spcAft>
                <a:spcPct val="0"/>
              </a:spcAft>
              <a:defRPr/>
            </a:pPr>
            <a:r>
              <a:rPr lang="en-US"/>
              <a:t>www.themegallery.com</a:t>
            </a:r>
          </a:p>
        </p:txBody>
      </p:sp>
      <p:sp>
        <p:nvSpPr>
          <p:cNvPr id="1030" name="Rectangle 6"/>
          <p:cNvSpPr>
            <a:spLocks noGrp="1" noChangeArrowheads="1"/>
          </p:cNvSpPr>
          <p:nvPr>
            <p:ph type="sldNum" sz="quarter" idx="4"/>
          </p:nvPr>
        </p:nvSpPr>
        <p:spPr bwMode="gray">
          <a:xfrm>
            <a:off x="5181600" y="6505587"/>
            <a:ext cx="1117600" cy="26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9" rIns="91438" bIns="45719" numCol="1" anchor="t" anchorCtr="0" compatLnSpc="1">
            <a:prstTxWarp prst="textNoShape">
              <a:avLst/>
            </a:prstTxWarp>
          </a:bodyPr>
          <a:lstStyle>
            <a:lvl1pPr algn="ctr" eaLnBrk="1" hangingPunct="1">
              <a:defRPr sz="1100" b="0">
                <a:solidFill>
                  <a:srgbClr val="000000"/>
                </a:solidFill>
                <a:latin typeface="Arial"/>
                <a:cs typeface="+mn-cs"/>
              </a:defRPr>
            </a:lvl1pPr>
          </a:lstStyle>
          <a:p>
            <a:pPr fontAlgn="base">
              <a:spcBef>
                <a:spcPct val="0"/>
              </a:spcBef>
              <a:spcAft>
                <a:spcPct val="0"/>
              </a:spcAft>
              <a:defRPr/>
            </a:pPr>
            <a:fld id="{F4C18570-CB20-4672-9175-2F1A562E1E9E}" type="slidenum">
              <a:rPr lang="en-US"/>
              <a:pPr fontAlgn="base">
                <a:spcBef>
                  <a:spcPct val="0"/>
                </a:spcBef>
                <a:spcAft>
                  <a:spcPct val="0"/>
                </a:spcAft>
                <a:defRPr/>
              </a:pPr>
              <a:t>‹#›</a:t>
            </a:fld>
            <a:endParaRPr lang="en-US"/>
          </a:p>
        </p:txBody>
      </p:sp>
      <p:sp>
        <p:nvSpPr>
          <p:cNvPr id="1028" name="Rectangle 4"/>
          <p:cNvSpPr>
            <a:spLocks noGrp="1" noChangeArrowheads="1"/>
          </p:cNvSpPr>
          <p:nvPr>
            <p:ph type="dt" sz="half" idx="2"/>
          </p:nvPr>
        </p:nvSpPr>
        <p:spPr bwMode="gray">
          <a:xfrm>
            <a:off x="508000" y="6505587"/>
            <a:ext cx="2540000" cy="26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9" rIns="91438" bIns="45719" numCol="1" anchor="t" anchorCtr="0" compatLnSpc="1">
            <a:prstTxWarp prst="textNoShape">
              <a:avLst/>
            </a:prstTxWarp>
          </a:bodyPr>
          <a:lstStyle>
            <a:lvl1pPr eaLnBrk="1" hangingPunct="1">
              <a:defRPr sz="1100" b="0">
                <a:solidFill>
                  <a:srgbClr val="000000"/>
                </a:solidFill>
                <a:latin typeface="Arial"/>
                <a:cs typeface="+mn-cs"/>
              </a:defRPr>
            </a:lvl1pPr>
          </a:lstStyle>
          <a:p>
            <a:pPr fontAlgn="base">
              <a:spcBef>
                <a:spcPct val="0"/>
              </a:spcBef>
              <a:spcAft>
                <a:spcPct val="0"/>
              </a:spcAft>
              <a:defRPr/>
            </a:pPr>
            <a:endParaRPr lang="en-US"/>
          </a:p>
        </p:txBody>
      </p:sp>
      <p:pic>
        <p:nvPicPr>
          <p:cNvPr id="11273" name="Picture 189" desc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3203" y="219124"/>
            <a:ext cx="7493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9" name="Freeform 185"/>
          <p:cNvSpPr>
            <a:spLocks/>
          </p:cNvSpPr>
          <p:nvPr/>
        </p:nvSpPr>
        <p:spPr bwMode="gray">
          <a:xfrm>
            <a:off x="10058400" y="4"/>
            <a:ext cx="2133600" cy="2076451"/>
          </a:xfrm>
          <a:custGeom>
            <a:avLst/>
            <a:gdLst>
              <a:gd name="T0" fmla="*/ 0 w 1008"/>
              <a:gd name="T1" fmla="*/ 0 h 1308"/>
              <a:gd name="T2" fmla="*/ 2147483647 w 1008"/>
              <a:gd name="T3" fmla="*/ 2147483647 h 1308"/>
              <a:gd name="T4" fmla="*/ 2147483647 w 1008"/>
              <a:gd name="T5" fmla="*/ 2147483647 h 1308"/>
              <a:gd name="T6" fmla="*/ 2147483647 w 1008"/>
              <a:gd name="T7" fmla="*/ 0 h 1308"/>
              <a:gd name="T8" fmla="*/ 0 w 1008"/>
              <a:gd name="T9" fmla="*/ 0 h 13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8" h="1308">
                <a:moveTo>
                  <a:pt x="0" y="0"/>
                </a:moveTo>
                <a:lnTo>
                  <a:pt x="570" y="1308"/>
                </a:lnTo>
                <a:lnTo>
                  <a:pt x="1008" y="1170"/>
                </a:lnTo>
                <a:lnTo>
                  <a:pt x="1008" y="0"/>
                </a:lnTo>
                <a:lnTo>
                  <a:pt x="0" y="0"/>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211" name="Freeform 187"/>
          <p:cNvSpPr>
            <a:spLocks/>
          </p:cNvSpPr>
          <p:nvPr/>
        </p:nvSpPr>
        <p:spPr bwMode="gray">
          <a:xfrm>
            <a:off x="11319933" y="1993900"/>
            <a:ext cx="872067" cy="1016000"/>
          </a:xfrm>
          <a:custGeom>
            <a:avLst/>
            <a:gdLst>
              <a:gd name="T0" fmla="*/ 0 w 412"/>
              <a:gd name="T1" fmla="*/ 2147483647 h 640"/>
              <a:gd name="T2" fmla="*/ 2147483647 w 412"/>
              <a:gd name="T3" fmla="*/ 2147483647 h 640"/>
              <a:gd name="T4" fmla="*/ 2147483647 w 412"/>
              <a:gd name="T5" fmla="*/ 2147483647 h 640"/>
              <a:gd name="T6" fmla="*/ 2147483647 w 412"/>
              <a:gd name="T7" fmla="*/ 0 h 640"/>
              <a:gd name="T8" fmla="*/ 0 w 412"/>
              <a:gd name="T9" fmla="*/ 2147483647 h 6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 h="640">
                <a:moveTo>
                  <a:pt x="0" y="122"/>
                </a:moveTo>
                <a:lnTo>
                  <a:pt x="222" y="640"/>
                </a:lnTo>
                <a:lnTo>
                  <a:pt x="412" y="638"/>
                </a:lnTo>
                <a:lnTo>
                  <a:pt x="412" y="0"/>
                </a:lnTo>
                <a:lnTo>
                  <a:pt x="0" y="122"/>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215" name="Picture 191" descr="2"/>
          <p:cNvSpPr>
            <a:spLocks noChangeAspect="1" noChangeArrowheads="1"/>
          </p:cNvSpPr>
          <p:nvPr/>
        </p:nvSpPr>
        <p:spPr bwMode="auto">
          <a:xfrm>
            <a:off x="9855234" y="50800"/>
            <a:ext cx="151341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p>
            <a:pPr fontAlgn="base">
              <a:spcBef>
                <a:spcPct val="0"/>
              </a:spcBef>
              <a:spcAft>
                <a:spcPct val="0"/>
              </a:spcAft>
            </a:pPr>
            <a:endParaRPr lang="en-US" sz="2800" b="1" smtClean="0">
              <a:solidFill>
                <a:srgbClr val="000000"/>
              </a:solidFill>
              <a:cs typeface="Arial" charset="0"/>
            </a:endParaRPr>
          </a:p>
        </p:txBody>
      </p:sp>
      <p:sp>
        <p:nvSpPr>
          <p:cNvPr id="11277" name="Rectangle 3"/>
          <p:cNvSpPr>
            <a:spLocks noGrp="1" noChangeArrowheads="1"/>
          </p:cNvSpPr>
          <p:nvPr>
            <p:ph type="body" idx="1"/>
          </p:nvPr>
        </p:nvSpPr>
        <p:spPr bwMode="black">
          <a:xfrm>
            <a:off x="304800" y="1066800"/>
            <a:ext cx="11277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9" rIns="91438" bIns="457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0021623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09"/>
                                        </p:tgtEl>
                                        <p:attrNameLst>
                                          <p:attrName>style.visibility</p:attrName>
                                        </p:attrNameLst>
                                      </p:cBhvr>
                                      <p:to>
                                        <p:strVal val="visible"/>
                                      </p:to>
                                    </p:set>
                                    <p:animEffect transition="in" filter="wipe(up)">
                                      <p:cBhvr>
                                        <p:cTn id="7" dur="500"/>
                                        <p:tgtEl>
                                          <p:spTgt spid="120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11"/>
                                        </p:tgtEl>
                                        <p:attrNameLst>
                                          <p:attrName>style.visibility</p:attrName>
                                        </p:attrNameLst>
                                      </p:cBhvr>
                                      <p:to>
                                        <p:strVal val="visible"/>
                                      </p:to>
                                    </p:set>
                                    <p:animEffect transition="in" filter="wipe(down)">
                                      <p:cBhvr>
                                        <p:cTn id="11" dur="500"/>
                                        <p:tgtEl>
                                          <p:spTgt spid="1211"/>
                                        </p:tgtEl>
                                      </p:cBhvr>
                                    </p:animEffect>
                                  </p:childTnLst>
                                </p:cTn>
                              </p:par>
                            </p:childTnLst>
                          </p:cTn>
                        </p:par>
                        <p:par>
                          <p:cTn id="12" fill="hold" nodeType="afterGroup">
                            <p:stCondLst>
                              <p:cond delay="1000"/>
                            </p:stCondLst>
                            <p:childTnLst>
                              <p:par>
                                <p:cTn id="13" presetID="3" presetClass="entr" presetSubtype="5" fill="hold" nodeType="afterEffect">
                                  <p:stCondLst>
                                    <p:cond delay="0"/>
                                  </p:stCondLst>
                                  <p:childTnLst>
                                    <p:set>
                                      <p:cBhvr>
                                        <p:cTn id="14" dur="1" fill="hold">
                                          <p:stCondLst>
                                            <p:cond delay="0"/>
                                          </p:stCondLst>
                                        </p:cTn>
                                        <p:tgtEl>
                                          <p:spTgt spid="1215"/>
                                        </p:tgtEl>
                                        <p:attrNameLst>
                                          <p:attrName>style.visibility</p:attrName>
                                        </p:attrNameLst>
                                      </p:cBhvr>
                                      <p:to>
                                        <p:strVal val="visible"/>
                                      </p:to>
                                    </p:set>
                                    <p:animEffect transition="in" filter="blinds(vertical)">
                                      <p:cBhvr>
                                        <p:cTn id="15" dur="500"/>
                                        <p:tgtEl>
                                          <p:spTgt spid="1215"/>
                                        </p:tgtEl>
                                      </p:cBhvr>
                                    </p:animEffect>
                                  </p:childTnLst>
                                </p:cTn>
                              </p:par>
                            </p:childTnLst>
                          </p:cTn>
                        </p:par>
                        <p:par>
                          <p:cTn id="16" fill="hold" nodeType="afterGroup">
                            <p:stCondLst>
                              <p:cond delay="1500"/>
                            </p:stCondLst>
                            <p:childTnLst>
                              <p:par>
                                <p:cTn id="17" presetID="35" presetClass="path" presetSubtype="0" accel="50000" decel="50000" fill="hold" grpId="0" nodeType="afterEffect">
                                  <p:stCondLst>
                                    <p:cond delay="0"/>
                                  </p:stCondLst>
                                  <p:childTnLst>
                                    <p:animMotion origin="layout" path="M -0.34166 0.00787 L -1.21666 0.00787 " pathEditMode="relative" rAng="0" ptsTypes="AA">
                                      <p:cBhvr>
                                        <p:cTn id="18" dur="500" fill="hold"/>
                                        <p:tgtEl>
                                          <p:spTgt spid="1026"/>
                                        </p:tgtEl>
                                        <p:attrNameLst>
                                          <p:attrName>ppt_x</p:attrName>
                                          <p:attrName>ppt_y</p:attrName>
                                        </p:attrNameLst>
                                      </p:cBhvr>
                                      <p:rCtr x="-437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209" grpId="0" animBg="1"/>
      <p:bldP spid="1211" grpId="0" animBg="1"/>
    </p:bldLst>
  </p:timing>
  <p:hf sldNum="0" hdr="0" dt="0"/>
  <p:txStyles>
    <p:titleStyle>
      <a:lvl1pPr algn="l" rtl="0" eaLnBrk="0" fontAlgn="base" hangingPunct="0">
        <a:spcBef>
          <a:spcPct val="0"/>
        </a:spcBef>
        <a:spcAft>
          <a:spcPct val="0"/>
        </a:spcAft>
        <a:defRPr sz="3200">
          <a:solidFill>
            <a:srgbClr val="000000"/>
          </a:solidFill>
          <a:latin typeface="+mj-lt"/>
          <a:ea typeface="+mj-ea"/>
          <a:cs typeface="+mj-cs"/>
        </a:defRPr>
      </a:lvl1pPr>
      <a:lvl2pPr algn="l" rtl="0" eaLnBrk="0" fontAlgn="base" hangingPunct="0">
        <a:spcBef>
          <a:spcPct val="0"/>
        </a:spcBef>
        <a:spcAft>
          <a:spcPct val="0"/>
        </a:spcAft>
        <a:defRPr sz="3200">
          <a:solidFill>
            <a:srgbClr val="000000"/>
          </a:solidFill>
          <a:latin typeface="Arial" charset="0"/>
        </a:defRPr>
      </a:lvl2pPr>
      <a:lvl3pPr algn="l" rtl="0" eaLnBrk="0" fontAlgn="base" hangingPunct="0">
        <a:spcBef>
          <a:spcPct val="0"/>
        </a:spcBef>
        <a:spcAft>
          <a:spcPct val="0"/>
        </a:spcAft>
        <a:defRPr sz="3200">
          <a:solidFill>
            <a:srgbClr val="000000"/>
          </a:solidFill>
          <a:latin typeface="Arial" charset="0"/>
        </a:defRPr>
      </a:lvl3pPr>
      <a:lvl4pPr algn="l" rtl="0" eaLnBrk="0" fontAlgn="base" hangingPunct="0">
        <a:spcBef>
          <a:spcPct val="0"/>
        </a:spcBef>
        <a:spcAft>
          <a:spcPct val="0"/>
        </a:spcAft>
        <a:defRPr sz="3200">
          <a:solidFill>
            <a:srgbClr val="000000"/>
          </a:solidFill>
          <a:latin typeface="Arial" charset="0"/>
        </a:defRPr>
      </a:lvl4pPr>
      <a:lvl5pPr algn="l" rtl="0" eaLnBrk="0" fontAlgn="base" hangingPunct="0">
        <a:spcBef>
          <a:spcPct val="0"/>
        </a:spcBef>
        <a:spcAft>
          <a:spcPct val="0"/>
        </a:spcAft>
        <a:defRPr sz="3200">
          <a:solidFill>
            <a:srgbClr val="000000"/>
          </a:solidFill>
          <a:latin typeface="Arial" charset="0"/>
        </a:defRPr>
      </a:lvl5pPr>
      <a:lvl6pPr marL="457189" algn="l" rtl="0" eaLnBrk="1" fontAlgn="base" hangingPunct="1">
        <a:spcBef>
          <a:spcPct val="0"/>
        </a:spcBef>
        <a:spcAft>
          <a:spcPct val="0"/>
        </a:spcAft>
        <a:defRPr sz="3200">
          <a:solidFill>
            <a:srgbClr val="000000"/>
          </a:solidFill>
          <a:latin typeface="Arial" charset="0"/>
        </a:defRPr>
      </a:lvl6pPr>
      <a:lvl7pPr marL="914377" algn="l" rtl="0" eaLnBrk="1" fontAlgn="base" hangingPunct="1">
        <a:spcBef>
          <a:spcPct val="0"/>
        </a:spcBef>
        <a:spcAft>
          <a:spcPct val="0"/>
        </a:spcAft>
        <a:defRPr sz="3200">
          <a:solidFill>
            <a:srgbClr val="000000"/>
          </a:solidFill>
          <a:latin typeface="Arial" charset="0"/>
        </a:defRPr>
      </a:lvl7pPr>
      <a:lvl8pPr marL="1371566" algn="l" rtl="0" eaLnBrk="1" fontAlgn="base" hangingPunct="1">
        <a:spcBef>
          <a:spcPct val="0"/>
        </a:spcBef>
        <a:spcAft>
          <a:spcPct val="0"/>
        </a:spcAft>
        <a:defRPr sz="3200">
          <a:solidFill>
            <a:srgbClr val="000000"/>
          </a:solidFill>
          <a:latin typeface="Arial" charset="0"/>
        </a:defRPr>
      </a:lvl8pPr>
      <a:lvl9pPr marL="1828754" algn="l" rtl="0" eaLnBrk="1" fontAlgn="base" hangingPunct="1">
        <a:spcBef>
          <a:spcPct val="0"/>
        </a:spcBef>
        <a:spcAft>
          <a:spcPct val="0"/>
        </a:spcAft>
        <a:defRPr sz="3200">
          <a:solidFill>
            <a:srgbClr val="000000"/>
          </a:solidFill>
          <a:latin typeface="Arial" charset="0"/>
        </a:defRPr>
      </a:lvl9pPr>
    </p:titleStyle>
    <p:bodyStyle>
      <a:lvl1pPr marL="342891" indent="-342891"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32" indent="-285744"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defRPr>
      </a:lvl2pPr>
      <a:lvl3pPr marL="1142971" indent="-228594" algn="l" rtl="0" eaLnBrk="0" fontAlgn="base" hangingPunct="0">
        <a:spcBef>
          <a:spcPct val="20000"/>
        </a:spcBef>
        <a:spcAft>
          <a:spcPct val="0"/>
        </a:spcAft>
        <a:buClr>
          <a:schemeClr val="accent2"/>
        </a:buClr>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eaLnBrk="1" fontAlgn="base" hangingPunct="1">
        <a:spcBef>
          <a:spcPct val="20000"/>
        </a:spcBef>
        <a:spcAft>
          <a:spcPct val="0"/>
        </a:spcAft>
        <a:buChar char="»"/>
        <a:defRPr sz="2000">
          <a:solidFill>
            <a:schemeClr val="tx1"/>
          </a:solidFill>
          <a:latin typeface="+mn-lt"/>
        </a:defRPr>
      </a:lvl6pPr>
      <a:lvl7pPr marL="2971726" indent="-228594" algn="l" rtl="0" eaLnBrk="1" fontAlgn="base" hangingPunct="1">
        <a:spcBef>
          <a:spcPct val="20000"/>
        </a:spcBef>
        <a:spcAft>
          <a:spcPct val="0"/>
        </a:spcAft>
        <a:buChar char="»"/>
        <a:defRPr sz="2000">
          <a:solidFill>
            <a:schemeClr val="tx1"/>
          </a:solidFill>
          <a:latin typeface="+mn-lt"/>
        </a:defRPr>
      </a:lvl7pPr>
      <a:lvl8pPr marL="3428914" indent="-228594" algn="l" rtl="0" eaLnBrk="1" fontAlgn="base" hangingPunct="1">
        <a:spcBef>
          <a:spcPct val="20000"/>
        </a:spcBef>
        <a:spcAft>
          <a:spcPct val="0"/>
        </a:spcAft>
        <a:buChar char="»"/>
        <a:defRPr sz="2000">
          <a:solidFill>
            <a:schemeClr val="tx1"/>
          </a:solidFill>
          <a:latin typeface="+mn-lt"/>
        </a:defRPr>
      </a:lvl8pPr>
      <a:lvl9pPr marL="3886103" indent="-228594"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DE934FF-F4E1-47C5-9CA5-30A81DDE2BE4}" type="datetimeFigureOut">
              <a:rPr lang="en-US" smtClean="0">
                <a:solidFill>
                  <a:prstClr val="black">
                    <a:tint val="75000"/>
                  </a:prstClr>
                </a:solidFill>
              </a:rPr>
              <a:pPr defTabSz="914400"/>
              <a:t>4/7/2024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3561BA9-CDCF-4958-B8AB-66F3BF063E1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42224618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37"/>
            <a:ext cx="2844800" cy="476251"/>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defRPr sz="15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37"/>
            <a:ext cx="3860800" cy="476251"/>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ctr">
              <a:defRPr sz="15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37"/>
            <a:ext cx="2844800" cy="476251"/>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r">
              <a:defRPr sz="1500">
                <a:latin typeface="Arial" charset="0"/>
              </a:defRPr>
            </a:lvl1pPr>
          </a:lstStyle>
          <a:p>
            <a:pPr fontAlgn="base">
              <a:spcBef>
                <a:spcPct val="0"/>
              </a:spcBef>
              <a:spcAft>
                <a:spcPct val="0"/>
              </a:spcAft>
              <a:defRPr/>
            </a:pPr>
            <a:fld id="{E4F9BECD-24E1-4518-9291-CA322D33DF3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445133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28"/>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6"/>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1620" name="Rectangle 4"/>
          <p:cNvSpPr>
            <a:spLocks noGrp="1" noChangeArrowheads="1"/>
          </p:cNvSpPr>
          <p:nvPr>
            <p:ph type="dt" sz="half" idx="2"/>
          </p:nvPr>
        </p:nvSpPr>
        <p:spPr bwMode="auto">
          <a:xfrm>
            <a:off x="609600" y="6243639"/>
            <a:ext cx="2844800" cy="457200"/>
          </a:xfrm>
          <a:prstGeom prst="rect">
            <a:avLst/>
          </a:prstGeom>
          <a:noFill/>
          <a:ln w="9525">
            <a:noFill/>
            <a:miter lim="800000"/>
            <a:headEnd/>
            <a:tailEnd/>
          </a:ln>
          <a:effectLst/>
        </p:spPr>
        <p:txBody>
          <a:bodyPr vert="horz" wrap="square" lIns="91438" tIns="45719" rIns="91438" bIns="45719" numCol="1" anchor="b" anchorCtr="0" compatLnSpc="1">
            <a:prstTxWarp prst="textNoShape">
              <a:avLst/>
            </a:prstTxWarp>
          </a:bodyPr>
          <a:lstStyle>
            <a:lvl1pPr>
              <a:defRPr sz="1200" smtClean="0">
                <a:latin typeface="+mj-lt"/>
              </a:defRPr>
            </a:lvl1pPr>
          </a:lstStyle>
          <a:p>
            <a:pPr fontAlgn="base">
              <a:spcBef>
                <a:spcPct val="0"/>
              </a:spcBef>
              <a:spcAft>
                <a:spcPct val="0"/>
              </a:spcAft>
              <a:defRPr/>
            </a:pPr>
            <a:endParaRPr lang="en-US" altLang="en-US">
              <a:solidFill>
                <a:srgbClr val="000000"/>
              </a:solidFill>
            </a:endParaRPr>
          </a:p>
        </p:txBody>
      </p:sp>
      <p:sp>
        <p:nvSpPr>
          <p:cNvPr id="1116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38" tIns="45719" rIns="91438" bIns="45719" numCol="1" anchor="b" anchorCtr="0" compatLnSpc="1">
            <a:prstTxWarp prst="textNoShape">
              <a:avLst/>
            </a:prstTxWarp>
          </a:bodyPr>
          <a:lstStyle>
            <a:lvl1pPr algn="ctr">
              <a:defRPr sz="1200" smtClean="0">
                <a:latin typeface="+mj-lt"/>
              </a:defRPr>
            </a:lvl1pPr>
          </a:lstStyle>
          <a:p>
            <a:pPr fontAlgn="base">
              <a:spcBef>
                <a:spcPct val="0"/>
              </a:spcBef>
              <a:spcAft>
                <a:spcPct val="0"/>
              </a:spcAft>
              <a:defRPr/>
            </a:pPr>
            <a:endParaRPr lang="en-US" altLang="en-US">
              <a:solidFill>
                <a:srgbClr val="000000"/>
              </a:solidFill>
            </a:endParaRPr>
          </a:p>
        </p:txBody>
      </p:sp>
      <p:sp>
        <p:nvSpPr>
          <p:cNvPr id="111622" name="Rectangle 6"/>
          <p:cNvSpPr>
            <a:spLocks noGrp="1" noChangeArrowheads="1"/>
          </p:cNvSpPr>
          <p:nvPr>
            <p:ph type="sldNum" sz="quarter" idx="4"/>
          </p:nvPr>
        </p:nvSpPr>
        <p:spPr bwMode="auto">
          <a:xfrm>
            <a:off x="8737600" y="6243639"/>
            <a:ext cx="2844800" cy="457200"/>
          </a:xfrm>
          <a:prstGeom prst="rect">
            <a:avLst/>
          </a:prstGeom>
          <a:noFill/>
          <a:ln w="9525">
            <a:noFill/>
            <a:miter lim="800000"/>
            <a:headEnd/>
            <a:tailEnd/>
          </a:ln>
          <a:effectLst/>
        </p:spPr>
        <p:txBody>
          <a:bodyPr vert="horz" wrap="square" lIns="91438" tIns="45719" rIns="91438" bIns="45719" numCol="1" anchor="b" anchorCtr="0" compatLnSpc="1">
            <a:prstTxWarp prst="textNoShape">
              <a:avLst/>
            </a:prstTxWarp>
          </a:bodyPr>
          <a:lstStyle>
            <a:lvl1pPr algn="r">
              <a:defRPr sz="1200" smtClean="0">
                <a:latin typeface="+mj-lt"/>
              </a:defRPr>
            </a:lvl1pPr>
          </a:lstStyle>
          <a:p>
            <a:pPr fontAlgn="base">
              <a:spcBef>
                <a:spcPct val="0"/>
              </a:spcBef>
              <a:spcAft>
                <a:spcPct val="0"/>
              </a:spcAft>
              <a:defRPr/>
            </a:pPr>
            <a:fld id="{21B940D6-9566-4651-811D-4C7FE572D00A}"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
        <p:nvSpPr>
          <p:cNvPr id="111623" name="Freeform 7"/>
          <p:cNvSpPr>
            <a:spLocks noChangeArrowheads="1"/>
          </p:cNvSpPr>
          <p:nvPr/>
        </p:nvSpPr>
        <p:spPr bwMode="auto">
          <a:xfrm>
            <a:off x="508000" y="228600"/>
            <a:ext cx="109728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lIns="91438" tIns="45719" rIns="91438" bIns="45719"/>
          <a:lstStyle/>
          <a:p>
            <a:pPr fontAlgn="base">
              <a:spcBef>
                <a:spcPct val="0"/>
              </a:spcBef>
              <a:spcAft>
                <a:spcPct val="0"/>
              </a:spcAft>
              <a:defRPr/>
            </a:pPr>
            <a:endParaRPr lang="en-US">
              <a:solidFill>
                <a:srgbClr val="000000"/>
              </a:solidFill>
            </a:endParaRPr>
          </a:p>
        </p:txBody>
      </p:sp>
      <p:sp>
        <p:nvSpPr>
          <p:cNvPr id="111624"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p:spPr>
        <p:txBody>
          <a:bodyPr lIns="91438" tIns="45719" rIns="91438" bIns="45719"/>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03902475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txStyles>
    <p:titleStyle>
      <a:lvl1pPr algn="l" rtl="0" eaLnBrk="0" fontAlgn="base" hangingPunct="0">
        <a:spcBef>
          <a:spcPct val="0"/>
        </a:spcBef>
        <a:spcAft>
          <a:spcPct val="0"/>
        </a:spcAft>
        <a:defRPr sz="4300">
          <a:solidFill>
            <a:schemeClr val="tx2"/>
          </a:solidFill>
          <a:latin typeface="+mj-lt"/>
          <a:ea typeface="+mj-ea"/>
          <a:cs typeface="+mj-cs"/>
        </a:defRPr>
      </a:lvl1pPr>
      <a:lvl2pPr algn="l" rtl="0" eaLnBrk="0" fontAlgn="base" hangingPunct="0">
        <a:spcBef>
          <a:spcPct val="0"/>
        </a:spcBef>
        <a:spcAft>
          <a:spcPct val="0"/>
        </a:spcAft>
        <a:defRPr sz="4300">
          <a:solidFill>
            <a:schemeClr val="tx2"/>
          </a:solidFill>
          <a:latin typeface="Garamond" pitchFamily="18" charset="0"/>
        </a:defRPr>
      </a:lvl2pPr>
      <a:lvl3pPr algn="l" rtl="0" eaLnBrk="0" fontAlgn="base" hangingPunct="0">
        <a:spcBef>
          <a:spcPct val="0"/>
        </a:spcBef>
        <a:spcAft>
          <a:spcPct val="0"/>
        </a:spcAft>
        <a:defRPr sz="4300">
          <a:solidFill>
            <a:schemeClr val="tx2"/>
          </a:solidFill>
          <a:latin typeface="Garamond" pitchFamily="18" charset="0"/>
        </a:defRPr>
      </a:lvl3pPr>
      <a:lvl4pPr algn="l" rtl="0" eaLnBrk="0" fontAlgn="base" hangingPunct="0">
        <a:spcBef>
          <a:spcPct val="0"/>
        </a:spcBef>
        <a:spcAft>
          <a:spcPct val="0"/>
        </a:spcAft>
        <a:defRPr sz="4300">
          <a:solidFill>
            <a:schemeClr val="tx2"/>
          </a:solidFill>
          <a:latin typeface="Garamond" pitchFamily="18" charset="0"/>
        </a:defRPr>
      </a:lvl4pPr>
      <a:lvl5pPr algn="l" rtl="0" eaLnBrk="0" fontAlgn="base" hangingPunct="0">
        <a:spcBef>
          <a:spcPct val="0"/>
        </a:spcBef>
        <a:spcAft>
          <a:spcPct val="0"/>
        </a:spcAft>
        <a:defRPr sz="4300">
          <a:solidFill>
            <a:schemeClr val="tx2"/>
          </a:solidFill>
          <a:latin typeface="Garamond" pitchFamily="18" charset="0"/>
        </a:defRPr>
      </a:lvl5pPr>
      <a:lvl6pPr marL="457189" algn="l" rtl="0" fontAlgn="base">
        <a:spcBef>
          <a:spcPct val="0"/>
        </a:spcBef>
        <a:spcAft>
          <a:spcPct val="0"/>
        </a:spcAft>
        <a:defRPr sz="4300">
          <a:solidFill>
            <a:schemeClr val="tx2"/>
          </a:solidFill>
          <a:latin typeface="Garamond" pitchFamily="18" charset="0"/>
        </a:defRPr>
      </a:lvl6pPr>
      <a:lvl7pPr marL="914377" algn="l" rtl="0" fontAlgn="base">
        <a:spcBef>
          <a:spcPct val="0"/>
        </a:spcBef>
        <a:spcAft>
          <a:spcPct val="0"/>
        </a:spcAft>
        <a:defRPr sz="4300">
          <a:solidFill>
            <a:schemeClr val="tx2"/>
          </a:solidFill>
          <a:latin typeface="Garamond" pitchFamily="18" charset="0"/>
        </a:defRPr>
      </a:lvl7pPr>
      <a:lvl8pPr marL="1371566" algn="l" rtl="0" fontAlgn="base">
        <a:spcBef>
          <a:spcPct val="0"/>
        </a:spcBef>
        <a:spcAft>
          <a:spcPct val="0"/>
        </a:spcAft>
        <a:defRPr sz="4300">
          <a:solidFill>
            <a:schemeClr val="tx2"/>
          </a:solidFill>
          <a:latin typeface="Garamond" pitchFamily="18" charset="0"/>
        </a:defRPr>
      </a:lvl8pPr>
      <a:lvl9pPr marL="1828754" algn="l" rtl="0" fontAlgn="base">
        <a:spcBef>
          <a:spcPct val="0"/>
        </a:spcBef>
        <a:spcAft>
          <a:spcPct val="0"/>
        </a:spcAft>
        <a:defRPr sz="4300">
          <a:solidFill>
            <a:schemeClr val="tx2"/>
          </a:solidFill>
          <a:latin typeface="Garamond" pitchFamily="18" charset="0"/>
        </a:defRPr>
      </a:lvl9pPr>
    </p:titleStyle>
    <p:bodyStyle>
      <a:lvl1pPr marL="342891" indent="-342891" algn="l" rtl="0" eaLnBrk="0" fontAlgn="base" hangingPunct="0">
        <a:spcBef>
          <a:spcPct val="20000"/>
        </a:spcBef>
        <a:spcAft>
          <a:spcPct val="0"/>
        </a:spcAft>
        <a:buClr>
          <a:schemeClr val="accent1"/>
        </a:buClr>
        <a:buSzPct val="65000"/>
        <a:buFont typeface="Wingdings" pitchFamily="2" charset="2"/>
        <a:buChar char="n"/>
        <a:defRPr sz="3100">
          <a:solidFill>
            <a:schemeClr val="tx1"/>
          </a:solidFill>
          <a:latin typeface="+mn-lt"/>
          <a:ea typeface="+mn-ea"/>
          <a:cs typeface="+mn-cs"/>
        </a:defRPr>
      </a:lvl1pPr>
      <a:lvl2pPr marL="669909" indent="-325431" algn="l" rtl="0" eaLnBrk="0" fontAlgn="base" hangingPunct="0">
        <a:spcBef>
          <a:spcPct val="20000"/>
        </a:spcBef>
        <a:spcAft>
          <a:spcPct val="0"/>
        </a:spcAft>
        <a:buClr>
          <a:schemeClr val="accent2"/>
        </a:buClr>
        <a:buSzPct val="60000"/>
        <a:buFont typeface="Wingdings" pitchFamily="2" charset="2"/>
        <a:buChar char="q"/>
        <a:defRPr sz="2700">
          <a:solidFill>
            <a:schemeClr val="tx1"/>
          </a:solidFill>
          <a:latin typeface="+mn-lt"/>
        </a:defRPr>
      </a:lvl2pPr>
      <a:lvl3pPr marL="1022325" indent="-350830" algn="l" rtl="0" eaLnBrk="0" fontAlgn="base" hangingPunct="0">
        <a:spcBef>
          <a:spcPct val="20000"/>
        </a:spcBef>
        <a:spcAft>
          <a:spcPct val="0"/>
        </a:spcAft>
        <a:buClr>
          <a:schemeClr val="accent1"/>
        </a:buClr>
        <a:buSzPct val="65000"/>
        <a:buFont typeface="Wingdings" pitchFamily="2" charset="2"/>
        <a:buChar char="n"/>
        <a:defRPr sz="2300">
          <a:solidFill>
            <a:schemeClr val="tx1"/>
          </a:solidFill>
          <a:latin typeface="+mn-lt"/>
        </a:defRPr>
      </a:lvl3pPr>
      <a:lvl4pPr marL="1339817" indent="-315905"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21" indent="-339717"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09" indent="-339717"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498" indent="-339717"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686" indent="-339717"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875" indent="-339717"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95000"/>
            <a:alpha val="63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94" tIns="22846" rIns="45694" bIns="22846" rtlCol="0" anchor="ctr"/>
          <a:lstStyle/>
          <a:p>
            <a:pPr algn="ctr" defTabSz="1088011"/>
            <a:endParaRPr lang="en-US" sz="2100">
              <a:solidFill>
                <a:prstClr val="white"/>
              </a:solidFill>
            </a:endParaRPr>
          </a:p>
        </p:txBody>
      </p:sp>
    </p:spTree>
    <p:extLst>
      <p:ext uri="{BB962C8B-B14F-4D97-AF65-F5344CB8AC3E}">
        <p14:creationId xmlns:p14="http://schemas.microsoft.com/office/powerpoint/2010/main" val="527604358"/>
      </p:ext>
    </p:extLst>
  </p:cSld>
  <p:clrMap bg1="lt1" tx1="dk1" bg2="lt2" tx2="dk2" accent1="accent1" accent2="accent2" accent3="accent3" accent4="accent4" accent5="accent5" accent6="accent6" hlink="hlink" folHlink="folHlink"/>
  <p:sldLayoutIdLst>
    <p:sldLayoutId id="2147483722" r:id="rId1"/>
  </p:sldLayoutIdLst>
  <p:timing>
    <p:tnLst>
      <p:par>
        <p:cTn id="1" dur="indefinite" restart="never" nodeType="tmRoot"/>
      </p:par>
    </p:tnLst>
  </p:timing>
  <p:txStyles>
    <p:titleStyle>
      <a:lvl1pPr algn="ctr" defTabSz="1088011" rtl="0" eaLnBrk="1" latinLnBrk="0" hangingPunct="1">
        <a:spcBef>
          <a:spcPct val="0"/>
        </a:spcBef>
        <a:buNone/>
        <a:defRPr sz="5200" kern="1200">
          <a:solidFill>
            <a:schemeClr val="tx1"/>
          </a:solidFill>
          <a:latin typeface="+mj-lt"/>
          <a:ea typeface="+mj-ea"/>
          <a:cs typeface="+mj-cs"/>
        </a:defRPr>
      </a:lvl1pPr>
    </p:titleStyle>
    <p:bodyStyle>
      <a:lvl1pPr marL="408004" indent="-408004" algn="l" defTabSz="1088011"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884009" indent="-340003" algn="l" defTabSz="1088011"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014" indent="-272004" algn="l" defTabSz="1088011"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4019"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025"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028"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03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041"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04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011" rtl="0" eaLnBrk="1" latinLnBrk="0" hangingPunct="1">
        <a:defRPr sz="2100" kern="1200">
          <a:solidFill>
            <a:schemeClr val="tx1"/>
          </a:solidFill>
          <a:latin typeface="+mn-lt"/>
          <a:ea typeface="+mn-ea"/>
          <a:cs typeface="+mn-cs"/>
        </a:defRPr>
      </a:lvl1pPr>
      <a:lvl2pPr marL="544005" algn="l" defTabSz="1088011" rtl="0" eaLnBrk="1" latinLnBrk="0" hangingPunct="1">
        <a:defRPr sz="2100" kern="1200">
          <a:solidFill>
            <a:schemeClr val="tx1"/>
          </a:solidFill>
          <a:latin typeface="+mn-lt"/>
          <a:ea typeface="+mn-ea"/>
          <a:cs typeface="+mn-cs"/>
        </a:defRPr>
      </a:lvl2pPr>
      <a:lvl3pPr marL="1088011" algn="l" defTabSz="1088011" rtl="0" eaLnBrk="1" latinLnBrk="0" hangingPunct="1">
        <a:defRPr sz="2100" kern="1200">
          <a:solidFill>
            <a:schemeClr val="tx1"/>
          </a:solidFill>
          <a:latin typeface="+mn-lt"/>
          <a:ea typeface="+mn-ea"/>
          <a:cs typeface="+mn-cs"/>
        </a:defRPr>
      </a:lvl3pPr>
      <a:lvl4pPr marL="1632018" algn="l" defTabSz="1088011" rtl="0" eaLnBrk="1" latinLnBrk="0" hangingPunct="1">
        <a:defRPr sz="2100" kern="1200">
          <a:solidFill>
            <a:schemeClr val="tx1"/>
          </a:solidFill>
          <a:latin typeface="+mn-lt"/>
          <a:ea typeface="+mn-ea"/>
          <a:cs typeface="+mn-cs"/>
        </a:defRPr>
      </a:lvl4pPr>
      <a:lvl5pPr marL="2176022" algn="l" defTabSz="1088011" rtl="0" eaLnBrk="1" latinLnBrk="0" hangingPunct="1">
        <a:defRPr sz="2100" kern="1200">
          <a:solidFill>
            <a:schemeClr val="tx1"/>
          </a:solidFill>
          <a:latin typeface="+mn-lt"/>
          <a:ea typeface="+mn-ea"/>
          <a:cs typeface="+mn-cs"/>
        </a:defRPr>
      </a:lvl5pPr>
      <a:lvl6pPr marL="2720027" algn="l" defTabSz="1088011" rtl="0" eaLnBrk="1" latinLnBrk="0" hangingPunct="1">
        <a:defRPr sz="2100" kern="1200">
          <a:solidFill>
            <a:schemeClr val="tx1"/>
          </a:solidFill>
          <a:latin typeface="+mn-lt"/>
          <a:ea typeface="+mn-ea"/>
          <a:cs typeface="+mn-cs"/>
        </a:defRPr>
      </a:lvl6pPr>
      <a:lvl7pPr marL="3264033" algn="l" defTabSz="1088011" rtl="0" eaLnBrk="1" latinLnBrk="0" hangingPunct="1">
        <a:defRPr sz="2100" kern="1200">
          <a:solidFill>
            <a:schemeClr val="tx1"/>
          </a:solidFill>
          <a:latin typeface="+mn-lt"/>
          <a:ea typeface="+mn-ea"/>
          <a:cs typeface="+mn-cs"/>
        </a:defRPr>
      </a:lvl7pPr>
      <a:lvl8pPr marL="3808037" algn="l" defTabSz="1088011" rtl="0" eaLnBrk="1" latinLnBrk="0" hangingPunct="1">
        <a:defRPr sz="2100" kern="1200">
          <a:solidFill>
            <a:schemeClr val="tx1"/>
          </a:solidFill>
          <a:latin typeface="+mn-lt"/>
          <a:ea typeface="+mn-ea"/>
          <a:cs typeface="+mn-cs"/>
        </a:defRPr>
      </a:lvl8pPr>
      <a:lvl9pPr marL="4352043" algn="l" defTabSz="1088011"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5D5664F-6EB9-4F8D-A32E-A72D6B20C288}" type="datetimeFigureOut">
              <a:rPr lang="en-US" smtClean="0">
                <a:solidFill>
                  <a:prstClr val="black">
                    <a:tint val="75000"/>
                  </a:prstClr>
                </a:solidFill>
              </a:rPr>
              <a:pPr defTabSz="914400"/>
              <a:t>4/7/2024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311BF79-C1CB-4270-BB13-7BE47ECDC53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44039279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06" tIns="22795" rIns="45606" bIns="22795" rtlCol="0" anchor="ctr"/>
          <a:lstStyle/>
          <a:p>
            <a:pPr algn="ctr" defTabSz="1085976"/>
            <a:endParaRPr lang="en-US" sz="2100">
              <a:solidFill>
                <a:prstClr val="white"/>
              </a:solidFill>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6" y="6667524"/>
            <a:ext cx="12188888" cy="190476"/>
          </a:xfrm>
          <a:prstGeom prst="rect">
            <a:avLst/>
          </a:prstGeom>
        </p:spPr>
      </p:pic>
      <p:pic>
        <p:nvPicPr>
          <p:cNvPr id="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17" y="-16363"/>
            <a:ext cx="12172891" cy="718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003149" y="56098"/>
            <a:ext cx="6133944" cy="743529"/>
            <a:chOff x="2006528" y="112141"/>
            <a:chExt cx="12269486" cy="1487058"/>
          </a:xfrm>
        </p:grpSpPr>
        <p:sp>
          <p:nvSpPr>
            <p:cNvPr id="16" name="TextBox 15"/>
            <p:cNvSpPr txBox="1"/>
            <p:nvPr userDrawn="1"/>
          </p:nvSpPr>
          <p:spPr>
            <a:xfrm>
              <a:off x="2006528" y="112141"/>
              <a:ext cx="1142127" cy="825868"/>
            </a:xfrm>
            <a:prstGeom prst="rect">
              <a:avLst/>
            </a:prstGeom>
            <a:noFill/>
          </p:spPr>
          <p:txBody>
            <a:bodyPr wrap="none" rtlCol="0">
              <a:spAutoFit/>
            </a:bodyPr>
            <a:lstStyle/>
            <a:p>
              <a:pPr algn="ctr" defTabSz="1085976">
                <a:lnSpc>
                  <a:spcPts val="2500"/>
                </a:lnSpc>
              </a:pPr>
              <a:r>
                <a:rPr lang="en-US" sz="1600" smtClean="0">
                  <a:solidFill>
                    <a:prstClr val="white"/>
                  </a:solidFill>
                  <a:latin typeface="AvantGarde-Demi" pitchFamily="18" charset="0"/>
                  <a:ea typeface="AvantGarde-Demi" pitchFamily="18" charset="0"/>
                  <a:cs typeface="AvantGarde-Demi" pitchFamily="18" charset="0"/>
                </a:rPr>
                <a:t>LỚP</a:t>
              </a:r>
            </a:p>
          </p:txBody>
        </p:sp>
        <p:sp>
          <p:nvSpPr>
            <p:cNvPr id="17" name="Rectangle 16"/>
            <p:cNvSpPr/>
            <p:nvPr userDrawn="1"/>
          </p:nvSpPr>
          <p:spPr>
            <a:xfrm>
              <a:off x="2043489" y="583537"/>
              <a:ext cx="1036317" cy="1015662"/>
            </a:xfrm>
            <a:prstGeom prst="rect">
              <a:avLst/>
            </a:prstGeom>
          </p:spPr>
          <p:txBody>
            <a:bodyPr wrap="none">
              <a:spAutoFit/>
            </a:bodyPr>
            <a:lstStyle/>
            <a:p>
              <a:pPr defTabSz="1085976"/>
              <a:r>
                <a:rPr lang="en-US" sz="2700" smtClean="0">
                  <a:solidFill>
                    <a:prstClr val="white"/>
                  </a:solidFill>
                  <a:latin typeface="AvantGarde-Demi" pitchFamily="18" charset="0"/>
                  <a:ea typeface="AvantGarde-Demi" pitchFamily="18" charset="0"/>
                  <a:cs typeface="AvantGarde-Demi" pitchFamily="18" charset="0"/>
                </a:rPr>
                <a:t>11</a:t>
              </a:r>
              <a:endParaRPr lang="en-US" sz="2400">
                <a:solidFill>
                  <a:prstClr val="black"/>
                </a:solidFill>
              </a:endParaRPr>
            </a:p>
          </p:txBody>
        </p:sp>
        <p:sp>
          <p:nvSpPr>
            <p:cNvPr id="15" name="Rectangle 14"/>
            <p:cNvSpPr/>
            <p:nvPr userDrawn="1"/>
          </p:nvSpPr>
          <p:spPr>
            <a:xfrm>
              <a:off x="3278188" y="218183"/>
              <a:ext cx="2209800" cy="1169550"/>
            </a:xfrm>
            <a:prstGeom prst="rect">
              <a:avLst/>
            </a:prstGeom>
          </p:spPr>
          <p:txBody>
            <a:bodyPr wrap="square">
              <a:spAutoFit/>
            </a:bodyPr>
            <a:lstStyle/>
            <a:p>
              <a:pPr algn="ctr" defTabSz="1085976"/>
              <a:r>
                <a:rPr lang="en-US" sz="1600" smtClean="0">
                  <a:solidFill>
                    <a:prstClr val="white"/>
                  </a:solidFill>
                  <a:latin typeface="AvantGarde-Demi" pitchFamily="18" charset="0"/>
                  <a:ea typeface="AvantGarde-Demi" pitchFamily="18" charset="0"/>
                  <a:cs typeface="AvantGarde-Demi" pitchFamily="18" charset="0"/>
                </a:rPr>
                <a:t>Văn học</a:t>
              </a:r>
            </a:p>
            <a:p>
              <a:pPr algn="ctr" defTabSz="1085976"/>
              <a:r>
                <a:rPr lang="en-US" sz="1600" smtClean="0">
                  <a:solidFill>
                    <a:prstClr val="white"/>
                  </a:solidFill>
                  <a:latin typeface="AvantGarde-Demi" pitchFamily="18" charset="0"/>
                  <a:ea typeface="AvantGarde-Demi" pitchFamily="18" charset="0"/>
                  <a:cs typeface="AvantGarde-Demi" pitchFamily="18" charset="0"/>
                </a:rPr>
                <a:t>Việt Nam</a:t>
              </a:r>
              <a:endParaRPr lang="en-US" sz="1600">
                <a:solidFill>
                  <a:prstClr val="white"/>
                </a:solidFill>
                <a:latin typeface="AvantGarde-Demi" pitchFamily="18" charset="0"/>
                <a:ea typeface="AvantGarde-Demi" pitchFamily="18" charset="0"/>
                <a:cs typeface="AvantGarde-Demi" pitchFamily="18" charset="0"/>
              </a:endParaRPr>
            </a:p>
          </p:txBody>
        </p:sp>
        <p:sp>
          <p:nvSpPr>
            <p:cNvPr id="20" name="TextBox 19"/>
            <p:cNvSpPr txBox="1"/>
            <p:nvPr userDrawn="1"/>
          </p:nvSpPr>
          <p:spPr>
            <a:xfrm>
              <a:off x="9753547" y="218183"/>
              <a:ext cx="4522467" cy="1200328"/>
            </a:xfrm>
            <a:prstGeom prst="rect">
              <a:avLst/>
            </a:prstGeom>
            <a:noFill/>
          </p:spPr>
          <p:txBody>
            <a:bodyPr wrap="none" rtlCol="0">
              <a:spAutoFit/>
            </a:bodyPr>
            <a:lstStyle/>
            <a:p>
              <a:pPr algn="ctr" defTabSz="1085976"/>
              <a:r>
                <a:rPr lang="en-US" sz="3300" smtClean="0">
                  <a:solidFill>
                    <a:prstClr val="white"/>
                  </a:solidFill>
                  <a:latin typeface="AvantGarde-Demi" pitchFamily="18" charset="0"/>
                  <a:ea typeface="AvantGarde-Demi" pitchFamily="18" charset="0"/>
                  <a:cs typeface="AvantGarde-Demi" pitchFamily="18" charset="0"/>
                </a:rPr>
                <a:t>VỘI VÀNG</a:t>
              </a:r>
              <a:endParaRPr lang="en-US" sz="3300">
                <a:solidFill>
                  <a:prstClr val="white"/>
                </a:solidFill>
                <a:latin typeface="AvantGarde-Demi" pitchFamily="18" charset="0"/>
                <a:ea typeface="AvantGarde-Demi" pitchFamily="18" charset="0"/>
                <a:cs typeface="AvantGarde-Demi" pitchFamily="18" charset="0"/>
              </a:endParaRPr>
            </a:p>
          </p:txBody>
        </p:sp>
        <p:sp>
          <p:nvSpPr>
            <p:cNvPr id="12" name="TextBox 11"/>
            <p:cNvSpPr txBox="1"/>
            <p:nvPr userDrawn="1"/>
          </p:nvSpPr>
          <p:spPr>
            <a:xfrm>
              <a:off x="5489368" y="171687"/>
              <a:ext cx="1190225" cy="1364476"/>
            </a:xfrm>
            <a:prstGeom prst="rect">
              <a:avLst/>
            </a:prstGeom>
            <a:noFill/>
          </p:spPr>
          <p:txBody>
            <a:bodyPr wrap="none" rtlCol="0">
              <a:spAutoFit/>
            </a:bodyPr>
            <a:lstStyle/>
            <a:p>
              <a:pPr algn="ctr" defTabSz="1085976">
                <a:lnSpc>
                  <a:spcPts val="2250"/>
                </a:lnSpc>
              </a:pPr>
              <a:r>
                <a:rPr lang="en-US" sz="1600" smtClean="0">
                  <a:solidFill>
                    <a:prstClr val="white"/>
                  </a:solidFill>
                  <a:latin typeface="AvantGarde-Demi" pitchFamily="18" charset="0"/>
                  <a:ea typeface="AvantGarde-Demi" pitchFamily="18" charset="0"/>
                  <a:cs typeface="AvantGarde-Demi" pitchFamily="18" charset="0"/>
                </a:rPr>
                <a:t>Phần</a:t>
              </a:r>
            </a:p>
            <a:p>
              <a:pPr algn="ctr" defTabSz="1085976">
                <a:lnSpc>
                  <a:spcPts val="2250"/>
                </a:lnSpc>
              </a:pPr>
              <a:r>
                <a:rPr lang="en-US" sz="2200" smtClean="0">
                  <a:solidFill>
                    <a:prstClr val="white"/>
                  </a:solidFill>
                  <a:latin typeface="AvantGarde-Demi" pitchFamily="18" charset="0"/>
                  <a:ea typeface="AvantGarde-Demi" pitchFamily="18" charset="0"/>
                  <a:cs typeface="AvantGarde-Demi" pitchFamily="18" charset="0"/>
                </a:rPr>
                <a:t>1/2</a:t>
              </a:r>
              <a:endParaRPr lang="en-US" sz="2200">
                <a:solidFill>
                  <a:prstClr val="white"/>
                </a:solidFill>
                <a:latin typeface="AvantGarde-Demi" pitchFamily="18" charset="0"/>
                <a:ea typeface="AvantGarde-Demi" pitchFamily="18" charset="0"/>
                <a:cs typeface="AvantGarde-Demi" pitchFamily="18" charset="0"/>
              </a:endParaRPr>
            </a:p>
          </p:txBody>
        </p:sp>
      </p:grpSp>
    </p:spTree>
    <p:extLst>
      <p:ext uri="{BB962C8B-B14F-4D97-AF65-F5344CB8AC3E}">
        <p14:creationId xmlns:p14="http://schemas.microsoft.com/office/powerpoint/2010/main" val="296936905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Lst>
  <p:timing>
    <p:tnLst>
      <p:par>
        <p:cTn id="1" dur="indefinite" restart="never" nodeType="tmRoot"/>
      </p:par>
    </p:tnLst>
  </p:timing>
  <p:txStyles>
    <p:titleStyle>
      <a:lvl1pPr algn="ctr" defTabSz="1085976" rtl="0" eaLnBrk="1" latinLnBrk="0" hangingPunct="1">
        <a:spcBef>
          <a:spcPct val="0"/>
        </a:spcBef>
        <a:buNone/>
        <a:defRPr sz="5200" kern="1200">
          <a:solidFill>
            <a:schemeClr val="tx1"/>
          </a:solidFill>
          <a:latin typeface="+mj-lt"/>
          <a:ea typeface="+mj-ea"/>
          <a:cs typeface="+mj-cs"/>
        </a:defRPr>
      </a:lvl1pPr>
    </p:titleStyle>
    <p:bodyStyle>
      <a:lvl1pPr marL="407243" indent="-407243" algn="l" defTabSz="108597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2347" indent="-339366" algn="l" defTabSz="108597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57466" indent="-271490" algn="l" defTabSz="1085976"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0453" indent="-271490" algn="l" defTabSz="1085976"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3443" indent="-271490" algn="l" defTabSz="1085976"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86430" indent="-271490" algn="l" defTabSz="10859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29418" indent="-271490" algn="l" defTabSz="10859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2407" indent="-271490" algn="l" defTabSz="10859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5391" indent="-271490" algn="l" defTabSz="108597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5976" rtl="0" eaLnBrk="1" latinLnBrk="0" hangingPunct="1">
        <a:defRPr sz="2100" kern="1200">
          <a:solidFill>
            <a:schemeClr val="tx1"/>
          </a:solidFill>
          <a:latin typeface="+mn-lt"/>
          <a:ea typeface="+mn-ea"/>
          <a:cs typeface="+mn-cs"/>
        </a:defRPr>
      </a:lvl1pPr>
      <a:lvl2pPr marL="542981" algn="l" defTabSz="1085976" rtl="0" eaLnBrk="1" latinLnBrk="0" hangingPunct="1">
        <a:defRPr sz="2100" kern="1200">
          <a:solidFill>
            <a:schemeClr val="tx1"/>
          </a:solidFill>
          <a:latin typeface="+mn-lt"/>
          <a:ea typeface="+mn-ea"/>
          <a:cs typeface="+mn-cs"/>
        </a:defRPr>
      </a:lvl2pPr>
      <a:lvl3pPr marL="1085976" algn="l" defTabSz="1085976" rtl="0" eaLnBrk="1" latinLnBrk="0" hangingPunct="1">
        <a:defRPr sz="2100" kern="1200">
          <a:solidFill>
            <a:schemeClr val="tx1"/>
          </a:solidFill>
          <a:latin typeface="+mn-lt"/>
          <a:ea typeface="+mn-ea"/>
          <a:cs typeface="+mn-cs"/>
        </a:defRPr>
      </a:lvl3pPr>
      <a:lvl4pPr marL="1628960" algn="l" defTabSz="1085976" rtl="0" eaLnBrk="1" latinLnBrk="0" hangingPunct="1">
        <a:defRPr sz="2100" kern="1200">
          <a:solidFill>
            <a:schemeClr val="tx1"/>
          </a:solidFill>
          <a:latin typeface="+mn-lt"/>
          <a:ea typeface="+mn-ea"/>
          <a:cs typeface="+mn-cs"/>
        </a:defRPr>
      </a:lvl4pPr>
      <a:lvl5pPr marL="2171953" algn="l" defTabSz="1085976" rtl="0" eaLnBrk="1" latinLnBrk="0" hangingPunct="1">
        <a:defRPr sz="2100" kern="1200">
          <a:solidFill>
            <a:schemeClr val="tx1"/>
          </a:solidFill>
          <a:latin typeface="+mn-lt"/>
          <a:ea typeface="+mn-ea"/>
          <a:cs typeface="+mn-cs"/>
        </a:defRPr>
      </a:lvl5pPr>
      <a:lvl6pPr marL="2714938" algn="l" defTabSz="1085976" rtl="0" eaLnBrk="1" latinLnBrk="0" hangingPunct="1">
        <a:defRPr sz="2100" kern="1200">
          <a:solidFill>
            <a:schemeClr val="tx1"/>
          </a:solidFill>
          <a:latin typeface="+mn-lt"/>
          <a:ea typeface="+mn-ea"/>
          <a:cs typeface="+mn-cs"/>
        </a:defRPr>
      </a:lvl6pPr>
      <a:lvl7pPr marL="3257923" algn="l" defTabSz="1085976" rtl="0" eaLnBrk="1" latinLnBrk="0" hangingPunct="1">
        <a:defRPr sz="2100" kern="1200">
          <a:solidFill>
            <a:schemeClr val="tx1"/>
          </a:solidFill>
          <a:latin typeface="+mn-lt"/>
          <a:ea typeface="+mn-ea"/>
          <a:cs typeface="+mn-cs"/>
        </a:defRPr>
      </a:lvl7pPr>
      <a:lvl8pPr marL="3800911" algn="l" defTabSz="1085976" rtl="0" eaLnBrk="1" latinLnBrk="0" hangingPunct="1">
        <a:defRPr sz="2100" kern="1200">
          <a:solidFill>
            <a:schemeClr val="tx1"/>
          </a:solidFill>
          <a:latin typeface="+mn-lt"/>
          <a:ea typeface="+mn-ea"/>
          <a:cs typeface="+mn-cs"/>
        </a:defRPr>
      </a:lvl8pPr>
      <a:lvl9pPr marL="4343899" algn="l" defTabSz="1085976" rtl="0" eaLnBrk="1" latinLnBrk="0" hangingPunct="1">
        <a:defRPr sz="21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defTabSz="914400">
              <a:defRPr/>
            </a:pPr>
            <a:fld id="{D5A77139-37E4-429F-94D8-F67E475D5052}" type="datetimeFigureOut">
              <a:rPr lang="en-US"/>
              <a:pPr defTabSz="914400">
                <a:defRPr/>
              </a:pPr>
              <a:t>4/7/2024</a:t>
            </a:fld>
            <a:endParaRPr lang="en-US"/>
          </a:p>
        </p:txBody>
      </p:sp>
      <p:sp>
        <p:nvSpPr>
          <p:cNvPr id="5" name="Footer Placeholder 4">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defTabSz="914400">
              <a:defRPr/>
            </a:pPr>
            <a:endParaRPr lang="en-US"/>
          </a:p>
        </p:txBody>
      </p:sp>
      <p:sp>
        <p:nvSpPr>
          <p:cNvPr id="6" name="Slide Number Placeholder 5">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defTabSz="914400">
              <a:defRPr/>
            </a:pPr>
            <a:fld id="{BB67523C-4CCA-49AA-9745-CBE8BEB968B9}" type="slidenum">
              <a:rPr lang="en-US"/>
              <a:pPr defTabSz="914400">
                <a:defRPr/>
              </a:pPr>
              <a:t>‹#›</a:t>
            </a:fld>
            <a:endParaRPr lang="en-US"/>
          </a:p>
        </p:txBody>
      </p:sp>
    </p:spTree>
    <p:extLst>
      <p:ext uri="{BB962C8B-B14F-4D97-AF65-F5344CB8AC3E}">
        <p14:creationId xmlns:p14="http://schemas.microsoft.com/office/powerpoint/2010/main" val="219181073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DE934FF-F4E1-47C5-9CA5-30A81DDE2BE4}" type="datetimeFigureOut">
              <a:rPr lang="en-US" smtClean="0">
                <a:solidFill>
                  <a:prstClr val="black">
                    <a:tint val="75000"/>
                  </a:prstClr>
                </a:solidFill>
              </a:rPr>
              <a:pPr defTabSz="914400"/>
              <a:t>4/7/2024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3561BA9-CDCF-4958-B8AB-66F3BF063E1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20813407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DE934FF-F4E1-47C5-9CA5-30A81DDE2BE4}" type="datetimeFigureOut">
              <a:rPr lang="en-US" smtClean="0">
                <a:solidFill>
                  <a:prstClr val="black">
                    <a:tint val="75000"/>
                  </a:prstClr>
                </a:solidFill>
              </a:rPr>
              <a:pPr defTabSz="914400"/>
              <a:t>4/7/2024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3561BA9-CDCF-4958-B8AB-66F3BF063E1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71778875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51.xml"/><Relationship Id="rId1" Type="http://schemas.openxmlformats.org/officeDocument/2006/relationships/video" Target="file:///K:\tong%20hop\GIAO%20AN\GI&#193;O%20&#193;N\GI&#193;O%20&#193;N%20DUNG%20SO&#7840;N\11\2023-2024\H&#224;n%20M&#7863;c%20T&#7917;%20&#272;&#224;m%20V&#297;nh%20H&#432;ng.mp4"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6.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Layout" Target="../diagrams/layout1.xml"/><Relationship Id="rId7" Type="http://schemas.openxmlformats.org/officeDocument/2006/relationships/image" Target="../media/image21.jpeg"/><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9.xml"/><Relationship Id="rId1" Type="http://schemas.openxmlformats.org/officeDocument/2006/relationships/tags" Target="../tags/tag1.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5.xml"/><Relationship Id="rId5" Type="http://schemas.openxmlformats.org/officeDocument/2006/relationships/image" Target="../media/image31.jpeg"/><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Layout" Target="../slideLayouts/slideLayout25.xml"/><Relationship Id="rId5" Type="http://schemas.openxmlformats.org/officeDocument/2006/relationships/image" Target="../media/image45.jpeg"/><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6.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1654DAB-435A-488C-BB12-3B8398437ADC}"/>
              </a:ext>
            </a:extLst>
          </p:cNvPr>
          <p:cNvSpPr/>
          <p:nvPr/>
        </p:nvSpPr>
        <p:spPr>
          <a:xfrm>
            <a:off x="203202" y="20782"/>
            <a:ext cx="6083333" cy="1331500"/>
          </a:xfrm>
          <a:prstGeom prst="rect">
            <a:avLst/>
          </a:prstGeom>
          <a:solidFill>
            <a:schemeClr val="accent5">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b="1">
              <a:solidFill>
                <a:srgbClr val="C00000"/>
              </a:solidFill>
            </a:endParaRPr>
          </a:p>
          <a:p>
            <a:pPr algn="ctr"/>
            <a:r>
              <a:rPr lang="en-US" sz="4500" b="1">
                <a:solidFill>
                  <a:srgbClr val="C00000"/>
                </a:solidFill>
                <a:latin typeface="Times New Roman" panose="02020603050405020304" pitchFamily="18" charset="0"/>
                <a:cs typeface="Times New Roman" panose="02020603050405020304" pitchFamily="18" charset="0"/>
              </a:rPr>
              <a:t>KHỞI ĐỘNG</a:t>
            </a:r>
          </a:p>
          <a:p>
            <a:pPr algn="ctr"/>
            <a:endParaRPr lang="en-US" sz="4000" b="1">
              <a:solidFill>
                <a:srgbClr val="C00000"/>
              </a:solidFill>
            </a:endParaRPr>
          </a:p>
          <a:p>
            <a:pPr algn="ctr"/>
            <a:endParaRPr lang="en-US"/>
          </a:p>
        </p:txBody>
      </p:sp>
      <p:sp>
        <p:nvSpPr>
          <p:cNvPr id="5" name="Title 3"/>
          <p:cNvSpPr txBox="1">
            <a:spLocks/>
          </p:cNvSpPr>
          <p:nvPr/>
        </p:nvSpPr>
        <p:spPr>
          <a:xfrm>
            <a:off x="203202" y="1905000"/>
            <a:ext cx="2539999" cy="2554545"/>
          </a:xfrm>
          <a:prstGeom prst="rect">
            <a:avLst/>
          </a:prstGeom>
          <a:noFill/>
        </p:spPr>
        <p:txBody>
          <a:bodyPr vert="horz" wrap="square" lIns="91440" tIns="45720" rIns="91440" bIns="45720" rtlCol="0" anchor="ctr">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2000" b="1" i="0" u="none" strike="noStrike" kern="1200" cap="none" spc="0" normalizeH="0" baseline="0" noProof="0" smtClean="0">
                <a:ln>
                  <a:noFill/>
                </a:ln>
                <a:solidFill>
                  <a:schemeClr val="tx1"/>
                </a:solidFill>
                <a:effectLst/>
                <a:uLnTx/>
                <a:uFillTx/>
                <a:latin typeface="+mj-lt"/>
                <a:ea typeface="Tahoma" panose="020B0604030504040204" pitchFamily="34" charset="0"/>
                <a:cs typeface="Tahoma" panose="020B0604030504040204" pitchFamily="34" charset="0"/>
              </a:rPr>
              <a:t>- Cùng lắng nghe ca khúc “</a:t>
            </a:r>
            <a:r>
              <a:rPr kumimoji="0" lang="en-US" sz="2000" b="1" i="0" u="none" strike="noStrike" kern="1200" cap="none" spc="0" normalizeH="0" baseline="0" noProof="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Hàn</a:t>
            </a:r>
            <a:r>
              <a:rPr kumimoji="0" lang="en-US" sz="2000" b="1" i="0" u="none" strike="noStrike" kern="1200" cap="none" spc="0" normalizeH="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1" i="0" u="none" strike="noStrike" kern="1200" cap="none" spc="0" normalizeH="0" noProof="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Mặc</a:t>
            </a:r>
            <a:r>
              <a:rPr kumimoji="0" lang="en-US" sz="2000" b="1" i="0" u="none" strike="noStrike" kern="1200" cap="none" spc="0" normalizeH="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1" i="0" u="none" strike="noStrike" kern="1200" cap="none" spc="0" normalizeH="0" noProof="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Tử</a:t>
            </a:r>
            <a:r>
              <a:rPr kumimoji="0" lang="vi-VN" sz="2000" b="1" i="0" u="none" strike="noStrike" kern="1200" cap="none" spc="0" normalizeH="0" baseline="0" noProof="0" smtClean="0">
                <a:ln>
                  <a:noFill/>
                </a:ln>
                <a:solidFill>
                  <a:schemeClr val="tx1"/>
                </a:solidFill>
                <a:effectLst/>
                <a:uLnTx/>
                <a:uFillTx/>
                <a:latin typeface="+mj-lt"/>
                <a:ea typeface="Tahoma" panose="020B0604030504040204" pitchFamily="34" charset="0"/>
                <a:cs typeface="Tahoma" panose="020B0604030504040204" pitchFamily="34" charset="0"/>
              </a:rPr>
              <a:t>” của nhạc sĩ </a:t>
            </a:r>
            <a:r>
              <a:rPr kumimoji="0" lang="vi-VN" sz="2000" b="1" i="0" u="none" strike="noStrike" kern="1200" cap="none" spc="0" normalizeH="0" baseline="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a:t>
            </a:r>
            <a:r>
              <a:rPr kumimoji="0" lang="en-US" sz="2000" b="1" i="0" u="none" strike="noStrike" kern="1200" cap="none" spc="0" normalizeH="0" baseline="0" noProof="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rần</a:t>
            </a:r>
            <a:r>
              <a:rPr kumimoji="0" lang="en-US" sz="2000" b="1" i="0" u="none" strike="noStrike" kern="1200" cap="none" spc="0" normalizeH="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1" i="0" u="none" strike="noStrike" kern="1200" cap="none" spc="0" normalizeH="0" noProof="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Thiện</a:t>
            </a:r>
            <a:r>
              <a:rPr kumimoji="0" lang="en-US" sz="2000" b="1" i="0" u="none" strike="noStrike" kern="1200" cap="none" spc="0" normalizeH="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1" i="0" u="none" strike="noStrike" kern="1200" cap="none" spc="0" normalizeH="0" noProof="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Thanh</a:t>
            </a:r>
            <a:r>
              <a:rPr kumimoji="0" lang="en-US" sz="2000" b="1" i="0" u="none" strike="noStrike" kern="1200" cap="none" spc="0" normalizeH="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vi-VN" sz="2000" b="1" i="0" u="none" strike="noStrike" kern="1200" cap="none" spc="0" normalizeH="0" baseline="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qua giọng hát của ca sĩ </a:t>
            </a:r>
            <a:r>
              <a:rPr lang="en-US" sz="2000" b="1" err="1" smtClean="0">
                <a:latin typeface="Times New Roman" panose="02020603050405020304" pitchFamily="18" charset="0"/>
                <a:ea typeface="Tahoma" panose="020B0604030504040204" pitchFamily="34" charset="0"/>
                <a:cs typeface="Times New Roman" panose="02020603050405020304" pitchFamily="18" charset="0"/>
              </a:rPr>
              <a:t>Đàm</a:t>
            </a:r>
            <a:r>
              <a:rPr lang="en-US" sz="2000" b="1" smtClean="0">
                <a:latin typeface="Times New Roman" panose="02020603050405020304" pitchFamily="18" charset="0"/>
                <a:ea typeface="Tahoma" panose="020B0604030504040204" pitchFamily="34" charset="0"/>
                <a:cs typeface="Times New Roman" panose="02020603050405020304" pitchFamily="18" charset="0"/>
              </a:rPr>
              <a:t> </a:t>
            </a:r>
            <a:r>
              <a:rPr lang="en-US" sz="2000" b="1" err="1" smtClean="0">
                <a:latin typeface="Times New Roman" panose="02020603050405020304" pitchFamily="18" charset="0"/>
                <a:ea typeface="Tahoma" panose="020B0604030504040204" pitchFamily="34" charset="0"/>
                <a:cs typeface="Times New Roman" panose="02020603050405020304" pitchFamily="18" charset="0"/>
              </a:rPr>
              <a:t>Vĩnh</a:t>
            </a:r>
            <a:r>
              <a:rPr lang="en-US" sz="2000" b="1" smtClean="0">
                <a:latin typeface="Times New Roman" panose="02020603050405020304" pitchFamily="18" charset="0"/>
                <a:ea typeface="Tahoma" panose="020B0604030504040204" pitchFamily="34" charset="0"/>
                <a:cs typeface="Times New Roman" panose="02020603050405020304" pitchFamily="18" charset="0"/>
              </a:rPr>
              <a:t> </a:t>
            </a:r>
            <a:r>
              <a:rPr lang="en-US" sz="2000" b="1" err="1" smtClean="0">
                <a:latin typeface="Times New Roman" panose="02020603050405020304" pitchFamily="18" charset="0"/>
                <a:ea typeface="Tahoma" panose="020B0604030504040204" pitchFamily="34" charset="0"/>
                <a:cs typeface="Times New Roman" panose="02020603050405020304" pitchFamily="18" charset="0"/>
              </a:rPr>
              <a:t>Hưng</a:t>
            </a:r>
            <a:r>
              <a:rPr kumimoji="0" lang="vi-VN" sz="2000" b="1" i="0" u="none" strike="noStrike" kern="1200" cap="none" spc="0" normalizeH="0" baseline="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br>
              <a:rPr kumimoji="0" lang="vi-VN" sz="2000" b="1" i="0" u="none" strike="noStrike" kern="1200" cap="none" spc="0" normalizeH="0" baseline="0" noProof="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br>
            <a:r>
              <a:rPr kumimoji="0" lang="en-US" sz="2000" b="1" i="0" u="none" strike="noStrike" kern="1200" cap="none" spc="0" normalizeH="0" baseline="0" noProof="0" smtClean="0">
                <a:ln>
                  <a:noFill/>
                </a:ln>
                <a:solidFill>
                  <a:schemeClr val="tx1"/>
                </a:solidFill>
                <a:effectLst/>
                <a:uLnTx/>
                <a:uFillTx/>
                <a:latin typeface="+mj-lt"/>
                <a:ea typeface="Tahoma" panose="020B0604030504040204" pitchFamily="34" charset="0"/>
                <a:cs typeface="Tahoma" panose="020B0604030504040204" pitchFamily="34" charset="0"/>
              </a:rPr>
              <a:t>-</a:t>
            </a:r>
            <a:r>
              <a:rPr kumimoji="0" lang="vi-VN" sz="2000" b="1" i="0" u="none" strike="noStrike" kern="1200" cap="none" spc="0" normalizeH="0" baseline="0" noProof="0" smtClean="0">
                <a:ln>
                  <a:noFill/>
                </a:ln>
                <a:solidFill>
                  <a:schemeClr val="tx1"/>
                </a:solidFill>
                <a:effectLst/>
                <a:uLnTx/>
                <a:uFillTx/>
                <a:latin typeface="+mj-lt"/>
                <a:ea typeface="+mj-ea"/>
                <a:cs typeface="+mj-cs"/>
              </a:rPr>
              <a:t>Cảm xúc của em sau khi nghe bài hát? </a:t>
            </a:r>
            <a:endParaRPr kumimoji="0" lang="en-US" sz="2000" b="1" i="0" u="none" strike="noStrike" kern="1200" cap="none" spc="0" normalizeH="0" baseline="0" noProof="0">
              <a:ln>
                <a:noFill/>
              </a:ln>
              <a:solidFill>
                <a:schemeClr val="tx1"/>
              </a:solidFill>
              <a:effectLst/>
              <a:uLnTx/>
              <a:uFillTx/>
              <a:latin typeface="+mj-lt"/>
              <a:ea typeface="Tahoma" panose="020B0604030504040204" pitchFamily="34" charset="0"/>
              <a:cs typeface="Tahoma" panose="020B0604030504040204" pitchFamily="34" charset="0"/>
            </a:endParaRPr>
          </a:p>
        </p:txBody>
      </p:sp>
      <p:sp>
        <p:nvSpPr>
          <p:cNvPr id="8" name="Rectangle 7"/>
          <p:cNvSpPr/>
          <p:nvPr/>
        </p:nvSpPr>
        <p:spPr>
          <a:xfrm>
            <a:off x="0" y="6051332"/>
            <a:ext cx="6096000" cy="384721"/>
          </a:xfrm>
          <a:prstGeom prst="rect">
            <a:avLst/>
          </a:prstGeom>
        </p:spPr>
        <p:txBody>
          <a:bodyPr>
            <a:spAutoFit/>
          </a:bodyPr>
          <a:lstStyle/>
          <a:p>
            <a:r>
              <a:rPr lang="en-US" smtClean="0"/>
              <a:t>https://www.youtube.com/watch?v=UJCQxH5Zako</a:t>
            </a:r>
            <a:endParaRPr lang="en-US"/>
          </a:p>
        </p:txBody>
      </p:sp>
      <p:pic>
        <p:nvPicPr>
          <p:cNvPr id="9" name="Hàn Mặc Tử Đàm Vĩnh Hưng.mp4">
            <a:hlinkClick r:id="" action="ppaction://media"/>
          </p:cNvPr>
          <p:cNvPicPr>
            <a:picLocks noRot="1" noChangeAspect="1"/>
          </p:cNvPicPr>
          <p:nvPr>
            <a:videoFile r:link="rId1"/>
          </p:nvPr>
        </p:nvPicPr>
        <p:blipFill>
          <a:blip r:embed="rId3"/>
          <a:stretch>
            <a:fillRect/>
          </a:stretch>
        </p:blipFill>
        <p:spPr>
          <a:xfrm>
            <a:off x="2844800" y="1600200"/>
            <a:ext cx="9042400"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video>
              <p:cMediaNode>
                <p:cTn id="18" fill="hold" display="0">
                  <p:stCondLst>
                    <p:cond delay="indefinite"/>
                  </p:stCondLst>
                  <p:endCondLst>
                    <p:cond evt="onNext" delay="0">
                      <p:tgtEl>
                        <p:sldTgt/>
                      </p:tgtEl>
                    </p:cond>
                    <p:cond evt="onPrev" delay="0">
                      <p:tgtEl>
                        <p:sldTgt/>
                      </p:tgtEl>
                    </p:cond>
                  </p:endCondLst>
                </p:cTn>
                <p:tgtEl>
                  <p:spTgt spid="9"/>
                </p:tgtEl>
              </p:cMediaNode>
            </p:video>
          </p:childTnLst>
        </p:cTn>
      </p:par>
    </p:tnLst>
    <p:bldLst>
      <p:bldP spid="4"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6882"/>
            <a:ext cx="10972800" cy="1051560"/>
          </a:xfrm>
        </p:spPr>
        <p:txBody>
          <a:bodyPr/>
          <a:lstStyle/>
          <a:p>
            <a:r>
              <a:rPr lang="en-US" i="1" err="1" smtClean="0">
                <a:solidFill>
                  <a:schemeClr val="tx2"/>
                </a:solidFill>
                <a:latin typeface="Times New Roman" pitchFamily="18" charset="0"/>
                <a:cs typeface="Times New Roman" pitchFamily="18" charset="0"/>
              </a:rPr>
              <a:t>Bút</a:t>
            </a:r>
            <a:r>
              <a:rPr lang="en-US" i="1" smtClean="0">
                <a:solidFill>
                  <a:schemeClr val="tx2"/>
                </a:solidFill>
                <a:latin typeface="Times New Roman" pitchFamily="18" charset="0"/>
                <a:cs typeface="Times New Roman" pitchFamily="18" charset="0"/>
              </a:rPr>
              <a:t> </a:t>
            </a:r>
            <a:r>
              <a:rPr lang="en-US" i="1" err="1" smtClean="0">
                <a:solidFill>
                  <a:schemeClr val="tx2"/>
                </a:solidFill>
                <a:latin typeface="Times New Roman" pitchFamily="18" charset="0"/>
                <a:cs typeface="Times New Roman" pitchFamily="18" charset="0"/>
              </a:rPr>
              <a:t>danh</a:t>
            </a:r>
            <a:r>
              <a:rPr lang="en-US" i="1" smtClean="0">
                <a:solidFill>
                  <a:schemeClr val="tx2"/>
                </a:solidFill>
                <a:latin typeface="Times New Roman" pitchFamily="18" charset="0"/>
                <a:cs typeface="Times New Roman" pitchFamily="18" charset="0"/>
              </a:rPr>
              <a:t> </a:t>
            </a:r>
            <a:r>
              <a:rPr lang="en-US" i="1" err="1" smtClean="0">
                <a:solidFill>
                  <a:schemeClr val="tx2"/>
                </a:solidFill>
                <a:latin typeface="Times New Roman" pitchFamily="18" charset="0"/>
                <a:cs typeface="Times New Roman" pitchFamily="18" charset="0"/>
              </a:rPr>
              <a:t>của</a:t>
            </a:r>
            <a:r>
              <a:rPr lang="en-US" i="1" smtClean="0">
                <a:solidFill>
                  <a:schemeClr val="tx2"/>
                </a:solidFill>
                <a:latin typeface="Times New Roman" pitchFamily="18" charset="0"/>
                <a:cs typeface="Times New Roman" pitchFamily="18" charset="0"/>
              </a:rPr>
              <a:t> </a:t>
            </a:r>
            <a:r>
              <a:rPr lang="en-US" i="1" err="1" smtClean="0">
                <a:solidFill>
                  <a:schemeClr val="tx2"/>
                </a:solidFill>
                <a:latin typeface="Times New Roman" pitchFamily="18" charset="0"/>
                <a:cs typeface="Times New Roman" pitchFamily="18" charset="0"/>
              </a:rPr>
              <a:t>Hàn</a:t>
            </a:r>
            <a:r>
              <a:rPr lang="en-US" i="1" smtClean="0">
                <a:solidFill>
                  <a:schemeClr val="tx2"/>
                </a:solidFill>
                <a:latin typeface="Times New Roman" pitchFamily="18" charset="0"/>
                <a:cs typeface="Times New Roman" pitchFamily="18" charset="0"/>
              </a:rPr>
              <a:t> </a:t>
            </a:r>
            <a:r>
              <a:rPr lang="en-US" i="1" err="1" smtClean="0">
                <a:solidFill>
                  <a:schemeClr val="tx2"/>
                </a:solidFill>
                <a:latin typeface="Times New Roman" pitchFamily="18" charset="0"/>
                <a:cs typeface="Times New Roman" pitchFamily="18" charset="0"/>
              </a:rPr>
              <a:t>Mặc</a:t>
            </a:r>
            <a:r>
              <a:rPr lang="en-US" i="1" smtClean="0">
                <a:solidFill>
                  <a:schemeClr val="tx2"/>
                </a:solidFill>
                <a:latin typeface="Times New Roman" pitchFamily="18" charset="0"/>
                <a:cs typeface="Times New Roman" pitchFamily="18" charset="0"/>
              </a:rPr>
              <a:t> </a:t>
            </a:r>
            <a:r>
              <a:rPr lang="en-US" i="1" err="1" smtClean="0">
                <a:solidFill>
                  <a:schemeClr val="tx2"/>
                </a:solidFill>
                <a:latin typeface="Times New Roman" pitchFamily="18" charset="0"/>
                <a:cs typeface="Times New Roman" pitchFamily="18" charset="0"/>
              </a:rPr>
              <a:t>Tử</a:t>
            </a:r>
            <a:endParaRPr lang="en-US" i="1">
              <a:solidFill>
                <a:schemeClr val="tx2"/>
              </a:solidFill>
              <a:latin typeface="Times New Roman" pitchFamily="18" charset="0"/>
              <a:cs typeface="Times New Roman" pitchFamily="18" charset="0"/>
            </a:endParaRPr>
          </a:p>
        </p:txBody>
      </p:sp>
      <p:sp>
        <p:nvSpPr>
          <p:cNvPr id="3" name="Content Placeholder 2"/>
          <p:cNvSpPr>
            <a:spLocks noGrp="1"/>
          </p:cNvSpPr>
          <p:nvPr>
            <p:ph idx="1"/>
          </p:nvPr>
        </p:nvSpPr>
        <p:spPr>
          <a:xfrm>
            <a:off x="4817416" y="1970215"/>
            <a:ext cx="6751320" cy="4554107"/>
          </a:xfrm>
        </p:spPr>
        <p:txBody>
          <a:bodyPr/>
          <a:lstStyle/>
          <a:p>
            <a:pPr algn="just">
              <a:buFontTx/>
              <a:buChar char="-"/>
            </a:pPr>
            <a:r>
              <a:rPr lang="en-US" b="1" i="1" smtClean="0">
                <a:solidFill>
                  <a:srgbClr val="7030A0"/>
                </a:solidFill>
                <a:latin typeface="Times New Roman" pitchFamily="18" charset="0"/>
                <a:cs typeface="Times New Roman" pitchFamily="18" charset="0"/>
              </a:rPr>
              <a:t>Minh </a:t>
            </a:r>
            <a:r>
              <a:rPr lang="en-US" b="1" i="1" err="1" smtClean="0">
                <a:solidFill>
                  <a:srgbClr val="7030A0"/>
                </a:solidFill>
                <a:latin typeface="Times New Roman" pitchFamily="18" charset="0"/>
                <a:cs typeface="Times New Roman" pitchFamily="18" charset="0"/>
              </a:rPr>
              <a:t>Duệ</a:t>
            </a:r>
            <a:r>
              <a:rPr lang="en-US" b="1" i="1" smtClean="0">
                <a:solidFill>
                  <a:srgbClr val="7030A0"/>
                </a:solidFill>
                <a:latin typeface="Times New Roman" pitchFamily="18" charset="0"/>
                <a:cs typeface="Times New Roman" pitchFamily="18" charset="0"/>
              </a:rPr>
              <a:t> </a:t>
            </a:r>
            <a:r>
              <a:rPr lang="en-US" b="1" i="1" err="1" smtClean="0">
                <a:solidFill>
                  <a:srgbClr val="7030A0"/>
                </a:solidFill>
                <a:latin typeface="Times New Roman" pitchFamily="18" charset="0"/>
                <a:cs typeface="Times New Roman" pitchFamily="18" charset="0"/>
              </a:rPr>
              <a:t>Thị</a:t>
            </a:r>
            <a:r>
              <a:rPr lang="en-US" b="1" i="1" smtClean="0">
                <a:solidFill>
                  <a:srgbClr val="7030A0"/>
                </a:solidFill>
                <a:latin typeface="Times New Roman" pitchFamily="18" charset="0"/>
                <a:cs typeface="Times New Roman" pitchFamily="18" charset="0"/>
              </a:rPr>
              <a:t>: </a:t>
            </a:r>
            <a:r>
              <a:rPr lang="en-US" err="1" smtClean="0">
                <a:latin typeface="Times New Roman" pitchFamily="18" charset="0"/>
                <a:cs typeface="Times New Roman" pitchFamily="18" charset="0"/>
              </a:rPr>
              <a:t>sự</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sáng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suốt</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và</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sâu</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sắc</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trên</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cả</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trang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văn</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lẫn</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trang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đời</a:t>
            </a:r>
            <a:r>
              <a:rPr lang="en-US" smtClean="0">
                <a:latin typeface="Times New Roman" pitchFamily="18" charset="0"/>
                <a:cs typeface="Times New Roman" pitchFamily="18" charset="0"/>
              </a:rPr>
              <a:t>.</a:t>
            </a:r>
          </a:p>
          <a:p>
            <a:pPr algn="just">
              <a:buFontTx/>
              <a:buChar char="-"/>
            </a:pPr>
            <a:r>
              <a:rPr lang="en-US" b="1" i="1" err="1" smtClean="0">
                <a:latin typeface="Times New Roman" pitchFamily="18" charset="0"/>
                <a:cs typeface="Times New Roman" pitchFamily="18" charset="0"/>
              </a:rPr>
              <a:t>Phong</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Trần</a:t>
            </a:r>
            <a:r>
              <a:rPr lang="en-US" b="1" i="1" smtClean="0">
                <a:latin typeface="Times New Roman" pitchFamily="18" charset="0"/>
                <a:cs typeface="Times New Roman" pitchFamily="18" charset="0"/>
              </a:rPr>
              <a:t>: </a:t>
            </a:r>
            <a:r>
              <a:rPr lang="en-US" err="1" smtClean="0">
                <a:latin typeface="Times New Roman" pitchFamily="18" charset="0"/>
                <a:cs typeface="Times New Roman" pitchFamily="18" charset="0"/>
              </a:rPr>
              <a:t>cuộc</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đời</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sóng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bụi</a:t>
            </a:r>
            <a:r>
              <a:rPr lang="en-US" smtClean="0">
                <a:latin typeface="Times New Roman" pitchFamily="18" charset="0"/>
                <a:cs typeface="Times New Roman" pitchFamily="18" charset="0"/>
              </a:rPr>
              <a:t>.</a:t>
            </a:r>
          </a:p>
          <a:p>
            <a:pPr algn="just">
              <a:buFontTx/>
              <a:buChar char="-"/>
            </a:pPr>
            <a:r>
              <a:rPr lang="en-US" b="1" i="1" err="1" smtClean="0">
                <a:solidFill>
                  <a:schemeClr val="accent2">
                    <a:lumMod val="50000"/>
                  </a:schemeClr>
                </a:solidFill>
                <a:latin typeface="Times New Roman" pitchFamily="18" charset="0"/>
                <a:cs typeface="Times New Roman" pitchFamily="18" charset="0"/>
              </a:rPr>
              <a:t>Lệ</a:t>
            </a:r>
            <a:r>
              <a:rPr lang="en-US" b="1" i="1" smtClean="0">
                <a:solidFill>
                  <a:schemeClr val="accent2">
                    <a:lumMod val="50000"/>
                  </a:schemeClr>
                </a:solidFill>
                <a:latin typeface="Times New Roman" pitchFamily="18" charset="0"/>
                <a:cs typeface="Times New Roman" pitchFamily="18" charset="0"/>
              </a:rPr>
              <a:t> </a:t>
            </a:r>
            <a:r>
              <a:rPr lang="en-US" b="1" i="1" err="1" smtClean="0">
                <a:solidFill>
                  <a:schemeClr val="accent2">
                    <a:lumMod val="50000"/>
                  </a:schemeClr>
                </a:solidFill>
                <a:latin typeface="Times New Roman" pitchFamily="18" charset="0"/>
                <a:cs typeface="Times New Roman" pitchFamily="18" charset="0"/>
              </a:rPr>
              <a:t>Thanh</a:t>
            </a:r>
            <a:r>
              <a:rPr lang="en-US" b="1" i="1" smtClean="0">
                <a:solidFill>
                  <a:schemeClr val="accent2">
                    <a:lumMod val="50000"/>
                  </a:schemeClr>
                </a:solidFill>
                <a:latin typeface="Times New Roman" pitchFamily="18" charset="0"/>
                <a:cs typeface="Times New Roman" pitchFamily="18" charset="0"/>
              </a:rPr>
              <a:t>: </a:t>
            </a:r>
            <a:r>
              <a:rPr lang="en-US" err="1" smtClean="0">
                <a:latin typeface="Times New Roman" pitchFamily="18" charset="0"/>
                <a:cs typeface="Times New Roman" pitchFamily="18" charset="0"/>
              </a:rPr>
              <a:t>tiếng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kêu</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đầm</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đìa</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nước</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mắt</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trong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thơ</a:t>
            </a:r>
            <a:r>
              <a:rPr lang="en-US" smtClean="0">
                <a:latin typeface="Times New Roman" pitchFamily="18" charset="0"/>
                <a:cs typeface="Times New Roman" pitchFamily="18" charset="0"/>
              </a:rPr>
              <a:t>.</a:t>
            </a:r>
          </a:p>
          <a:p>
            <a:pPr algn="just">
              <a:buFontTx/>
              <a:buChar char="-"/>
            </a:pPr>
            <a:r>
              <a:rPr lang="en-US" b="1" i="1" err="1" smtClean="0">
                <a:solidFill>
                  <a:schemeClr val="accent3">
                    <a:lumMod val="50000"/>
                  </a:schemeClr>
                </a:solidFill>
                <a:latin typeface="Times New Roman" pitchFamily="18" charset="0"/>
                <a:cs typeface="Times New Roman" pitchFamily="18" charset="0"/>
              </a:rPr>
              <a:t>Hàn</a:t>
            </a:r>
            <a:r>
              <a:rPr lang="en-US" b="1" i="1" smtClean="0">
                <a:solidFill>
                  <a:schemeClr val="accent3">
                    <a:lumMod val="50000"/>
                  </a:schemeClr>
                </a:solidFill>
                <a:latin typeface="Times New Roman" pitchFamily="18" charset="0"/>
                <a:cs typeface="Times New Roman" pitchFamily="18" charset="0"/>
              </a:rPr>
              <a:t> </a:t>
            </a:r>
            <a:r>
              <a:rPr lang="en-US" b="1" i="1" err="1" smtClean="0">
                <a:solidFill>
                  <a:schemeClr val="accent3">
                    <a:lumMod val="50000"/>
                  </a:schemeClr>
                </a:solidFill>
                <a:latin typeface="Times New Roman" pitchFamily="18" charset="0"/>
                <a:cs typeface="Times New Roman" pitchFamily="18" charset="0"/>
              </a:rPr>
              <a:t>Mạc</a:t>
            </a:r>
            <a:r>
              <a:rPr lang="en-US" b="1" i="1" smtClean="0">
                <a:solidFill>
                  <a:schemeClr val="accent3">
                    <a:lumMod val="50000"/>
                  </a:schemeClr>
                </a:solidFill>
                <a:latin typeface="Times New Roman" pitchFamily="18" charset="0"/>
                <a:cs typeface="Times New Roman" pitchFamily="18" charset="0"/>
              </a:rPr>
              <a:t> </a:t>
            </a:r>
            <a:r>
              <a:rPr lang="en-US" b="1" i="1" err="1" smtClean="0">
                <a:solidFill>
                  <a:schemeClr val="accent3">
                    <a:lumMod val="50000"/>
                  </a:schemeClr>
                </a:solidFill>
                <a:latin typeface="Times New Roman" pitchFamily="18" charset="0"/>
                <a:cs typeface="Times New Roman" pitchFamily="18" charset="0"/>
              </a:rPr>
              <a:t>Tử</a:t>
            </a:r>
            <a:r>
              <a:rPr lang="en-US" b="1" i="1" smtClean="0">
                <a:solidFill>
                  <a:schemeClr val="accent3">
                    <a:lumMod val="50000"/>
                  </a:schemeClr>
                </a:solidFill>
                <a:latin typeface="Times New Roman" pitchFamily="18" charset="0"/>
                <a:cs typeface="Times New Roman" pitchFamily="18" charset="0"/>
              </a:rPr>
              <a:t>: </a:t>
            </a:r>
            <a:r>
              <a:rPr lang="en-US" err="1" smtClean="0">
                <a:latin typeface="Times New Roman" pitchFamily="18" charset="0"/>
                <a:cs typeface="Times New Roman" pitchFamily="18" charset="0"/>
              </a:rPr>
              <a:t>cái</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rèm</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lạnh</a:t>
            </a:r>
            <a:r>
              <a:rPr lang="en-US" smtClean="0">
                <a:latin typeface="Times New Roman" pitchFamily="18" charset="0"/>
                <a:cs typeface="Times New Roman" pitchFamily="18" charset="0"/>
              </a:rPr>
              <a:t>.</a:t>
            </a:r>
          </a:p>
          <a:p>
            <a:pPr algn="just">
              <a:buFontTx/>
              <a:buChar char="-"/>
            </a:pPr>
            <a:r>
              <a:rPr lang="en-US" b="1" i="1" err="1" smtClean="0">
                <a:solidFill>
                  <a:srgbClr val="FF0000"/>
                </a:solidFill>
                <a:latin typeface="Times New Roman" pitchFamily="18" charset="0"/>
                <a:cs typeface="Times New Roman" pitchFamily="18" charset="0"/>
              </a:rPr>
              <a:t>Hàn</a:t>
            </a:r>
            <a:r>
              <a:rPr lang="en-US" b="1" i="1" smtClean="0">
                <a:solidFill>
                  <a:srgbClr val="FF0000"/>
                </a:solidFill>
                <a:latin typeface="Times New Roman" pitchFamily="18" charset="0"/>
                <a:cs typeface="Times New Roman" pitchFamily="18" charset="0"/>
              </a:rPr>
              <a:t> </a:t>
            </a:r>
            <a:r>
              <a:rPr lang="en-US" b="1" i="1" err="1" smtClean="0">
                <a:solidFill>
                  <a:srgbClr val="FF0000"/>
                </a:solidFill>
                <a:latin typeface="Times New Roman" pitchFamily="18" charset="0"/>
                <a:cs typeface="Times New Roman" pitchFamily="18" charset="0"/>
              </a:rPr>
              <a:t>Mặc</a:t>
            </a:r>
            <a:r>
              <a:rPr lang="en-US" b="1" i="1" smtClean="0">
                <a:solidFill>
                  <a:srgbClr val="FF0000"/>
                </a:solidFill>
                <a:latin typeface="Times New Roman" pitchFamily="18" charset="0"/>
                <a:cs typeface="Times New Roman" pitchFamily="18" charset="0"/>
              </a:rPr>
              <a:t> </a:t>
            </a:r>
            <a:r>
              <a:rPr lang="en-US" b="1" i="1" err="1" smtClean="0">
                <a:solidFill>
                  <a:srgbClr val="FF0000"/>
                </a:solidFill>
                <a:latin typeface="Times New Roman" pitchFamily="18" charset="0"/>
                <a:cs typeface="Times New Roman" pitchFamily="18" charset="0"/>
              </a:rPr>
              <a:t>Tử</a:t>
            </a:r>
            <a:r>
              <a:rPr lang="en-US" b="1" i="1" smtClean="0">
                <a:solidFill>
                  <a:srgbClr val="FF0000"/>
                </a:solidFill>
                <a:latin typeface="Times New Roman" pitchFamily="18" charset="0"/>
                <a:cs typeface="Times New Roman" pitchFamily="18" charset="0"/>
              </a:rPr>
              <a:t>: </a:t>
            </a:r>
            <a:r>
              <a:rPr lang="en-US" err="1" smtClean="0">
                <a:latin typeface="Times New Roman" pitchFamily="18" charset="0"/>
                <a:cs typeface="Times New Roman" pitchFamily="18" charset="0"/>
              </a:rPr>
              <a:t>kẻ</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làm</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nghề</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văn</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chương</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đam</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mê</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văn</a:t>
            </a:r>
            <a:r>
              <a:rPr lang="en-US" smtClean="0">
                <a:latin typeface="Times New Roman" pitchFamily="18" charset="0"/>
                <a:cs typeface="Times New Roman" pitchFamily="18" charset="0"/>
              </a:rPr>
              <a:t> </a:t>
            </a:r>
            <a:r>
              <a:rPr lang="en-US" err="1" smtClean="0">
                <a:latin typeface="Times New Roman" pitchFamily="18" charset="0"/>
                <a:cs typeface="Times New Roman" pitchFamily="18" charset="0"/>
              </a:rPr>
              <a:t>chương</a:t>
            </a:r>
            <a:r>
              <a:rPr lang="en-US" smtClean="0">
                <a:latin typeface="Times New Roman" pitchFamily="18" charset="0"/>
                <a:cs typeface="Times New Roman" pitchFamily="18" charset="0"/>
              </a:rPr>
              <a:t>.</a:t>
            </a:r>
          </a:p>
        </p:txBody>
      </p:sp>
      <p:sp>
        <p:nvSpPr>
          <p:cNvPr id="4" name="Rectangle 3"/>
          <p:cNvSpPr/>
          <p:nvPr/>
        </p:nvSpPr>
        <p:spPr>
          <a:xfrm>
            <a:off x="2011680" y="4421202"/>
            <a:ext cx="11247120" cy="369332"/>
          </a:xfrm>
          <a:prstGeom prst="rect">
            <a:avLst/>
          </a:prstGeom>
        </p:spPr>
        <p:txBody>
          <a:bodyPr wrap="square">
            <a:spAutoFit/>
          </a:bodyPr>
          <a:lstStyle/>
          <a:p>
            <a:pPr defTabSz="914400"/>
            <a:r>
              <a:rPr lang="en-US" sz="1800" smtClean="0">
                <a:solidFill>
                  <a:prstClr val="black"/>
                </a:solidFill>
                <a:latin typeface="Times New Roman" pitchFamily="18" charset="0"/>
                <a:cs typeface="Times New Roman" pitchFamily="18" charset="0"/>
              </a:rPr>
              <a:t> </a:t>
            </a:r>
            <a:endParaRPr lang="vi-VN" sz="1800" smtClean="0">
              <a:solidFill>
                <a:prstClr val="black"/>
              </a:solidFill>
              <a:latin typeface="Times New Roman" pitchFamily="18" charset="0"/>
              <a:cs typeface="Times New Roman" pitchFamily="18" charset="0"/>
            </a:endParaRPr>
          </a:p>
        </p:txBody>
      </p:sp>
      <p:pic>
        <p:nvPicPr>
          <p:cNvPr id="5" name="Picture 6" descr="Kết quả hình ảnh cho hàn mặc tử"/>
          <p:cNvPicPr>
            <a:picLocks noChangeAspect="1" noChangeArrowheads="1"/>
          </p:cNvPicPr>
          <p:nvPr/>
        </p:nvPicPr>
        <p:blipFill>
          <a:blip r:embed="rId2"/>
          <a:srcRect/>
          <a:stretch>
            <a:fillRect/>
          </a:stretch>
        </p:blipFill>
        <p:spPr bwMode="auto">
          <a:xfrm>
            <a:off x="639011" y="1860329"/>
            <a:ext cx="3507848" cy="4443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35880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2" descr="C:\Users\Admin\Pictures\2016-10-23 XUYEN VIET 7-2016\XUYEN VIET 7-2016 1227.jpg"/>
          <p:cNvPicPr>
            <a:picLocks noGrp="1" noChangeAspect="1" noChangeArrowheads="1"/>
          </p:cNvPicPr>
          <p:nvPr>
            <p:ph sz="half" idx="1"/>
          </p:nvPr>
        </p:nvPicPr>
        <p:blipFill>
          <a:blip r:embed="rId2" cstate="print"/>
          <a:srcRect/>
          <a:stretch>
            <a:fillRect/>
          </a:stretch>
        </p:blipFill>
        <p:spPr bwMode="auto">
          <a:xfrm>
            <a:off x="6324600" y="0"/>
            <a:ext cx="5867400" cy="3352800"/>
          </a:xfrm>
          <a:prstGeom prst="rect">
            <a:avLst/>
          </a:prstGeom>
          <a:noFill/>
        </p:spPr>
      </p:pic>
      <p:pic>
        <p:nvPicPr>
          <p:cNvPr id="1026" name="Picture 2" descr="C:\Users\Admin\Pictures\2016-10-23 XUYEN VIET 7-2016\XUYEN VIET 7-2016 1249.jpg"/>
          <p:cNvPicPr>
            <a:picLocks noGrp="1" noChangeAspect="1" noChangeArrowheads="1"/>
          </p:cNvPicPr>
          <p:nvPr>
            <p:ph sz="half" idx="2"/>
          </p:nvPr>
        </p:nvPicPr>
        <p:blipFill>
          <a:blip r:embed="rId3" cstate="print"/>
          <a:srcRect/>
          <a:stretch>
            <a:fillRect/>
          </a:stretch>
        </p:blipFill>
        <p:spPr bwMode="auto">
          <a:xfrm>
            <a:off x="0" y="0"/>
            <a:ext cx="6187440" cy="3368040"/>
          </a:xfrm>
          <a:prstGeom prst="rect">
            <a:avLst/>
          </a:prstGeom>
          <a:noFill/>
        </p:spPr>
      </p:pic>
      <p:pic>
        <p:nvPicPr>
          <p:cNvPr id="1027" name="Picture 3" descr="C:\Users\Admin\Pictures\2016-10-23 XUYEN VIET 7-2016\XUYEN VIET 7-2016 1250.jpg"/>
          <p:cNvPicPr>
            <a:picLocks noChangeAspect="1" noChangeArrowheads="1"/>
          </p:cNvPicPr>
          <p:nvPr/>
        </p:nvPicPr>
        <p:blipFill>
          <a:blip r:embed="rId4" cstate="print"/>
          <a:srcRect/>
          <a:stretch>
            <a:fillRect/>
          </a:stretch>
        </p:blipFill>
        <p:spPr bwMode="auto">
          <a:xfrm>
            <a:off x="3017520" y="3459480"/>
            <a:ext cx="6141720" cy="3398520"/>
          </a:xfrm>
          <a:prstGeom prst="rect">
            <a:avLst/>
          </a:prstGeom>
          <a:noFill/>
        </p:spPr>
      </p:pic>
    </p:spTree>
    <p:extLst>
      <p:ext uri="{BB962C8B-B14F-4D97-AF65-F5344CB8AC3E}">
        <p14:creationId xmlns:p14="http://schemas.microsoft.com/office/powerpoint/2010/main" val="17112231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983" y="2513410"/>
            <a:ext cx="10972800" cy="1143000"/>
          </a:xfrm>
        </p:spPr>
        <p:txBody>
          <a:bodyPr>
            <a:noAutofit/>
          </a:bodyPr>
          <a:lstStyle/>
          <a:p>
            <a:pPr algn="l"/>
            <a:r>
              <a:rPr lang="vi-VN" sz="3200" b="1" i="1" smtClean="0">
                <a:solidFill>
                  <a:srgbClr val="002060"/>
                </a:solidFill>
              </a:rPr>
              <a:t>- Tác </a:t>
            </a:r>
            <a:r>
              <a:rPr lang="vi-VN" sz="3200" b="1" i="1">
                <a:solidFill>
                  <a:srgbClr val="002060"/>
                </a:solidFill>
              </a:rPr>
              <a:t>phẩm tiêu biểu:</a:t>
            </a:r>
            <a:br>
              <a:rPr lang="vi-VN" sz="3200" b="1" i="1">
                <a:solidFill>
                  <a:srgbClr val="002060"/>
                </a:solidFill>
              </a:rPr>
            </a:br>
            <a:endParaRPr lang="en-US" sz="3200" b="1" i="1">
              <a:solidFill>
                <a:srgbClr val="002060"/>
              </a:solidFill>
            </a:endParaRPr>
          </a:p>
        </p:txBody>
      </p:sp>
      <p:sp>
        <p:nvSpPr>
          <p:cNvPr id="3" name="Content Placeholder 2"/>
          <p:cNvSpPr>
            <a:spLocks noGrp="1"/>
          </p:cNvSpPr>
          <p:nvPr>
            <p:ph idx="1"/>
          </p:nvPr>
        </p:nvSpPr>
        <p:spPr/>
        <p:txBody>
          <a:bodyPr/>
          <a:lstStyle/>
          <a:p>
            <a:pPr marL="0" indent="0">
              <a:buNone/>
            </a:pPr>
            <a:endParaRPr lang="vi-VN" smtClean="0"/>
          </a:p>
          <a:p>
            <a:pPr marL="0" indent="0">
              <a:buNone/>
            </a:pPr>
            <a:r>
              <a:rPr lang="vi-VN"/>
              <a:t> </a:t>
            </a:r>
            <a:r>
              <a:rPr lang="vi-VN" smtClean="0"/>
              <a:t>                               </a:t>
            </a:r>
          </a:p>
          <a:p>
            <a:pPr marL="0" indent="0">
              <a:buNone/>
            </a:pPr>
            <a:endParaRPr lang="en-US"/>
          </a:p>
        </p:txBody>
      </p:sp>
      <p:graphicFrame>
        <p:nvGraphicFramePr>
          <p:cNvPr id="5" name="Diagram 4"/>
          <p:cNvGraphicFramePr/>
          <p:nvPr>
            <p:extLst>
              <p:ext uri="{D42A27DB-BD31-4B8C-83A1-F6EECF244321}">
                <p14:modId xmlns:p14="http://schemas.microsoft.com/office/powerpoint/2010/main" val="726527730"/>
              </p:ext>
            </p:extLst>
          </p:nvPr>
        </p:nvGraphicFramePr>
        <p:xfrm>
          <a:off x="157660" y="2154610"/>
          <a:ext cx="10945216" cy="46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2"/>
          <p:cNvSpPr txBox="1">
            <a:spLocks noChangeArrowheads="1"/>
          </p:cNvSpPr>
          <p:nvPr/>
        </p:nvSpPr>
        <p:spPr bwMode="auto">
          <a:xfrm>
            <a:off x="1003751" y="228613"/>
            <a:ext cx="10110952" cy="622739"/>
          </a:xfrm>
          <a:prstGeom prst="rect">
            <a:avLst/>
          </a:prstGeom>
          <a:solidFill>
            <a:srgbClr val="FCF4E9"/>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rPr>
              <a:t>I. TÌM HIỂU CHUNG</a:t>
            </a:r>
            <a:br>
              <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rPr>
            </a:br>
            <a:endPar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endParaRPr>
          </a:p>
        </p:txBody>
      </p:sp>
      <p:sp>
        <p:nvSpPr>
          <p:cNvPr id="7" name="Rectangle 6"/>
          <p:cNvSpPr/>
          <p:nvPr/>
        </p:nvSpPr>
        <p:spPr>
          <a:xfrm>
            <a:off x="991997" y="1127782"/>
            <a:ext cx="1883845" cy="584773"/>
          </a:xfrm>
          <a:prstGeom prst="rect">
            <a:avLst/>
          </a:prstGeom>
        </p:spPr>
        <p:txBody>
          <a:bodyPr wrap="none" lIns="91438" tIns="45719" rIns="91438" bIns="45719">
            <a:spAutoFit/>
          </a:bodyPr>
          <a:lstStyle/>
          <a:p>
            <a:pPr fontAlgn="base">
              <a:spcBef>
                <a:spcPct val="0"/>
              </a:spcBef>
              <a:spcAft>
                <a:spcPct val="0"/>
              </a:spcAft>
              <a:defRPr/>
            </a:pPr>
            <a:r>
              <a:rPr lang="en-US" sz="3200" b="1" kern="0">
                <a:solidFill>
                  <a:srgbClr val="FF0000"/>
                </a:solidFill>
                <a:latin typeface="Times New Roman" pitchFamily="18" charset="0"/>
                <a:cs typeface="Times New Roman" pitchFamily="18" charset="0"/>
              </a:rPr>
              <a:t>1. </a:t>
            </a:r>
            <a:r>
              <a:rPr lang="en-US" sz="3200" b="1" kern="0" err="1">
                <a:solidFill>
                  <a:srgbClr val="FF0000"/>
                </a:solidFill>
                <a:latin typeface="Times New Roman" pitchFamily="18" charset="0"/>
                <a:cs typeface="Times New Roman" pitchFamily="18" charset="0"/>
              </a:rPr>
              <a:t>Tác</a:t>
            </a:r>
            <a:r>
              <a:rPr lang="en-US" sz="3200" b="1" kern="0">
                <a:solidFill>
                  <a:srgbClr val="FF0000"/>
                </a:solidFill>
                <a:latin typeface="Times New Roman" pitchFamily="18" charset="0"/>
                <a:cs typeface="Times New Roman" pitchFamily="18" charset="0"/>
              </a:rPr>
              <a:t> </a:t>
            </a:r>
            <a:r>
              <a:rPr lang="en-US" sz="3200" b="1" kern="0" err="1">
                <a:solidFill>
                  <a:srgbClr val="FF0000"/>
                </a:solidFill>
                <a:latin typeface="Times New Roman" pitchFamily="18" charset="0"/>
                <a:cs typeface="Times New Roman" pitchFamily="18" charset="0"/>
              </a:rPr>
              <a:t>giả</a:t>
            </a:r>
            <a:endParaRPr lang="en-US" sz="3200" b="1" kern="0">
              <a:solidFill>
                <a:srgbClr val="FF0000"/>
              </a:solidFill>
              <a:latin typeface="Times New Roman" pitchFamily="18" charset="0"/>
              <a:cs typeface="Times New Roman" pitchFamily="18" charset="0"/>
            </a:endParaRPr>
          </a:p>
        </p:txBody>
      </p:sp>
      <p:pic>
        <p:nvPicPr>
          <p:cNvPr id="8" name="Picture 2" descr="Jeffrey Thai Blog: Audio: Thơ Hàn Mặc Tử - Gái Quê"/>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8593" y="1615001"/>
            <a:ext cx="2543491" cy="3095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2" descr="HÀN MẶC TỬ - SỨC &quot;GỢI CẢM&quot; LẬN TRONG NỖI THƯƠNG ĐAU - Giới thiệu &amp; Review  Sách Nhã Na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64270" y="3286640"/>
            <a:ext cx="2421887" cy="28486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95321" y="1554895"/>
            <a:ext cx="3837910" cy="742511"/>
          </a:xfrm>
          <a:prstGeom prst="rect">
            <a:avLst/>
          </a:prstGeom>
        </p:spPr>
        <p:txBody>
          <a:bodyPr wrap="none">
            <a:spAutoFit/>
          </a:bodyPr>
          <a:lstStyle/>
          <a:p>
            <a:pPr lvl="0">
              <a:lnSpc>
                <a:spcPct val="150000"/>
              </a:lnSpc>
              <a:defRPr/>
            </a:pPr>
            <a:r>
              <a:rPr lang="en-US" sz="3200" b="1" i="1" kern="0">
                <a:solidFill>
                  <a:srgbClr val="C00000"/>
                </a:solidFill>
                <a:latin typeface="Times New Roman" pitchFamily="18" charset="0"/>
                <a:cs typeface="Times New Roman" pitchFamily="18" charset="0"/>
              </a:rPr>
              <a:t>b. </a:t>
            </a:r>
            <a:r>
              <a:rPr lang="en-US" sz="3200" b="1" i="1" kern="0" err="1">
                <a:solidFill>
                  <a:srgbClr val="C00000"/>
                </a:solidFill>
                <a:latin typeface="Times New Roman" pitchFamily="18" charset="0"/>
                <a:cs typeface="Times New Roman" pitchFamily="18" charset="0"/>
              </a:rPr>
              <a:t>Sự</a:t>
            </a:r>
            <a:r>
              <a:rPr lang="en-US" sz="3200" b="1" i="1" kern="0">
                <a:solidFill>
                  <a:srgbClr val="C00000"/>
                </a:solidFill>
                <a:latin typeface="Times New Roman" pitchFamily="18" charset="0"/>
                <a:cs typeface="Times New Roman" pitchFamily="18" charset="0"/>
              </a:rPr>
              <a:t> </a:t>
            </a:r>
            <a:r>
              <a:rPr lang="en-US" sz="3200" b="1" i="1" kern="0" err="1">
                <a:solidFill>
                  <a:srgbClr val="C00000"/>
                </a:solidFill>
                <a:latin typeface="Times New Roman" pitchFamily="18" charset="0"/>
                <a:cs typeface="Times New Roman" pitchFamily="18" charset="0"/>
              </a:rPr>
              <a:t>nghiệp</a:t>
            </a:r>
            <a:r>
              <a:rPr lang="en-US" sz="3200" b="1" i="1" kern="0">
                <a:solidFill>
                  <a:srgbClr val="C00000"/>
                </a:solidFill>
                <a:latin typeface="Times New Roman" pitchFamily="18" charset="0"/>
                <a:cs typeface="Times New Roman" pitchFamily="18" charset="0"/>
              </a:rPr>
              <a:t> </a:t>
            </a:r>
            <a:r>
              <a:rPr lang="en-US" sz="3200" b="1" i="1" kern="0" err="1">
                <a:solidFill>
                  <a:srgbClr val="C00000"/>
                </a:solidFill>
                <a:latin typeface="Times New Roman" pitchFamily="18" charset="0"/>
                <a:cs typeface="Times New Roman" pitchFamily="18" charset="0"/>
              </a:rPr>
              <a:t>sáng</a:t>
            </a:r>
            <a:r>
              <a:rPr lang="en-US" sz="3200" b="1" i="1" kern="0">
                <a:solidFill>
                  <a:srgbClr val="C00000"/>
                </a:solidFill>
                <a:latin typeface="Times New Roman" pitchFamily="18" charset="0"/>
                <a:cs typeface="Times New Roman" pitchFamily="18" charset="0"/>
              </a:rPr>
              <a:t> </a:t>
            </a:r>
            <a:r>
              <a:rPr lang="en-US" sz="3200" b="1" i="1" kern="0" err="1">
                <a:solidFill>
                  <a:srgbClr val="C00000"/>
                </a:solidFill>
                <a:latin typeface="Times New Roman" pitchFamily="18" charset="0"/>
                <a:cs typeface="Times New Roman" pitchFamily="18" charset="0"/>
              </a:rPr>
              <a:t>tác</a:t>
            </a:r>
            <a:endParaRPr lang="en-US" sz="3200" b="1" i="1" kern="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3599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2"/>
          <p:cNvSpPr txBox="1">
            <a:spLocks noChangeArrowheads="1"/>
          </p:cNvSpPr>
          <p:nvPr/>
        </p:nvSpPr>
        <p:spPr bwMode="auto">
          <a:xfrm>
            <a:off x="1003751" y="228613"/>
            <a:ext cx="10110952" cy="622739"/>
          </a:xfrm>
          <a:prstGeom prst="rect">
            <a:avLst/>
          </a:prstGeom>
          <a:solidFill>
            <a:schemeClr val="bg2"/>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0070C0"/>
              </a:solidFill>
              <a:latin typeface="Times New Roman" pitchFamily="18" charset="0"/>
              <a:cs typeface="Times New Roman" pitchFamily="18" charset="0"/>
            </a:endParaRPr>
          </a:p>
          <a:p>
            <a:pPr eaLnBrk="1" hangingPunct="1">
              <a:defRPr/>
            </a:pPr>
            <a:r>
              <a:rPr lang="en-US" sz="3200" b="1" kern="0">
                <a:solidFill>
                  <a:srgbClr val="0070C0"/>
                </a:solidFill>
                <a:latin typeface="Times New Roman" pitchFamily="18" charset="0"/>
                <a:cs typeface="Times New Roman" pitchFamily="18" charset="0"/>
              </a:rPr>
              <a:t>I. TÌM HIỂU CHUNG</a:t>
            </a:r>
            <a:br>
              <a:rPr lang="en-US" sz="3200" b="1" kern="0">
                <a:solidFill>
                  <a:srgbClr val="0070C0"/>
                </a:solidFill>
                <a:latin typeface="Times New Roman" pitchFamily="18" charset="0"/>
                <a:cs typeface="Times New Roman" pitchFamily="18" charset="0"/>
              </a:rPr>
            </a:br>
            <a:endParaRPr lang="en-US" sz="3200" b="1" kern="0">
              <a:solidFill>
                <a:srgbClr val="0070C0"/>
              </a:solidFill>
              <a:latin typeface="Times New Roman" pitchFamily="18" charset="0"/>
              <a:cs typeface="Times New Roman" pitchFamily="18" charset="0"/>
            </a:endParaRPr>
          </a:p>
        </p:txBody>
      </p:sp>
      <p:sp>
        <p:nvSpPr>
          <p:cNvPr id="7" name="Rectangle 6"/>
          <p:cNvSpPr/>
          <p:nvPr/>
        </p:nvSpPr>
        <p:spPr>
          <a:xfrm>
            <a:off x="991997" y="1127782"/>
            <a:ext cx="2361540" cy="584773"/>
          </a:xfrm>
          <a:prstGeom prst="rect">
            <a:avLst/>
          </a:prstGeom>
        </p:spPr>
        <p:txBody>
          <a:bodyPr wrap="none" lIns="91438" tIns="45719" rIns="91438" bIns="45719">
            <a:spAutoFit/>
          </a:bodyPr>
          <a:lstStyle/>
          <a:p>
            <a:pPr fontAlgn="base">
              <a:spcBef>
                <a:spcPct val="0"/>
              </a:spcBef>
              <a:spcAft>
                <a:spcPct val="0"/>
              </a:spcAft>
              <a:defRPr/>
            </a:pPr>
            <a:r>
              <a:rPr lang="en-US" sz="3200" b="1" kern="0" smtClean="0">
                <a:solidFill>
                  <a:srgbClr val="FF0000"/>
                </a:solidFill>
                <a:latin typeface="Times New Roman" pitchFamily="18" charset="0"/>
                <a:cs typeface="Times New Roman" pitchFamily="18" charset="0"/>
              </a:rPr>
              <a:t>2. </a:t>
            </a:r>
            <a:r>
              <a:rPr lang="en-US" sz="3200" b="1" kern="0" err="1" smtClean="0">
                <a:solidFill>
                  <a:srgbClr val="FF0000"/>
                </a:solidFill>
                <a:latin typeface="Times New Roman" pitchFamily="18" charset="0"/>
                <a:cs typeface="Times New Roman" pitchFamily="18" charset="0"/>
              </a:rPr>
              <a:t>Tác</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phẩm</a:t>
            </a:r>
            <a:endParaRPr lang="en-US" sz="3200" b="1" kern="0">
              <a:solidFill>
                <a:srgbClr val="FF0000"/>
              </a:solidFill>
              <a:latin typeface="Times New Roman" pitchFamily="18" charset="0"/>
              <a:cs typeface="Times New Roman" pitchFamily="18" charset="0"/>
            </a:endParaRPr>
          </a:p>
        </p:txBody>
      </p:sp>
      <p:sp>
        <p:nvSpPr>
          <p:cNvPr id="9" name="Text Placeholder 8"/>
          <p:cNvSpPr>
            <a:spLocks noGrp="1"/>
          </p:cNvSpPr>
          <p:nvPr/>
        </p:nvSpPr>
        <p:spPr>
          <a:xfrm>
            <a:off x="352624" y="2496590"/>
            <a:ext cx="7467074" cy="32221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fontAlgn="auto">
              <a:lnSpc>
                <a:spcPct val="120000"/>
              </a:lnSpc>
              <a:spcBef>
                <a:spcPts val="1000"/>
              </a:spcBef>
              <a:spcAft>
                <a:spcPts val="0"/>
              </a:spcAft>
            </a:pPr>
            <a:r>
              <a:rPr lang="en-US" sz="3200" b="1" i="1" smtClean="0">
                <a:latin typeface="Times New Roman" panose="02020603050405020304" charset="0"/>
              </a:rPr>
              <a:t>- </a:t>
            </a:r>
            <a:r>
              <a:rPr lang="en-US" sz="3200" b="1" i="1" err="1" smtClean="0">
                <a:latin typeface="Times New Roman" panose="02020603050405020304" charset="0"/>
              </a:rPr>
              <a:t>Xuất</a:t>
            </a:r>
            <a:r>
              <a:rPr lang="en-US" sz="3200" b="1" i="1" smtClean="0">
                <a:latin typeface="Times New Roman" panose="02020603050405020304" charset="0"/>
              </a:rPr>
              <a:t> </a:t>
            </a:r>
            <a:r>
              <a:rPr lang="en-US" sz="3200" b="1" i="1" err="1">
                <a:latin typeface="Times New Roman" panose="02020603050405020304" charset="0"/>
              </a:rPr>
              <a:t>xứ</a:t>
            </a:r>
            <a:r>
              <a:rPr lang="en-US" sz="3200" b="1" i="1">
                <a:latin typeface="Times New Roman" panose="02020603050405020304" charset="0"/>
              </a:rPr>
              <a:t>:</a:t>
            </a:r>
            <a:r>
              <a:rPr lang="en-US" sz="3200">
                <a:latin typeface="Times New Roman" panose="02020603050405020304" charset="0"/>
              </a:rPr>
              <a:t> </a:t>
            </a:r>
            <a:r>
              <a:rPr lang="en-US" sz="3200" err="1">
                <a:latin typeface="Times New Roman" panose="02020603050405020304" charset="0"/>
              </a:rPr>
              <a:t>Bài</a:t>
            </a:r>
            <a:r>
              <a:rPr lang="en-US" sz="3200">
                <a:latin typeface="Times New Roman" panose="02020603050405020304" charset="0"/>
              </a:rPr>
              <a:t> </a:t>
            </a:r>
            <a:r>
              <a:rPr lang="en-US" sz="3200" err="1">
                <a:latin typeface="Times New Roman" panose="02020603050405020304" charset="0"/>
              </a:rPr>
              <a:t>thơ</a:t>
            </a:r>
            <a:r>
              <a:rPr lang="en-US" sz="3200">
                <a:latin typeface="Times New Roman" panose="02020603050405020304" charset="0"/>
              </a:rPr>
              <a:t> </a:t>
            </a:r>
            <a:r>
              <a:rPr lang="en-US" sz="3200" err="1">
                <a:latin typeface="Times New Roman" panose="02020603050405020304" charset="0"/>
              </a:rPr>
              <a:t>được</a:t>
            </a:r>
            <a:r>
              <a:rPr lang="en-US" sz="3200">
                <a:latin typeface="Times New Roman" panose="02020603050405020304" charset="0"/>
              </a:rPr>
              <a:t> </a:t>
            </a:r>
            <a:r>
              <a:rPr lang="en-US" sz="3200" err="1">
                <a:latin typeface="Times New Roman" panose="02020603050405020304" charset="0"/>
              </a:rPr>
              <a:t>sáng</a:t>
            </a:r>
            <a:r>
              <a:rPr lang="en-US" sz="3200">
                <a:latin typeface="Times New Roman" panose="02020603050405020304" charset="0"/>
              </a:rPr>
              <a:t> </a:t>
            </a:r>
            <a:r>
              <a:rPr lang="en-US" sz="3200" err="1">
                <a:latin typeface="Times New Roman" panose="02020603050405020304" charset="0"/>
              </a:rPr>
              <a:t>tác</a:t>
            </a:r>
            <a:r>
              <a:rPr lang="en-US" sz="3200">
                <a:latin typeface="Times New Roman" panose="02020603050405020304" charset="0"/>
              </a:rPr>
              <a:t> </a:t>
            </a:r>
            <a:r>
              <a:rPr lang="en-US" sz="3200" err="1">
                <a:latin typeface="Times New Roman" panose="02020603050405020304" charset="0"/>
              </a:rPr>
              <a:t>năm</a:t>
            </a:r>
            <a:r>
              <a:rPr lang="en-US" sz="3200">
                <a:latin typeface="Times New Roman" panose="02020603050405020304" charset="0"/>
              </a:rPr>
              <a:t> 1938, in </a:t>
            </a:r>
            <a:r>
              <a:rPr lang="en-US" sz="3200" err="1">
                <a:latin typeface="Times New Roman" panose="02020603050405020304" charset="0"/>
              </a:rPr>
              <a:t>trong</a:t>
            </a:r>
            <a:r>
              <a:rPr lang="en-US" sz="3200">
                <a:latin typeface="Times New Roman" panose="02020603050405020304" charset="0"/>
              </a:rPr>
              <a:t> </a:t>
            </a:r>
            <a:r>
              <a:rPr lang="en-US" sz="3200" err="1">
                <a:latin typeface="Times New Roman" panose="02020603050405020304" charset="0"/>
              </a:rPr>
              <a:t>tập</a:t>
            </a:r>
            <a:r>
              <a:rPr lang="en-US" sz="3200">
                <a:latin typeface="Times New Roman" panose="02020603050405020304" charset="0"/>
              </a:rPr>
              <a:t> </a:t>
            </a:r>
            <a:r>
              <a:rPr lang="en-US" sz="3200" i="1">
                <a:latin typeface="Times New Roman" panose="02020603050405020304" charset="0"/>
              </a:rPr>
              <a:t>“</a:t>
            </a:r>
            <a:r>
              <a:rPr lang="en-US" sz="3200" i="1" err="1">
                <a:latin typeface="Times New Roman" panose="02020603050405020304" charset="0"/>
              </a:rPr>
              <a:t>Thơ</a:t>
            </a:r>
            <a:r>
              <a:rPr lang="en-US" sz="3200" i="1">
                <a:latin typeface="Times New Roman" panose="02020603050405020304" charset="0"/>
              </a:rPr>
              <a:t> </a:t>
            </a:r>
            <a:r>
              <a:rPr lang="en-US" sz="3200" i="1" err="1">
                <a:latin typeface="Times New Roman" panose="02020603050405020304" charset="0"/>
              </a:rPr>
              <a:t>Điên</a:t>
            </a:r>
            <a:r>
              <a:rPr lang="en-US" sz="3200" i="1">
                <a:latin typeface="Times New Roman" panose="02020603050405020304" charset="0"/>
              </a:rPr>
              <a:t>”</a:t>
            </a:r>
            <a:r>
              <a:rPr lang="en-US" sz="3200">
                <a:latin typeface="Times New Roman" panose="02020603050405020304" charset="0"/>
              </a:rPr>
              <a:t>, </a:t>
            </a:r>
            <a:r>
              <a:rPr lang="en-US" sz="3200" err="1" smtClean="0">
                <a:latin typeface="Times New Roman" panose="02020603050405020304" charset="0"/>
              </a:rPr>
              <a:t>sau</a:t>
            </a:r>
            <a:r>
              <a:rPr lang="en-US" sz="3200" smtClean="0">
                <a:latin typeface="Times New Roman" panose="02020603050405020304" charset="0"/>
              </a:rPr>
              <a:t> </a:t>
            </a:r>
            <a:r>
              <a:rPr lang="en-US" sz="3200" err="1" smtClean="0">
                <a:latin typeface="Times New Roman" panose="02020603050405020304" charset="0"/>
              </a:rPr>
              <a:t>đổi</a:t>
            </a:r>
            <a:r>
              <a:rPr lang="en-US" sz="3200" smtClean="0">
                <a:latin typeface="Times New Roman" panose="02020603050405020304" charset="0"/>
              </a:rPr>
              <a:t> </a:t>
            </a:r>
            <a:r>
              <a:rPr lang="en-US" sz="3200" err="1" smtClean="0">
                <a:latin typeface="Times New Roman" panose="02020603050405020304" charset="0"/>
              </a:rPr>
              <a:t>thành</a:t>
            </a:r>
            <a:r>
              <a:rPr lang="en-US" sz="3200" smtClean="0">
                <a:latin typeface="Times New Roman" panose="02020603050405020304" charset="0"/>
              </a:rPr>
              <a:t> “</a:t>
            </a:r>
            <a:r>
              <a:rPr lang="en-US" sz="3200" i="1" err="1" smtClean="0">
                <a:latin typeface="Times New Roman" panose="02020603050405020304" charset="0"/>
              </a:rPr>
              <a:t>Đau</a:t>
            </a:r>
            <a:r>
              <a:rPr lang="en-US" sz="3200" i="1" smtClean="0">
                <a:latin typeface="Times New Roman" panose="02020603050405020304" charset="0"/>
              </a:rPr>
              <a:t> </a:t>
            </a:r>
            <a:r>
              <a:rPr lang="en-US" sz="3200" i="1" err="1" smtClean="0">
                <a:latin typeface="Times New Roman" panose="02020603050405020304" charset="0"/>
              </a:rPr>
              <a:t>thương</a:t>
            </a:r>
            <a:r>
              <a:rPr lang="en-US" sz="3200" smtClean="0">
                <a:latin typeface="Times New Roman" panose="02020603050405020304" charset="0"/>
              </a:rPr>
              <a:t>”</a:t>
            </a:r>
            <a:endParaRPr lang="en-US" sz="3200">
              <a:latin typeface="Times New Roman" panose="02020603050405020304" charset="0"/>
            </a:endParaRPr>
          </a:p>
        </p:txBody>
      </p:sp>
      <p:pic>
        <p:nvPicPr>
          <p:cNvPr id="10" name="Picture 4" descr="Kết quả hình ảnh cho đau thương hàn mặc tử"/>
          <p:cNvPicPr>
            <a:picLocks noChangeAspect="1" noChangeArrowheads="1"/>
          </p:cNvPicPr>
          <p:nvPr/>
        </p:nvPicPr>
        <p:blipFill>
          <a:blip r:embed="rId2"/>
          <a:srcRect/>
          <a:stretch>
            <a:fillRect/>
          </a:stretch>
        </p:blipFill>
        <p:spPr bwMode="auto">
          <a:xfrm>
            <a:off x="8109931" y="1712555"/>
            <a:ext cx="3425829" cy="4483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750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547521"/>
            <a:ext cx="3840480" cy="963930"/>
          </a:xfrm>
        </p:spPr>
        <p:txBody>
          <a:bodyPr/>
          <a:lstStyle/>
          <a:p>
            <a:pPr algn="l"/>
            <a:r>
              <a:rPr lang="en-US" altLang="en-US" sz="2800" b="1" i="1" smtClean="0">
                <a:latin typeface="Times New Roman" panose="02020603050405020304" charset="0"/>
                <a:sym typeface="Wingdings" panose="05000000000000000000" charset="0"/>
              </a:rPr>
              <a:t>- </a:t>
            </a:r>
            <a:r>
              <a:rPr lang="vi-VN" altLang="en-US" sz="2800" b="1" i="1" smtClean="0">
                <a:latin typeface="Times New Roman" panose="02020603050405020304" charset="0"/>
                <a:sym typeface="Wingdings" panose="05000000000000000000" charset="0"/>
              </a:rPr>
              <a:t>Hoàn </a:t>
            </a:r>
            <a:r>
              <a:rPr lang="vi-VN" altLang="en-US" sz="2800" b="1" i="1">
                <a:latin typeface="Times New Roman" panose="02020603050405020304" charset="0"/>
                <a:sym typeface="Wingdings" panose="05000000000000000000" charset="0"/>
              </a:rPr>
              <a:t>cảnh ra đời: </a:t>
            </a:r>
          </a:p>
        </p:txBody>
      </p:sp>
      <p:sp>
        <p:nvSpPr>
          <p:cNvPr id="10" name="Title 4"/>
          <p:cNvSpPr>
            <a:spLocks noGrp="1"/>
          </p:cNvSpPr>
          <p:nvPr/>
        </p:nvSpPr>
        <p:spPr>
          <a:xfrm>
            <a:off x="507124" y="2861955"/>
            <a:ext cx="6760779" cy="2890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spcBef>
                <a:spcPts val="0"/>
              </a:spcBef>
            </a:pPr>
            <a:r>
              <a:rPr lang="en-US" altLang="en-US" sz="2400" smtClean="0">
                <a:solidFill>
                  <a:prstClr val="black"/>
                </a:solidFill>
              </a:rPr>
              <a:t>	</a:t>
            </a:r>
            <a:r>
              <a:rPr lang="vi-VN" altLang="en-US" sz="2400" smtClean="0">
                <a:solidFill>
                  <a:prstClr val="black"/>
                </a:solidFill>
              </a:rPr>
              <a:t>Ban </a:t>
            </a:r>
            <a:r>
              <a:rPr lang="vi-VN" altLang="en-US" sz="2400">
                <a:solidFill>
                  <a:prstClr val="black"/>
                </a:solidFill>
              </a:rPr>
              <a:t>đầu bài thơ có tên </a:t>
            </a:r>
            <a:r>
              <a:rPr lang="vi-VN" altLang="en-US" sz="2400" i="1">
                <a:solidFill>
                  <a:prstClr val="black"/>
                </a:solidFill>
              </a:rPr>
              <a:t>“Ở đây thôn Vĩ Dạ”</a:t>
            </a:r>
            <a:r>
              <a:rPr lang="vi-VN" altLang="en-US" sz="2400">
                <a:solidFill>
                  <a:prstClr val="black"/>
                </a:solidFill>
              </a:rPr>
              <a:t> về sau đổi thành </a:t>
            </a:r>
            <a:r>
              <a:rPr lang="vi-VN" altLang="en-US" sz="2400" i="1">
                <a:solidFill>
                  <a:prstClr val="black"/>
                </a:solidFill>
              </a:rPr>
              <a:t>“Đây thôn Vĩ Dạ”</a:t>
            </a:r>
            <a:r>
              <a:rPr lang="vi-VN" altLang="en-US" sz="2400">
                <a:solidFill>
                  <a:prstClr val="black"/>
                </a:solidFill>
              </a:rPr>
              <a:t>. Theo một số tài liệu, bài thơ được gợi cảm hứng từ tấm bưu thiếp vẽ phong cảnh Huế có người chèo đò trên sông Hương với lời thăm hỏi chúc thi sĩ mau bình phục của Hoàng Thị Kim Cúc - một cô gái ở thôn Vĩ Dạ gửi cho ông khi ông đang dưỡng bệnh ở Quy Hòa.</a:t>
            </a:r>
          </a:p>
        </p:txBody>
      </p:sp>
      <p:sp>
        <p:nvSpPr>
          <p:cNvPr id="6" name="Rectangle 2"/>
          <p:cNvSpPr txBox="1">
            <a:spLocks noChangeArrowheads="1"/>
          </p:cNvSpPr>
          <p:nvPr/>
        </p:nvSpPr>
        <p:spPr bwMode="auto">
          <a:xfrm>
            <a:off x="1003751" y="228613"/>
            <a:ext cx="10110952" cy="622739"/>
          </a:xfrm>
          <a:prstGeom prst="rect">
            <a:avLst/>
          </a:prstGeom>
          <a:solidFill>
            <a:srgbClr val="FCF4E9"/>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rPr>
              <a:t>I. TÌM HIỂU CHUNG</a:t>
            </a:r>
            <a:br>
              <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rPr>
            </a:br>
            <a:endParaRPr kumimoji="0" lang="en-US" sz="3200" b="1" i="0" u="none" strike="noStrike" kern="0" cap="none" spc="0" normalizeH="0" baseline="0" noProof="0">
              <a:ln>
                <a:noFill/>
              </a:ln>
              <a:solidFill>
                <a:srgbClr val="0070C0"/>
              </a:solidFill>
              <a:effectLst/>
              <a:uLnTx/>
              <a:uFillTx/>
              <a:latin typeface="Times New Roman" pitchFamily="18" charset="0"/>
              <a:ea typeface="+mj-ea"/>
              <a:cs typeface="Times New Roman" pitchFamily="18" charset="0"/>
            </a:endParaRPr>
          </a:p>
        </p:txBody>
      </p:sp>
      <p:sp>
        <p:nvSpPr>
          <p:cNvPr id="7" name="Rectangle 6"/>
          <p:cNvSpPr/>
          <p:nvPr/>
        </p:nvSpPr>
        <p:spPr>
          <a:xfrm>
            <a:off x="991997" y="1127782"/>
            <a:ext cx="2361540" cy="584773"/>
          </a:xfrm>
          <a:prstGeom prst="rect">
            <a:avLst/>
          </a:prstGeom>
        </p:spPr>
        <p:txBody>
          <a:bodyPr wrap="none" lIns="91438" tIns="45719" rIns="91438" bIns="45719">
            <a:spAutoFit/>
          </a:bodyPr>
          <a:lstStyle/>
          <a:p>
            <a:pPr fontAlgn="base">
              <a:spcBef>
                <a:spcPct val="0"/>
              </a:spcBef>
              <a:spcAft>
                <a:spcPct val="0"/>
              </a:spcAft>
              <a:defRPr/>
            </a:pPr>
            <a:r>
              <a:rPr lang="en-US" sz="3200" b="1" kern="0" smtClean="0">
                <a:solidFill>
                  <a:srgbClr val="FF0000"/>
                </a:solidFill>
                <a:latin typeface="Times New Roman" pitchFamily="18" charset="0"/>
                <a:cs typeface="Times New Roman" pitchFamily="18" charset="0"/>
              </a:rPr>
              <a:t>2. </a:t>
            </a:r>
            <a:r>
              <a:rPr lang="en-US" sz="3200" b="1" kern="0" err="1" smtClean="0">
                <a:solidFill>
                  <a:srgbClr val="FF0000"/>
                </a:solidFill>
                <a:latin typeface="Times New Roman" pitchFamily="18" charset="0"/>
                <a:cs typeface="Times New Roman" pitchFamily="18" charset="0"/>
              </a:rPr>
              <a:t>Tác</a:t>
            </a:r>
            <a:r>
              <a:rPr lang="en-US" sz="3200" b="1" kern="0" smtClean="0">
                <a:solidFill>
                  <a:srgbClr val="FF0000"/>
                </a:solidFill>
                <a:latin typeface="Times New Roman" pitchFamily="18" charset="0"/>
                <a:cs typeface="Times New Roman" pitchFamily="18" charset="0"/>
              </a:rPr>
              <a:t> </a:t>
            </a:r>
            <a:r>
              <a:rPr lang="en-US" sz="3200" b="1" kern="0" err="1" smtClean="0">
                <a:solidFill>
                  <a:srgbClr val="FF0000"/>
                </a:solidFill>
                <a:latin typeface="Times New Roman" pitchFamily="18" charset="0"/>
                <a:cs typeface="Times New Roman" pitchFamily="18" charset="0"/>
              </a:rPr>
              <a:t>phẩm</a:t>
            </a:r>
            <a:endParaRPr lang="en-US" sz="3200" b="1" kern="0">
              <a:solidFill>
                <a:srgbClr val="FF0000"/>
              </a:solidFill>
              <a:latin typeface="Times New Roman" pitchFamily="18" charset="0"/>
              <a:cs typeface="Times New Roman" pitchFamily="18" charset="0"/>
            </a:endParaRPr>
          </a:p>
        </p:txBody>
      </p:sp>
      <p:pic>
        <p:nvPicPr>
          <p:cNvPr id="1026" name="Picture 2" descr="Cảm nhận khổ 2 bài thơ Đây thôn Vĩ Dạ của Hàn mặc Tử | Giải bài tập Văn mẫu  lớp 11 | BaiTap.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8275" y="2650035"/>
            <a:ext cx="4480299" cy="3356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8191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heel(1)">
                                      <p:cBhvr>
                                        <p:cTn id="13" dur="20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plus(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886287" y="1116724"/>
            <a:ext cx="568960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Đọc</a:t>
            </a:r>
            <a:endParaRPr lang="en-US" sz="3600" b="1" kern="0">
              <a:solidFill>
                <a:srgbClr val="0066FF"/>
              </a:solidFill>
              <a:latin typeface="Times New Roman" pitchFamily="18" charset="0"/>
              <a:cs typeface="Times New Roman" pitchFamily="18" charset="0"/>
            </a:endParaRPr>
          </a:p>
        </p:txBody>
      </p:sp>
      <p:pic>
        <p:nvPicPr>
          <p:cNvPr id="36866" name="Picture 2" descr="Tài liệu Soạn bài Đây thôn vĩ dạ của Hàn Mặc Tử cho giáo viên và học s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447" y="1726324"/>
            <a:ext cx="6504808" cy="4884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5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6866"/>
                                        </p:tgtEl>
                                        <p:attrNameLst>
                                          <p:attrName>style.visibility</p:attrName>
                                        </p:attrNameLst>
                                      </p:cBhvr>
                                      <p:to>
                                        <p:strVal val="visible"/>
                                      </p:to>
                                    </p:set>
                                    <p:animEffect transition="in" filter="circle(in)">
                                      <p:cBhvr>
                                        <p:cTn id="12" dur="2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3119969" y="260351"/>
            <a:ext cx="595206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defTabSz="914400" fontAlgn="base">
              <a:spcBef>
                <a:spcPct val="50000"/>
              </a:spcBef>
              <a:spcAft>
                <a:spcPct val="0"/>
              </a:spcAft>
            </a:pPr>
            <a:endParaRPr lang="vi-VN" altLang="en-US" sz="1800" smtClean="0">
              <a:solidFill>
                <a:prstClr val="black"/>
              </a:solidFill>
              <a:latin typeface="Arial" charset="0"/>
            </a:endParaRPr>
          </a:p>
        </p:txBody>
      </p:sp>
      <p:sp>
        <p:nvSpPr>
          <p:cNvPr id="23555" name="Text Box 3"/>
          <p:cNvSpPr txBox="1">
            <a:spLocks noChangeArrowheads="1"/>
          </p:cNvSpPr>
          <p:nvPr/>
        </p:nvSpPr>
        <p:spPr bwMode="auto">
          <a:xfrm>
            <a:off x="2235200" y="677913"/>
            <a:ext cx="8026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50000"/>
              </a:spcBef>
              <a:spcAft>
                <a:spcPct val="0"/>
              </a:spcAft>
            </a:pPr>
            <a:r>
              <a:rPr lang="fr-CA" altLang="en-US" sz="3600" b="1" i="1" smtClean="0">
                <a:solidFill>
                  <a:srgbClr val="FF6600"/>
                </a:solidFill>
                <a:latin typeface="Times New Roman" pitchFamily="18" charset="0"/>
              </a:rPr>
              <a:t>ĐÂY THÔN VĨ DẠ</a:t>
            </a:r>
            <a:endParaRPr lang="fr-FR" altLang="en-US" sz="3600" b="1" i="1" smtClean="0">
              <a:solidFill>
                <a:srgbClr val="FF6600"/>
              </a:solidFill>
              <a:latin typeface="Times New Roman" pitchFamily="18" charset="0"/>
            </a:endParaRPr>
          </a:p>
        </p:txBody>
      </p:sp>
      <p:sp>
        <p:nvSpPr>
          <p:cNvPr id="23556" name="Text Box 4"/>
          <p:cNvSpPr txBox="1">
            <a:spLocks noChangeArrowheads="1"/>
          </p:cNvSpPr>
          <p:nvPr/>
        </p:nvSpPr>
        <p:spPr bwMode="auto">
          <a:xfrm>
            <a:off x="914400" y="5943615"/>
            <a:ext cx="1016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50000"/>
              </a:spcBef>
              <a:spcAft>
                <a:spcPct val="0"/>
              </a:spcAft>
            </a:pPr>
            <a:r>
              <a:rPr lang="fr-CH" altLang="en-US" sz="2000" b="1" i="1" smtClean="0">
                <a:solidFill>
                  <a:srgbClr val="FF3399"/>
                </a:solidFill>
                <a:latin typeface="Times New Roman" pitchFamily="18" charset="0"/>
                <a:cs typeface="Times New Roman" pitchFamily="18" charset="0"/>
              </a:rPr>
              <a:t>Nh</a:t>
            </a:r>
            <a:r>
              <a:rPr lang="fr-CA" altLang="en-US" sz="2000" b="1" i="1" smtClean="0">
                <a:solidFill>
                  <a:srgbClr val="FF3399"/>
                </a:solidFill>
                <a:latin typeface="Times New Roman" pitchFamily="18" charset="0"/>
              </a:rPr>
              <a:t>ạc VÕ TÁ HÂN</a:t>
            </a:r>
            <a:r>
              <a:rPr lang="fr-CA" altLang="en-US" sz="2000" smtClean="0">
                <a:solidFill>
                  <a:srgbClr val="FF3399"/>
                </a:solidFill>
                <a:latin typeface="Times New Roman" pitchFamily="18" charset="0"/>
              </a:rPr>
              <a:t>          </a:t>
            </a:r>
            <a:r>
              <a:rPr lang="fr-CA" altLang="en-US" sz="2000" b="1" i="1" smtClean="0">
                <a:solidFill>
                  <a:srgbClr val="FF3399"/>
                </a:solidFill>
                <a:latin typeface="Times New Roman" pitchFamily="18" charset="0"/>
              </a:rPr>
              <a:t>Phổ thơ HÀN MẶC TỬ</a:t>
            </a:r>
          </a:p>
        </p:txBody>
      </p:sp>
      <p:pic>
        <p:nvPicPr>
          <p:cNvPr id="38917" name="Picture 5" descr="cauTrangt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1600200"/>
            <a:ext cx="8229600" cy="4052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2461931926"/>
      </p:ext>
    </p:extLst>
  </p:cSld>
  <p:clrMapOvr>
    <a:masterClrMapping/>
  </p:clrMapOvr>
  <p:transition spd="slow" advClick="0" advTm="37234">
    <p:zoom/>
    <p:sndAc>
      <p:stSnd>
        <p:snd r:embed="rId3" name="daythonvid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800" decel="100000"/>
                                        <p:tgtEl>
                                          <p:spTgt spid="23555"/>
                                        </p:tgtEl>
                                      </p:cBhvr>
                                    </p:animEffect>
                                    <p:anim calcmode="lin" valueType="num">
                                      <p:cBhvr>
                                        <p:cTn id="8" dur="800" decel="100000" fill="hold"/>
                                        <p:tgtEl>
                                          <p:spTgt spid="23555"/>
                                        </p:tgtEl>
                                        <p:attrNameLst>
                                          <p:attrName>style.rotation</p:attrName>
                                        </p:attrNameLst>
                                      </p:cBhvr>
                                      <p:tavLst>
                                        <p:tav tm="0">
                                          <p:val>
                                            <p:fltVal val="-90"/>
                                          </p:val>
                                        </p:tav>
                                        <p:tav tm="100000">
                                          <p:val>
                                            <p:fltVal val="0"/>
                                          </p:val>
                                        </p:tav>
                                      </p:tavLst>
                                    </p:anim>
                                    <p:anim calcmode="lin" valueType="num">
                                      <p:cBhvr>
                                        <p:cTn id="9" dur="800" decel="100000" fill="hold"/>
                                        <p:tgtEl>
                                          <p:spTgt spid="23555"/>
                                        </p:tgtEl>
                                        <p:attrNameLst>
                                          <p:attrName>ppt_x</p:attrName>
                                        </p:attrNameLst>
                                      </p:cBhvr>
                                      <p:tavLst>
                                        <p:tav tm="0">
                                          <p:val>
                                            <p:strVal val="#ppt_x+0.4"/>
                                          </p:val>
                                        </p:tav>
                                        <p:tav tm="100000">
                                          <p:val>
                                            <p:strVal val="#ppt_x-0.05"/>
                                          </p:val>
                                        </p:tav>
                                      </p:tavLst>
                                    </p:anim>
                                    <p:anim calcmode="lin" valueType="num">
                                      <p:cBhvr>
                                        <p:cTn id="10" dur="800" decel="100000" fill="hold"/>
                                        <p:tgtEl>
                                          <p:spTgt spid="2355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355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3555"/>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556"/>
                                        </p:tgtEl>
                                        <p:attrNameLst>
                                          <p:attrName>style.visibility</p:attrName>
                                        </p:attrNameLst>
                                      </p:cBhvr>
                                      <p:to>
                                        <p:strVal val="visible"/>
                                      </p:to>
                                    </p:set>
                                    <p:animEffect transition="in" filter="dissolve">
                                      <p:cBhvr>
                                        <p:cTn id="17"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2355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3798277" y="6172200"/>
            <a:ext cx="491197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Sao anh không về chơi thôn Vĩ?</a:t>
            </a:r>
            <a:r>
              <a:rPr lang="en-US" altLang="en-US" sz="2400" smtClean="0">
                <a:solidFill>
                  <a:srgbClr val="FF6600"/>
                </a:solidFill>
                <a:latin typeface="Times New Roman" pitchFamily="18" charset="0"/>
              </a:rPr>
              <a:t> </a:t>
            </a:r>
            <a:endParaRPr lang="en-US" altLang="en-US" sz="2400" smtClean="0">
              <a:solidFill>
                <a:prstClr val="black"/>
              </a:solidFill>
              <a:latin typeface="Times New Roman" pitchFamily="18" charset="0"/>
            </a:endParaRPr>
          </a:p>
        </p:txBody>
      </p:sp>
      <p:pic>
        <p:nvPicPr>
          <p:cNvPr id="18434" name="Picture 2" descr="Cảm nhận khổ 2 bài thơ Đây thôn Vĩ Dạ của Hàn mặc Tử | Giải bài tập Văn mẫu  lớp 11 | BaiTap.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019" y="993412"/>
            <a:ext cx="6984124" cy="454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557707"/>
      </p:ext>
    </p:extLst>
  </p:cSld>
  <p:clrMapOvr>
    <a:masterClrMapping/>
  </p:clrMapOvr>
  <p:transition advClick="0" advTm="998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4579"/>
                                        </p:tgtEl>
                                        <p:attrNameLst>
                                          <p:attrName>style.visibility</p:attrName>
                                        </p:attrNameLst>
                                      </p:cBhvr>
                                      <p:to>
                                        <p:strVal val="visible"/>
                                      </p:to>
                                    </p:set>
                                    <p:anim calcmode="discrete" valueType="clr">
                                      <p:cBhvr override="childStyle">
                                        <p:cTn id="7" dur="80"/>
                                        <p:tgtEl>
                                          <p:spTgt spid="2457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579"/>
                                        </p:tgtEl>
                                        <p:attrNameLst>
                                          <p:attrName>fillcolor</p:attrName>
                                        </p:attrNameLst>
                                      </p:cBhvr>
                                      <p:tavLst>
                                        <p:tav tm="0">
                                          <p:val>
                                            <p:clrVal>
                                              <a:schemeClr val="accent2"/>
                                            </p:clrVal>
                                          </p:val>
                                        </p:tav>
                                        <p:tav tm="50000">
                                          <p:val>
                                            <p:clrVal>
                                              <a:schemeClr val="hlink"/>
                                            </p:clrVal>
                                          </p:val>
                                        </p:tav>
                                      </p:tavLst>
                                    </p:anim>
                                    <p:set>
                                      <p:cBhvr>
                                        <p:cTn id="9" dur="80"/>
                                        <p:tgtEl>
                                          <p:spTgt spid="2457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610708" y="6172200"/>
            <a:ext cx="480646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Sao anh không về chơi thôn Vĩ?</a:t>
            </a:r>
            <a:r>
              <a:rPr lang="en-US" altLang="en-US" sz="2400" smtClean="0">
                <a:solidFill>
                  <a:srgbClr val="FF6600"/>
                </a:solidFill>
                <a:latin typeface="Times New Roman" pitchFamily="18" charset="0"/>
              </a:rPr>
              <a:t> </a:t>
            </a:r>
            <a:endParaRPr lang="fr-CA" altLang="en-US" sz="2400" smtClean="0">
              <a:solidFill>
                <a:srgbClr val="FF6600"/>
              </a:solidFill>
              <a:latin typeface="Times New Roman" pitchFamily="18" charset="0"/>
            </a:endParaRPr>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11582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048160"/>
      </p:ext>
    </p:extLst>
  </p:cSld>
  <p:clrMapOvr>
    <a:masterClrMapping/>
  </p:clrMapOvr>
  <p:transition advClick="0" advTm="845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5602"/>
                                        </p:tgtEl>
                                        <p:attrNameLst>
                                          <p:attrName>style.visibility</p:attrName>
                                        </p:attrNameLst>
                                      </p:cBhvr>
                                      <p:to>
                                        <p:strVal val="visible"/>
                                      </p:to>
                                    </p:set>
                                    <p:anim calcmode="discrete" valueType="clr">
                                      <p:cBhvr override="childStyle">
                                        <p:cTn id="7" dur="80"/>
                                        <p:tgtEl>
                                          <p:spTgt spid="2560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602"/>
                                        </p:tgtEl>
                                        <p:attrNameLst>
                                          <p:attrName>fillcolor</p:attrName>
                                        </p:attrNameLst>
                                      </p:cBhvr>
                                      <p:tavLst>
                                        <p:tav tm="0">
                                          <p:val>
                                            <p:clrVal>
                                              <a:schemeClr val="accent2"/>
                                            </p:clrVal>
                                          </p:val>
                                        </p:tav>
                                        <p:tav tm="50000">
                                          <p:val>
                                            <p:clrVal>
                                              <a:schemeClr val="hlink"/>
                                            </p:clrVal>
                                          </p:val>
                                        </p:tav>
                                      </p:tavLst>
                                    </p:anim>
                                    <p:set>
                                      <p:cBhvr>
                                        <p:cTn id="9" dur="80"/>
                                        <p:tgtEl>
                                          <p:spTgt spid="2560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727200" y="57912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err="1" smtClean="0">
                <a:solidFill>
                  <a:srgbClr val="FF6600"/>
                </a:solidFill>
                <a:latin typeface="Times New Roman" pitchFamily="18" charset="0"/>
              </a:rPr>
              <a:t>Nhìn</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nắng</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hàng</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cau</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nắng</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mới</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lên</a:t>
            </a:r>
            <a:r>
              <a:rPr lang="en-US" altLang="en-US" sz="2400" b="1" i="1" smtClean="0">
                <a:solidFill>
                  <a:srgbClr val="FF6600"/>
                </a:solidFill>
                <a:latin typeface="Times New Roman" pitchFamily="18" charset="0"/>
              </a:rPr>
              <a:t> </a:t>
            </a:r>
            <a:endParaRPr lang="fr-CA" altLang="en-US" sz="1800" smtClean="0">
              <a:solidFill>
                <a:prstClr val="black"/>
              </a:solidFill>
              <a:latin typeface="Arial"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205" y="734471"/>
            <a:ext cx="6036395" cy="452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9278275"/>
      </p:ext>
    </p:extLst>
  </p:cSld>
  <p:clrMapOvr>
    <a:masterClrMapping/>
  </p:clrMapOvr>
  <p:transition advClick="0" advTm="429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6626"/>
                                        </p:tgtEl>
                                        <p:attrNameLst>
                                          <p:attrName>style.visibility</p:attrName>
                                        </p:attrNameLst>
                                      </p:cBhvr>
                                      <p:to>
                                        <p:strVal val="visible"/>
                                      </p:to>
                                    </p:set>
                                    <p:anim calcmode="discrete" valueType="clr">
                                      <p:cBhvr override="childStyle">
                                        <p:cTn id="7" dur="80"/>
                                        <p:tgtEl>
                                          <p:spTgt spid="2662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626"/>
                                        </p:tgtEl>
                                        <p:attrNameLst>
                                          <p:attrName>fillcolor</p:attrName>
                                        </p:attrNameLst>
                                      </p:cBhvr>
                                      <p:tavLst>
                                        <p:tav tm="0">
                                          <p:val>
                                            <p:clrVal>
                                              <a:schemeClr val="accent2"/>
                                            </p:clrVal>
                                          </p:val>
                                        </p:tav>
                                        <p:tav tm="50000">
                                          <p:val>
                                            <p:clrVal>
                                              <a:schemeClr val="hlink"/>
                                            </p:clrVal>
                                          </p:val>
                                        </p:tav>
                                      </p:tavLst>
                                    </p:anim>
                                    <p:set>
                                      <p:cBhvr>
                                        <p:cTn id="9" dur="80"/>
                                        <p:tgtEl>
                                          <p:spTgt spid="266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2466" name="Picture 2" descr="Thừa Thiên Huế: Phấn đấu để trở thành một nơi đáng số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82" y="0"/>
            <a:ext cx="12629882" cy="68580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955697" y="2865218"/>
            <a:ext cx="8667757" cy="156966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9600" b="1" kern="0" noProof="0" dirty="0" smtClean="0">
                <a:solidFill>
                  <a:srgbClr val="FF0000"/>
                </a:solidFill>
                <a:latin typeface="Times New Roman" panose="02020603050405020304" pitchFamily="18" charset="0"/>
                <a:cs typeface="Times New Roman" panose="02020603050405020304" pitchFamily="18" charset="0"/>
              </a:rPr>
              <a:t>Đây thôn Vĩ Dạ</a:t>
            </a:r>
            <a:r>
              <a:rPr kumimoji="0" lang="en-US" sz="96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72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7897942" y="4156407"/>
            <a:ext cx="3985386" cy="923330"/>
          </a:xfrm>
          <a:prstGeom prst="rect">
            <a:avLst/>
          </a:prstGeom>
        </p:spPr>
        <p:txBody>
          <a:bodyPr wrap="none">
            <a:spAutoFit/>
          </a:bodyPr>
          <a:lstStyle/>
          <a:p>
            <a:r>
              <a:rPr lang="en-US" sz="5400" b="1" kern="0" dirty="0" smtClean="0">
                <a:solidFill>
                  <a:schemeClr val="bg1"/>
                </a:solidFill>
                <a:latin typeface="Times New Roman" panose="02020603050405020304" pitchFamily="18" charset="0"/>
                <a:cs typeface="Times New Roman" panose="02020603050405020304" pitchFamily="18" charset="0"/>
              </a:rPr>
              <a:t>Hàn Mặc Tử</a:t>
            </a:r>
            <a:endParaRPr lang="en-US" sz="1200" dirty="0">
              <a:solidFill>
                <a:schemeClr val="bg1"/>
              </a:solidFill>
              <a:latin typeface="Times New Roman" panose="02020603050405020304" pitchFamily="18" charset="0"/>
              <a:cs typeface="Times New Roman" panose="02020603050405020304" pitchFamily="18" charset="0"/>
            </a:endParaRPr>
          </a:p>
        </p:txBody>
      </p:sp>
      <p:sp>
        <p:nvSpPr>
          <p:cNvPr id="6" name="Oval 5"/>
          <p:cNvSpPr/>
          <p:nvPr/>
        </p:nvSpPr>
        <p:spPr>
          <a:xfrm>
            <a:off x="1072054" y="6511158"/>
            <a:ext cx="1049835" cy="18918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1654DAB-435A-488C-BB12-3B8398437ADC}"/>
              </a:ext>
            </a:extLst>
          </p:cNvPr>
          <p:cNvSpPr/>
          <p:nvPr/>
        </p:nvSpPr>
        <p:spPr>
          <a:xfrm>
            <a:off x="0" y="0"/>
            <a:ext cx="7753082" cy="1068946"/>
          </a:xfrm>
          <a:prstGeom prst="rect">
            <a:avLst/>
          </a:prstGeom>
          <a:solidFill>
            <a:schemeClr val="accent5">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b="1" dirty="0" smtClean="0">
              <a:solidFill>
                <a:srgbClr val="C00000"/>
              </a:solidFill>
            </a:endParaRPr>
          </a:p>
          <a:p>
            <a:pPr algn="ctr"/>
            <a:r>
              <a:rPr lang="en-US" sz="4500" b="1" dirty="0" smtClean="0">
                <a:solidFill>
                  <a:srgbClr val="C00000"/>
                </a:solidFill>
                <a:latin typeface="Times New Roman" panose="02020603050405020304" pitchFamily="18" charset="0"/>
                <a:cs typeface="Times New Roman" panose="02020603050405020304" pitchFamily="18" charset="0"/>
              </a:rPr>
              <a:t>HÌNH THÀNH KIẾN THỨC</a:t>
            </a:r>
            <a:endParaRPr lang="en-US" sz="4500" b="1" dirty="0">
              <a:solidFill>
                <a:srgbClr val="C00000"/>
              </a:solidFill>
              <a:latin typeface="Times New Roman" panose="02020603050405020304" pitchFamily="18" charset="0"/>
              <a:cs typeface="Times New Roman" panose="02020603050405020304" pitchFamily="18" charset="0"/>
            </a:endParaRPr>
          </a:p>
          <a:p>
            <a:pPr algn="ctr"/>
            <a:endParaRPr lang="en-US" sz="4000" b="1" dirty="0">
              <a:solidFill>
                <a:srgbClr val="C00000"/>
              </a:solidFill>
            </a:endParaRPr>
          </a:p>
          <a:p>
            <a:pPr algn="ctr"/>
            <a:endParaRPr lang="en-US" dirty="0"/>
          </a:p>
        </p:txBody>
      </p:sp>
      <p:sp>
        <p:nvSpPr>
          <p:cNvPr id="7" name="TextBox 6"/>
          <p:cNvSpPr txBox="1"/>
          <p:nvPr/>
        </p:nvSpPr>
        <p:spPr>
          <a:xfrm>
            <a:off x="3541690" y="2099256"/>
            <a:ext cx="3644721" cy="384721"/>
          </a:xfrm>
          <a:prstGeom prst="rect">
            <a:avLst/>
          </a:prstGeom>
          <a:noFill/>
        </p:spPr>
        <p:txBody>
          <a:bodyPr wrap="square" rtlCol="0">
            <a:spAutoFit/>
          </a:bodyPr>
          <a:lstStyle/>
          <a:p>
            <a:endParaRPr lang="vi-VN" dirty="0"/>
          </a:p>
        </p:txBody>
      </p:sp>
      <p:sp>
        <p:nvSpPr>
          <p:cNvPr id="9" name="TextBox 8"/>
          <p:cNvSpPr txBox="1"/>
          <p:nvPr/>
        </p:nvSpPr>
        <p:spPr>
          <a:xfrm>
            <a:off x="4314422" y="1184857"/>
            <a:ext cx="3438659" cy="830997"/>
          </a:xfrm>
          <a:prstGeom prst="rect">
            <a:avLst/>
          </a:prstGeom>
          <a:noFill/>
        </p:spPr>
        <p:txBody>
          <a:bodyPr wrap="square" rtlCol="0">
            <a:spAutoFit/>
          </a:bodyPr>
          <a:lstStyle/>
          <a:p>
            <a:r>
              <a:rPr lang="en-US" sz="4800" b="1" dirty="0" smtClean="0">
                <a:solidFill>
                  <a:srgbClr val="7030A0"/>
                </a:solidFill>
                <a:latin typeface="Times New Roman" pitchFamily="18" charset="0"/>
                <a:cs typeface="Times New Roman" pitchFamily="18" charset="0"/>
              </a:rPr>
              <a:t>Bài 6: Thơ</a:t>
            </a:r>
            <a:endParaRPr lang="vi-VN" sz="4800" b="1" dirty="0">
              <a:solidFill>
                <a:srgbClr val="7030A0"/>
              </a:solidFill>
              <a:latin typeface="Times New Roman" pitchFamily="18" charset="0"/>
              <a:cs typeface="Times New Roman" pitchFamily="18" charset="0"/>
            </a:endParaRPr>
          </a:p>
        </p:txBody>
      </p:sp>
      <p:sp>
        <p:nvSpPr>
          <p:cNvPr id="10" name="TextBox 9"/>
          <p:cNvSpPr txBox="1"/>
          <p:nvPr/>
        </p:nvSpPr>
        <p:spPr>
          <a:xfrm>
            <a:off x="1725757" y="1868423"/>
            <a:ext cx="3799279" cy="584775"/>
          </a:xfrm>
          <a:prstGeom prst="rect">
            <a:avLst/>
          </a:prstGeom>
          <a:noFill/>
        </p:spPr>
        <p:txBody>
          <a:bodyPr wrap="square" rtlCol="0">
            <a:spAutoFit/>
          </a:bodyPr>
          <a:lstStyle/>
          <a:p>
            <a:r>
              <a:rPr lang="en-US" sz="3200" b="1" dirty="0" smtClean="0">
                <a:solidFill>
                  <a:srgbClr val="FFC000"/>
                </a:solidFill>
                <a:latin typeface="Times New Roman" pitchFamily="18" charset="0"/>
                <a:cs typeface="Times New Roman" pitchFamily="18" charset="0"/>
              </a:rPr>
              <a:t>Thực hành đọc hiểu</a:t>
            </a:r>
            <a:endParaRPr lang="vi-VN" sz="3200" b="1" dirty="0">
              <a:solidFill>
                <a:srgbClr val="FFC000"/>
              </a:solidFill>
              <a:latin typeface="Times New Roman" pitchFamily="18" charset="0"/>
              <a:cs typeface="Times New Roman" pitchFamily="18" charset="0"/>
            </a:endParaRPr>
          </a:p>
        </p:txBody>
      </p:sp>
    </p:spTree>
    <p:extLst>
      <p:ext uri="{BB962C8B-B14F-4D97-AF65-F5344CB8AC3E}">
        <p14:creationId xmlns:p14="http://schemas.microsoft.com/office/powerpoint/2010/main" val="309608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8" grpId="0" animBg="1"/>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930400" y="6074974"/>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err="1" smtClean="0">
                <a:solidFill>
                  <a:srgbClr val="FF6600"/>
                </a:solidFill>
                <a:latin typeface="Times New Roman" pitchFamily="18" charset="0"/>
              </a:rPr>
              <a:t>Vườn</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ai</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mướt</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quá</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xanh</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như</a:t>
            </a:r>
            <a:r>
              <a:rPr lang="en-US" altLang="en-US" sz="2400" b="1" i="1" smtClean="0">
                <a:solidFill>
                  <a:srgbClr val="FF6600"/>
                </a:solidFill>
                <a:latin typeface="Times New Roman" pitchFamily="18" charset="0"/>
              </a:rPr>
              <a:t> </a:t>
            </a:r>
            <a:r>
              <a:rPr lang="en-US" altLang="en-US" sz="2400" b="1" i="1" err="1" smtClean="0">
                <a:solidFill>
                  <a:srgbClr val="FF6600"/>
                </a:solidFill>
                <a:latin typeface="Times New Roman" pitchFamily="18" charset="0"/>
              </a:rPr>
              <a:t>ngọc</a:t>
            </a:r>
            <a:r>
              <a:rPr lang="en-US" altLang="en-US" sz="1800" smtClean="0">
                <a:solidFill>
                  <a:prstClr val="black"/>
                </a:solidFill>
                <a:latin typeface="Arial" charset="0"/>
              </a:rPr>
              <a:t> </a:t>
            </a:r>
            <a:endParaRPr lang="fr-CA" altLang="en-US" sz="1800" smtClean="0">
              <a:solidFill>
                <a:prstClr val="black"/>
              </a:solidFill>
              <a:latin typeface="Arial" charset="0"/>
            </a:endParaRPr>
          </a:p>
        </p:txBody>
      </p:sp>
      <p:pic>
        <p:nvPicPr>
          <p:cNvPr id="43011" name="Picture 3" descr="images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1209" y="848711"/>
            <a:ext cx="867278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599758"/>
      </p:ext>
    </p:extLst>
  </p:cSld>
  <p:clrMapOvr>
    <a:masterClrMapping/>
  </p:clrMapOvr>
  <p:transition advClick="0" advTm="553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7650"/>
                                        </p:tgtEl>
                                        <p:attrNameLst>
                                          <p:attrName>style.visibility</p:attrName>
                                        </p:attrNameLst>
                                      </p:cBhvr>
                                      <p:to>
                                        <p:strVal val="visible"/>
                                      </p:to>
                                    </p:set>
                                    <p:anim calcmode="discrete" valueType="clr">
                                      <p:cBhvr override="childStyle">
                                        <p:cTn id="7" dur="80"/>
                                        <p:tgtEl>
                                          <p:spTgt spid="276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7650"/>
                                        </p:tgtEl>
                                        <p:attrNameLst>
                                          <p:attrName>fillcolor</p:attrName>
                                        </p:attrNameLst>
                                      </p:cBhvr>
                                      <p:tavLst>
                                        <p:tav tm="0">
                                          <p:val>
                                            <p:clrVal>
                                              <a:schemeClr val="accent2"/>
                                            </p:clrVal>
                                          </p:val>
                                        </p:tav>
                                        <p:tav tm="50000">
                                          <p:val>
                                            <p:clrVal>
                                              <a:schemeClr val="hlink"/>
                                            </p:clrVal>
                                          </p:val>
                                        </p:tav>
                                      </p:tavLst>
                                    </p:anim>
                                    <p:set>
                                      <p:cBhvr>
                                        <p:cTn id="9" dur="80"/>
                                        <p:tgtEl>
                                          <p:spTgt spid="276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376855" y="6148552"/>
            <a:ext cx="944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Lá trúc che ngang mặt chữ điền </a:t>
            </a:r>
            <a:endParaRPr lang="fr-FR" altLang="en-US" sz="2400" b="1" i="1" smtClean="0">
              <a:solidFill>
                <a:srgbClr val="FF6600"/>
              </a:solidFill>
              <a:latin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7144" y="362617"/>
            <a:ext cx="7478195" cy="5521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09808657"/>
      </p:ext>
    </p:extLst>
  </p:cSld>
  <p:clrMapOvr>
    <a:masterClrMapping/>
  </p:clrMapOvr>
  <p:transition advClick="0" advTm="778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8674"/>
                                        </p:tgtEl>
                                        <p:attrNameLst>
                                          <p:attrName>style.visibility</p:attrName>
                                        </p:attrNameLst>
                                      </p:cBhvr>
                                      <p:to>
                                        <p:strVal val="visible"/>
                                      </p:to>
                                    </p:set>
                                    <p:anim calcmode="discrete" valueType="clr">
                                      <p:cBhvr override="childStyle">
                                        <p:cTn id="7" dur="80"/>
                                        <p:tgtEl>
                                          <p:spTgt spid="2867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8674"/>
                                        </p:tgtEl>
                                        <p:attrNameLst>
                                          <p:attrName>fillcolor</p:attrName>
                                        </p:attrNameLst>
                                      </p:cBhvr>
                                      <p:tavLst>
                                        <p:tav tm="0">
                                          <p:val>
                                            <p:clrVal>
                                              <a:schemeClr val="accent2"/>
                                            </p:clrVal>
                                          </p:val>
                                        </p:tav>
                                        <p:tav tm="50000">
                                          <p:val>
                                            <p:clrVal>
                                              <a:schemeClr val="hlink"/>
                                            </p:clrVal>
                                          </p:val>
                                        </p:tav>
                                      </p:tavLst>
                                    </p:anim>
                                    <p:set>
                                      <p:cBhvr>
                                        <p:cTn id="9" dur="80"/>
                                        <p:tgtEl>
                                          <p:spTgt spid="2867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2946400" y="61722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Gió theo lối gió mây đường mây </a:t>
            </a:r>
            <a:endParaRPr lang="fr-FR" altLang="en-US" sz="2400" b="1" i="1" smtClean="0">
              <a:solidFill>
                <a:srgbClr val="FF6600"/>
              </a:solidFill>
              <a:latin typeface="Times New Roman" pitchFamily="18" charset="0"/>
            </a:endParaRPr>
          </a:p>
        </p:txBody>
      </p:sp>
      <p:pic>
        <p:nvPicPr>
          <p:cNvPr id="45059" name="Picture 3" descr="Hue_Perfume_Rive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2124" y="793532"/>
            <a:ext cx="8904552" cy="44721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342146"/>
      </p:ext>
    </p:extLst>
  </p:cSld>
  <p:clrMapOvr>
    <a:masterClrMapping/>
  </p:clrMapOvr>
  <p:transition advClick="0" advTm="90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9698"/>
                                        </p:tgtEl>
                                        <p:attrNameLst>
                                          <p:attrName>style.visibility</p:attrName>
                                        </p:attrNameLst>
                                      </p:cBhvr>
                                      <p:to>
                                        <p:strVal val="visible"/>
                                      </p:to>
                                    </p:set>
                                    <p:anim calcmode="discrete" valueType="clr">
                                      <p:cBhvr override="childStyle">
                                        <p:cTn id="7" dur="80"/>
                                        <p:tgtEl>
                                          <p:spTgt spid="2969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698"/>
                                        </p:tgtEl>
                                        <p:attrNameLst>
                                          <p:attrName>fillcolor</p:attrName>
                                        </p:attrNameLst>
                                      </p:cBhvr>
                                      <p:tavLst>
                                        <p:tav tm="0">
                                          <p:val>
                                            <p:clrVal>
                                              <a:schemeClr val="accent2"/>
                                            </p:clrVal>
                                          </p:val>
                                        </p:tav>
                                        <p:tav tm="50000">
                                          <p:val>
                                            <p:clrVal>
                                              <a:schemeClr val="hlink"/>
                                            </p:clrVal>
                                          </p:val>
                                        </p:tav>
                                      </p:tavLst>
                                    </p:anim>
                                    <p:set>
                                      <p:cBhvr>
                                        <p:cTn id="9" dur="80"/>
                                        <p:tgtEl>
                                          <p:spTgt spid="2969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3149600" y="61722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Gió theo lối gió, mây đường mây </a:t>
            </a:r>
            <a:endParaRPr lang="fr-FR" altLang="en-US" sz="2400" b="1" i="1" smtClean="0">
              <a:solidFill>
                <a:srgbClr val="FF6600"/>
              </a:solidFill>
              <a:latin typeface="Times New Roman" pitchFamily="18" charset="0"/>
            </a:endParaRPr>
          </a:p>
        </p:txBody>
      </p:sp>
      <p:pic>
        <p:nvPicPr>
          <p:cNvPr id="46083" name="Picture 3" descr="song%20huong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381000"/>
            <a:ext cx="11379200" cy="571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003289"/>
      </p:ext>
    </p:extLst>
  </p:cSld>
  <p:clrMapOvr>
    <a:masterClrMapping/>
  </p:clrMapOvr>
  <p:transition advClick="0" advTm="889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0722"/>
                                        </p:tgtEl>
                                        <p:attrNameLst>
                                          <p:attrName>style.visibility</p:attrName>
                                        </p:attrNameLst>
                                      </p:cBhvr>
                                      <p:to>
                                        <p:strVal val="visible"/>
                                      </p:to>
                                    </p:set>
                                    <p:anim calcmode="discrete" valueType="clr">
                                      <p:cBhvr override="childStyle">
                                        <p:cTn id="7" dur="80"/>
                                        <p:tgtEl>
                                          <p:spTgt spid="307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0722"/>
                                        </p:tgtEl>
                                        <p:attrNameLst>
                                          <p:attrName>fillcolor</p:attrName>
                                        </p:attrNameLst>
                                      </p:cBhvr>
                                      <p:tavLst>
                                        <p:tav tm="0">
                                          <p:val>
                                            <p:clrVal>
                                              <a:schemeClr val="accent2"/>
                                            </p:clrVal>
                                          </p:val>
                                        </p:tav>
                                        <p:tav tm="50000">
                                          <p:val>
                                            <p:clrVal>
                                              <a:schemeClr val="hlink"/>
                                            </p:clrVal>
                                          </p:val>
                                        </p:tav>
                                      </p:tavLst>
                                    </p:anim>
                                    <p:set>
                                      <p:cBhvr>
                                        <p:cTn id="9" dur="80"/>
                                        <p:tgtEl>
                                          <p:spTgt spid="307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336800" y="6248400"/>
            <a:ext cx="751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Dòng nước buồn thiu hoa bắp lay</a:t>
            </a:r>
            <a:endParaRPr lang="fr-FR" altLang="en-US" sz="2400" b="1" i="1" smtClean="0">
              <a:solidFill>
                <a:srgbClr val="FF6600"/>
              </a:solidFill>
              <a:latin typeface="Times New Roman" pitchFamily="18" charset="0"/>
            </a:endParaRPr>
          </a:p>
        </p:txBody>
      </p:sp>
      <p:pic>
        <p:nvPicPr>
          <p:cNvPr id="31747" name="Picture 3" descr="150708-8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304800"/>
            <a:ext cx="11379200" cy="5791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001474"/>
      </p:ext>
    </p:extLst>
  </p:cSld>
  <p:clrMapOvr>
    <a:masterClrMapping/>
  </p:clrMapOvr>
  <p:transition advClick="0" advTm="415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1746"/>
                                        </p:tgtEl>
                                        <p:attrNameLst>
                                          <p:attrName>style.visibility</p:attrName>
                                        </p:attrNameLst>
                                      </p:cBhvr>
                                      <p:to>
                                        <p:strVal val="visible"/>
                                      </p:to>
                                    </p:set>
                                    <p:anim calcmode="discrete" valueType="clr">
                                      <p:cBhvr override="childStyle">
                                        <p:cTn id="7" dur="80"/>
                                        <p:tgtEl>
                                          <p:spTgt spid="3174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1746"/>
                                        </p:tgtEl>
                                        <p:attrNameLst>
                                          <p:attrName>fillcolor</p:attrName>
                                        </p:attrNameLst>
                                      </p:cBhvr>
                                      <p:tavLst>
                                        <p:tav tm="0">
                                          <p:val>
                                            <p:clrVal>
                                              <a:schemeClr val="accent2"/>
                                            </p:clrVal>
                                          </p:val>
                                        </p:tav>
                                        <p:tav tm="50000">
                                          <p:val>
                                            <p:clrVal>
                                              <a:schemeClr val="hlink"/>
                                            </p:clrVal>
                                          </p:val>
                                        </p:tav>
                                      </p:tavLst>
                                    </p:anim>
                                    <p:set>
                                      <p:cBhvr>
                                        <p:cTn id="9" dur="80"/>
                                        <p:tgtEl>
                                          <p:spTgt spid="3174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4" fill="hold" nodeType="clickEffect">
                                  <p:stCondLst>
                                    <p:cond delay="0"/>
                                  </p:stCondLst>
                                  <p:childTnLst>
                                    <p:set>
                                      <p:cBhvr>
                                        <p:cTn id="13" dur="1" fill="hold">
                                          <p:stCondLst>
                                            <p:cond delay="0"/>
                                          </p:stCondLst>
                                        </p:cTn>
                                        <p:tgtEl>
                                          <p:spTgt spid="31747"/>
                                        </p:tgtEl>
                                        <p:attrNameLst>
                                          <p:attrName>style.visibility</p:attrName>
                                        </p:attrNameLst>
                                      </p:cBhvr>
                                      <p:to>
                                        <p:strVal val="visible"/>
                                      </p:to>
                                    </p:set>
                                    <p:animEffect transition="in" filter="wheel(4)">
                                      <p:cBhvr>
                                        <p:cTn id="14" dur="20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336800" y="6248400"/>
            <a:ext cx="751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Thuyền ai đậu bến sông trăng đó</a:t>
            </a:r>
            <a:endParaRPr lang="fr-FR" altLang="en-US" sz="2400" b="1" i="1" smtClean="0">
              <a:solidFill>
                <a:srgbClr val="FF6600"/>
              </a:solidFill>
              <a:latin typeface="Times New Roman" pitchFamily="18" charset="0"/>
            </a:endParaRPr>
          </a:p>
        </p:txBody>
      </p:sp>
      <p:pic>
        <p:nvPicPr>
          <p:cNvPr id="48131" name="Picture 3" descr="day thon vi 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99393"/>
            <a:ext cx="11176000" cy="5791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046744"/>
      </p:ext>
    </p:extLst>
  </p:cSld>
  <p:clrMapOvr>
    <a:masterClrMapping/>
  </p:clrMapOvr>
  <p:transition advClick="0" advTm="521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2770"/>
                                        </p:tgtEl>
                                        <p:attrNameLst>
                                          <p:attrName>style.visibility</p:attrName>
                                        </p:attrNameLst>
                                      </p:cBhvr>
                                      <p:to>
                                        <p:strVal val="visible"/>
                                      </p:to>
                                    </p:set>
                                    <p:anim calcmode="discrete" valueType="clr">
                                      <p:cBhvr override="childStyle">
                                        <p:cTn id="7" dur="80"/>
                                        <p:tgtEl>
                                          <p:spTgt spid="3277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2770"/>
                                        </p:tgtEl>
                                        <p:attrNameLst>
                                          <p:attrName>fillcolor</p:attrName>
                                        </p:attrNameLst>
                                      </p:cBhvr>
                                      <p:tavLst>
                                        <p:tav tm="0">
                                          <p:val>
                                            <p:clrVal>
                                              <a:schemeClr val="accent2"/>
                                            </p:clrVal>
                                          </p:val>
                                        </p:tav>
                                        <p:tav tm="50000">
                                          <p:val>
                                            <p:clrVal>
                                              <a:schemeClr val="hlink"/>
                                            </p:clrVal>
                                          </p:val>
                                        </p:tav>
                                      </p:tavLst>
                                    </p:anim>
                                    <p:set>
                                      <p:cBhvr>
                                        <p:cTn id="9" dur="80"/>
                                        <p:tgtEl>
                                          <p:spTgt spid="327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4021014" y="6172200"/>
            <a:ext cx="409135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Có chở trăng về kịp tối nay?</a:t>
            </a:r>
            <a:r>
              <a:rPr lang="en-US" altLang="en-US" sz="1800" smtClean="0">
                <a:solidFill>
                  <a:prstClr val="black"/>
                </a:solidFill>
                <a:latin typeface="Arial" charset="0"/>
              </a:rPr>
              <a:t> </a:t>
            </a:r>
          </a:p>
        </p:txBody>
      </p:sp>
      <p:pic>
        <p:nvPicPr>
          <p:cNvPr id="49155" name="Picture 3" descr="card-2001-fro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381000"/>
            <a:ext cx="11379200" cy="563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3733774"/>
      </p:ext>
    </p:extLst>
  </p:cSld>
  <p:clrMapOvr>
    <a:masterClrMapping/>
  </p:clrMapOvr>
  <p:transition advClick="0" advTm="781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3794"/>
                                        </p:tgtEl>
                                        <p:attrNameLst>
                                          <p:attrName>style.visibility</p:attrName>
                                        </p:attrNameLst>
                                      </p:cBhvr>
                                      <p:to>
                                        <p:strVal val="visible"/>
                                      </p:to>
                                    </p:set>
                                    <p:anim calcmode="discrete" valueType="clr">
                                      <p:cBhvr override="childStyle">
                                        <p:cTn id="7" dur="80"/>
                                        <p:tgtEl>
                                          <p:spTgt spid="3379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3794"/>
                                        </p:tgtEl>
                                        <p:attrNameLst>
                                          <p:attrName>fillcolor</p:attrName>
                                        </p:attrNameLst>
                                      </p:cBhvr>
                                      <p:tavLst>
                                        <p:tav tm="0">
                                          <p:val>
                                            <p:clrVal>
                                              <a:schemeClr val="accent2"/>
                                            </p:clrVal>
                                          </p:val>
                                        </p:tav>
                                        <p:tav tm="50000">
                                          <p:val>
                                            <p:clrVal>
                                              <a:schemeClr val="hlink"/>
                                            </p:clrVal>
                                          </p:val>
                                        </p:tav>
                                      </p:tavLst>
                                    </p:anim>
                                    <p:set>
                                      <p:cBhvr>
                                        <p:cTn id="9" dur="80"/>
                                        <p:tgtEl>
                                          <p:spTgt spid="3379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399692" y="6172200"/>
            <a:ext cx="54395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Mơ khách đường xa khách đường xa </a:t>
            </a:r>
            <a:endParaRPr lang="fr-CA" altLang="en-US" sz="2400" b="1" i="1" smtClean="0">
              <a:solidFill>
                <a:srgbClr val="FF6600"/>
              </a:solidFill>
              <a:latin typeface="Times New Roman" pitchFamily="18" charset="0"/>
            </a:endParaRPr>
          </a:p>
        </p:txBody>
      </p:sp>
      <p:pic>
        <p:nvPicPr>
          <p:cNvPr id="50179" name="Picture 3" descr="Hue%20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11176000" cy="563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807699"/>
      </p:ext>
    </p:extLst>
  </p:cSld>
  <p:clrMapOvr>
    <a:masterClrMapping/>
  </p:clrMapOvr>
  <p:transition advClick="0" advTm="903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4818"/>
                                        </p:tgtEl>
                                        <p:attrNameLst>
                                          <p:attrName>style.visibility</p:attrName>
                                        </p:attrNameLst>
                                      </p:cBhvr>
                                      <p:to>
                                        <p:strVal val="visible"/>
                                      </p:to>
                                    </p:set>
                                    <p:anim calcmode="discrete" valueType="clr">
                                      <p:cBhvr override="childStyle">
                                        <p:cTn id="7" dur="80"/>
                                        <p:tgtEl>
                                          <p:spTgt spid="348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4818"/>
                                        </p:tgtEl>
                                        <p:attrNameLst>
                                          <p:attrName>fillcolor</p:attrName>
                                        </p:attrNameLst>
                                      </p:cBhvr>
                                      <p:tavLst>
                                        <p:tav tm="0">
                                          <p:val>
                                            <p:clrVal>
                                              <a:schemeClr val="accent2"/>
                                            </p:clrVal>
                                          </p:val>
                                        </p:tav>
                                        <p:tav tm="50000">
                                          <p:val>
                                            <p:clrVal>
                                              <a:schemeClr val="hlink"/>
                                            </p:clrVal>
                                          </p:val>
                                        </p:tav>
                                      </p:tavLst>
                                    </p:anim>
                                    <p:set>
                                      <p:cBhvr>
                                        <p:cTn id="9" dur="80"/>
                                        <p:tgtEl>
                                          <p:spTgt spid="348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4384430" y="6172200"/>
            <a:ext cx="496276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Áo em trắng quá nhìn không ra</a:t>
            </a:r>
            <a:r>
              <a:rPr lang="en-US" altLang="en-US" sz="1800" smtClean="0">
                <a:solidFill>
                  <a:prstClr val="black"/>
                </a:solidFill>
                <a:latin typeface="Arial" charset="0"/>
              </a:rPr>
              <a:t> </a:t>
            </a:r>
            <a:endParaRPr lang="fr-FR" altLang="en-US" sz="1800" smtClean="0">
              <a:solidFill>
                <a:prstClr val="black"/>
              </a:solidFill>
              <a:latin typeface="Arial" charset="0"/>
            </a:endParaRPr>
          </a:p>
        </p:txBody>
      </p:sp>
      <p:pic>
        <p:nvPicPr>
          <p:cNvPr id="51203" name="Picture 3" descr="images24458_dainoi1_0609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11176000" cy="563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213203"/>
      </p:ext>
    </p:extLst>
  </p:cSld>
  <p:clrMapOvr>
    <a:masterClrMapping/>
  </p:clrMapOvr>
  <p:transition advClick="0" advTm="925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5842"/>
                                        </p:tgtEl>
                                        <p:attrNameLst>
                                          <p:attrName>style.visibility</p:attrName>
                                        </p:attrNameLst>
                                      </p:cBhvr>
                                      <p:to>
                                        <p:strVal val="visible"/>
                                      </p:to>
                                    </p:set>
                                    <p:anim calcmode="discrete" valueType="clr">
                                      <p:cBhvr override="childStyle">
                                        <p:cTn id="7" dur="80"/>
                                        <p:tgtEl>
                                          <p:spTgt spid="3584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5842"/>
                                        </p:tgtEl>
                                        <p:attrNameLst>
                                          <p:attrName>fillcolor</p:attrName>
                                        </p:attrNameLst>
                                      </p:cBhvr>
                                      <p:tavLst>
                                        <p:tav tm="0">
                                          <p:val>
                                            <p:clrVal>
                                              <a:schemeClr val="accent2"/>
                                            </p:clrVal>
                                          </p:val>
                                        </p:tav>
                                        <p:tav tm="50000">
                                          <p:val>
                                            <p:clrVal>
                                              <a:schemeClr val="hlink"/>
                                            </p:clrVal>
                                          </p:val>
                                        </p:tav>
                                      </p:tavLst>
                                    </p:anim>
                                    <p:set>
                                      <p:cBhvr>
                                        <p:cTn id="9" dur="80"/>
                                        <p:tgtEl>
                                          <p:spTgt spid="3584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950677" y="6172200"/>
            <a:ext cx="4654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Ở đây sương khói mờ nhân ảnh</a:t>
            </a:r>
            <a:r>
              <a:rPr lang="en-US" altLang="en-US" sz="1800" smtClean="0">
                <a:solidFill>
                  <a:prstClr val="black"/>
                </a:solidFill>
                <a:latin typeface="Arial" charset="0"/>
              </a:rPr>
              <a:t> </a:t>
            </a:r>
            <a:endParaRPr lang="fr-CA" altLang="en-US" sz="1800" smtClean="0">
              <a:solidFill>
                <a:prstClr val="black"/>
              </a:solidFill>
              <a:latin typeface="Arial" charset="0"/>
            </a:endParaRPr>
          </a:p>
        </p:txBody>
      </p:sp>
      <p:pic>
        <p:nvPicPr>
          <p:cNvPr id="52227" name="Picture 3" descr="O day suong kh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11176000" cy="563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794471"/>
      </p:ext>
    </p:extLst>
  </p:cSld>
  <p:clrMapOvr>
    <a:masterClrMapping/>
  </p:clrMapOvr>
  <p:transition advClick="0" advTm="85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53250"/>
                                        </p:tgtEl>
                                        <p:attrNameLst>
                                          <p:attrName>style.visibility</p:attrName>
                                        </p:attrNameLst>
                                      </p:cBhvr>
                                      <p:to>
                                        <p:strVal val="visible"/>
                                      </p:to>
                                    </p:set>
                                    <p:anim calcmode="discrete" valueType="clr">
                                      <p:cBhvr override="childStyle">
                                        <p:cTn id="7" dur="80"/>
                                        <p:tgtEl>
                                          <p:spTgt spid="532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3250"/>
                                        </p:tgtEl>
                                        <p:attrNameLst>
                                          <p:attrName>fillcolor</p:attrName>
                                        </p:attrNameLst>
                                      </p:cBhvr>
                                      <p:tavLst>
                                        <p:tav tm="0">
                                          <p:val>
                                            <p:clrVal>
                                              <a:schemeClr val="accent2"/>
                                            </p:clrVal>
                                          </p:val>
                                        </p:tav>
                                        <p:tav tm="50000">
                                          <p:val>
                                            <p:clrVal>
                                              <a:schemeClr val="hlink"/>
                                            </p:clrVal>
                                          </p:val>
                                        </p:tav>
                                      </p:tavLst>
                                    </p:anim>
                                    <p:set>
                                      <p:cBhvr>
                                        <p:cTn id="9" dur="80"/>
                                        <p:tgtEl>
                                          <p:spTgt spid="532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alpha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691663" y="1127782"/>
            <a:ext cx="2184180" cy="584773"/>
          </a:xfrm>
          <a:prstGeom prst="rect">
            <a:avLst/>
          </a:prstGeom>
        </p:spPr>
        <p:txBody>
          <a:bodyPr wrap="square" lIns="91438" tIns="45719" rIns="91438" bIns="45719">
            <a:spAutoFit/>
          </a:bodyPr>
          <a:lstStyle/>
          <a:p>
            <a:pPr lvl="0" fontAlgn="base">
              <a:spcBef>
                <a:spcPct val="0"/>
              </a:spcBef>
              <a:spcAft>
                <a:spcPct val="0"/>
              </a:spcAft>
              <a:defRPr/>
            </a:pPr>
            <a:r>
              <a:rPr lang="en-US" sz="3200" b="1" kern="0">
                <a:solidFill>
                  <a:srgbClr val="FF0000"/>
                </a:solidFill>
                <a:latin typeface="Times New Roman" pitchFamily="18" charset="0"/>
                <a:cs typeface="Times New Roman" pitchFamily="18" charset="0"/>
              </a:rPr>
              <a:t>1. </a:t>
            </a:r>
            <a:r>
              <a:rPr lang="en-US" sz="3200" b="1" kern="0" err="1">
                <a:solidFill>
                  <a:srgbClr val="FF0000"/>
                </a:solidFill>
                <a:latin typeface="Times New Roman" pitchFamily="18" charset="0"/>
                <a:cs typeface="Times New Roman" pitchFamily="18" charset="0"/>
              </a:rPr>
              <a:t>Tác</a:t>
            </a:r>
            <a:r>
              <a:rPr lang="en-US" sz="3200" b="1" kern="0">
                <a:solidFill>
                  <a:srgbClr val="FF0000"/>
                </a:solidFill>
                <a:latin typeface="Times New Roman" pitchFamily="18" charset="0"/>
                <a:cs typeface="Times New Roman" pitchFamily="18" charset="0"/>
              </a:rPr>
              <a:t> </a:t>
            </a:r>
            <a:r>
              <a:rPr lang="en-US" sz="3200" b="1" kern="0" err="1">
                <a:solidFill>
                  <a:srgbClr val="FF0000"/>
                </a:solidFill>
                <a:latin typeface="Times New Roman" pitchFamily="18" charset="0"/>
                <a:cs typeface="Times New Roman" pitchFamily="18" charset="0"/>
              </a:rPr>
              <a:t>giả</a:t>
            </a:r>
            <a:endParaRPr lang="en-US" sz="3200" b="1" kern="0">
              <a:solidFill>
                <a:srgbClr val="FF0000"/>
              </a:solidFill>
              <a:latin typeface="Times New Roman" pitchFamily="18" charset="0"/>
              <a:cs typeface="Times New Roman" pitchFamily="18" charset="0"/>
            </a:endParaRPr>
          </a:p>
        </p:txBody>
      </p:sp>
      <p:sp>
        <p:nvSpPr>
          <p:cNvPr id="7" name="Rectangle 3"/>
          <p:cNvSpPr txBox="1">
            <a:spLocks noChangeArrowheads="1"/>
          </p:cNvSpPr>
          <p:nvPr/>
        </p:nvSpPr>
        <p:spPr bwMode="auto">
          <a:xfrm>
            <a:off x="410309" y="2727469"/>
            <a:ext cx="7455876" cy="2301731"/>
          </a:xfrm>
          <a:prstGeom prst="rect">
            <a:avLst/>
          </a:prstGeom>
          <a:noFill/>
          <a:ln>
            <a:noFill/>
            <a:miter lim="800000"/>
            <a:headEnd/>
            <a:tailEnd/>
          </a:ln>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891" indent="-342891" algn="just">
              <a:buFontTx/>
              <a:buChar char="-"/>
              <a:defRPr/>
            </a:pPr>
            <a:r>
              <a:rPr lang="en-US" b="1" i="1" kern="0" dirty="0" smtClean="0">
                <a:solidFill>
                  <a:srgbClr val="000000"/>
                </a:solidFill>
                <a:latin typeface="Times New Roman" pitchFamily="18" charset="0"/>
                <a:cs typeface="Times New Roman" pitchFamily="18" charset="0"/>
              </a:rPr>
              <a:t>Tên </a:t>
            </a:r>
            <a:r>
              <a:rPr lang="en-US" b="1" i="1" kern="0" dirty="0">
                <a:solidFill>
                  <a:srgbClr val="000000"/>
                </a:solidFill>
                <a:latin typeface="Times New Roman" pitchFamily="18" charset="0"/>
                <a:cs typeface="Times New Roman" pitchFamily="18" charset="0"/>
              </a:rPr>
              <a:t>khai sinh </a:t>
            </a:r>
            <a:r>
              <a:rPr lang="en-US" kern="0" dirty="0" err="1">
                <a:solidFill>
                  <a:srgbClr val="000000"/>
                </a:solidFill>
                <a:latin typeface="Times New Roman" pitchFamily="18" charset="0"/>
                <a:cs typeface="Times New Roman" pitchFamily="18" charset="0"/>
              </a:rPr>
              <a:t>Nguyễn</a:t>
            </a:r>
            <a:r>
              <a:rPr lang="en-US" kern="0" dirty="0">
                <a:solidFill>
                  <a:srgbClr val="000000"/>
                </a:solidFill>
                <a:latin typeface="Times New Roman" pitchFamily="18" charset="0"/>
                <a:cs typeface="Times New Roman" pitchFamily="18" charset="0"/>
              </a:rPr>
              <a:t> Trọng </a:t>
            </a:r>
            <a:r>
              <a:rPr lang="en-US" kern="0" dirty="0" smtClean="0">
                <a:solidFill>
                  <a:srgbClr val="000000"/>
                </a:solidFill>
                <a:latin typeface="Times New Roman" pitchFamily="18" charset="0"/>
                <a:cs typeface="Times New Roman" pitchFamily="18" charset="0"/>
              </a:rPr>
              <a:t>Trí</a:t>
            </a:r>
            <a:endParaRPr lang="en-US" kern="0" dirty="0">
              <a:solidFill>
                <a:srgbClr val="000000"/>
              </a:solidFill>
              <a:latin typeface="Times New Roman" pitchFamily="18" charset="0"/>
              <a:cs typeface="Times New Roman" pitchFamily="18" charset="0"/>
            </a:endParaRPr>
          </a:p>
          <a:p>
            <a:pPr marL="342891" indent="-342891" algn="just">
              <a:buNone/>
              <a:defRPr/>
            </a:pPr>
            <a:r>
              <a:rPr lang="en-US" i="1" kern="0" dirty="0">
                <a:solidFill>
                  <a:srgbClr val="000000"/>
                </a:solidFill>
                <a:latin typeface="Times New Roman" pitchFamily="18" charset="0"/>
                <a:cs typeface="Times New Roman" pitchFamily="18" charset="0"/>
              </a:rPr>
              <a:t>- </a:t>
            </a:r>
            <a:r>
              <a:rPr lang="en-US" b="1" i="1" kern="0" dirty="0">
                <a:solidFill>
                  <a:srgbClr val="000000"/>
                </a:solidFill>
                <a:latin typeface="Times New Roman" pitchFamily="18" charset="0"/>
                <a:cs typeface="Times New Roman" pitchFamily="18" charset="0"/>
              </a:rPr>
              <a:t>Quê quán</a:t>
            </a:r>
            <a:r>
              <a:rPr lang="en-US" kern="0" dirty="0">
                <a:solidFill>
                  <a:srgbClr val="000000"/>
                </a:solidFill>
                <a:latin typeface="Times New Roman" pitchFamily="18" charset="0"/>
                <a:cs typeface="Times New Roman" pitchFamily="18" charset="0"/>
              </a:rPr>
              <a:t>: làng Lệ Mĩ, huyện Phong Lộc, nay thuộc TP Đồng </a:t>
            </a:r>
            <a:r>
              <a:rPr lang="en-US" kern="0" dirty="0" err="1">
                <a:solidFill>
                  <a:srgbClr val="000000"/>
                </a:solidFill>
                <a:latin typeface="Times New Roman" pitchFamily="18" charset="0"/>
                <a:cs typeface="Times New Roman" pitchFamily="18" charset="0"/>
              </a:rPr>
              <a:t>Hới</a:t>
            </a:r>
            <a:r>
              <a:rPr lang="en-US" kern="0" dirty="0">
                <a:solidFill>
                  <a:srgbClr val="000000"/>
                </a:solidFill>
                <a:latin typeface="Times New Roman" pitchFamily="18" charset="0"/>
                <a:cs typeface="Times New Roman" pitchFamily="18" charset="0"/>
              </a:rPr>
              <a:t>, tỉnh Quảng Bình.</a:t>
            </a:r>
          </a:p>
          <a:p>
            <a:pPr marL="342891" indent="-342891">
              <a:defRPr/>
            </a:pPr>
            <a:endParaRPr lang="en-US" sz="4000" b="1" kern="0" dirty="0">
              <a:solidFill>
                <a:srgbClr val="000000"/>
              </a:solidFill>
              <a:latin typeface="Times New Roman" pitchFamily="18" charset="0"/>
              <a:cs typeface="Times New Roman" pitchFamily="18" charset="0"/>
            </a:endParaRPr>
          </a:p>
          <a:p>
            <a:pPr marL="342891" indent="-342891" eaLnBrk="1" hangingPunct="1">
              <a:lnSpc>
                <a:spcPct val="90000"/>
              </a:lnSpc>
              <a:buNone/>
              <a:defRPr/>
            </a:pPr>
            <a:endParaRPr lang="en-US" sz="4000" b="1" kern="0" dirty="0">
              <a:solidFill>
                <a:srgbClr val="000000"/>
              </a:solidFill>
              <a:latin typeface="Times New Roman" pitchFamily="18" charset="0"/>
              <a:cs typeface="Times New Roman" pitchFamily="18" charset="0"/>
            </a:endParaRPr>
          </a:p>
        </p:txBody>
      </p:sp>
      <p:pic>
        <p:nvPicPr>
          <p:cNvPr id="1026" name="Picture 2" descr="NHÀ THƠ HÀN MẶC TỬ NGƯỜI TÌM NÉT ĐẸP CỦA THƠ NƠI THIÊN CHÚA - Lm. Nguyễn  Đức Q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7517" y="1860330"/>
            <a:ext cx="3571875" cy="4382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Rectangle 2"/>
          <p:cNvSpPr txBox="1">
            <a:spLocks noChangeArrowheads="1"/>
          </p:cNvSpPr>
          <p:nvPr/>
        </p:nvSpPr>
        <p:spPr bwMode="auto">
          <a:xfrm>
            <a:off x="691664" y="228613"/>
            <a:ext cx="4700952" cy="622739"/>
          </a:xfrm>
          <a:prstGeom prst="rect">
            <a:avLst/>
          </a:prstGeom>
          <a:solidFill>
            <a:schemeClr val="bg2"/>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0070C0"/>
              </a:solidFill>
              <a:latin typeface="Times New Roman" pitchFamily="18" charset="0"/>
              <a:cs typeface="Times New Roman" pitchFamily="18" charset="0"/>
            </a:endParaRPr>
          </a:p>
          <a:p>
            <a:pPr eaLnBrk="1" hangingPunct="1">
              <a:defRPr/>
            </a:pPr>
            <a:r>
              <a:rPr lang="en-US" sz="3200" b="1" kern="0">
                <a:solidFill>
                  <a:srgbClr val="0070C0"/>
                </a:solidFill>
                <a:latin typeface="Times New Roman" pitchFamily="18" charset="0"/>
                <a:cs typeface="Times New Roman" pitchFamily="18" charset="0"/>
              </a:rPr>
              <a:t>I. TÌM HIỂU CHUNG</a:t>
            </a:r>
            <a:br>
              <a:rPr lang="en-US" sz="3200" b="1" kern="0">
                <a:solidFill>
                  <a:srgbClr val="0070C0"/>
                </a:solidFill>
                <a:latin typeface="Times New Roman" pitchFamily="18" charset="0"/>
                <a:cs typeface="Times New Roman" pitchFamily="18" charset="0"/>
              </a:rPr>
            </a:br>
            <a:endParaRPr lang="en-US" sz="3200" b="1" kern="0">
              <a:solidFill>
                <a:srgbClr val="0070C0"/>
              </a:solidFill>
              <a:latin typeface="Times New Roman" pitchFamily="18" charset="0"/>
              <a:cs typeface="Times New Roman" pitchFamily="18" charset="0"/>
            </a:endParaRPr>
          </a:p>
        </p:txBody>
      </p:sp>
      <p:sp>
        <p:nvSpPr>
          <p:cNvPr id="3" name="Rectangle 2"/>
          <p:cNvSpPr/>
          <p:nvPr/>
        </p:nvSpPr>
        <p:spPr>
          <a:xfrm>
            <a:off x="597878" y="1943862"/>
            <a:ext cx="4349180" cy="523220"/>
          </a:xfrm>
          <a:prstGeom prst="rect">
            <a:avLst/>
          </a:prstGeom>
        </p:spPr>
        <p:txBody>
          <a:bodyPr wrap="square">
            <a:spAutoFit/>
          </a:bodyPr>
          <a:lstStyle/>
          <a:p>
            <a:pPr marL="342891" lvl="0" indent="-342891" algn="just">
              <a:defRPr/>
            </a:pPr>
            <a:r>
              <a:rPr lang="en-US" sz="2800" b="1" i="1" kern="0">
                <a:solidFill>
                  <a:srgbClr val="C00000"/>
                </a:solidFill>
                <a:latin typeface="Times New Roman" pitchFamily="18" charset="0"/>
                <a:cs typeface="Times New Roman" pitchFamily="18" charset="0"/>
              </a:rPr>
              <a:t>a. </a:t>
            </a:r>
            <a:r>
              <a:rPr lang="en-US" sz="2800" b="1" i="1" kern="0" err="1">
                <a:solidFill>
                  <a:srgbClr val="C00000"/>
                </a:solidFill>
                <a:latin typeface="Times New Roman" pitchFamily="18" charset="0"/>
                <a:cs typeface="Times New Roman" pitchFamily="18" charset="0"/>
              </a:rPr>
              <a:t>Cuộc</a:t>
            </a:r>
            <a:r>
              <a:rPr lang="en-US" sz="2800" b="1" i="1" kern="0">
                <a:solidFill>
                  <a:srgbClr val="C00000"/>
                </a:solidFill>
                <a:latin typeface="Times New Roman" pitchFamily="18" charset="0"/>
                <a:cs typeface="Times New Roman" pitchFamily="18" charset="0"/>
              </a:rPr>
              <a:t> </a:t>
            </a:r>
            <a:r>
              <a:rPr lang="en-US" sz="2800" b="1" i="1" kern="0" err="1">
                <a:solidFill>
                  <a:srgbClr val="C00000"/>
                </a:solidFill>
                <a:latin typeface="Times New Roman" pitchFamily="18" charset="0"/>
                <a:cs typeface="Times New Roman" pitchFamily="18" charset="0"/>
              </a:rPr>
              <a:t>đời</a:t>
            </a:r>
            <a:r>
              <a:rPr lang="en-US" sz="2800" b="1" i="1" kern="0">
                <a:solidFill>
                  <a:srgbClr val="C00000"/>
                </a:solidFill>
                <a:latin typeface="Times New Roman" pitchFamily="18" charset="0"/>
                <a:cs typeface="Times New Roman" pitchFamily="18" charset="0"/>
              </a:rPr>
              <a:t> (1912 - 1940)</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1196" y="4555277"/>
            <a:ext cx="2433918" cy="2171527"/>
          </a:xfrm>
          <a:prstGeom prst="rect">
            <a:avLst/>
          </a:prstGeom>
          <a:solidFill>
            <a:srgbClr val="FFFFFF"/>
          </a:solidFill>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9964866" y="-476467"/>
            <a:ext cx="1744673" cy="2633369"/>
          </a:xfrm>
          <a:prstGeom prst="rect">
            <a:avLst/>
          </a:prstGeom>
          <a:solidFill>
            <a:srgbClr val="FFFFFF"/>
          </a:solidFill>
        </p:spPr>
      </p:pic>
    </p:spTree>
    <p:extLst>
      <p:ext uri="{BB962C8B-B14F-4D97-AF65-F5344CB8AC3E}">
        <p14:creationId xmlns:p14="http://schemas.microsoft.com/office/powerpoint/2010/main" val="235726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linds(horizontal)">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4865077" y="6248400"/>
            <a:ext cx="414997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39639D"/>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39639D"/>
              </a:buClr>
              <a:buSzPct val="65000"/>
              <a:buFont typeface="Wingdings 2" pitchFamily="18" charset="2"/>
              <a:buChar char=""/>
              <a:defRPr sz="2000">
                <a:solidFill>
                  <a:schemeClr val="tx1"/>
                </a:solidFill>
                <a:latin typeface="Constantia" pitchFamily="18" charset="0"/>
              </a:defRPr>
            </a:lvl9pPr>
          </a:lstStyle>
          <a:p>
            <a:pPr algn="ctr" defTabSz="914400" fontAlgn="base">
              <a:spcBef>
                <a:spcPct val="0"/>
              </a:spcBef>
              <a:spcAft>
                <a:spcPct val="0"/>
              </a:spcAft>
            </a:pPr>
            <a:r>
              <a:rPr lang="en-US" altLang="en-US" sz="2400" b="1" i="1" smtClean="0">
                <a:solidFill>
                  <a:srgbClr val="FF6600"/>
                </a:solidFill>
                <a:latin typeface="Times New Roman" pitchFamily="18" charset="0"/>
              </a:rPr>
              <a:t>Ai biết tình ai có đậm đà?</a:t>
            </a:r>
            <a:endParaRPr lang="fr-FR" altLang="en-US" sz="2400" b="1" i="1" smtClean="0">
              <a:solidFill>
                <a:srgbClr val="FF6600"/>
              </a:solidFill>
              <a:latin typeface="Times New Roman" pitchFamily="18" charset="0"/>
            </a:endParaRPr>
          </a:p>
        </p:txBody>
      </p:sp>
      <p:pic>
        <p:nvPicPr>
          <p:cNvPr id="53251" name="Picture 3"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304800"/>
            <a:ext cx="11277600" cy="571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809796"/>
      </p:ext>
    </p:extLst>
  </p:cSld>
  <p:clrMapOvr>
    <a:masterClrMapping/>
  </p:clrMapOvr>
  <p:transition advClick="0" advTm="1115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7890"/>
                                        </p:tgtEl>
                                        <p:attrNameLst>
                                          <p:attrName>style.visibility</p:attrName>
                                        </p:attrNameLst>
                                      </p:cBhvr>
                                      <p:to>
                                        <p:strVal val="visible"/>
                                      </p:to>
                                    </p:set>
                                    <p:anim calcmode="discrete" valueType="clr">
                                      <p:cBhvr override="childStyle">
                                        <p:cTn id="7" dur="80"/>
                                        <p:tgtEl>
                                          <p:spTgt spid="3789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890"/>
                                        </p:tgtEl>
                                        <p:attrNameLst>
                                          <p:attrName>fillcolor</p:attrName>
                                        </p:attrNameLst>
                                      </p:cBhvr>
                                      <p:tavLst>
                                        <p:tav tm="0">
                                          <p:val>
                                            <p:clrVal>
                                              <a:schemeClr val="accent2"/>
                                            </p:clrVal>
                                          </p:val>
                                        </p:tav>
                                        <p:tav tm="50000">
                                          <p:val>
                                            <p:clrVal>
                                              <a:schemeClr val="hlink"/>
                                            </p:clrVal>
                                          </p:val>
                                        </p:tav>
                                      </p:tavLst>
                                    </p:anim>
                                    <p:set>
                                      <p:cBhvr>
                                        <p:cTn id="9" dur="80"/>
                                        <p:tgtEl>
                                          <p:spTgt spid="378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p:cNvSpPr/>
          <p:nvPr/>
        </p:nvSpPr>
        <p:spPr>
          <a:xfrm>
            <a:off x="817648" y="1269104"/>
            <a:ext cx="295670" cy="430748"/>
          </a:xfrm>
          <a:prstGeom prst="rect">
            <a:avLst/>
          </a:prstGeom>
          <a:noFill/>
        </p:spPr>
        <p:txBody>
          <a:bodyPr wrap="none" lIns="45599" tIns="22791" rIns="45599" bIns="22791">
            <a:spAutoFit/>
          </a:bodyPr>
          <a:lstStyle/>
          <a:p>
            <a:pPr defTabSz="1085813"/>
            <a:r>
              <a:rPr lang="en-US" sz="2500" b="1">
                <a:solidFill>
                  <a:prstClr val="white"/>
                </a:solidFill>
                <a:latin typeface="Tahoma" pitchFamily="34" charset="0"/>
                <a:ea typeface="Tahoma" pitchFamily="34" charset="0"/>
                <a:cs typeface="Tahoma" pitchFamily="34" charset="0"/>
              </a:rPr>
              <a:t>1</a:t>
            </a:r>
          </a:p>
        </p:txBody>
      </p:sp>
      <p:sp>
        <p:nvSpPr>
          <p:cNvPr id="34" name="Rectangle 33"/>
          <p:cNvSpPr/>
          <p:nvPr/>
        </p:nvSpPr>
        <p:spPr>
          <a:xfrm>
            <a:off x="5257909" y="3515462"/>
            <a:ext cx="5212248" cy="353943"/>
          </a:xfrm>
          <a:prstGeom prst="rect">
            <a:avLst/>
          </a:prstGeom>
        </p:spPr>
        <p:txBody>
          <a:bodyPr wrap="square" lIns="45599" tIns="22791" rIns="45599" bIns="22791">
            <a:spAutoFit/>
          </a:bodyPr>
          <a:lstStyle/>
          <a:p>
            <a:pPr defTabSz="1085813"/>
            <a:r>
              <a:rPr lang="vi-VN" sz="2000" b="1">
                <a:solidFill>
                  <a:prstClr val="white"/>
                </a:solidFill>
              </a:rPr>
              <a:t>Sông Đà hùng vĩ và hung bạo </a:t>
            </a:r>
          </a:p>
        </p:txBody>
      </p:sp>
      <p:sp>
        <p:nvSpPr>
          <p:cNvPr id="76" name="Round Same Side Corner Rectangle 75"/>
          <p:cNvSpPr/>
          <p:nvPr/>
        </p:nvSpPr>
        <p:spPr>
          <a:xfrm flipV="1">
            <a:off x="4843993" y="4648529"/>
            <a:ext cx="2812635" cy="1326627"/>
          </a:xfrm>
          <a:prstGeom prst="round2Same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599" tIns="22791" rIns="45599" bIns="22791" rtlCol="0" anchor="ctr"/>
          <a:lstStyle/>
          <a:p>
            <a:pPr algn="ctr" defTabSz="1085813"/>
            <a:endParaRPr lang="en-US" sz="2100" i="1">
              <a:solidFill>
                <a:prstClr val="white"/>
              </a:solidFill>
            </a:endParaRPr>
          </a:p>
        </p:txBody>
      </p:sp>
      <p:sp>
        <p:nvSpPr>
          <p:cNvPr id="77" name="Rectangle 76"/>
          <p:cNvSpPr/>
          <p:nvPr/>
        </p:nvSpPr>
        <p:spPr>
          <a:xfrm>
            <a:off x="5143548" y="4744757"/>
            <a:ext cx="2282013" cy="1154023"/>
          </a:xfrm>
          <a:prstGeom prst="rect">
            <a:avLst/>
          </a:prstGeom>
          <a:noFill/>
        </p:spPr>
        <p:txBody>
          <a:bodyPr wrap="square" lIns="45599" tIns="22791" rIns="45599" bIns="22791">
            <a:spAutoFit/>
          </a:bodyPr>
          <a:lstStyle/>
          <a:p>
            <a:pPr lvl="0" algn="just"/>
            <a:r>
              <a:rPr lang="en-US" sz="2400" b="1" i="1" err="1">
                <a:latin typeface="Times New Roman" pitchFamily="18" charset="0"/>
                <a:cs typeface="Times New Roman" pitchFamily="18" charset="0"/>
              </a:rPr>
              <a:t>Cảnh</a:t>
            </a:r>
            <a:r>
              <a:rPr lang="en-US" sz="2400" b="1" i="1">
                <a:latin typeface="Times New Roman" pitchFamily="18" charset="0"/>
                <a:cs typeface="Times New Roman" pitchFamily="18" charset="0"/>
              </a:rPr>
              <a:t> </a:t>
            </a:r>
            <a:r>
              <a:rPr lang="en-US" sz="2400" b="1" i="1" err="1" smtClean="0">
                <a:latin typeface="Times New Roman" pitchFamily="18" charset="0"/>
                <a:cs typeface="Times New Roman" pitchFamily="18" charset="0"/>
              </a:rPr>
              <a:t>đêm</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tối</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thôn</a:t>
            </a:r>
            <a:r>
              <a:rPr lang="en-US" sz="2400" b="1" i="1" smtClean="0">
                <a:latin typeface="Times New Roman" pitchFamily="18" charset="0"/>
                <a:cs typeface="Times New Roman" pitchFamily="18" charset="0"/>
              </a:rPr>
              <a:t> </a:t>
            </a:r>
            <a:r>
              <a:rPr lang="en-US" sz="2400" b="1" i="1" err="1">
                <a:latin typeface="Times New Roman" pitchFamily="18" charset="0"/>
                <a:cs typeface="Times New Roman" pitchFamily="18" charset="0"/>
              </a:rPr>
              <a:t>Vĩ</a:t>
            </a:r>
            <a:r>
              <a:rPr lang="en-US" sz="2400" b="1" i="1">
                <a:latin typeface="Times New Roman" pitchFamily="18" charset="0"/>
                <a:cs typeface="Times New Roman" pitchFamily="18" charset="0"/>
              </a:rPr>
              <a:t> </a:t>
            </a:r>
            <a:r>
              <a:rPr lang="en-US" sz="2400" b="1" i="1" err="1">
                <a:latin typeface="Times New Roman" pitchFamily="18" charset="0"/>
                <a:cs typeface="Times New Roman" pitchFamily="18" charset="0"/>
              </a:rPr>
              <a:t>và</a:t>
            </a:r>
            <a:r>
              <a:rPr lang="en-US" sz="2400" b="1" i="1">
                <a:latin typeface="Times New Roman" pitchFamily="18" charset="0"/>
                <a:cs typeface="Times New Roman" pitchFamily="18" charset="0"/>
              </a:rPr>
              <a:t> </a:t>
            </a:r>
            <a:r>
              <a:rPr lang="en-US" sz="2400" b="1" i="1" err="1">
                <a:latin typeface="Times New Roman" pitchFamily="18" charset="0"/>
                <a:cs typeface="Times New Roman" pitchFamily="18" charset="0"/>
              </a:rPr>
              <a:t>niềm</a:t>
            </a:r>
            <a:r>
              <a:rPr lang="en-US" sz="2400" b="1" i="1">
                <a:latin typeface="Times New Roman" pitchFamily="18" charset="0"/>
                <a:cs typeface="Times New Roman" pitchFamily="18" charset="0"/>
              </a:rPr>
              <a:t> </a:t>
            </a:r>
            <a:r>
              <a:rPr lang="en-US" sz="2400" b="1" i="1" err="1">
                <a:latin typeface="Times New Roman" pitchFamily="18" charset="0"/>
                <a:cs typeface="Times New Roman" pitchFamily="18" charset="0"/>
              </a:rPr>
              <a:t>đau</a:t>
            </a:r>
            <a:r>
              <a:rPr lang="en-US" sz="2400" b="1" i="1">
                <a:latin typeface="Times New Roman" pitchFamily="18" charset="0"/>
                <a:cs typeface="Times New Roman" pitchFamily="18" charset="0"/>
              </a:rPr>
              <a:t> </a:t>
            </a:r>
            <a:r>
              <a:rPr lang="en-US" sz="2400" b="1" i="1" err="1">
                <a:latin typeface="Times New Roman" pitchFamily="18" charset="0"/>
                <a:cs typeface="Times New Roman" pitchFamily="18" charset="0"/>
              </a:rPr>
              <a:t>cô</a:t>
            </a:r>
            <a:r>
              <a:rPr lang="en-US" sz="2400" b="1" i="1">
                <a:latin typeface="Times New Roman" pitchFamily="18" charset="0"/>
                <a:cs typeface="Times New Roman" pitchFamily="18" charset="0"/>
              </a:rPr>
              <a:t> </a:t>
            </a:r>
            <a:r>
              <a:rPr lang="en-US" sz="2400" b="1" i="1" err="1">
                <a:latin typeface="Times New Roman" pitchFamily="18" charset="0"/>
                <a:cs typeface="Times New Roman" pitchFamily="18" charset="0"/>
              </a:rPr>
              <a:t>lẻ</a:t>
            </a:r>
            <a:endParaRPr lang="en-US" sz="2400" b="1" i="1">
              <a:latin typeface="Times New Roman" pitchFamily="18" charset="0"/>
              <a:cs typeface="Times New Roman" pitchFamily="18" charset="0"/>
            </a:endParaRPr>
          </a:p>
        </p:txBody>
      </p:sp>
      <p:sp>
        <p:nvSpPr>
          <p:cNvPr id="78" name="Rounded Rectangle 77"/>
          <p:cNvSpPr/>
          <p:nvPr/>
        </p:nvSpPr>
        <p:spPr>
          <a:xfrm>
            <a:off x="4843981" y="3858360"/>
            <a:ext cx="2802268" cy="869504"/>
          </a:xfrm>
          <a:prstGeom prst="roundRect">
            <a:avLst>
              <a:gd name="adj" fmla="val 8875"/>
            </a:avLst>
          </a:prstGeom>
          <a:solidFill>
            <a:schemeClr val="bg1">
              <a:lumMod val="95000"/>
            </a:schemeClr>
          </a:solidFill>
          <a:ln w="12700">
            <a:solidFill>
              <a:schemeClr val="accent5">
                <a:lumMod val="75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599" tIns="22791" rIns="45599" bIns="22791" rtlCol="0" anchor="ctr"/>
          <a:lstStyle/>
          <a:p>
            <a:pPr algn="ctr" defTabSz="1085813">
              <a:spcBef>
                <a:spcPct val="50000"/>
              </a:spcBef>
            </a:pPr>
            <a:r>
              <a:rPr lang="en-US" sz="2200" b="1" err="1" smtClean="0">
                <a:solidFill>
                  <a:srgbClr val="4BACC6">
                    <a:lumMod val="75000"/>
                  </a:srgbClr>
                </a:solidFill>
                <a:latin typeface="Times New Roman" panose="02020603050405020304" pitchFamily="18" charset="0"/>
                <a:cs typeface="Times New Roman" panose="02020603050405020304" pitchFamily="18" charset="0"/>
              </a:rPr>
              <a:t>Khổ</a:t>
            </a:r>
            <a:r>
              <a:rPr lang="en-US" sz="2200" b="1" smtClean="0">
                <a:solidFill>
                  <a:srgbClr val="4BACC6">
                    <a:lumMod val="75000"/>
                  </a:srgbClr>
                </a:solidFill>
                <a:latin typeface="Times New Roman" panose="02020603050405020304" pitchFamily="18" charset="0"/>
                <a:cs typeface="Times New Roman" panose="02020603050405020304" pitchFamily="18" charset="0"/>
              </a:rPr>
              <a:t> 2</a:t>
            </a:r>
            <a:endParaRPr lang="en-US" sz="2200" b="1">
              <a:solidFill>
                <a:srgbClr val="4BACC6">
                  <a:lumMod val="75000"/>
                </a:srgbClr>
              </a:solidFill>
              <a:latin typeface="Times New Roman" panose="02020603050405020304" pitchFamily="18" charset="0"/>
              <a:cs typeface="Times New Roman" panose="02020603050405020304" pitchFamily="18" charset="0"/>
            </a:endParaRPr>
          </a:p>
        </p:txBody>
      </p:sp>
      <p:sp>
        <p:nvSpPr>
          <p:cNvPr id="80" name="Rounded Rectangle 79"/>
          <p:cNvSpPr/>
          <p:nvPr/>
        </p:nvSpPr>
        <p:spPr>
          <a:xfrm>
            <a:off x="9091270" y="4610100"/>
            <a:ext cx="2748657" cy="1365030"/>
          </a:xfrm>
          <a:prstGeom prst="roundRect">
            <a:avLst>
              <a:gd name="adj" fmla="val 939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599" tIns="22791" rIns="45599" bIns="22791" rtlCol="0" anchor="ctr"/>
          <a:lstStyle/>
          <a:p>
            <a:pPr algn="ctr" defTabSz="1085813"/>
            <a:endParaRPr lang="en-US" sz="2100" i="1">
              <a:solidFill>
                <a:prstClr val="white"/>
              </a:solidFill>
            </a:endParaRPr>
          </a:p>
        </p:txBody>
      </p:sp>
      <p:sp>
        <p:nvSpPr>
          <p:cNvPr id="82" name="Rounded Rectangle 81"/>
          <p:cNvSpPr/>
          <p:nvPr/>
        </p:nvSpPr>
        <p:spPr>
          <a:xfrm>
            <a:off x="9126257" y="3764914"/>
            <a:ext cx="2717125" cy="869504"/>
          </a:xfrm>
          <a:prstGeom prst="roundRect">
            <a:avLst>
              <a:gd name="adj" fmla="val 9601"/>
            </a:avLst>
          </a:prstGeom>
          <a:solidFill>
            <a:schemeClr val="bg1">
              <a:lumMod val="95000"/>
            </a:schemeClr>
          </a:solidFill>
          <a:ln w="12700">
            <a:solidFill>
              <a:schemeClr val="accent5">
                <a:lumMod val="75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599" tIns="22791" rIns="45599" bIns="22791" rtlCol="0" anchor="ctr"/>
          <a:lstStyle/>
          <a:p>
            <a:pPr algn="ctr" defTabSz="1085813">
              <a:spcBef>
                <a:spcPct val="50000"/>
              </a:spcBef>
            </a:pPr>
            <a:r>
              <a:rPr lang="en-US" sz="2200" b="1" err="1" smtClean="0">
                <a:solidFill>
                  <a:srgbClr val="4BACC6">
                    <a:lumMod val="75000"/>
                  </a:srgbClr>
                </a:solidFill>
                <a:latin typeface="Times New Roman" panose="02020603050405020304" pitchFamily="18" charset="0"/>
                <a:cs typeface="Times New Roman" panose="02020603050405020304" pitchFamily="18" charset="0"/>
              </a:rPr>
              <a:t>Khổ</a:t>
            </a:r>
            <a:r>
              <a:rPr lang="en-US" sz="2200" b="1" smtClean="0">
                <a:solidFill>
                  <a:srgbClr val="4BACC6">
                    <a:lumMod val="75000"/>
                  </a:srgbClr>
                </a:solidFill>
                <a:latin typeface="Times New Roman" panose="02020603050405020304" pitchFamily="18" charset="0"/>
                <a:cs typeface="Times New Roman" panose="02020603050405020304" pitchFamily="18" charset="0"/>
              </a:rPr>
              <a:t> 3 </a:t>
            </a:r>
            <a:endParaRPr lang="en-US" sz="2200" b="1">
              <a:solidFill>
                <a:srgbClr val="4BACC6">
                  <a:lumMod val="75000"/>
                </a:srgbClr>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8949359" y="4713225"/>
            <a:ext cx="3049127" cy="1154023"/>
          </a:xfrm>
          <a:prstGeom prst="rect">
            <a:avLst/>
          </a:prstGeom>
          <a:noFill/>
        </p:spPr>
        <p:txBody>
          <a:bodyPr wrap="square" lIns="45599" tIns="22791" rIns="45599" bIns="22791">
            <a:spAutoFit/>
          </a:bodyPr>
          <a:lstStyle/>
          <a:p>
            <a:pPr algn="ctr" defTabSz="1085813">
              <a:spcAft>
                <a:spcPts val="300"/>
              </a:spcAft>
            </a:pPr>
            <a:r>
              <a:rPr lang="en-US" sz="2400" b="1" i="1" err="1" smtClean="0">
                <a:latin typeface="Times New Roman" pitchFamily="18" charset="0"/>
                <a:cs typeface="Times New Roman" pitchFamily="18" charset="0"/>
              </a:rPr>
              <a:t>Hình</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ảnh</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người</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xứ</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Huế</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cảnh</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mộng</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và</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nỗi</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hoài</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nghi</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tuyệt</a:t>
            </a:r>
            <a:r>
              <a:rPr lang="en-US" sz="2400" b="1" i="1" smtClean="0">
                <a:latin typeface="Times New Roman" pitchFamily="18" charset="0"/>
                <a:cs typeface="Times New Roman" pitchFamily="18" charset="0"/>
              </a:rPr>
              <a:t> </a:t>
            </a:r>
            <a:r>
              <a:rPr lang="en-US" sz="2400" b="1" i="1" err="1" smtClean="0">
                <a:latin typeface="Times New Roman" pitchFamily="18" charset="0"/>
                <a:cs typeface="Times New Roman" pitchFamily="18" charset="0"/>
              </a:rPr>
              <a:t>vọng</a:t>
            </a:r>
            <a:endParaRPr lang="vi-VN" sz="2400" b="1" i="1">
              <a:solidFill>
                <a:prstClr val="white"/>
              </a:solidFill>
              <a:latin typeface="Times New Roman" pitchFamily="18" charset="0"/>
              <a:ea typeface="Calibri"/>
              <a:cs typeface="Times New Roman" pitchFamily="18" charset="0"/>
            </a:endParaRPr>
          </a:p>
        </p:txBody>
      </p:sp>
      <p:sp>
        <p:nvSpPr>
          <p:cNvPr id="32" name="Rectangle 31"/>
          <p:cNvSpPr/>
          <p:nvPr/>
        </p:nvSpPr>
        <p:spPr>
          <a:xfrm>
            <a:off x="740967" y="1072080"/>
            <a:ext cx="2569792" cy="707674"/>
          </a:xfrm>
          <a:prstGeom prst="rect">
            <a:avLst/>
          </a:prstGeom>
          <a:noFill/>
          <a:ln>
            <a:noFill/>
          </a:ln>
        </p:spPr>
        <p:txBody>
          <a:bodyPr wrap="square" lIns="91230" tIns="45615" rIns="91230" bIns="45615">
            <a:spAutoFit/>
          </a:bodyPr>
          <a:lstStyle/>
          <a:p>
            <a:pPr defTabSz="912345"/>
            <a:r>
              <a:rPr lang="en-US" sz="4000" b="1" i="1">
                <a:solidFill>
                  <a:srgbClr val="002060"/>
                </a:solidFill>
                <a:latin typeface="Times New Roman" pitchFamily="18" charset="0"/>
                <a:cs typeface="Times New Roman" pitchFamily="18" charset="0"/>
              </a:rPr>
              <a:t>2. </a:t>
            </a:r>
            <a:r>
              <a:rPr lang="en-US" sz="4000" b="1" i="1" err="1">
                <a:solidFill>
                  <a:srgbClr val="002060"/>
                </a:solidFill>
                <a:latin typeface="Times New Roman" pitchFamily="18" charset="0"/>
                <a:cs typeface="Times New Roman" pitchFamily="18" charset="0"/>
              </a:rPr>
              <a:t>Bố</a:t>
            </a:r>
            <a:r>
              <a:rPr lang="en-US" sz="4000" b="1" i="1">
                <a:solidFill>
                  <a:srgbClr val="002060"/>
                </a:solidFill>
                <a:latin typeface="Times New Roman" pitchFamily="18" charset="0"/>
                <a:cs typeface="Times New Roman" pitchFamily="18" charset="0"/>
              </a:rPr>
              <a:t> </a:t>
            </a:r>
            <a:r>
              <a:rPr lang="en-US" sz="4000" b="1" i="1" err="1">
                <a:solidFill>
                  <a:srgbClr val="002060"/>
                </a:solidFill>
                <a:latin typeface="Times New Roman" pitchFamily="18" charset="0"/>
                <a:cs typeface="Times New Roman" pitchFamily="18" charset="0"/>
              </a:rPr>
              <a:t>cục</a:t>
            </a:r>
            <a:endParaRPr lang="en-US" sz="4000" b="1" i="1">
              <a:solidFill>
                <a:srgbClr val="002060"/>
              </a:solidFill>
              <a:latin typeface="Times New Roman" pitchFamily="18" charset="0"/>
              <a:cs typeface="Times New Roman" pitchFamily="18" charset="0"/>
            </a:endParaRPr>
          </a:p>
        </p:txBody>
      </p:sp>
      <p:sp>
        <p:nvSpPr>
          <p:cNvPr id="38" name="Round Same Side Corner Rectangle 37"/>
          <p:cNvSpPr/>
          <p:nvPr/>
        </p:nvSpPr>
        <p:spPr>
          <a:xfrm flipV="1">
            <a:off x="424423" y="4696358"/>
            <a:ext cx="2755903" cy="1278797"/>
          </a:xfrm>
          <a:prstGeom prst="round2Same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599" tIns="22791" rIns="45599" bIns="22791" rtlCol="0" anchor="ctr"/>
          <a:lstStyle/>
          <a:p>
            <a:pPr algn="ctr" defTabSz="1085813"/>
            <a:endParaRPr lang="en-US" sz="2100" i="1">
              <a:solidFill>
                <a:prstClr val="white"/>
              </a:solidFill>
            </a:endParaRPr>
          </a:p>
        </p:txBody>
      </p:sp>
      <p:sp>
        <p:nvSpPr>
          <p:cNvPr id="39" name="Rounded Rectangle 38"/>
          <p:cNvSpPr/>
          <p:nvPr/>
        </p:nvSpPr>
        <p:spPr>
          <a:xfrm>
            <a:off x="440189" y="3854920"/>
            <a:ext cx="2755903" cy="872971"/>
          </a:xfrm>
          <a:prstGeom prst="roundRect">
            <a:avLst>
              <a:gd name="adj" fmla="val 12071"/>
            </a:avLst>
          </a:prstGeom>
          <a:solidFill>
            <a:schemeClr val="accent3">
              <a:lumMod val="20000"/>
              <a:lumOff val="80000"/>
            </a:schemeClr>
          </a:solidFill>
          <a:ln w="12700">
            <a:solidFill>
              <a:schemeClr val="accent5">
                <a:lumMod val="75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599" tIns="22791" rIns="45599" bIns="22791" rtlCol="0" anchor="ctr"/>
          <a:lstStyle/>
          <a:p>
            <a:pPr algn="ctr" defTabSz="1085813">
              <a:spcBef>
                <a:spcPct val="50000"/>
              </a:spcBef>
            </a:pPr>
            <a:r>
              <a:rPr lang="en-US" sz="2200" b="1" err="1" smtClean="0">
                <a:solidFill>
                  <a:srgbClr val="4BACC6">
                    <a:lumMod val="75000"/>
                  </a:srgbClr>
                </a:solidFill>
                <a:latin typeface="Times New Roman" panose="02020603050405020304" pitchFamily="18" charset="0"/>
                <a:cs typeface="Times New Roman" panose="02020603050405020304" pitchFamily="18" charset="0"/>
              </a:rPr>
              <a:t>Khổ</a:t>
            </a:r>
            <a:r>
              <a:rPr lang="en-US" sz="2200" b="1" smtClean="0">
                <a:solidFill>
                  <a:srgbClr val="4BACC6">
                    <a:lumMod val="75000"/>
                  </a:srgbClr>
                </a:solidFill>
                <a:latin typeface="Times New Roman" panose="02020603050405020304" pitchFamily="18" charset="0"/>
                <a:cs typeface="Times New Roman" panose="02020603050405020304" pitchFamily="18" charset="0"/>
              </a:rPr>
              <a:t> 1</a:t>
            </a:r>
            <a:endParaRPr lang="en-US" sz="2200" b="1">
              <a:solidFill>
                <a:srgbClr val="4BACC6">
                  <a:lumMod val="75000"/>
                </a:srgbClr>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452617" y="4741488"/>
            <a:ext cx="2842387" cy="1154023"/>
          </a:xfrm>
          <a:prstGeom prst="rect">
            <a:avLst/>
          </a:prstGeom>
          <a:noFill/>
        </p:spPr>
        <p:txBody>
          <a:bodyPr wrap="square" lIns="45599" tIns="22791" rIns="45599" bIns="22791">
            <a:spAutoFit/>
          </a:bodyPr>
          <a:lstStyle/>
          <a:p>
            <a:pPr marL="342891" lvl="0" indent="-342891" fontAlgn="base">
              <a:spcBef>
                <a:spcPct val="20000"/>
              </a:spcBef>
              <a:spcAft>
                <a:spcPct val="0"/>
              </a:spcAft>
              <a:defRPr/>
            </a:pPr>
            <a:r>
              <a:rPr lang="en-US" sz="2400" b="1" i="1" kern="0" smtClean="0">
                <a:solidFill>
                  <a:schemeClr val="bg1"/>
                </a:solidFill>
                <a:latin typeface="Times New Roman" pitchFamily="18" charset="0"/>
                <a:cs typeface="Times New Roman" pitchFamily="18" charset="0"/>
              </a:rPr>
              <a:t>    </a:t>
            </a:r>
            <a:r>
              <a:rPr lang="en-US" sz="2400" b="1" i="1" kern="0" err="1" smtClean="0">
                <a:latin typeface="Times New Roman" pitchFamily="18" charset="0"/>
                <a:cs typeface="Times New Roman" pitchFamily="18" charset="0"/>
              </a:rPr>
              <a:t>Cảnh</a:t>
            </a:r>
            <a:r>
              <a:rPr lang="en-US" sz="2400" b="1" i="1" kern="0" smtClean="0">
                <a:latin typeface="Times New Roman" pitchFamily="18" charset="0"/>
                <a:cs typeface="Times New Roman" pitchFamily="18" charset="0"/>
              </a:rPr>
              <a:t> </a:t>
            </a:r>
            <a:r>
              <a:rPr lang="en-US" sz="2400" b="1" i="1" kern="0">
                <a:latin typeface="Times New Roman" pitchFamily="18" charset="0"/>
                <a:cs typeface="Times New Roman" pitchFamily="18" charset="0"/>
              </a:rPr>
              <a:t>ban </a:t>
            </a:r>
            <a:r>
              <a:rPr lang="en-US" sz="2400" b="1" i="1" kern="0" err="1">
                <a:latin typeface="Times New Roman" pitchFamily="18" charset="0"/>
                <a:cs typeface="Times New Roman" pitchFamily="18" charset="0"/>
              </a:rPr>
              <a:t>mai</a:t>
            </a:r>
            <a:r>
              <a:rPr lang="en-US" sz="2400" b="1" i="1" kern="0">
                <a:latin typeface="Times New Roman" pitchFamily="18" charset="0"/>
                <a:cs typeface="Times New Roman" pitchFamily="18" charset="0"/>
              </a:rPr>
              <a:t> </a:t>
            </a:r>
            <a:r>
              <a:rPr lang="en-US" sz="2400" b="1" i="1" kern="0" err="1">
                <a:latin typeface="Times New Roman" pitchFamily="18" charset="0"/>
                <a:cs typeface="Times New Roman" pitchFamily="18" charset="0"/>
              </a:rPr>
              <a:t>thôn</a:t>
            </a:r>
            <a:r>
              <a:rPr lang="en-US" sz="2400" b="1" i="1" kern="0">
                <a:latin typeface="Times New Roman" pitchFamily="18" charset="0"/>
                <a:cs typeface="Times New Roman" pitchFamily="18" charset="0"/>
              </a:rPr>
              <a:t> </a:t>
            </a:r>
            <a:r>
              <a:rPr lang="en-US" sz="2400" b="1" i="1" kern="0" err="1">
                <a:latin typeface="Times New Roman" pitchFamily="18" charset="0"/>
                <a:cs typeface="Times New Roman" pitchFamily="18" charset="0"/>
              </a:rPr>
              <a:t>Vĩ</a:t>
            </a:r>
            <a:r>
              <a:rPr lang="en-US" sz="2400" b="1" i="1" kern="0">
                <a:latin typeface="Times New Roman" pitchFamily="18" charset="0"/>
                <a:cs typeface="Times New Roman" pitchFamily="18" charset="0"/>
              </a:rPr>
              <a:t> </a:t>
            </a:r>
            <a:r>
              <a:rPr lang="en-US" sz="2400" b="1" i="1" kern="0" err="1">
                <a:latin typeface="Times New Roman" pitchFamily="18" charset="0"/>
                <a:cs typeface="Times New Roman" pitchFamily="18" charset="0"/>
              </a:rPr>
              <a:t>và</a:t>
            </a:r>
            <a:r>
              <a:rPr lang="en-US" sz="2400" b="1" i="1" kern="0">
                <a:latin typeface="Times New Roman" pitchFamily="18" charset="0"/>
                <a:cs typeface="Times New Roman" pitchFamily="18" charset="0"/>
              </a:rPr>
              <a:t> </a:t>
            </a:r>
            <a:r>
              <a:rPr lang="en-US" sz="2400" b="1" i="1" kern="0" err="1">
                <a:latin typeface="Times New Roman" pitchFamily="18" charset="0"/>
                <a:cs typeface="Times New Roman" pitchFamily="18" charset="0"/>
              </a:rPr>
              <a:t>tình</a:t>
            </a:r>
            <a:r>
              <a:rPr lang="en-US" sz="2400" b="1" i="1" kern="0">
                <a:latin typeface="Times New Roman" pitchFamily="18" charset="0"/>
                <a:cs typeface="Times New Roman" pitchFamily="18" charset="0"/>
              </a:rPr>
              <a:t> </a:t>
            </a:r>
            <a:r>
              <a:rPr lang="en-US" sz="2400" b="1" i="1" kern="0" err="1">
                <a:latin typeface="Times New Roman" pitchFamily="18" charset="0"/>
                <a:cs typeface="Times New Roman" pitchFamily="18" charset="0"/>
              </a:rPr>
              <a:t>người</a:t>
            </a:r>
            <a:r>
              <a:rPr lang="en-US" sz="2400" b="1" i="1" kern="0">
                <a:latin typeface="Times New Roman" pitchFamily="18" charset="0"/>
                <a:cs typeface="Times New Roman" pitchFamily="18" charset="0"/>
              </a:rPr>
              <a:t> </a:t>
            </a:r>
            <a:r>
              <a:rPr lang="en-US" sz="2400" b="1" i="1" kern="0" err="1">
                <a:latin typeface="Times New Roman" pitchFamily="18" charset="0"/>
                <a:cs typeface="Times New Roman" pitchFamily="18" charset="0"/>
              </a:rPr>
              <a:t>tha</a:t>
            </a:r>
            <a:r>
              <a:rPr lang="en-US" sz="2400" b="1" i="1" kern="0">
                <a:latin typeface="Times New Roman" pitchFamily="18" charset="0"/>
                <a:cs typeface="Times New Roman" pitchFamily="18" charset="0"/>
              </a:rPr>
              <a:t> </a:t>
            </a:r>
            <a:r>
              <a:rPr lang="en-US" sz="2400" b="1" i="1" kern="0" err="1" smtClean="0">
                <a:latin typeface="Times New Roman" pitchFamily="18" charset="0"/>
                <a:cs typeface="Times New Roman" pitchFamily="18" charset="0"/>
              </a:rPr>
              <a:t>thiết</a:t>
            </a:r>
            <a:r>
              <a:rPr lang="en-US" sz="2400" b="1" i="1" kern="0" smtClean="0">
                <a:latin typeface="Times New Roman" pitchFamily="18" charset="0"/>
                <a:cs typeface="Times New Roman" pitchFamily="18" charset="0"/>
              </a:rPr>
              <a:t>.</a:t>
            </a:r>
            <a:endParaRPr lang="en-US" sz="2400" b="1" i="1" kern="0">
              <a:latin typeface="Times New Roman" pitchFamily="18" charset="0"/>
              <a:cs typeface="Times New Roman" pitchFamily="18" charset="0"/>
            </a:endParaRPr>
          </a:p>
        </p:txBody>
      </p:sp>
      <p:sp>
        <p:nvSpPr>
          <p:cNvPr id="2" name="Rectangle 1"/>
          <p:cNvSpPr/>
          <p:nvPr/>
        </p:nvSpPr>
        <p:spPr>
          <a:xfrm>
            <a:off x="3231937" y="1734998"/>
            <a:ext cx="5969679" cy="1015451"/>
          </a:xfrm>
          <a:prstGeom prst="rect">
            <a:avLst/>
          </a:prstGeom>
          <a:solidFill>
            <a:schemeClr val="accent1"/>
          </a:solidFill>
        </p:spPr>
        <p:txBody>
          <a:bodyPr wrap="square" lIns="91230" tIns="45615" rIns="91230" bIns="45615">
            <a:spAutoFit/>
          </a:bodyPr>
          <a:lstStyle/>
          <a:p>
            <a:pPr algn="ctr" defTabSz="912345"/>
            <a:r>
              <a:rPr lang="en-US" sz="6000" b="1" err="1" smtClean="0">
                <a:solidFill>
                  <a:prstClr val="white"/>
                </a:solidFill>
                <a:latin typeface="Times New Roman" panose="02020603050405020304" pitchFamily="18" charset="0"/>
                <a:cs typeface="Times New Roman" panose="02020603050405020304" pitchFamily="18" charset="0"/>
              </a:rPr>
              <a:t>Đây</a:t>
            </a:r>
            <a:r>
              <a:rPr lang="en-US" sz="6000" b="1" smtClean="0">
                <a:solidFill>
                  <a:prstClr val="white"/>
                </a:solidFill>
                <a:latin typeface="Times New Roman" panose="02020603050405020304" pitchFamily="18" charset="0"/>
                <a:cs typeface="Times New Roman" panose="02020603050405020304" pitchFamily="18" charset="0"/>
              </a:rPr>
              <a:t> </a:t>
            </a:r>
            <a:r>
              <a:rPr lang="en-US" sz="6000" b="1" err="1" smtClean="0">
                <a:solidFill>
                  <a:prstClr val="white"/>
                </a:solidFill>
                <a:latin typeface="Times New Roman" panose="02020603050405020304" pitchFamily="18" charset="0"/>
                <a:cs typeface="Times New Roman" panose="02020603050405020304" pitchFamily="18" charset="0"/>
              </a:rPr>
              <a:t>thôn</a:t>
            </a:r>
            <a:r>
              <a:rPr lang="en-US" sz="6000" b="1" smtClean="0">
                <a:solidFill>
                  <a:prstClr val="white"/>
                </a:solidFill>
                <a:latin typeface="Times New Roman" panose="02020603050405020304" pitchFamily="18" charset="0"/>
                <a:cs typeface="Times New Roman" panose="02020603050405020304" pitchFamily="18" charset="0"/>
              </a:rPr>
              <a:t> </a:t>
            </a:r>
            <a:r>
              <a:rPr lang="en-US" sz="6000" b="1" err="1" smtClean="0">
                <a:solidFill>
                  <a:prstClr val="white"/>
                </a:solidFill>
                <a:latin typeface="Times New Roman" panose="02020603050405020304" pitchFamily="18" charset="0"/>
                <a:cs typeface="Times New Roman" panose="02020603050405020304" pitchFamily="18" charset="0"/>
              </a:rPr>
              <a:t>Vĩ</a:t>
            </a:r>
            <a:r>
              <a:rPr lang="en-US" sz="6000" b="1" smtClean="0">
                <a:solidFill>
                  <a:prstClr val="white"/>
                </a:solidFill>
                <a:latin typeface="Times New Roman" panose="02020603050405020304" pitchFamily="18" charset="0"/>
                <a:cs typeface="Times New Roman" panose="02020603050405020304" pitchFamily="18" charset="0"/>
              </a:rPr>
              <a:t> </a:t>
            </a:r>
            <a:r>
              <a:rPr lang="en-US" sz="6000" b="1" err="1" smtClean="0">
                <a:solidFill>
                  <a:prstClr val="white"/>
                </a:solidFill>
                <a:latin typeface="Times New Roman" panose="02020603050405020304" pitchFamily="18" charset="0"/>
                <a:cs typeface="Times New Roman" panose="02020603050405020304" pitchFamily="18" charset="0"/>
              </a:rPr>
              <a:t>Dạ</a:t>
            </a:r>
            <a:endParaRPr lang="en-US" sz="6000" b="1">
              <a:solidFill>
                <a:prstClr val="white"/>
              </a:solidFill>
              <a:latin typeface="Times New Roman" panose="02020603050405020304" pitchFamily="18" charset="0"/>
              <a:cs typeface="Times New Roman" panose="02020603050405020304" pitchFamily="18" charset="0"/>
            </a:endParaRPr>
          </a:p>
        </p:txBody>
      </p:sp>
      <p:cxnSp>
        <p:nvCxnSpPr>
          <p:cNvPr id="4" name="Straight Arrow Connector 3"/>
          <p:cNvCxnSpPr>
            <a:stCxn id="2" idx="2"/>
            <a:endCxn id="39" idx="0"/>
          </p:cNvCxnSpPr>
          <p:nvPr/>
        </p:nvCxnSpPr>
        <p:spPr>
          <a:xfrm flipH="1">
            <a:off x="1818141" y="2750449"/>
            <a:ext cx="4398636" cy="11044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2" idx="2"/>
            <a:endCxn id="78" idx="0"/>
          </p:cNvCxnSpPr>
          <p:nvPr/>
        </p:nvCxnSpPr>
        <p:spPr>
          <a:xfrm>
            <a:off x="6216777" y="2750449"/>
            <a:ext cx="28338" cy="11079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2" idx="2"/>
            <a:endCxn id="82" idx="0"/>
          </p:cNvCxnSpPr>
          <p:nvPr/>
        </p:nvCxnSpPr>
        <p:spPr>
          <a:xfrm>
            <a:off x="6216777" y="2750449"/>
            <a:ext cx="4268043" cy="10144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2"/>
          <p:cNvSpPr txBox="1">
            <a:spLocks noChangeArrowheads="1"/>
          </p:cNvSpPr>
          <p:nvPr/>
        </p:nvSpPr>
        <p:spPr bwMode="auto">
          <a:xfrm>
            <a:off x="1003751" y="228613"/>
            <a:ext cx="4623326"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a:ln>
                <a:noFill/>
              </a:ln>
              <a:solidFill>
                <a:srgbClr val="FF0000"/>
              </a:solidFill>
              <a:effectLst/>
              <a:uLnTx/>
              <a:uFillTx/>
              <a:latin typeface="Times New Roman" pitchFamily="18" charset="0"/>
              <a:ea typeface="+mj-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rgbClr val="FF0000"/>
                </a:solidFill>
                <a:effectLst/>
                <a:uLnTx/>
                <a:uFillTx/>
                <a:latin typeface="Times New Roman" pitchFamily="18" charset="0"/>
                <a:ea typeface="+mj-ea"/>
                <a:cs typeface="Times New Roman" pitchFamily="18" charset="0"/>
              </a:rPr>
              <a:t>I. TÌM</a:t>
            </a:r>
            <a:r>
              <a:rPr kumimoji="0" lang="en-US" sz="3200" b="1" i="0" u="none" strike="noStrike" kern="0" cap="none" spc="0" normalizeH="0" noProof="0" smtClean="0">
                <a:ln>
                  <a:noFill/>
                </a:ln>
                <a:solidFill>
                  <a:srgbClr val="FF0000"/>
                </a:solidFill>
                <a:effectLst/>
                <a:uLnTx/>
                <a:uFillTx/>
                <a:latin typeface="Times New Roman" pitchFamily="18" charset="0"/>
                <a:ea typeface="+mj-ea"/>
                <a:cs typeface="Times New Roman" pitchFamily="18" charset="0"/>
              </a:rPr>
              <a:t> HIỂU CHUNG</a:t>
            </a:r>
            <a:r>
              <a:rPr kumimoji="0" lang="en-US" sz="3200" b="1" i="0" u="none" strike="noStrike" kern="0" cap="none" spc="0" normalizeH="0" baseline="0" noProof="0">
                <a:ln>
                  <a:noFill/>
                </a:ln>
                <a:solidFill>
                  <a:srgbClr val="FF0000"/>
                </a:solidFill>
                <a:effectLst/>
                <a:uLnTx/>
                <a:uFillTx/>
                <a:latin typeface="Times New Roman" pitchFamily="18" charset="0"/>
                <a:ea typeface="+mj-ea"/>
                <a:cs typeface="Times New Roman" pitchFamily="18" charset="0"/>
              </a:rPr>
              <a:t/>
            </a:r>
            <a:br>
              <a:rPr kumimoji="0" lang="en-US" sz="3200" b="1" i="0" u="none" strike="noStrike" kern="0" cap="none" spc="0" normalizeH="0" baseline="0" noProof="0">
                <a:ln>
                  <a:noFill/>
                </a:ln>
                <a:solidFill>
                  <a:srgbClr val="FF0000"/>
                </a:solidFill>
                <a:effectLst/>
                <a:uLnTx/>
                <a:uFillTx/>
                <a:latin typeface="Times New Roman" pitchFamily="18" charset="0"/>
                <a:ea typeface="+mj-ea"/>
                <a:cs typeface="Times New Roman" pitchFamily="18" charset="0"/>
              </a:rPr>
            </a:br>
            <a:endParaRPr kumimoji="0" lang="en-US" sz="3200" b="1" i="0" u="none" strike="noStrike" kern="0" cap="none" spc="0" normalizeH="0" baseline="0" noProof="0">
              <a:ln>
                <a:noFill/>
              </a:ln>
              <a:solidFill>
                <a:srgbClr val="FF0000"/>
              </a:solidFill>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13164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arn(inVertical)">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circle(in)">
                                      <p:cBhvr>
                                        <p:cTn id="45" dur="20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8"/>
                                        </p:tgtEl>
                                        <p:attrNameLst>
                                          <p:attrName>style.visibility</p:attrName>
                                        </p:attrNameLst>
                                      </p:cBhvr>
                                      <p:to>
                                        <p:strVal val="visible"/>
                                      </p:to>
                                    </p:set>
                                    <p:animEffect transition="in" filter="barn(inVertical)">
                                      <p:cBhvr>
                                        <p:cTn id="50" dur="500"/>
                                        <p:tgtEl>
                                          <p:spTgt spid="7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82"/>
                                        </p:tgtEl>
                                        <p:attrNameLst>
                                          <p:attrName>style.visibility</p:attrName>
                                        </p:attrNameLst>
                                      </p:cBhvr>
                                      <p:to>
                                        <p:strVal val="visible"/>
                                      </p:to>
                                    </p:set>
                                    <p:anim calcmode="lin" valueType="num">
                                      <p:cBhvr additive="base">
                                        <p:cTn id="62" dur="500" fill="hold"/>
                                        <p:tgtEl>
                                          <p:spTgt spid="82"/>
                                        </p:tgtEl>
                                        <p:attrNameLst>
                                          <p:attrName>ppt_x</p:attrName>
                                        </p:attrNameLst>
                                      </p:cBhvr>
                                      <p:tavLst>
                                        <p:tav tm="0">
                                          <p:val>
                                            <p:strVal val="#ppt_x"/>
                                          </p:val>
                                        </p:tav>
                                        <p:tav tm="100000">
                                          <p:val>
                                            <p:strVal val="#ppt_x"/>
                                          </p:val>
                                        </p:tav>
                                      </p:tavLst>
                                    </p:anim>
                                    <p:anim calcmode="lin" valueType="num">
                                      <p:cBhvr additive="base">
                                        <p:cTn id="63"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76"/>
                                        </p:tgtEl>
                                        <p:attrNameLst>
                                          <p:attrName>style.visibility</p:attrName>
                                        </p:attrNameLst>
                                      </p:cBhvr>
                                      <p:to>
                                        <p:strVal val="visible"/>
                                      </p:to>
                                    </p:set>
                                    <p:animEffect transition="in" filter="fade">
                                      <p:cBhvr>
                                        <p:cTn id="73" dur="1000"/>
                                        <p:tgtEl>
                                          <p:spTgt spid="76"/>
                                        </p:tgtEl>
                                      </p:cBhvr>
                                    </p:animEffect>
                                    <p:anim calcmode="lin" valueType="num">
                                      <p:cBhvr>
                                        <p:cTn id="74" dur="1000" fill="hold"/>
                                        <p:tgtEl>
                                          <p:spTgt spid="76"/>
                                        </p:tgtEl>
                                        <p:attrNameLst>
                                          <p:attrName>ppt_x</p:attrName>
                                        </p:attrNameLst>
                                      </p:cBhvr>
                                      <p:tavLst>
                                        <p:tav tm="0">
                                          <p:val>
                                            <p:strVal val="#ppt_x"/>
                                          </p:val>
                                        </p:tav>
                                        <p:tav tm="100000">
                                          <p:val>
                                            <p:strVal val="#ppt_x"/>
                                          </p:val>
                                        </p:tav>
                                      </p:tavLst>
                                    </p:anim>
                                    <p:anim calcmode="lin" valueType="num">
                                      <p:cBhvr>
                                        <p:cTn id="75"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77"/>
                                        </p:tgtEl>
                                        <p:attrNameLst>
                                          <p:attrName>style.visibility</p:attrName>
                                        </p:attrNameLst>
                                      </p:cBhvr>
                                      <p:to>
                                        <p:strVal val="visible"/>
                                      </p:to>
                                    </p:set>
                                    <p:animEffect transition="in" filter="wipe(down)">
                                      <p:cBhvr>
                                        <p:cTn id="80" dur="500"/>
                                        <p:tgtEl>
                                          <p:spTgt spid="7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80"/>
                                        </p:tgtEl>
                                        <p:attrNameLst>
                                          <p:attrName>style.visibility</p:attrName>
                                        </p:attrNameLst>
                                      </p:cBhvr>
                                      <p:to>
                                        <p:strVal val="visible"/>
                                      </p:to>
                                    </p:set>
                                    <p:animEffect transition="in" filter="fade">
                                      <p:cBhvr>
                                        <p:cTn id="85" dur="500"/>
                                        <p:tgtEl>
                                          <p:spTgt spid="8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barn(inVertical)">
                                      <p:cBhvr>
                                        <p:cTn id="9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p:bldP spid="78" grpId="0" animBg="1"/>
      <p:bldP spid="80" grpId="0" animBg="1"/>
      <p:bldP spid="82" grpId="0" animBg="1"/>
      <p:bldP spid="49" grpId="0"/>
      <p:bldP spid="32" grpId="0"/>
      <p:bldP spid="39" grpId="0" animBg="1"/>
      <p:bldP spid="40" grpId="0"/>
      <p:bldP spid="2" grpId="0" animBg="1"/>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61998869"/>
              </p:ext>
            </p:extLst>
          </p:nvPr>
        </p:nvGraphicFramePr>
        <p:xfrm>
          <a:off x="283779" y="740976"/>
          <a:ext cx="11619187" cy="5993113"/>
        </p:xfrm>
        <a:graphic>
          <a:graphicData uri="http://schemas.openxmlformats.org/drawingml/2006/table">
            <a:tbl>
              <a:tblPr/>
              <a:tblGrid>
                <a:gridCol w="4027313">
                  <a:extLst>
                    <a:ext uri="{9D8B030D-6E8A-4147-A177-3AD203B41FA5}">
                      <a16:colId xmlns:a16="http://schemas.microsoft.com/office/drawing/2014/main" xmlns="" val="20000"/>
                    </a:ext>
                  </a:extLst>
                </a:gridCol>
                <a:gridCol w="4059384">
                  <a:extLst>
                    <a:ext uri="{9D8B030D-6E8A-4147-A177-3AD203B41FA5}">
                      <a16:colId xmlns:a16="http://schemas.microsoft.com/office/drawing/2014/main" xmlns="" val="20001"/>
                    </a:ext>
                  </a:extLst>
                </a:gridCol>
                <a:gridCol w="3532490">
                  <a:extLst>
                    <a:ext uri="{9D8B030D-6E8A-4147-A177-3AD203B41FA5}">
                      <a16:colId xmlns:a16="http://schemas.microsoft.com/office/drawing/2014/main" xmlns="" val="20002"/>
                    </a:ext>
                  </a:extLst>
                </a:gridCol>
              </a:tblGrid>
              <a:tr h="379423">
                <a:tc gridSpan="3">
                  <a:txBody>
                    <a:bodyPr/>
                    <a:lstStyle/>
                    <a:p>
                      <a:pPr marL="0" marR="0" algn="ctr">
                        <a:lnSpc>
                          <a:spcPts val="1800"/>
                        </a:lnSpc>
                        <a:spcBef>
                          <a:spcPts val="0"/>
                        </a:spcBef>
                        <a:spcAft>
                          <a:spcPts val="0"/>
                        </a:spcAft>
                      </a:pPr>
                      <a:endParaRPr lang="en-US" sz="2800" b="1" smtClean="0">
                        <a:solidFill>
                          <a:srgbClr val="000000"/>
                        </a:solidFill>
                        <a:latin typeface="Times New Roman"/>
                        <a:ea typeface="Calibri"/>
                        <a:cs typeface="Times New Roman"/>
                      </a:endParaRPr>
                    </a:p>
                    <a:p>
                      <a:pPr marL="0" marR="0" algn="ctr">
                        <a:lnSpc>
                          <a:spcPts val="1800"/>
                        </a:lnSpc>
                        <a:spcBef>
                          <a:spcPts val="0"/>
                        </a:spcBef>
                        <a:spcAft>
                          <a:spcPts val="0"/>
                        </a:spcAft>
                      </a:pPr>
                      <a:r>
                        <a:rPr lang="vi-VN" sz="2800" b="1" smtClean="0">
                          <a:solidFill>
                            <a:srgbClr val="000000"/>
                          </a:solidFill>
                          <a:latin typeface="Times New Roman"/>
                          <a:ea typeface="Calibri"/>
                          <a:cs typeface="Times New Roman"/>
                        </a:rPr>
                        <a:t>PHIẾU </a:t>
                      </a:r>
                      <a:r>
                        <a:rPr lang="vi-VN" sz="2800" b="1">
                          <a:solidFill>
                            <a:srgbClr val="000000"/>
                          </a:solidFill>
                          <a:latin typeface="Times New Roman"/>
                          <a:ea typeface="Calibri"/>
                          <a:cs typeface="Times New Roman"/>
                        </a:rPr>
                        <a:t>HỌC TẬP</a:t>
                      </a:r>
                      <a:r>
                        <a:rPr lang="en-US" sz="2800" b="1">
                          <a:solidFill>
                            <a:srgbClr val="000000"/>
                          </a:solidFill>
                          <a:latin typeface="Times New Roman"/>
                          <a:ea typeface="Calibri"/>
                          <a:cs typeface="Times New Roman"/>
                        </a:rPr>
                        <a:t> SỐ 1</a:t>
                      </a:r>
                      <a:endParaRPr lang="en-US" sz="28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4072873">
                <a:tc>
                  <a:txBody>
                    <a:bodyPr/>
                    <a:lstStyle/>
                    <a:p>
                      <a:pPr marL="0" marR="0" algn="just">
                        <a:lnSpc>
                          <a:spcPts val="1800"/>
                        </a:lnSpc>
                        <a:spcBef>
                          <a:spcPts val="600"/>
                        </a:spcBef>
                        <a:spcAft>
                          <a:spcPts val="600"/>
                        </a:spcAft>
                      </a:pPr>
                      <a:endParaRPr lang="en-US" sz="2000" i="1" smtClean="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smtClean="0">
                          <a:solidFill>
                            <a:srgbClr val="000000"/>
                          </a:solidFill>
                          <a:latin typeface="Times New Roman"/>
                          <a:ea typeface="Calibri"/>
                          <a:cs typeface="Times New Roman"/>
                        </a:rPr>
                        <a:t>Sao </a:t>
                      </a:r>
                      <a:r>
                        <a:rPr lang="en-US" sz="2000" i="1" err="1">
                          <a:solidFill>
                            <a:srgbClr val="000000"/>
                          </a:solidFill>
                          <a:latin typeface="Times New Roman"/>
                          <a:ea typeface="Calibri"/>
                          <a:cs typeface="Times New Roman"/>
                        </a:rPr>
                        <a:t>anh</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không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về</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chơi</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thôn</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Vĩ</a:t>
                      </a:r>
                      <a:r>
                        <a:rPr lang="en-US" sz="2000" i="1">
                          <a:solidFill>
                            <a:srgbClr val="000000"/>
                          </a:solidFill>
                          <a:latin typeface="Times New Roman"/>
                          <a:ea typeface="Calibri"/>
                          <a:cs typeface="Times New Roman"/>
                        </a:rPr>
                        <a:t>?</a:t>
                      </a:r>
                      <a:endParaRPr lang="en-US" sz="240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err="1">
                          <a:solidFill>
                            <a:srgbClr val="000000"/>
                          </a:solidFill>
                          <a:latin typeface="Times New Roman"/>
                          <a:ea typeface="Calibri"/>
                          <a:cs typeface="Times New Roman"/>
                        </a:rPr>
                        <a:t>Nhìn</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nắng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hàng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cau</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nắng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mới</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lên</a:t>
                      </a:r>
                      <a:endParaRPr lang="en-US" sz="240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err="1">
                          <a:solidFill>
                            <a:srgbClr val="000000"/>
                          </a:solidFill>
                          <a:latin typeface="Times New Roman"/>
                          <a:ea typeface="Calibri"/>
                          <a:cs typeface="Times New Roman"/>
                        </a:rPr>
                        <a:t>Vườn</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ai</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mướt</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quá</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xanh</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như</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ngọc</a:t>
                      </a:r>
                      <a:endParaRPr lang="en-US" sz="240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err="1">
                          <a:solidFill>
                            <a:srgbClr val="000000"/>
                          </a:solidFill>
                          <a:latin typeface="Times New Roman"/>
                          <a:ea typeface="Calibri"/>
                          <a:cs typeface="Times New Roman"/>
                        </a:rPr>
                        <a:t>Lá</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trúc</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che</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ngang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mặt</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chữ</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điền</a:t>
                      </a:r>
                      <a:endParaRPr lang="en-US" sz="2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300" err="1">
                          <a:solidFill>
                            <a:srgbClr val="000000"/>
                          </a:solidFill>
                          <a:latin typeface="Times New Roman"/>
                          <a:ea typeface="Calibri"/>
                          <a:cs typeface="Times New Roman"/>
                        </a:rPr>
                        <a:t>Chỉ</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ra</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và</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nêu</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tác</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dụng</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của</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các</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biện</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pháp</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tu</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từ</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được</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sử</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dụng</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trong</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khổ</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thơ</a:t>
                      </a:r>
                      <a:r>
                        <a:rPr lang="en-US" sz="2300">
                          <a:solidFill>
                            <a:srgbClr val="000000"/>
                          </a:solidFill>
                          <a:latin typeface="Times New Roman"/>
                          <a:ea typeface="Calibri"/>
                          <a:cs typeface="Times New Roman"/>
                        </a:rPr>
                        <a:t>? </a:t>
                      </a:r>
                      <a:r>
                        <a:rPr lang="en-US" sz="2300" err="1">
                          <a:solidFill>
                            <a:srgbClr val="000000"/>
                          </a:solidFill>
                          <a:latin typeface="Times New Roman"/>
                          <a:ea typeface="Times New Roman"/>
                          <a:cs typeface="Times New Roman"/>
                        </a:rPr>
                        <a:t>Câu</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hỏi</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mở</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đầu</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bài</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thơ</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có</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gì</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đặc</a:t>
                      </a:r>
                      <a:r>
                        <a:rPr lang="en-US" sz="2300">
                          <a:solidFill>
                            <a:srgbClr val="000000"/>
                          </a:solidFill>
                          <a:latin typeface="Times New Roman"/>
                          <a:ea typeface="Times New Roman"/>
                          <a:cs typeface="Times New Roman"/>
                        </a:rPr>
                        <a:t> </a:t>
                      </a:r>
                      <a:r>
                        <a:rPr lang="en-US" sz="2300" err="1">
                          <a:solidFill>
                            <a:srgbClr val="000000"/>
                          </a:solidFill>
                          <a:latin typeface="Times New Roman"/>
                          <a:ea typeface="Times New Roman"/>
                          <a:cs typeface="Times New Roman"/>
                        </a:rPr>
                        <a:t>biệt</a:t>
                      </a:r>
                      <a:r>
                        <a:rPr lang="en-US" sz="2300">
                          <a:solidFill>
                            <a:srgbClr val="000000"/>
                          </a:solidFill>
                          <a:latin typeface="Times New Roman"/>
                          <a:ea typeface="Times New Roman"/>
                          <a:cs typeface="Times New Roman"/>
                        </a:rPr>
                        <a:t>? </a:t>
                      </a:r>
                      <a:endParaRPr lang="en-US" sz="2300">
                        <a:solidFill>
                          <a:srgbClr val="000000"/>
                        </a:solidFill>
                        <a:latin typeface="Times New Roman"/>
                        <a:ea typeface="Calibri"/>
                        <a:cs typeface="Times New Roman"/>
                      </a:endParaRP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300" err="1">
                          <a:solidFill>
                            <a:srgbClr val="000000"/>
                          </a:solidFill>
                          <a:latin typeface="Times New Roman"/>
                          <a:ea typeface="Calibri"/>
                          <a:cs typeface="Times New Roman"/>
                        </a:rPr>
                        <a:t>Tâm</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trạng</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cảm</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xúc</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của</a:t>
                      </a:r>
                      <a:r>
                        <a:rPr lang="en-US" sz="2300">
                          <a:solidFill>
                            <a:srgbClr val="000000"/>
                          </a:solidFill>
                          <a:latin typeface="Times New Roman"/>
                          <a:ea typeface="Calibri"/>
                          <a:cs typeface="Times New Roman"/>
                        </a:rPr>
                        <a:t> con </a:t>
                      </a:r>
                      <a:r>
                        <a:rPr lang="en-US" sz="2300" err="1">
                          <a:solidFill>
                            <a:srgbClr val="000000"/>
                          </a:solidFill>
                          <a:latin typeface="Times New Roman"/>
                          <a:ea typeface="Calibri"/>
                          <a:cs typeface="Times New Roman"/>
                        </a:rPr>
                        <a:t>người</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hiện</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lên</a:t>
                      </a:r>
                      <a:r>
                        <a:rPr lang="en-US" sz="2300">
                          <a:solidFill>
                            <a:srgbClr val="000000"/>
                          </a:solidFill>
                          <a:latin typeface="Times New Roman"/>
                          <a:ea typeface="Calibri"/>
                          <a:cs typeface="Times New Roman"/>
                        </a:rPr>
                        <a:t> qua </a:t>
                      </a:r>
                      <a:r>
                        <a:rPr lang="en-US" sz="2300" err="1">
                          <a:solidFill>
                            <a:srgbClr val="000000"/>
                          </a:solidFill>
                          <a:latin typeface="Times New Roman"/>
                          <a:ea typeface="Calibri"/>
                          <a:cs typeface="Times New Roman"/>
                        </a:rPr>
                        <a:t>các</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từ</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ngữ</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hình</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ảnh</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trong</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bài</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thơ</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ra</a:t>
                      </a:r>
                      <a:r>
                        <a:rPr lang="en-US" sz="2300">
                          <a:solidFill>
                            <a:srgbClr val="000000"/>
                          </a:solidFill>
                          <a:latin typeface="Times New Roman"/>
                          <a:ea typeface="Calibri"/>
                          <a:cs typeface="Times New Roman"/>
                        </a:rPr>
                        <a:t> </a:t>
                      </a:r>
                      <a:r>
                        <a:rPr lang="en-US" sz="2300" err="1">
                          <a:solidFill>
                            <a:srgbClr val="000000"/>
                          </a:solidFill>
                          <a:latin typeface="Times New Roman"/>
                          <a:ea typeface="Calibri"/>
                          <a:cs typeface="Times New Roman"/>
                        </a:rPr>
                        <a:t>sao</a:t>
                      </a:r>
                      <a:r>
                        <a:rPr lang="en-US" sz="23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138270">
                <a:tc>
                  <a:txBody>
                    <a:bodyPr/>
                    <a:lstStyle/>
                    <a:p>
                      <a:pPr marL="0" marR="0" algn="just">
                        <a:lnSpc>
                          <a:spcPct val="100000"/>
                        </a:lnSpc>
                        <a:spcBef>
                          <a:spcPts val="600"/>
                        </a:spcBef>
                        <a:spcAft>
                          <a:spcPts val="600"/>
                        </a:spcAft>
                      </a:pPr>
                      <a:r>
                        <a:rPr lang="en-US" sz="2400" b="1" err="1">
                          <a:solidFill>
                            <a:srgbClr val="000000"/>
                          </a:solidFill>
                          <a:latin typeface="Times New Roman"/>
                          <a:ea typeface="Calibri"/>
                          <a:cs typeface="Times New Roman"/>
                        </a:rPr>
                        <a:t>Hình</a:t>
                      </a:r>
                      <a:r>
                        <a:rPr lang="en-US" sz="2400" b="1">
                          <a:solidFill>
                            <a:srgbClr val="000000"/>
                          </a:solidFill>
                          <a:latin typeface="Times New Roman"/>
                          <a:ea typeface="Calibri"/>
                          <a:cs typeface="Times New Roman"/>
                        </a:rPr>
                        <a:t> dung </a:t>
                      </a:r>
                      <a:r>
                        <a:rPr lang="en-US" sz="2400" b="1" err="1">
                          <a:solidFill>
                            <a:srgbClr val="000000"/>
                          </a:solidFill>
                          <a:latin typeface="Times New Roman"/>
                          <a:ea typeface="Calibri"/>
                          <a:cs typeface="Times New Roman"/>
                        </a:rPr>
                        <a:t>và</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miêu</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tả</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bức</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tranh</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thiên</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nhiên</a:t>
                      </a:r>
                      <a:r>
                        <a:rPr lang="en-US" sz="2400" b="1">
                          <a:solidFill>
                            <a:srgbClr val="000000"/>
                          </a:solidFill>
                          <a:latin typeface="Times New Roman"/>
                          <a:ea typeface="Calibri"/>
                          <a:cs typeface="Times New Roman"/>
                        </a:rPr>
                        <a:t>, con </a:t>
                      </a:r>
                      <a:r>
                        <a:rPr lang="en-US" sz="2400" b="1" err="1">
                          <a:solidFill>
                            <a:srgbClr val="000000"/>
                          </a:solidFill>
                          <a:latin typeface="Times New Roman"/>
                          <a:ea typeface="Calibri"/>
                          <a:cs typeface="Times New Roman"/>
                        </a:rPr>
                        <a:t>người</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xứ</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Huế</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vào</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buổi</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sáng</a:t>
                      </a:r>
                      <a:r>
                        <a:rPr lang="en-US" sz="2400" b="1">
                          <a:solidFill>
                            <a:srgbClr val="000000"/>
                          </a:solidFill>
                          <a:latin typeface="Times New Roman"/>
                          <a:ea typeface="Calibri"/>
                          <a:cs typeface="Times New Roman"/>
                        </a:rPr>
                        <a:t> ban </a:t>
                      </a:r>
                      <a:r>
                        <a:rPr lang="en-US" sz="2400" b="1" err="1" smtClean="0">
                          <a:solidFill>
                            <a:srgbClr val="000000"/>
                          </a:solidFill>
                          <a:latin typeface="Times New Roman"/>
                          <a:ea typeface="Calibri"/>
                          <a:cs typeface="Times New Roman"/>
                        </a:rPr>
                        <a:t>mai</a:t>
                      </a:r>
                      <a:r>
                        <a:rPr lang="en-US" sz="2400" b="1" smtClean="0">
                          <a:solidFill>
                            <a:srgbClr val="000000"/>
                          </a:solidFill>
                          <a:latin typeface="Times New Roman"/>
                          <a:ea typeface="Calibri"/>
                          <a:cs typeface="Times New Roman"/>
                        </a:rPr>
                        <a:t>?</a:t>
                      </a:r>
                      <a:endParaRPr lang="en-US" sz="2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lnSpc>
                          <a:spcPts val="1800"/>
                        </a:lnSpc>
                        <a:spcBef>
                          <a:spcPts val="0"/>
                        </a:spcBef>
                        <a:spcAft>
                          <a:spcPts val="0"/>
                        </a:spcAft>
                      </a:pPr>
                      <a:r>
                        <a:rPr lang="en-US" sz="1400" smtClean="0">
                          <a:solidFill>
                            <a:srgbClr val="000000"/>
                          </a:solidFill>
                          <a:latin typeface="Times New Roman"/>
                          <a:ea typeface="Calibri"/>
                          <a:cs typeface="Times New Roman"/>
                        </a:rPr>
                        <a:t>……………………………………………………………………………………………………………………………………………………………………………………………………………………………………………………………………………………………………………………………………………………………………………………………………………………………………………………</a:t>
                      </a:r>
                      <a:endParaRPr lang="en-US" sz="1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0002"/>
                  </a:ext>
                </a:extLst>
              </a:tr>
            </a:tbl>
          </a:graphicData>
        </a:graphic>
      </p:graphicFrame>
      <p:sp>
        <p:nvSpPr>
          <p:cNvPr id="5" name="TextBox 4"/>
          <p:cNvSpPr txBox="1"/>
          <p:nvPr/>
        </p:nvSpPr>
        <p:spPr>
          <a:xfrm>
            <a:off x="945931" y="94590"/>
            <a:ext cx="9616965" cy="584775"/>
          </a:xfrm>
          <a:prstGeom prst="rect">
            <a:avLst/>
          </a:prstGeom>
          <a:solidFill>
            <a:schemeClr val="accent5">
              <a:lumMod val="20000"/>
              <a:lumOff val="80000"/>
            </a:schemeClr>
          </a:solidFill>
        </p:spPr>
        <p:txBody>
          <a:bodyPr wrap="square" rtlCol="0">
            <a:spAutoFit/>
          </a:bodyPr>
          <a:lstStyle/>
          <a:p>
            <a:pPr algn="ctr"/>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5186034"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3" name="Rectangle 3"/>
          <p:cNvSpPr txBox="1">
            <a:spLocks noChangeArrowheads="1"/>
          </p:cNvSpPr>
          <p:nvPr/>
        </p:nvSpPr>
        <p:spPr bwMode="auto">
          <a:xfrm>
            <a:off x="886287" y="1116724"/>
            <a:ext cx="568960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5" name="Rectangle 2"/>
          <p:cNvSpPr>
            <a:spLocks noGrp="1" noChangeArrowheads="1"/>
          </p:cNvSpPr>
          <p:nvPr>
            <p:ph type="title"/>
          </p:nvPr>
        </p:nvSpPr>
        <p:spPr>
          <a:xfrm>
            <a:off x="1003751" y="1817077"/>
            <a:ext cx="10027663" cy="1019465"/>
          </a:xfrm>
        </p:spPr>
        <p:txBody>
          <a:bodyPr/>
          <a:lstStyle/>
          <a:p>
            <a:pPr algn="l" eaLnBrk="1" hangingPunct="1">
              <a:buFontTx/>
              <a:buChar char="-"/>
            </a:pPr>
            <a:r>
              <a:rPr lang="en-US" sz="4000">
                <a:latin typeface="Times New Roman" pitchFamily="18" charset="0"/>
                <a:cs typeface="Times New Roman" pitchFamily="18" charset="0"/>
              </a:rPr>
              <a:t> </a:t>
            </a:r>
            <a:r>
              <a:rPr lang="en-US" sz="3200" err="1">
                <a:latin typeface="Times New Roman" pitchFamily="18" charset="0"/>
                <a:cs typeface="Times New Roman" pitchFamily="18" charset="0"/>
              </a:rPr>
              <a:t>Câu</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thơ</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mở</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đầu</a:t>
            </a:r>
            <a:r>
              <a:rPr lang="en-US" sz="3200">
                <a:latin typeface="Times New Roman" pitchFamily="18" charset="0"/>
                <a:cs typeface="Times New Roman" pitchFamily="18" charset="0"/>
              </a:rPr>
              <a:t>:</a:t>
            </a:r>
            <a:r>
              <a:rPr lang="en-US" sz="3200" b="1">
                <a:latin typeface="Times New Roman" pitchFamily="18" charset="0"/>
                <a:cs typeface="Times New Roman" pitchFamily="18" charset="0"/>
              </a:rPr>
              <a:t/>
            </a:r>
            <a:br>
              <a:rPr lang="en-US" sz="3200" b="1">
                <a:latin typeface="Times New Roman" pitchFamily="18" charset="0"/>
                <a:cs typeface="Times New Roman" pitchFamily="18" charset="0"/>
              </a:rPr>
            </a:br>
            <a:r>
              <a:rPr lang="en-US" sz="4000" b="1">
                <a:solidFill>
                  <a:schemeClr val="accent1">
                    <a:lumMod val="50000"/>
                  </a:schemeClr>
                </a:solidFill>
                <a:latin typeface="Times New Roman" pitchFamily="18" charset="0"/>
                <a:cs typeface="Times New Roman" pitchFamily="18" charset="0"/>
              </a:rPr>
              <a:t>                  “Sao </a:t>
            </a:r>
            <a:r>
              <a:rPr lang="en-US" sz="4000" b="1" err="1">
                <a:solidFill>
                  <a:schemeClr val="accent1">
                    <a:lumMod val="50000"/>
                  </a:schemeClr>
                </a:solidFill>
                <a:latin typeface="Times New Roman" pitchFamily="18" charset="0"/>
                <a:cs typeface="Times New Roman" pitchFamily="18" charset="0"/>
              </a:rPr>
              <a:t>anh</a:t>
            </a:r>
            <a:r>
              <a:rPr lang="en-US" sz="4000" b="1">
                <a:solidFill>
                  <a:schemeClr val="accent1">
                    <a:lumMod val="50000"/>
                  </a:schemeClr>
                </a:solidFill>
                <a:latin typeface="Times New Roman" pitchFamily="18" charset="0"/>
                <a:cs typeface="Times New Roman" pitchFamily="18" charset="0"/>
              </a:rPr>
              <a:t> </a:t>
            </a:r>
            <a:r>
              <a:rPr lang="en-US" sz="4000" b="1" err="1">
                <a:solidFill>
                  <a:schemeClr val="accent1">
                    <a:lumMod val="50000"/>
                  </a:schemeClr>
                </a:solidFill>
                <a:latin typeface="Times New Roman" pitchFamily="18" charset="0"/>
                <a:cs typeface="Times New Roman" pitchFamily="18" charset="0"/>
              </a:rPr>
              <a:t>không</a:t>
            </a:r>
            <a:r>
              <a:rPr lang="en-US" sz="4000" b="1">
                <a:solidFill>
                  <a:schemeClr val="accent1">
                    <a:lumMod val="50000"/>
                  </a:schemeClr>
                </a:solidFill>
                <a:latin typeface="Times New Roman" pitchFamily="18" charset="0"/>
                <a:cs typeface="Times New Roman" pitchFamily="18" charset="0"/>
              </a:rPr>
              <a:t> </a:t>
            </a:r>
            <a:r>
              <a:rPr lang="en-US" sz="4000" b="1" err="1">
                <a:solidFill>
                  <a:schemeClr val="accent1">
                    <a:lumMod val="50000"/>
                  </a:schemeClr>
                </a:solidFill>
                <a:latin typeface="Times New Roman" pitchFamily="18" charset="0"/>
                <a:cs typeface="Times New Roman" pitchFamily="18" charset="0"/>
              </a:rPr>
              <a:t>về</a:t>
            </a:r>
            <a:r>
              <a:rPr lang="en-US" sz="4000" b="1">
                <a:solidFill>
                  <a:schemeClr val="accent1">
                    <a:lumMod val="50000"/>
                  </a:schemeClr>
                </a:solidFill>
                <a:latin typeface="Times New Roman" pitchFamily="18" charset="0"/>
                <a:cs typeface="Times New Roman" pitchFamily="18" charset="0"/>
              </a:rPr>
              <a:t> </a:t>
            </a:r>
            <a:r>
              <a:rPr lang="en-US" sz="4000" b="1" err="1">
                <a:solidFill>
                  <a:schemeClr val="accent1">
                    <a:lumMod val="50000"/>
                  </a:schemeClr>
                </a:solidFill>
                <a:latin typeface="Times New Roman" pitchFamily="18" charset="0"/>
                <a:cs typeface="Times New Roman" pitchFamily="18" charset="0"/>
              </a:rPr>
              <a:t>chơi</a:t>
            </a:r>
            <a:r>
              <a:rPr lang="en-US" sz="4000" b="1">
                <a:solidFill>
                  <a:schemeClr val="accent1">
                    <a:lumMod val="50000"/>
                  </a:schemeClr>
                </a:solidFill>
                <a:latin typeface="Times New Roman" pitchFamily="18" charset="0"/>
                <a:cs typeface="Times New Roman" pitchFamily="18" charset="0"/>
              </a:rPr>
              <a:t> </a:t>
            </a:r>
            <a:r>
              <a:rPr lang="en-US" sz="4000" b="1" err="1">
                <a:solidFill>
                  <a:schemeClr val="accent1">
                    <a:lumMod val="50000"/>
                  </a:schemeClr>
                </a:solidFill>
                <a:latin typeface="Times New Roman" pitchFamily="18" charset="0"/>
                <a:cs typeface="Times New Roman" pitchFamily="18" charset="0"/>
              </a:rPr>
              <a:t>thôn</a:t>
            </a:r>
            <a:r>
              <a:rPr lang="en-US" sz="4000" b="1">
                <a:solidFill>
                  <a:schemeClr val="accent1">
                    <a:lumMod val="50000"/>
                  </a:schemeClr>
                </a:solidFill>
                <a:latin typeface="Times New Roman" pitchFamily="18" charset="0"/>
                <a:cs typeface="Times New Roman" pitchFamily="18" charset="0"/>
              </a:rPr>
              <a:t> </a:t>
            </a:r>
            <a:r>
              <a:rPr lang="en-US" sz="4000" b="1" err="1">
                <a:solidFill>
                  <a:schemeClr val="accent1">
                    <a:lumMod val="50000"/>
                  </a:schemeClr>
                </a:solidFill>
                <a:latin typeface="Times New Roman" pitchFamily="18" charset="0"/>
                <a:cs typeface="Times New Roman" pitchFamily="18" charset="0"/>
              </a:rPr>
              <a:t>Vĩ</a:t>
            </a:r>
            <a:r>
              <a:rPr lang="en-US" sz="4000" b="1">
                <a:solidFill>
                  <a:schemeClr val="accent1">
                    <a:lumMod val="50000"/>
                  </a:schemeClr>
                </a:solidFill>
                <a:latin typeface="Times New Roman" pitchFamily="18" charset="0"/>
                <a:cs typeface="Times New Roman" pitchFamily="18" charset="0"/>
              </a:rPr>
              <a:t>?”</a:t>
            </a:r>
            <a:endParaRPr lang="en-US" sz="3200" b="1">
              <a:solidFill>
                <a:schemeClr val="accent1">
                  <a:lumMod val="50000"/>
                </a:schemeClr>
              </a:solidFill>
              <a:latin typeface="Times New Roman" pitchFamily="18" charset="0"/>
              <a:cs typeface="Times New Roman" pitchFamily="18" charset="0"/>
            </a:endParaRPr>
          </a:p>
        </p:txBody>
      </p:sp>
      <p:sp>
        <p:nvSpPr>
          <p:cNvPr id="6" name="Rectangle 3"/>
          <p:cNvSpPr txBox="1">
            <a:spLocks noChangeArrowheads="1"/>
          </p:cNvSpPr>
          <p:nvPr/>
        </p:nvSpPr>
        <p:spPr bwMode="auto">
          <a:xfrm>
            <a:off x="491229" y="3665537"/>
            <a:ext cx="679245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buFontTx/>
              <a:buNone/>
            </a:pPr>
            <a:r>
              <a:rPr lang="en-US" sz="2800" b="1" i="1">
                <a:solidFill>
                  <a:schemeClr val="accent1">
                    <a:lumMod val="25000"/>
                  </a:schemeClr>
                </a:solidFill>
                <a:latin typeface="Times New Roman" pitchFamily="18" charset="0"/>
                <a:cs typeface="Times New Roman" pitchFamily="18" charset="0"/>
              </a:rPr>
              <a:t>+ </a:t>
            </a:r>
            <a:r>
              <a:rPr lang="en-US" sz="2800" b="1" i="1" smtClean="0">
                <a:solidFill>
                  <a:schemeClr val="accent1">
                    <a:lumMod val="25000"/>
                  </a:schemeClr>
                </a:solidFill>
                <a:latin typeface="Times New Roman" pitchFamily="18" charset="0"/>
                <a:cs typeface="Times New Roman" pitchFamily="18" charset="0"/>
              </a:rPr>
              <a:t>  </a:t>
            </a:r>
            <a:r>
              <a:rPr lang="en-US" sz="2800" b="1" i="1" err="1" smtClean="0">
                <a:solidFill>
                  <a:schemeClr val="accent1">
                    <a:lumMod val="25000"/>
                  </a:schemeClr>
                </a:solidFill>
                <a:latin typeface="Times New Roman" pitchFamily="18" charset="0"/>
                <a:cs typeface="Times New Roman" pitchFamily="18" charset="0"/>
              </a:rPr>
              <a:t>Là</a:t>
            </a:r>
            <a:r>
              <a:rPr lang="en-US" sz="2800" b="1" i="1" smtClean="0">
                <a:solidFill>
                  <a:schemeClr val="accent1">
                    <a:lumMod val="25000"/>
                  </a:schemeClr>
                </a:solidFill>
                <a:latin typeface="Times New Roman" pitchFamily="18" charset="0"/>
                <a:cs typeface="Times New Roman" pitchFamily="18" charset="0"/>
              </a:rPr>
              <a:t> </a:t>
            </a:r>
            <a:r>
              <a:rPr lang="en-US" sz="2800" b="1" i="1" err="1">
                <a:solidFill>
                  <a:schemeClr val="accent1">
                    <a:lumMod val="25000"/>
                  </a:schemeClr>
                </a:solidFill>
                <a:latin typeface="Times New Roman" pitchFamily="18" charset="0"/>
                <a:cs typeface="Times New Roman" pitchFamily="18" charset="0"/>
              </a:rPr>
              <a:t>câu</a:t>
            </a:r>
            <a:r>
              <a:rPr lang="en-US" sz="2800" b="1" i="1">
                <a:solidFill>
                  <a:schemeClr val="accent1">
                    <a:lumMod val="25000"/>
                  </a:schemeClr>
                </a:solidFill>
                <a:latin typeface="Times New Roman" pitchFamily="18" charset="0"/>
                <a:cs typeface="Times New Roman" pitchFamily="18" charset="0"/>
              </a:rPr>
              <a:t> </a:t>
            </a:r>
            <a:r>
              <a:rPr lang="en-US" sz="2800" b="1" i="1" err="1">
                <a:solidFill>
                  <a:schemeClr val="accent1">
                    <a:lumMod val="25000"/>
                  </a:schemeClr>
                </a:solidFill>
                <a:latin typeface="Times New Roman" pitchFamily="18" charset="0"/>
                <a:cs typeface="Times New Roman" pitchFamily="18" charset="0"/>
              </a:rPr>
              <a:t>hỏi</a:t>
            </a:r>
            <a:r>
              <a:rPr lang="en-US" sz="2800" b="1" i="1">
                <a:solidFill>
                  <a:schemeClr val="accent1">
                    <a:lumMod val="25000"/>
                  </a:schemeClr>
                </a:solidFill>
                <a:latin typeface="Times New Roman" pitchFamily="18" charset="0"/>
                <a:cs typeface="Times New Roman" pitchFamily="18" charset="0"/>
              </a:rPr>
              <a:t> </a:t>
            </a:r>
            <a:r>
              <a:rPr lang="en-US" sz="2800" b="1" i="1" err="1">
                <a:solidFill>
                  <a:schemeClr val="accent1">
                    <a:lumMod val="25000"/>
                  </a:schemeClr>
                </a:solidFill>
                <a:latin typeface="Times New Roman" pitchFamily="18" charset="0"/>
                <a:cs typeface="Times New Roman" pitchFamily="18" charset="0"/>
              </a:rPr>
              <a:t>tu</a:t>
            </a:r>
            <a:r>
              <a:rPr lang="en-US" sz="2800" b="1" i="1">
                <a:solidFill>
                  <a:schemeClr val="accent1">
                    <a:lumMod val="25000"/>
                  </a:schemeClr>
                </a:solidFill>
                <a:latin typeface="Times New Roman" pitchFamily="18" charset="0"/>
                <a:cs typeface="Times New Roman" pitchFamily="18" charset="0"/>
              </a:rPr>
              <a:t> </a:t>
            </a:r>
            <a:r>
              <a:rPr lang="en-US" sz="2800" b="1" i="1" err="1">
                <a:solidFill>
                  <a:schemeClr val="accent1">
                    <a:lumMod val="25000"/>
                  </a:schemeClr>
                </a:solidFill>
                <a:latin typeface="Times New Roman" pitchFamily="18" charset="0"/>
                <a:cs typeface="Times New Roman" pitchFamily="18" charset="0"/>
              </a:rPr>
              <a:t>từ</a:t>
            </a:r>
            <a:endParaRPr lang="en-US" sz="2800" b="1" i="1">
              <a:solidFill>
                <a:schemeClr val="accent1">
                  <a:lumMod val="25000"/>
                </a:schemeClr>
              </a:solidFill>
              <a:latin typeface="Times New Roman" pitchFamily="18" charset="0"/>
              <a:cs typeface="Times New Roman" pitchFamily="18" charset="0"/>
            </a:endParaRPr>
          </a:p>
          <a:p>
            <a:pPr algn="just" eaLnBrk="1" hangingPunct="1">
              <a:buFontTx/>
              <a:buNone/>
            </a:pPr>
            <a:endParaRPr lang="en-US" sz="1400">
              <a:latin typeface="Times New Roman" pitchFamily="18" charset="0"/>
              <a:cs typeface="Times New Roman" pitchFamily="18" charset="0"/>
            </a:endParaRPr>
          </a:p>
          <a:p>
            <a:pPr algn="just" eaLnBrk="1" hangingPunct="1">
              <a:buFontTx/>
              <a:buNone/>
            </a:pP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Mượn</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lời</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người</a:t>
            </a:r>
            <a:r>
              <a:rPr lang="en-US" sz="2800" b="1" i="1">
                <a:solidFill>
                  <a:srgbClr val="00B050"/>
                </a:solidFill>
                <a:latin typeface="Times New Roman" pitchFamily="18" charset="0"/>
                <a:cs typeface="Times New Roman" pitchFamily="18" charset="0"/>
              </a:rPr>
              <a:t> con </a:t>
            </a:r>
            <a:r>
              <a:rPr lang="en-US" sz="2800" b="1" i="1" err="1">
                <a:solidFill>
                  <a:srgbClr val="00B050"/>
                </a:solidFill>
                <a:latin typeface="Times New Roman" pitchFamily="18" charset="0"/>
                <a:cs typeface="Times New Roman" pitchFamily="18" charset="0"/>
              </a:rPr>
              <a:t>gái</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hỏi</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han,hờn</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trách</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nhắc</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nhở</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mời</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mọc</a:t>
            </a:r>
            <a:endParaRPr lang="en-US" sz="2800" b="1" i="1">
              <a:solidFill>
                <a:srgbClr val="00B050"/>
              </a:solidFill>
              <a:latin typeface="Times New Roman" pitchFamily="18" charset="0"/>
              <a:cs typeface="Times New Roman" pitchFamily="18" charset="0"/>
            </a:endParaRPr>
          </a:p>
          <a:p>
            <a:pPr algn="just" eaLnBrk="1" hangingPunct="1">
              <a:buFontTx/>
              <a:buNone/>
            </a:pPr>
            <a:endParaRPr lang="en-US" sz="1400">
              <a:latin typeface="Times New Roman" pitchFamily="18" charset="0"/>
              <a:cs typeface="Times New Roman" pitchFamily="18" charset="0"/>
            </a:endParaRPr>
          </a:p>
          <a:p>
            <a:pPr algn="just" eaLnBrk="1" hangingPunct="1">
              <a:buFontTx/>
              <a:buNone/>
            </a:pPr>
            <a:r>
              <a:rPr lang="en-US" sz="2800" b="1" i="1">
                <a:solidFill>
                  <a:schemeClr val="accent2">
                    <a:lumMod val="75000"/>
                  </a:schemeClr>
                </a:solidFill>
                <a:latin typeface="Times New Roman" pitchFamily="18" charset="0"/>
                <a:cs typeface="Times New Roman" pitchFamily="18" charset="0"/>
              </a:rPr>
              <a:t>+ </a:t>
            </a:r>
            <a:r>
              <a:rPr lang="en-US" sz="2800" b="1" i="1" smtClean="0">
                <a:solidFill>
                  <a:schemeClr val="accent2">
                    <a:lumMod val="75000"/>
                  </a:schemeClr>
                </a:solidFill>
                <a:latin typeface="Times New Roman" pitchFamily="18" charset="0"/>
                <a:cs typeface="Times New Roman" pitchFamily="18" charset="0"/>
              </a:rPr>
              <a:t> </a:t>
            </a:r>
            <a:r>
              <a:rPr lang="en-US" sz="2800" b="1" i="1" err="1" smtClean="0">
                <a:solidFill>
                  <a:schemeClr val="accent2">
                    <a:lumMod val="75000"/>
                  </a:schemeClr>
                </a:solidFill>
                <a:latin typeface="Times New Roman" pitchFamily="18" charset="0"/>
                <a:cs typeface="Times New Roman" pitchFamily="18" charset="0"/>
              </a:rPr>
              <a:t>Tự</a:t>
            </a:r>
            <a:r>
              <a:rPr lang="en-US" sz="2800" b="1" i="1" smtClean="0">
                <a:solidFill>
                  <a:schemeClr val="accent2">
                    <a:lumMod val="75000"/>
                  </a:schemeClr>
                </a:solidFill>
                <a:latin typeface="Times New Roman" pitchFamily="18" charset="0"/>
                <a:cs typeface="Times New Roman" pitchFamily="18" charset="0"/>
              </a:rPr>
              <a:t> </a:t>
            </a:r>
            <a:r>
              <a:rPr lang="en-US" sz="2800" b="1" i="1" err="1">
                <a:solidFill>
                  <a:schemeClr val="accent2">
                    <a:lumMod val="75000"/>
                  </a:schemeClr>
                </a:solidFill>
                <a:latin typeface="Times New Roman" pitchFamily="18" charset="0"/>
                <a:cs typeface="Times New Roman" pitchFamily="18" charset="0"/>
              </a:rPr>
              <a:t>hỏi</a:t>
            </a:r>
            <a:r>
              <a:rPr lang="en-US" sz="2800" b="1" i="1">
                <a:solidFill>
                  <a:schemeClr val="accent2">
                    <a:lumMod val="75000"/>
                  </a:schemeClr>
                </a:solidFill>
                <a:latin typeface="Times New Roman" pitchFamily="18" charset="0"/>
                <a:cs typeface="Times New Roman" pitchFamily="18" charset="0"/>
              </a:rPr>
              <a:t>, </a:t>
            </a:r>
            <a:r>
              <a:rPr lang="en-US" sz="2800" b="1" i="1" err="1">
                <a:solidFill>
                  <a:schemeClr val="accent2">
                    <a:lumMod val="75000"/>
                  </a:schemeClr>
                </a:solidFill>
                <a:latin typeface="Times New Roman" pitchFamily="18" charset="0"/>
                <a:cs typeface="Times New Roman" pitchFamily="18" charset="0"/>
              </a:rPr>
              <a:t>tự</a:t>
            </a:r>
            <a:r>
              <a:rPr lang="en-US" sz="2800" b="1" i="1">
                <a:solidFill>
                  <a:schemeClr val="accent2">
                    <a:lumMod val="75000"/>
                  </a:schemeClr>
                </a:solidFill>
                <a:latin typeface="Times New Roman" pitchFamily="18" charset="0"/>
                <a:cs typeface="Times New Roman" pitchFamily="18" charset="0"/>
              </a:rPr>
              <a:t> </a:t>
            </a:r>
            <a:r>
              <a:rPr lang="en-US" sz="2800" b="1" i="1" err="1">
                <a:solidFill>
                  <a:schemeClr val="accent2">
                    <a:lumMod val="75000"/>
                  </a:schemeClr>
                </a:solidFill>
                <a:latin typeface="Times New Roman" pitchFamily="18" charset="0"/>
                <a:cs typeface="Times New Roman" pitchFamily="18" charset="0"/>
              </a:rPr>
              <a:t>trách</a:t>
            </a:r>
            <a:r>
              <a:rPr lang="en-US" sz="2800" b="1" i="1">
                <a:solidFill>
                  <a:schemeClr val="accent2">
                    <a:lumMod val="75000"/>
                  </a:schemeClr>
                </a:solidFill>
                <a:latin typeface="Times New Roman" pitchFamily="18" charset="0"/>
                <a:cs typeface="Times New Roman" pitchFamily="18" charset="0"/>
              </a:rPr>
              <a:t> </a:t>
            </a:r>
            <a:r>
              <a:rPr lang="en-US" sz="2800" b="1" i="1" err="1">
                <a:solidFill>
                  <a:schemeClr val="accent2">
                    <a:lumMod val="75000"/>
                  </a:schemeClr>
                </a:solidFill>
                <a:latin typeface="Times New Roman" pitchFamily="18" charset="0"/>
                <a:cs typeface="Times New Roman" pitchFamily="18" charset="0"/>
              </a:rPr>
              <a:t>mình</a:t>
            </a:r>
            <a:r>
              <a:rPr lang="en-US" sz="2800" b="1" i="1">
                <a:solidFill>
                  <a:schemeClr val="accent2">
                    <a:lumMod val="75000"/>
                  </a:schemeClr>
                </a:solidFill>
                <a:latin typeface="Times New Roman" pitchFamily="18" charset="0"/>
                <a:cs typeface="Times New Roman" pitchFamily="18" charset="0"/>
              </a:rPr>
              <a:t>.</a:t>
            </a:r>
          </a:p>
          <a:p>
            <a:pPr algn="just" eaLnBrk="1" hangingPunct="1">
              <a:buFontTx/>
              <a:buNone/>
            </a:pPr>
            <a:endParaRPr lang="en-US" sz="2800">
              <a:latin typeface="Times New Roman" pitchFamily="18" charset="0"/>
              <a:cs typeface="Times New Roman" pitchFamily="18" charset="0"/>
            </a:endParaRPr>
          </a:p>
          <a:p>
            <a:pPr algn="just" eaLnBrk="1" hangingPunct="1">
              <a:buFontTx/>
              <a:buNone/>
            </a:pPr>
            <a:endParaRPr lang="en-US" sz="2800">
              <a:latin typeface="Times New Roman" pitchFamily="18" charset="0"/>
              <a:cs typeface="Times New Roman" pitchFamily="18" charset="0"/>
            </a:endParaRPr>
          </a:p>
        </p:txBody>
      </p:sp>
      <p:pic>
        <p:nvPicPr>
          <p:cNvPr id="7" name="Picture 2" descr="Đây Thôn Vỹ Dạ - Hàn Mặc Tử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5011" y="3270092"/>
            <a:ext cx="4572000" cy="3429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45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linds(horizont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linds(horizontal)">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blinds(horizontal)">
                                      <p:cBhvr>
                                        <p:cTn id="3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5432218"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3" name="Rectangle 3"/>
          <p:cNvSpPr txBox="1">
            <a:spLocks noChangeArrowheads="1"/>
          </p:cNvSpPr>
          <p:nvPr/>
        </p:nvSpPr>
        <p:spPr bwMode="auto">
          <a:xfrm>
            <a:off x="886287" y="1116724"/>
            <a:ext cx="2032759"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6" name="Rectangle 7"/>
          <p:cNvSpPr>
            <a:spLocks noChangeArrowheads="1"/>
          </p:cNvSpPr>
          <p:nvPr/>
        </p:nvSpPr>
        <p:spPr bwMode="auto">
          <a:xfrm>
            <a:off x="302039" y="1983863"/>
            <a:ext cx="573615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p>
            <a:pPr marL="457189" indent="-457189" algn="just" fontAlgn="base">
              <a:lnSpc>
                <a:spcPct val="150000"/>
              </a:lnSpc>
              <a:spcBef>
                <a:spcPct val="20000"/>
              </a:spcBef>
              <a:spcAft>
                <a:spcPct val="0"/>
              </a:spcAft>
              <a:buFont typeface="Wingdings" pitchFamily="2" charset="2"/>
              <a:buChar char="Ø"/>
            </a:pPr>
            <a:r>
              <a:rPr lang="en-US" sz="3200" b="1" i="1" err="1">
                <a:solidFill>
                  <a:schemeClr val="accent2">
                    <a:lumMod val="75000"/>
                  </a:schemeClr>
                </a:solidFill>
                <a:latin typeface="Times New Roman" pitchFamily="18" charset="0"/>
                <a:cs typeface="Times New Roman" pitchFamily="18" charset="0"/>
              </a:rPr>
              <a:t>Ước</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ao</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được</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trở</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về</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thôn</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Vĩ</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Nơi</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ngập</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tràn</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kỉ</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niệm</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tuổi</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thanh</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xuân</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và</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mối</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tình</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đầu</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tiên</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chưa</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kịp</a:t>
            </a:r>
            <a:r>
              <a:rPr lang="en-US" sz="3200" b="1" i="1">
                <a:solidFill>
                  <a:schemeClr val="accent2">
                    <a:lumMod val="75000"/>
                  </a:schemeClr>
                </a:solidFill>
                <a:latin typeface="Times New Roman" pitchFamily="18" charset="0"/>
                <a:cs typeface="Times New Roman" pitchFamily="18" charset="0"/>
              </a:rPr>
              <a:t> </a:t>
            </a:r>
            <a:r>
              <a:rPr lang="en-US" sz="3200" b="1" i="1" err="1">
                <a:solidFill>
                  <a:schemeClr val="accent2">
                    <a:lumMod val="75000"/>
                  </a:schemeClr>
                </a:solidFill>
                <a:latin typeface="Times New Roman" pitchFamily="18" charset="0"/>
                <a:cs typeface="Times New Roman" pitchFamily="18" charset="0"/>
              </a:rPr>
              <a:t>ngỏ</a:t>
            </a:r>
            <a:r>
              <a:rPr lang="en-US" sz="3200" b="1" i="1">
                <a:solidFill>
                  <a:schemeClr val="accent2">
                    <a:lumMod val="75000"/>
                  </a:schemeClr>
                </a:solidFill>
                <a:latin typeface="Times New Roman" pitchFamily="18" charset="0"/>
                <a:cs typeface="Times New Roman" pitchFamily="18" charset="0"/>
              </a:rPr>
              <a:t>.</a:t>
            </a:r>
          </a:p>
        </p:txBody>
      </p:sp>
      <p:pic>
        <p:nvPicPr>
          <p:cNvPr id="8" name="Content Placeholder 8" descr="4"/>
          <p:cNvPicPr>
            <a:picLocks noGrp="1" noChangeAspect="1"/>
          </p:cNvPicPr>
          <p:nvPr>
            <p:ph idx="1"/>
          </p:nvPr>
        </p:nvPicPr>
        <p:blipFill>
          <a:blip r:embed="rId2"/>
          <a:stretch>
            <a:fillRect/>
          </a:stretch>
        </p:blipFill>
        <p:spPr>
          <a:xfrm>
            <a:off x="6274677" y="1221811"/>
            <a:ext cx="5913347" cy="51241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231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5432218"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3" name="Rectangle 3"/>
          <p:cNvSpPr txBox="1">
            <a:spLocks noChangeArrowheads="1"/>
          </p:cNvSpPr>
          <p:nvPr/>
        </p:nvSpPr>
        <p:spPr bwMode="auto">
          <a:xfrm>
            <a:off x="886287" y="1116724"/>
            <a:ext cx="1927251"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7" name="Rectangle 2"/>
          <p:cNvSpPr>
            <a:spLocks noGrp="1" noChangeArrowheads="1"/>
          </p:cNvSpPr>
          <p:nvPr>
            <p:ph type="title"/>
          </p:nvPr>
        </p:nvSpPr>
        <p:spPr>
          <a:xfrm>
            <a:off x="688427" y="1836698"/>
            <a:ext cx="7857696" cy="1567411"/>
          </a:xfrm>
        </p:spPr>
        <p:txBody>
          <a:bodyPr/>
          <a:lstStyle/>
          <a:p>
            <a:pPr algn="l" eaLnBrk="1" hangingPunct="1">
              <a:buFontTx/>
              <a:buChar char="-"/>
            </a:pP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Hai</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câu</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thơ</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tiếp</a:t>
            </a:r>
            <a:r>
              <a:rPr lang="en-US" sz="3200">
                <a:latin typeface="Times New Roman" pitchFamily="18" charset="0"/>
                <a:cs typeface="Times New Roman" pitchFamily="18" charset="0"/>
              </a:rPr>
              <a:t>:</a:t>
            </a:r>
            <a:r>
              <a:rPr lang="en-US" sz="3200" b="1">
                <a:latin typeface="Times New Roman" pitchFamily="18" charset="0"/>
                <a:cs typeface="Times New Roman" pitchFamily="18" charset="0"/>
              </a:rPr>
              <a:t/>
            </a:r>
            <a:br>
              <a:rPr lang="en-US" sz="3200" b="1">
                <a:latin typeface="Times New Roman" pitchFamily="18" charset="0"/>
                <a:cs typeface="Times New Roman" pitchFamily="18" charset="0"/>
              </a:rPr>
            </a:b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Nhìn</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nắng</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hàng</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cau</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nắng</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mới</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lên</a:t>
            </a:r>
            <a:r>
              <a:rPr lang="en-US" sz="3600" b="1">
                <a:solidFill>
                  <a:schemeClr val="accent2">
                    <a:lumMod val="75000"/>
                  </a:schemeClr>
                </a:solidFill>
                <a:latin typeface="Times New Roman" pitchFamily="18" charset="0"/>
                <a:cs typeface="Times New Roman" pitchFamily="18" charset="0"/>
              </a:rPr>
              <a:t/>
            </a:r>
            <a:br>
              <a:rPr lang="en-US" sz="3600" b="1">
                <a:solidFill>
                  <a:schemeClr val="accent2">
                    <a:lumMod val="75000"/>
                  </a:schemeClr>
                </a:solidFill>
                <a:latin typeface="Times New Roman" pitchFamily="18" charset="0"/>
                <a:cs typeface="Times New Roman" pitchFamily="18" charset="0"/>
              </a:rPr>
            </a:b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Vườn</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ai</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mướt</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quá</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xanh</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như</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ngọc</a:t>
            </a:r>
            <a:r>
              <a:rPr lang="en-US" smtClean="0">
                <a:solidFill>
                  <a:schemeClr val="accent2">
                    <a:lumMod val="75000"/>
                  </a:schemeClr>
                </a:solidFill>
                <a:latin typeface="Times New Roman" pitchFamily="18" charset="0"/>
                <a:cs typeface="Times New Roman" pitchFamily="18" charset="0"/>
              </a:rPr>
              <a:t> </a:t>
            </a:r>
            <a:endParaRPr lang="en-US" sz="4000">
              <a:solidFill>
                <a:schemeClr val="accent2">
                  <a:lumMod val="75000"/>
                </a:schemeClr>
              </a:solidFill>
              <a:latin typeface="Times New Roman" pitchFamily="18" charset="0"/>
              <a:cs typeface="Times New Roman" pitchFamily="18" charset="0"/>
            </a:endParaRPr>
          </a:p>
        </p:txBody>
      </p:sp>
      <p:sp>
        <p:nvSpPr>
          <p:cNvPr id="9" name="Rectangle 3"/>
          <p:cNvSpPr txBox="1">
            <a:spLocks noChangeArrowheads="1"/>
          </p:cNvSpPr>
          <p:nvPr/>
        </p:nvSpPr>
        <p:spPr bwMode="auto">
          <a:xfrm>
            <a:off x="291571" y="3731279"/>
            <a:ext cx="7163440" cy="252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buFontTx/>
              <a:buNone/>
            </a:pPr>
            <a:r>
              <a:rPr lang="en-US" sz="2800" b="1">
                <a:latin typeface="Times New Roman" pitchFamily="18" charset="0"/>
                <a:cs typeface="Times New Roman" pitchFamily="18" charset="0"/>
              </a:rPr>
              <a:t>+ </a:t>
            </a:r>
            <a:r>
              <a:rPr lang="en-US" sz="2800" b="1" err="1">
                <a:solidFill>
                  <a:srgbClr val="7030A0"/>
                </a:solidFill>
                <a:latin typeface="Times New Roman" pitchFamily="18" charset="0"/>
                <a:cs typeface="Times New Roman" pitchFamily="18" charset="0"/>
              </a:rPr>
              <a:t>Hình</a:t>
            </a:r>
            <a:r>
              <a:rPr lang="en-US" sz="2800" b="1">
                <a:solidFill>
                  <a:srgbClr val="7030A0"/>
                </a:solidFill>
                <a:latin typeface="Times New Roman" pitchFamily="18" charset="0"/>
                <a:cs typeface="Times New Roman" pitchFamily="18" charset="0"/>
              </a:rPr>
              <a:t> </a:t>
            </a:r>
            <a:r>
              <a:rPr lang="en-US" sz="2800" b="1" err="1">
                <a:solidFill>
                  <a:srgbClr val="7030A0"/>
                </a:solidFill>
                <a:latin typeface="Times New Roman" pitchFamily="18" charset="0"/>
                <a:cs typeface="Times New Roman" pitchFamily="18" charset="0"/>
              </a:rPr>
              <a:t>ảnh</a:t>
            </a:r>
            <a:r>
              <a:rPr lang="en-US" sz="2800" b="1">
                <a:solidFill>
                  <a:srgbClr val="7030A0"/>
                </a:solidFill>
                <a:latin typeface="Times New Roman" pitchFamily="18" charset="0"/>
                <a:cs typeface="Times New Roman" pitchFamily="18" charset="0"/>
              </a:rPr>
              <a:t>: </a:t>
            </a:r>
            <a:r>
              <a:rPr lang="en-US" sz="2800" b="1" i="1" err="1">
                <a:latin typeface="Times New Roman" pitchFamily="18" charset="0"/>
                <a:cs typeface="Times New Roman" pitchFamily="18" charset="0"/>
              </a:rPr>
              <a:t>Nắng</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hàng</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cau</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nắng</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mới</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lên</a:t>
            </a:r>
            <a:r>
              <a:rPr lang="en-US" sz="2800" b="1">
                <a:latin typeface="Times New Roman" pitchFamily="18" charset="0"/>
                <a:cs typeface="Times New Roman" pitchFamily="18" charset="0"/>
              </a:rPr>
              <a:t> – </a:t>
            </a:r>
            <a:r>
              <a:rPr lang="en-US" sz="2800" b="1" err="1">
                <a:solidFill>
                  <a:schemeClr val="accent2"/>
                </a:solidFill>
                <a:latin typeface="Times New Roman" pitchFamily="18" charset="0"/>
                <a:cs typeface="Times New Roman" pitchFamily="18" charset="0"/>
              </a:rPr>
              <a:t>nắng</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bình</a:t>
            </a:r>
            <a:r>
              <a:rPr lang="en-US" sz="2800" b="1">
                <a:solidFill>
                  <a:schemeClr val="accent2"/>
                </a:solidFill>
                <a:latin typeface="Times New Roman" pitchFamily="18" charset="0"/>
                <a:cs typeface="Times New Roman" pitchFamily="18" charset="0"/>
              </a:rPr>
              <a:t> minh </a:t>
            </a:r>
            <a:r>
              <a:rPr lang="en-US" sz="2800" b="1" err="1">
                <a:solidFill>
                  <a:schemeClr val="accent2"/>
                </a:solidFill>
                <a:latin typeface="Times New Roman" pitchFamily="18" charset="0"/>
                <a:cs typeface="Times New Roman" pitchFamily="18" charset="0"/>
              </a:rPr>
              <a:t>chiếu</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trên</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tàu</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lá</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cau</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còn</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đẫm</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sương</a:t>
            </a:r>
            <a:r>
              <a:rPr lang="en-US" sz="2800" b="1">
                <a:solidFill>
                  <a:schemeClr val="accent2"/>
                </a:solidFill>
                <a:latin typeface="Times New Roman" pitchFamily="18" charset="0"/>
                <a:cs typeface="Times New Roman" pitchFamily="18" charset="0"/>
              </a:rPr>
              <a:t> </a:t>
            </a:r>
            <a:r>
              <a:rPr lang="en-US" sz="2800" b="1" err="1">
                <a:solidFill>
                  <a:schemeClr val="accent2"/>
                </a:solidFill>
                <a:latin typeface="Times New Roman" pitchFamily="18" charset="0"/>
                <a:cs typeface="Times New Roman" pitchFamily="18" charset="0"/>
              </a:rPr>
              <a:t>đêm</a:t>
            </a:r>
            <a:r>
              <a:rPr lang="en-US" sz="2800" b="1">
                <a:solidFill>
                  <a:schemeClr val="accent2"/>
                </a:solidFill>
                <a:latin typeface="Times New Roman" pitchFamily="18" charset="0"/>
                <a:cs typeface="Times New Roman" pitchFamily="18" charset="0"/>
              </a:rPr>
              <a:t>.</a:t>
            </a:r>
          </a:p>
          <a:p>
            <a:pPr algn="just" eaLnBrk="1" hangingPunct="1">
              <a:buFontTx/>
              <a:buNone/>
            </a:pPr>
            <a:r>
              <a:rPr lang="en-US" sz="2800" b="1">
                <a:solidFill>
                  <a:srgbClr val="00B050"/>
                </a:solidFill>
                <a:latin typeface="Times New Roman" pitchFamily="18" charset="0"/>
                <a:cs typeface="Times New Roman" pitchFamily="18" charset="0"/>
              </a:rPr>
              <a:t>+ </a:t>
            </a:r>
            <a:r>
              <a:rPr lang="en-US" sz="2800" b="1" err="1">
                <a:solidFill>
                  <a:srgbClr val="00B050"/>
                </a:solidFill>
                <a:latin typeface="Times New Roman" pitchFamily="18" charset="0"/>
                <a:cs typeface="Times New Roman" pitchFamily="18" charset="0"/>
              </a:rPr>
              <a:t>Hình</a:t>
            </a:r>
            <a:r>
              <a:rPr lang="en-US" sz="2800" b="1">
                <a:solidFill>
                  <a:srgbClr val="00B050"/>
                </a:solidFill>
                <a:latin typeface="Times New Roman" pitchFamily="18" charset="0"/>
                <a:cs typeface="Times New Roman" pitchFamily="18" charset="0"/>
              </a:rPr>
              <a:t> </a:t>
            </a:r>
            <a:r>
              <a:rPr lang="en-US" sz="2800" b="1" err="1">
                <a:solidFill>
                  <a:srgbClr val="00B050"/>
                </a:solidFill>
                <a:latin typeface="Times New Roman" pitchFamily="18" charset="0"/>
                <a:cs typeface="Times New Roman" pitchFamily="18" charset="0"/>
              </a:rPr>
              <a:t>ảnh</a:t>
            </a:r>
            <a:r>
              <a:rPr lang="en-US" sz="2800" b="1">
                <a:solidFill>
                  <a:srgbClr val="00B050"/>
                </a:solidFill>
                <a:latin typeface="Times New Roman" pitchFamily="18" charset="0"/>
                <a:cs typeface="Times New Roman" pitchFamily="18" charset="0"/>
              </a:rPr>
              <a:t>: </a:t>
            </a:r>
            <a:r>
              <a:rPr lang="en-US" sz="2800" b="1" i="1" err="1">
                <a:latin typeface="Times New Roman" pitchFamily="18" charset="0"/>
                <a:cs typeface="Times New Roman" pitchFamily="18" charset="0"/>
              </a:rPr>
              <a:t>Vườn</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ai</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mướt</a:t>
            </a:r>
            <a:r>
              <a:rPr lang="en-US" sz="2800" b="1" i="1">
                <a:latin typeface="Times New Roman" pitchFamily="18" charset="0"/>
                <a:cs typeface="Times New Roman" pitchFamily="18" charset="0"/>
              </a:rPr>
              <a:t> </a:t>
            </a:r>
            <a:r>
              <a:rPr lang="en-US" sz="2800" b="1" i="1" err="1">
                <a:latin typeface="Times New Roman" pitchFamily="18" charset="0"/>
                <a:cs typeface="Times New Roman" pitchFamily="18" charset="0"/>
              </a:rPr>
              <a:t>quá</a:t>
            </a:r>
            <a:r>
              <a:rPr lang="en-US" sz="2800" b="1">
                <a:latin typeface="Times New Roman" pitchFamily="18" charset="0"/>
                <a:cs typeface="Times New Roman" pitchFamily="18" charset="0"/>
              </a:rPr>
              <a:t>…</a:t>
            </a:r>
          </a:p>
          <a:p>
            <a:pPr algn="just" eaLnBrk="1" hangingPunct="1">
              <a:buFontTx/>
              <a:buNone/>
            </a:pP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Cách</a:t>
            </a:r>
            <a:r>
              <a:rPr lang="en-US" sz="2800" b="1">
                <a:latin typeface="Times New Roman" pitchFamily="18" charset="0"/>
                <a:cs typeface="Times New Roman" pitchFamily="18" charset="0"/>
              </a:rPr>
              <a:t> so </a:t>
            </a:r>
            <a:r>
              <a:rPr lang="en-US" sz="2800" b="1" err="1">
                <a:latin typeface="Times New Roman" pitchFamily="18" charset="0"/>
                <a:cs typeface="Times New Roman" pitchFamily="18" charset="0"/>
              </a:rPr>
              <a:t>sánh</a:t>
            </a:r>
            <a:r>
              <a:rPr lang="en-US" sz="2800" b="1">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Xanh</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như</a:t>
            </a:r>
            <a:r>
              <a:rPr lang="en-US" sz="2800" b="1" i="1">
                <a:solidFill>
                  <a:srgbClr val="00B050"/>
                </a:solidFill>
                <a:latin typeface="Times New Roman" pitchFamily="18" charset="0"/>
                <a:cs typeface="Times New Roman" pitchFamily="18" charset="0"/>
              </a:rPr>
              <a:t> </a:t>
            </a:r>
            <a:r>
              <a:rPr lang="en-US" sz="2800" b="1" i="1" err="1">
                <a:solidFill>
                  <a:srgbClr val="00B050"/>
                </a:solidFill>
                <a:latin typeface="Times New Roman" pitchFamily="18" charset="0"/>
                <a:cs typeface="Times New Roman" pitchFamily="18" charset="0"/>
              </a:rPr>
              <a:t>ngọc</a:t>
            </a:r>
            <a:r>
              <a:rPr lang="en-US" sz="2800" b="1">
                <a:solidFill>
                  <a:srgbClr val="00B050"/>
                </a:solidFill>
                <a:latin typeface="Times New Roman" pitchFamily="18" charset="0"/>
                <a:cs typeface="Times New Roman" pitchFamily="18" charset="0"/>
              </a:rPr>
              <a:t>…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9241" y="3276753"/>
            <a:ext cx="3971124" cy="2978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316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linds(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linds(horizontal)">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blinds(horizontal)">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5221203"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3" name="Rectangle 3"/>
          <p:cNvSpPr txBox="1">
            <a:spLocks noChangeArrowheads="1"/>
          </p:cNvSpPr>
          <p:nvPr/>
        </p:nvSpPr>
        <p:spPr bwMode="auto">
          <a:xfrm>
            <a:off x="886287" y="1116724"/>
            <a:ext cx="568960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7" name="Rectangle 2"/>
          <p:cNvSpPr>
            <a:spLocks noGrp="1" noChangeArrowheads="1"/>
          </p:cNvSpPr>
          <p:nvPr>
            <p:ph type="title"/>
          </p:nvPr>
        </p:nvSpPr>
        <p:spPr>
          <a:xfrm>
            <a:off x="688427" y="1726336"/>
            <a:ext cx="7681850" cy="1567411"/>
          </a:xfrm>
        </p:spPr>
        <p:txBody>
          <a:bodyPr/>
          <a:lstStyle/>
          <a:p>
            <a:pPr algn="l" eaLnBrk="1" hangingPunct="1">
              <a:buFontTx/>
              <a:buChar char="-"/>
            </a:pP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Hai</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câu</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thơ</a:t>
            </a:r>
            <a:r>
              <a:rPr lang="en-US" sz="3200">
                <a:latin typeface="Times New Roman" pitchFamily="18" charset="0"/>
                <a:cs typeface="Times New Roman" pitchFamily="18" charset="0"/>
              </a:rPr>
              <a:t> </a:t>
            </a:r>
            <a:r>
              <a:rPr lang="en-US" sz="3200" err="1">
                <a:latin typeface="Times New Roman" pitchFamily="18" charset="0"/>
                <a:cs typeface="Times New Roman" pitchFamily="18" charset="0"/>
              </a:rPr>
              <a:t>tiếp</a:t>
            </a:r>
            <a:r>
              <a:rPr lang="en-US" sz="3200">
                <a:latin typeface="Times New Roman" pitchFamily="18" charset="0"/>
                <a:cs typeface="Times New Roman" pitchFamily="18" charset="0"/>
              </a:rPr>
              <a:t>:</a:t>
            </a:r>
            <a:r>
              <a:rPr lang="en-US" sz="3200" b="1">
                <a:latin typeface="Times New Roman" pitchFamily="18" charset="0"/>
                <a:cs typeface="Times New Roman" pitchFamily="18" charset="0"/>
              </a:rPr>
              <a:t/>
            </a:r>
            <a:br>
              <a:rPr lang="en-US" sz="3200" b="1">
                <a:latin typeface="Times New Roman" pitchFamily="18" charset="0"/>
                <a:cs typeface="Times New Roman" pitchFamily="18" charset="0"/>
              </a:rPr>
            </a:b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Nhìn</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nắng</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hàng</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cau</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nắng</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mới</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lên</a:t>
            </a:r>
            <a:r>
              <a:rPr lang="en-US" sz="3600" b="1">
                <a:solidFill>
                  <a:schemeClr val="accent2">
                    <a:lumMod val="75000"/>
                  </a:schemeClr>
                </a:solidFill>
                <a:latin typeface="Times New Roman" pitchFamily="18" charset="0"/>
                <a:cs typeface="Times New Roman" pitchFamily="18" charset="0"/>
              </a:rPr>
              <a:t/>
            </a:r>
            <a:br>
              <a:rPr lang="en-US" sz="3600" b="1">
                <a:solidFill>
                  <a:schemeClr val="accent2">
                    <a:lumMod val="75000"/>
                  </a:schemeClr>
                </a:solidFill>
                <a:latin typeface="Times New Roman" pitchFamily="18" charset="0"/>
                <a:cs typeface="Times New Roman" pitchFamily="18" charset="0"/>
              </a:rPr>
            </a:b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Vườn</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ai</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mướt</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quá</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xanh</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như</a:t>
            </a:r>
            <a:r>
              <a:rPr lang="en-US" sz="3600" b="1">
                <a:solidFill>
                  <a:schemeClr val="accent2">
                    <a:lumMod val="75000"/>
                  </a:schemeClr>
                </a:solidFill>
                <a:latin typeface="Times New Roman" pitchFamily="18" charset="0"/>
                <a:cs typeface="Times New Roman" pitchFamily="18" charset="0"/>
              </a:rPr>
              <a:t> </a:t>
            </a:r>
            <a:r>
              <a:rPr lang="en-US" sz="3600" b="1" err="1">
                <a:solidFill>
                  <a:schemeClr val="accent2">
                    <a:lumMod val="75000"/>
                  </a:schemeClr>
                </a:solidFill>
                <a:latin typeface="Times New Roman" pitchFamily="18" charset="0"/>
                <a:cs typeface="Times New Roman" pitchFamily="18" charset="0"/>
              </a:rPr>
              <a:t>ngọc</a:t>
            </a:r>
            <a:r>
              <a:rPr lang="en-US" smtClean="0">
                <a:solidFill>
                  <a:schemeClr val="accent2">
                    <a:lumMod val="75000"/>
                  </a:schemeClr>
                </a:solidFill>
                <a:latin typeface="Times New Roman" pitchFamily="18" charset="0"/>
                <a:cs typeface="Times New Roman" pitchFamily="18" charset="0"/>
              </a:rPr>
              <a:t> </a:t>
            </a:r>
            <a:endParaRPr lang="en-US" sz="4000">
              <a:solidFill>
                <a:schemeClr val="accent2">
                  <a:lumMod val="75000"/>
                </a:schemeClr>
              </a:solidFill>
              <a:latin typeface="Times New Roman" pitchFamily="18" charset="0"/>
              <a:cs typeface="Times New Roman" pitchFamily="18" charset="0"/>
            </a:endParaRPr>
          </a:p>
        </p:txBody>
      </p:sp>
      <p:sp>
        <p:nvSpPr>
          <p:cNvPr id="10" name="Rectangle 4"/>
          <p:cNvSpPr txBox="1">
            <a:spLocks noChangeArrowheads="1"/>
          </p:cNvSpPr>
          <p:nvPr/>
        </p:nvSpPr>
        <p:spPr bwMode="auto">
          <a:xfrm>
            <a:off x="4787459" y="4078047"/>
            <a:ext cx="6831724" cy="219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buFont typeface="Wingdings" pitchFamily="2" charset="2"/>
              <a:buChar char="Ø"/>
            </a:pPr>
            <a:r>
              <a:rPr lang="en-US" b="1" i="1" err="1" smtClean="0">
                <a:latin typeface="Times New Roman" pitchFamily="18" charset="0"/>
                <a:cs typeface="Times New Roman" pitchFamily="18" charset="0"/>
              </a:rPr>
              <a:t>Là</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lời</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khen</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vẻ</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đẹp</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giàu</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sức</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sống</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của</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vườn</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cây</a:t>
            </a:r>
            <a:r>
              <a:rPr lang="en-US" b="1" i="1" smtClean="0">
                <a:latin typeface="Times New Roman" pitchFamily="18" charset="0"/>
                <a:cs typeface="Times New Roman" pitchFamily="18" charset="0"/>
              </a:rPr>
              <a:t>.</a:t>
            </a:r>
          </a:p>
          <a:p>
            <a:pPr algn="just" eaLnBrk="1" hangingPunct="1">
              <a:buFont typeface="Wingdings" pitchFamily="2" charset="2"/>
              <a:buChar char="Ø"/>
            </a:pPr>
            <a:r>
              <a:rPr lang="en-US" b="1" i="1" err="1" smtClean="0">
                <a:latin typeface="Times New Roman" pitchFamily="18" charset="0"/>
                <a:cs typeface="Times New Roman" pitchFamily="18" charset="0"/>
              </a:rPr>
              <a:t>Khen</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người</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khéo</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léo</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chăm</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chút</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nên</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vườn</a:t>
            </a:r>
            <a:r>
              <a:rPr lang="en-US" b="1" i="1" smtClean="0">
                <a:latin typeface="Times New Roman" pitchFamily="18" charset="0"/>
                <a:cs typeface="Times New Roman" pitchFamily="18" charset="0"/>
              </a:rPr>
              <a:t> </a:t>
            </a:r>
            <a:r>
              <a:rPr lang="en-US" b="1" i="1" err="1" smtClean="0">
                <a:latin typeface="Times New Roman" pitchFamily="18" charset="0"/>
                <a:cs typeface="Times New Roman" pitchFamily="18" charset="0"/>
              </a:rPr>
              <a:t>đẹp</a:t>
            </a:r>
            <a:r>
              <a:rPr lang="en-US" b="1" i="1" smtClean="0">
                <a:latin typeface="Times New Roman" pitchFamily="18" charset="0"/>
                <a:cs typeface="Times New Roman" pitchFamily="18" charset="0"/>
              </a:rPr>
              <a:t>.</a:t>
            </a:r>
          </a:p>
        </p:txBody>
      </p:sp>
      <p:pic>
        <p:nvPicPr>
          <p:cNvPr id="2050" name="Picture 2" descr="Hướng Dẫn Soạn Bài Đây Thôn Vĩ Dạ-Phân Tích Chi Tiết Từng Khổ Th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617" y="3636597"/>
            <a:ext cx="4109911" cy="28903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4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linds(horizont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blinds(horizontal)">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5361880"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5" name="Rectangle 3"/>
          <p:cNvSpPr txBox="1">
            <a:spLocks noChangeArrowheads="1"/>
          </p:cNvSpPr>
          <p:nvPr/>
        </p:nvSpPr>
        <p:spPr bwMode="auto">
          <a:xfrm>
            <a:off x="886287" y="1116724"/>
            <a:ext cx="568960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6" name="Rectangle 2"/>
          <p:cNvSpPr>
            <a:spLocks noGrp="1" noChangeArrowheads="1"/>
          </p:cNvSpPr>
          <p:nvPr>
            <p:ph type="title"/>
          </p:nvPr>
        </p:nvSpPr>
        <p:spPr>
          <a:xfrm>
            <a:off x="886287" y="1127232"/>
            <a:ext cx="9641036" cy="1143000"/>
          </a:xfrm>
        </p:spPr>
        <p:txBody>
          <a:bodyPr/>
          <a:lstStyle/>
          <a:p>
            <a:pPr eaLnBrk="1" hangingPunct="1"/>
            <a:r>
              <a:rPr lang="en-US" sz="3600" b="1">
                <a:latin typeface="Times New Roman" pitchFamily="18" charset="0"/>
                <a:cs typeface="Times New Roman" pitchFamily="18" charset="0"/>
              </a:rPr>
              <a:t/>
            </a:r>
            <a:br>
              <a:rPr lang="en-US" sz="3600" b="1">
                <a:latin typeface="Times New Roman" pitchFamily="18" charset="0"/>
                <a:cs typeface="Times New Roman" pitchFamily="18" charset="0"/>
              </a:rPr>
            </a:b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Lá</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trúc</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che</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ngang</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mặt</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chữ</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điền</a:t>
            </a:r>
            <a:r>
              <a:rPr lang="en-US" sz="4000" b="1">
                <a:solidFill>
                  <a:srgbClr val="00B050"/>
                </a:solidFill>
                <a:latin typeface="Times New Roman" pitchFamily="18" charset="0"/>
                <a:cs typeface="Times New Roman" pitchFamily="18" charset="0"/>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17" y="2648616"/>
            <a:ext cx="5188787" cy="38310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670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2704664" y="2582952"/>
            <a:ext cx="7010400" cy="533400"/>
          </a:xfrm>
          <a:ln>
            <a:solidFill>
              <a:srgbClr val="FF0066"/>
            </a:solidFill>
            <a:miter lim="800000"/>
            <a:headEnd/>
            <a:tailEnd/>
          </a:ln>
        </p:spPr>
        <p:txBody>
          <a:bodyPr/>
          <a:lstStyle/>
          <a:p>
            <a:pPr algn="ctr" eaLnBrk="1" hangingPunct="1">
              <a:buFontTx/>
              <a:buNone/>
            </a:pPr>
            <a:r>
              <a:rPr lang="en-US" sz="2800" b="1" err="1">
                <a:latin typeface="Times New Roman" pitchFamily="18" charset="0"/>
                <a:cs typeface="Times New Roman" pitchFamily="18" charset="0"/>
              </a:rPr>
              <a:t>Hình</a:t>
            </a:r>
            <a:r>
              <a:rPr lang="en-US" sz="2800" b="1">
                <a:latin typeface="Times New Roman" pitchFamily="18" charset="0"/>
                <a:cs typeface="Times New Roman" pitchFamily="18" charset="0"/>
              </a:rPr>
              <a:t> </a:t>
            </a:r>
            <a:r>
              <a:rPr lang="en-US" sz="2800" b="1" err="1">
                <a:latin typeface="Times New Roman" pitchFamily="18" charset="0"/>
                <a:cs typeface="Times New Roman" pitchFamily="18" charset="0"/>
              </a:rPr>
              <a:t>ảnh</a:t>
            </a:r>
            <a:r>
              <a:rPr lang="en-US" sz="2800" b="1">
                <a:latin typeface="Times New Roman" pitchFamily="18" charset="0"/>
                <a:cs typeface="Times New Roman" pitchFamily="18" charset="0"/>
              </a:rPr>
              <a:t>:     </a:t>
            </a:r>
            <a:r>
              <a:rPr lang="en-US" sz="2800" b="1" smtClean="0">
                <a:latin typeface="Times New Roman" pitchFamily="18" charset="0"/>
                <a:cs typeface="Times New Roman" pitchFamily="18" charset="0"/>
              </a:rPr>
              <a:t>“</a:t>
            </a:r>
            <a:r>
              <a:rPr lang="en-US" sz="2800" b="1" i="1" err="1" smtClean="0">
                <a:latin typeface="Times New Roman" pitchFamily="18" charset="0"/>
                <a:cs typeface="Times New Roman" pitchFamily="18" charset="0"/>
              </a:rPr>
              <a:t>Mặt</a:t>
            </a:r>
            <a:r>
              <a:rPr lang="en-US" sz="2800" b="1" i="1" smtClean="0">
                <a:latin typeface="Times New Roman" pitchFamily="18" charset="0"/>
                <a:cs typeface="Times New Roman" pitchFamily="18" charset="0"/>
              </a:rPr>
              <a:t> </a:t>
            </a:r>
            <a:r>
              <a:rPr lang="en-US" sz="2800" b="1" i="1" err="1">
                <a:latin typeface="Times New Roman" pitchFamily="18" charset="0"/>
                <a:cs typeface="Times New Roman" pitchFamily="18" charset="0"/>
              </a:rPr>
              <a:t>chữ</a:t>
            </a:r>
            <a:r>
              <a:rPr lang="en-US" sz="2800" b="1" i="1">
                <a:latin typeface="Times New Roman" pitchFamily="18" charset="0"/>
                <a:cs typeface="Times New Roman" pitchFamily="18" charset="0"/>
              </a:rPr>
              <a:t> </a:t>
            </a:r>
            <a:r>
              <a:rPr lang="en-US" sz="2800" b="1" i="1" err="1" smtClean="0">
                <a:latin typeface="Times New Roman" pitchFamily="18" charset="0"/>
                <a:cs typeface="Times New Roman" pitchFamily="18" charset="0"/>
              </a:rPr>
              <a:t>điền</a:t>
            </a:r>
            <a:r>
              <a:rPr lang="en-US" sz="2800" b="1" i="1" smtClean="0">
                <a:latin typeface="Times New Roman" pitchFamily="18" charset="0"/>
                <a:cs typeface="Times New Roman" pitchFamily="18" charset="0"/>
              </a:rPr>
              <a:t>”</a:t>
            </a:r>
            <a:endParaRPr lang="en-US" sz="2800" b="1" i="1">
              <a:latin typeface="Times New Roman" pitchFamily="18" charset="0"/>
              <a:cs typeface="Times New Roman" pitchFamily="18" charset="0"/>
            </a:endParaRPr>
          </a:p>
        </p:txBody>
      </p:sp>
      <p:sp>
        <p:nvSpPr>
          <p:cNvPr id="21508" name="Rectangle 4"/>
          <p:cNvSpPr>
            <a:spLocks noChangeArrowheads="1"/>
          </p:cNvSpPr>
          <p:nvPr/>
        </p:nvSpPr>
        <p:spPr bwMode="auto">
          <a:xfrm>
            <a:off x="1547446" y="3886228"/>
            <a:ext cx="3235569" cy="698936"/>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lIns="91438" tIns="45719" rIns="91438" bIns="45719"/>
          <a:lstStyle/>
          <a:p>
            <a:pPr marL="342891" indent="-342891" algn="ctr" fontAlgn="base">
              <a:lnSpc>
                <a:spcPct val="90000"/>
              </a:lnSpc>
              <a:spcBef>
                <a:spcPct val="20000"/>
              </a:spcBef>
              <a:spcAft>
                <a:spcPct val="0"/>
              </a:spcAft>
            </a:pP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Người</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thôn</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Vĩ</a:t>
            </a:r>
            <a:endParaRPr lang="en-US" sz="3200" b="1">
              <a:solidFill>
                <a:srgbClr val="000000"/>
              </a:solidFill>
              <a:latin typeface="Times New Roman" pitchFamily="18" charset="0"/>
              <a:cs typeface="Times New Roman" pitchFamily="18" charset="0"/>
            </a:endParaRPr>
          </a:p>
        </p:txBody>
      </p:sp>
      <p:sp>
        <p:nvSpPr>
          <p:cNvPr id="21509" name="Rectangle 5"/>
          <p:cNvSpPr>
            <a:spLocks noChangeArrowheads="1"/>
          </p:cNvSpPr>
          <p:nvPr/>
        </p:nvSpPr>
        <p:spPr bwMode="auto">
          <a:xfrm>
            <a:off x="6060830" y="3899376"/>
            <a:ext cx="4670673" cy="670035"/>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lIns="91438" tIns="45719" rIns="91438" bIns="45719"/>
          <a:lstStyle/>
          <a:p>
            <a:pPr marL="342891" indent="-342891" algn="ctr" fontAlgn="base">
              <a:lnSpc>
                <a:spcPct val="90000"/>
              </a:lnSpc>
              <a:spcBef>
                <a:spcPct val="20000"/>
              </a:spcBef>
              <a:spcAft>
                <a:spcPct val="0"/>
              </a:spcAft>
            </a:pPr>
            <a:r>
              <a:rPr lang="en-US" sz="3200" b="1" err="1">
                <a:solidFill>
                  <a:srgbClr val="000000"/>
                </a:solidFill>
                <a:latin typeface="Times New Roman" pitchFamily="18" charset="0"/>
                <a:cs typeface="Times New Roman" pitchFamily="18" charset="0"/>
              </a:rPr>
              <a:t>Người</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về</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thăm</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thôn</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Vĩ</a:t>
            </a:r>
            <a:endParaRPr lang="en-US" sz="3200" b="1">
              <a:solidFill>
                <a:srgbClr val="000000"/>
              </a:solidFill>
              <a:latin typeface="Times New Roman" pitchFamily="18" charset="0"/>
              <a:cs typeface="Times New Roman" pitchFamily="18" charset="0"/>
            </a:endParaRPr>
          </a:p>
        </p:txBody>
      </p:sp>
      <p:sp>
        <p:nvSpPr>
          <p:cNvPr id="21510" name="Rectangle 6"/>
          <p:cNvSpPr>
            <a:spLocks noChangeArrowheads="1"/>
          </p:cNvSpPr>
          <p:nvPr/>
        </p:nvSpPr>
        <p:spPr bwMode="auto">
          <a:xfrm>
            <a:off x="2349069" y="5473291"/>
            <a:ext cx="7173311" cy="959069"/>
          </a:xfrm>
          <a:prstGeom prst="rect">
            <a:avLst/>
          </a:prstGeom>
          <a:solidFill>
            <a:schemeClr val="accent1"/>
          </a:solidFill>
          <a:ln w="9525">
            <a:noFill/>
            <a:miter lim="800000"/>
            <a:headEnd/>
            <a:tailEnd/>
          </a:ln>
        </p:spPr>
        <p:txBody>
          <a:bodyPr lIns="91438" tIns="45719" rIns="91438" bIns="45719"/>
          <a:lstStyle/>
          <a:p>
            <a:pPr marL="342891" indent="-342891" algn="ctr" fontAlgn="base">
              <a:lnSpc>
                <a:spcPct val="90000"/>
              </a:lnSpc>
              <a:spcBef>
                <a:spcPct val="20000"/>
              </a:spcBef>
              <a:spcAft>
                <a:spcPct val="0"/>
              </a:spcAft>
            </a:pP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Thôn</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Vĩ</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đẹp</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người</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đi</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xa</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khó</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quên</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luôn</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ao</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ước</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được</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về</a:t>
            </a:r>
            <a:r>
              <a:rPr lang="en-US" sz="3200" b="1">
                <a:solidFill>
                  <a:srgbClr val="000000"/>
                </a:solidFill>
                <a:latin typeface="Times New Roman" pitchFamily="18" charset="0"/>
                <a:cs typeface="Times New Roman" pitchFamily="18" charset="0"/>
              </a:rPr>
              <a:t> </a:t>
            </a:r>
            <a:r>
              <a:rPr lang="en-US" sz="3200" b="1" err="1">
                <a:solidFill>
                  <a:srgbClr val="000000"/>
                </a:solidFill>
                <a:latin typeface="Times New Roman" pitchFamily="18" charset="0"/>
                <a:cs typeface="Times New Roman" pitchFamily="18" charset="0"/>
              </a:rPr>
              <a:t>thăm</a:t>
            </a:r>
            <a:r>
              <a:rPr lang="en-US" sz="3200" b="1">
                <a:solidFill>
                  <a:srgbClr val="000000"/>
                </a:solidFill>
                <a:latin typeface="Times New Roman" pitchFamily="18" charset="0"/>
                <a:cs typeface="Times New Roman" pitchFamily="18" charset="0"/>
              </a:rPr>
              <a:t>.</a:t>
            </a:r>
          </a:p>
        </p:txBody>
      </p:sp>
      <p:sp>
        <p:nvSpPr>
          <p:cNvPr id="21511" name="AutoShape 7"/>
          <p:cNvSpPr>
            <a:spLocks noChangeArrowheads="1"/>
          </p:cNvSpPr>
          <p:nvPr/>
        </p:nvSpPr>
        <p:spPr bwMode="auto">
          <a:xfrm>
            <a:off x="1720199" y="2648645"/>
            <a:ext cx="977900" cy="1214439"/>
          </a:xfrm>
          <a:prstGeom prst="curvedRightArrow">
            <a:avLst>
              <a:gd name="adj1" fmla="val 33117"/>
              <a:gd name="adj2" fmla="val 66234"/>
              <a:gd name="adj3" fmla="val 33333"/>
            </a:avLst>
          </a:prstGeom>
          <a:solidFill>
            <a:schemeClr val="accent1"/>
          </a:solidFill>
          <a:ln w="9525">
            <a:solidFill>
              <a:schemeClr val="hlink"/>
            </a:solidFill>
            <a:miter lim="800000"/>
            <a:headEnd/>
            <a:tailEnd/>
          </a:ln>
        </p:spPr>
        <p:txBody>
          <a:bodyPr wrap="none" lIns="91438" tIns="45719" rIns="91438" bIns="45719" anchor="ctr"/>
          <a:lstStyle/>
          <a:p>
            <a:pPr fontAlgn="base">
              <a:spcBef>
                <a:spcPct val="0"/>
              </a:spcBef>
              <a:spcAft>
                <a:spcPct val="0"/>
              </a:spcAft>
            </a:pPr>
            <a:endParaRPr lang="en-US" smtClean="0">
              <a:solidFill>
                <a:srgbClr val="000000"/>
              </a:solidFill>
            </a:endParaRPr>
          </a:p>
        </p:txBody>
      </p:sp>
      <p:sp>
        <p:nvSpPr>
          <p:cNvPr id="21512" name="AutoShape 8"/>
          <p:cNvSpPr>
            <a:spLocks noChangeArrowheads="1"/>
          </p:cNvSpPr>
          <p:nvPr/>
        </p:nvSpPr>
        <p:spPr bwMode="auto">
          <a:xfrm>
            <a:off x="9753603" y="2761637"/>
            <a:ext cx="977900" cy="1214439"/>
          </a:xfrm>
          <a:prstGeom prst="curvedLeftArrow">
            <a:avLst>
              <a:gd name="adj1" fmla="val 33117"/>
              <a:gd name="adj2" fmla="val 66234"/>
              <a:gd name="adj3" fmla="val 33333"/>
            </a:avLst>
          </a:prstGeom>
          <a:solidFill>
            <a:schemeClr val="accent1"/>
          </a:solidFill>
          <a:ln w="9525">
            <a:solidFill>
              <a:schemeClr val="hlink"/>
            </a:solidFill>
            <a:miter lim="800000"/>
            <a:headEnd/>
            <a:tailEnd/>
          </a:ln>
        </p:spPr>
        <p:txBody>
          <a:bodyPr wrap="none" lIns="91438" tIns="45719" rIns="91438" bIns="45719" anchor="ctr"/>
          <a:lstStyle/>
          <a:p>
            <a:pPr fontAlgn="base">
              <a:spcBef>
                <a:spcPct val="0"/>
              </a:spcBef>
              <a:spcAft>
                <a:spcPct val="0"/>
              </a:spcAft>
            </a:pPr>
            <a:endParaRPr lang="en-US" smtClean="0">
              <a:solidFill>
                <a:srgbClr val="000000"/>
              </a:solidFill>
            </a:endParaRPr>
          </a:p>
        </p:txBody>
      </p:sp>
      <p:sp>
        <p:nvSpPr>
          <p:cNvPr id="21513" name="AutoShape 9"/>
          <p:cNvSpPr>
            <a:spLocks/>
          </p:cNvSpPr>
          <p:nvPr/>
        </p:nvSpPr>
        <p:spPr bwMode="auto">
          <a:xfrm rot="-5400000">
            <a:off x="5384800" y="1114999"/>
            <a:ext cx="914400" cy="7823200"/>
          </a:xfrm>
          <a:prstGeom prst="leftBrace">
            <a:avLst>
              <a:gd name="adj1" fmla="val 53472"/>
              <a:gd name="adj2" fmla="val 50000"/>
            </a:avLst>
          </a:pr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lIns="91438" tIns="45719" rIns="91438" bIns="45719" anchor="ctr"/>
          <a:lstStyle/>
          <a:p>
            <a:pPr fontAlgn="base">
              <a:spcBef>
                <a:spcPct val="0"/>
              </a:spcBef>
              <a:spcAft>
                <a:spcPct val="0"/>
              </a:spcAft>
            </a:pPr>
            <a:endParaRPr lang="en-US" smtClean="0">
              <a:solidFill>
                <a:srgbClr val="000000"/>
              </a:solidFill>
            </a:endParaRPr>
          </a:p>
        </p:txBody>
      </p:sp>
      <p:sp>
        <p:nvSpPr>
          <p:cNvPr id="11" name="Rectangle 2"/>
          <p:cNvSpPr txBox="1">
            <a:spLocks noChangeArrowheads="1"/>
          </p:cNvSpPr>
          <p:nvPr/>
        </p:nvSpPr>
        <p:spPr bwMode="auto">
          <a:xfrm>
            <a:off x="1003751" y="228613"/>
            <a:ext cx="5057080"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12" name="Rectangle 3"/>
          <p:cNvSpPr txBox="1">
            <a:spLocks noChangeArrowheads="1"/>
          </p:cNvSpPr>
          <p:nvPr/>
        </p:nvSpPr>
        <p:spPr bwMode="auto">
          <a:xfrm>
            <a:off x="886287" y="1116724"/>
            <a:ext cx="568960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13" name="Rectangle 2"/>
          <p:cNvSpPr>
            <a:spLocks noGrp="1" noChangeArrowheads="1"/>
          </p:cNvSpPr>
          <p:nvPr>
            <p:ph type="title"/>
          </p:nvPr>
        </p:nvSpPr>
        <p:spPr>
          <a:xfrm>
            <a:off x="1930400" y="1119361"/>
            <a:ext cx="9018954" cy="1143000"/>
          </a:xfrm>
        </p:spPr>
        <p:txBody>
          <a:bodyPr/>
          <a:lstStyle/>
          <a:p>
            <a:pPr algn="l" eaLnBrk="1" hangingPunct="1"/>
            <a:r>
              <a:rPr lang="en-US" sz="3600" b="1">
                <a:latin typeface="Times New Roman" pitchFamily="18" charset="0"/>
                <a:cs typeface="Times New Roman" pitchFamily="18" charset="0"/>
              </a:rPr>
              <a:t/>
            </a:r>
            <a:br>
              <a:rPr lang="en-US" sz="3600" b="1">
                <a:latin typeface="Times New Roman" pitchFamily="18" charset="0"/>
                <a:cs typeface="Times New Roman" pitchFamily="18" charset="0"/>
              </a:rPr>
            </a:b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Lá</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trúc</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che</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ngang</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mặt</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chữ</a:t>
            </a:r>
            <a:r>
              <a:rPr lang="en-US" sz="4000" b="1">
                <a:solidFill>
                  <a:srgbClr val="00B050"/>
                </a:solidFill>
                <a:latin typeface="Times New Roman" pitchFamily="18" charset="0"/>
                <a:cs typeface="Times New Roman" pitchFamily="18" charset="0"/>
              </a:rPr>
              <a:t> </a:t>
            </a:r>
            <a:r>
              <a:rPr lang="en-US" sz="4000" b="1" err="1">
                <a:solidFill>
                  <a:srgbClr val="00B050"/>
                </a:solidFill>
                <a:latin typeface="Times New Roman" pitchFamily="18" charset="0"/>
                <a:cs typeface="Times New Roman" pitchFamily="18" charset="0"/>
              </a:rPr>
              <a:t>điền</a:t>
            </a:r>
            <a:r>
              <a:rPr lang="en-US" sz="4000" b="1">
                <a:solidFill>
                  <a:srgbClr val="00B050"/>
                </a:solidFill>
                <a:latin typeface="Times New Roman" pitchFamily="18" charset="0"/>
                <a:cs typeface="Times New Roman" pitchFamily="18" charset="0"/>
              </a:rPr>
              <a:t>”</a:t>
            </a:r>
          </a:p>
        </p:txBody>
      </p:sp>
    </p:spTree>
    <p:extLst>
      <p:ext uri="{BB962C8B-B14F-4D97-AF65-F5344CB8AC3E}">
        <p14:creationId xmlns:p14="http://schemas.microsoft.com/office/powerpoint/2010/main" val="3748738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7">
                                            <p:bg/>
                                          </p:spTgt>
                                        </p:tgtEl>
                                        <p:attrNameLst>
                                          <p:attrName>style.visibility</p:attrName>
                                        </p:attrNameLst>
                                      </p:cBhvr>
                                      <p:to>
                                        <p:strVal val="visible"/>
                                      </p:to>
                                    </p:set>
                                    <p:animEffect transition="in" filter="blinds(horizontal)">
                                      <p:cBhvr>
                                        <p:cTn id="7" dur="500"/>
                                        <p:tgtEl>
                                          <p:spTgt spid="2150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507">
                                            <p:txEl>
                                              <p:pRg st="0" end="0"/>
                                            </p:txEl>
                                          </p:spTgt>
                                        </p:tgtEl>
                                        <p:attrNameLst>
                                          <p:attrName>style.visibility</p:attrName>
                                        </p:attrNameLst>
                                      </p:cBhvr>
                                      <p:to>
                                        <p:strVal val="visible"/>
                                      </p:to>
                                    </p:set>
                                    <p:animEffect transition="in" filter="blinds(horizontal)">
                                      <p:cBhvr>
                                        <p:cTn id="12" dur="500"/>
                                        <p:tgtEl>
                                          <p:spTgt spid="2150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blinds(horizontal)">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508"/>
                                        </p:tgtEl>
                                        <p:attrNameLst>
                                          <p:attrName>style.visibility</p:attrName>
                                        </p:attrNameLst>
                                      </p:cBhvr>
                                      <p:to>
                                        <p:strVal val="visible"/>
                                      </p:to>
                                    </p:set>
                                    <p:animEffect transition="in" filter="blinds(horizontal)">
                                      <p:cBhvr>
                                        <p:cTn id="22" dur="500"/>
                                        <p:tgtEl>
                                          <p:spTgt spid="215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blinds(horizontal)">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1509"/>
                                        </p:tgtEl>
                                        <p:attrNameLst>
                                          <p:attrName>style.visibility</p:attrName>
                                        </p:attrNameLst>
                                      </p:cBhvr>
                                      <p:to>
                                        <p:strVal val="visible"/>
                                      </p:to>
                                    </p:set>
                                    <p:animEffect transition="in" filter="blinds(horizontal)">
                                      <p:cBhvr>
                                        <p:cTn id="32" dur="500"/>
                                        <p:tgtEl>
                                          <p:spTgt spid="2150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513"/>
                                        </p:tgtEl>
                                        <p:attrNameLst>
                                          <p:attrName>style.visibility</p:attrName>
                                        </p:attrNameLst>
                                      </p:cBhvr>
                                      <p:to>
                                        <p:strVal val="visible"/>
                                      </p:to>
                                    </p:set>
                                    <p:animEffect transition="in" filter="blinds(horizontal)">
                                      <p:cBhvr>
                                        <p:cTn id="37" dur="500"/>
                                        <p:tgtEl>
                                          <p:spTgt spid="215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1510"/>
                                        </p:tgtEl>
                                        <p:attrNameLst>
                                          <p:attrName>style.visibility</p:attrName>
                                        </p:attrNameLst>
                                      </p:cBhvr>
                                      <p:to>
                                        <p:strVal val="visible"/>
                                      </p:to>
                                    </p:set>
                                    <p:animEffect transition="in" filter="blinds(horizontal)">
                                      <p:cBhvr>
                                        <p:cTn id="42"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nimBg="1"/>
      <p:bldP spid="21508" grpId="0" animBg="1"/>
      <p:bldP spid="21509" grpId="0" animBg="1"/>
      <p:bldP spid="21510" grpId="0" animBg="1"/>
      <p:bldP spid="21511" grpId="0" animBg="1"/>
      <p:bldP spid="21512" grpId="0" animBg="1"/>
      <p:bldP spid="21513"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03751" y="228613"/>
            <a:ext cx="5701849" cy="622739"/>
          </a:xfrm>
          <a:prstGeom prst="rect">
            <a:avLst/>
          </a:prstGeom>
          <a:solidFill>
            <a:schemeClr val="accent1">
              <a:lumMod val="90000"/>
            </a:scheme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3" name="Rectangle 3"/>
          <p:cNvSpPr txBox="1">
            <a:spLocks noChangeArrowheads="1"/>
          </p:cNvSpPr>
          <p:nvPr/>
        </p:nvSpPr>
        <p:spPr bwMode="auto">
          <a:xfrm>
            <a:off x="886287" y="1116724"/>
            <a:ext cx="1974144"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1.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1</a:t>
            </a:r>
          </a:p>
        </p:txBody>
      </p:sp>
      <p:sp>
        <p:nvSpPr>
          <p:cNvPr id="11" name="Rectangle 3"/>
          <p:cNvSpPr txBox="1">
            <a:spLocks noChangeArrowheads="1"/>
          </p:cNvSpPr>
          <p:nvPr/>
        </p:nvSpPr>
        <p:spPr bwMode="auto">
          <a:xfrm>
            <a:off x="304800" y="1910274"/>
            <a:ext cx="6400800" cy="315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buFont typeface="Wingdings" pitchFamily="2" charset="2"/>
              <a:buChar char="Ø"/>
            </a:pP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Khổ</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thơ</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là</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những</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hoài</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niệm</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về</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thôn</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Vĩ</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về</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xứ</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Huế</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của</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Hàn</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Mặc</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Tử</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Trong</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hoài</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niệm</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cảnh</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càng</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tuyệt</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đẹp</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bao</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nhiêu</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thì</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nỗi</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niềm</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người</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xa</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Huế</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càng</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khát</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khao</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trở</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về</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bấy</a:t>
            </a:r>
            <a:r>
              <a:rPr lang="en-US" i="1">
                <a:solidFill>
                  <a:srgbClr val="C00000"/>
                </a:solidFill>
                <a:latin typeface="Times New Roman" pitchFamily="18" charset="0"/>
                <a:cs typeface="Times New Roman" pitchFamily="18" charset="0"/>
              </a:rPr>
              <a:t> </a:t>
            </a:r>
            <a:r>
              <a:rPr lang="en-US" i="1" err="1">
                <a:solidFill>
                  <a:srgbClr val="C00000"/>
                </a:solidFill>
                <a:latin typeface="Times New Roman" pitchFamily="18" charset="0"/>
                <a:cs typeface="Times New Roman" pitchFamily="18" charset="0"/>
              </a:rPr>
              <a:t>nhiêu</a:t>
            </a:r>
            <a:r>
              <a:rPr lang="en-US" i="1">
                <a:solidFill>
                  <a:srgbClr val="C00000"/>
                </a:solidFill>
                <a:latin typeface="Times New Roman" pitchFamily="18" charset="0"/>
                <a:cs typeface="Times New Roman" pitchFamily="18" charset="0"/>
              </a:rPr>
              <a:t>.</a:t>
            </a:r>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0111" y="1736845"/>
            <a:ext cx="5080000" cy="3590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p:cNvSpPr>
            <a:spLocks noChangeArrowheads="1"/>
          </p:cNvSpPr>
          <p:nvPr/>
        </p:nvSpPr>
        <p:spPr bwMode="auto">
          <a:xfrm>
            <a:off x="1231477" y="5341891"/>
            <a:ext cx="9788643" cy="1219200"/>
          </a:xfrm>
          <a:prstGeom prst="rect">
            <a:avLst/>
          </a:prstGeom>
          <a:solidFill>
            <a:srgbClr val="FFFF99"/>
          </a:solidFill>
          <a:ln>
            <a:noFill/>
          </a:ln>
          <a:extLst/>
        </p:spPr>
        <p:txBody>
          <a:bodyPr lIns="91438" tIns="45719" rIns="91438" bIns="45719"/>
          <a:lstStyle/>
          <a:p>
            <a:pPr marL="342891" indent="-342891" algn="ctr" fontAlgn="base">
              <a:spcBef>
                <a:spcPct val="20000"/>
              </a:spcBef>
              <a:spcAft>
                <a:spcPct val="0"/>
              </a:spcAft>
            </a:pPr>
            <a:r>
              <a:rPr lang="en-US" sz="3600" b="1" err="1" smtClean="0">
                <a:solidFill>
                  <a:srgbClr val="000000"/>
                </a:solidFill>
                <a:latin typeface="Times New Roman" pitchFamily="18" charset="0"/>
                <a:cs typeface="Times New Roman" pitchFamily="18" charset="0"/>
              </a:rPr>
              <a:t>Và</a:t>
            </a:r>
            <a:r>
              <a:rPr lang="en-US" sz="3600" b="1" smtClean="0">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đó</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là</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nghịch</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lí</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đớn</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đau</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khi</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thi</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sĩ</a:t>
            </a:r>
            <a:r>
              <a:rPr lang="en-US" sz="3600" b="1">
                <a:solidFill>
                  <a:srgbClr val="000000"/>
                </a:solidFill>
                <a:latin typeface="Times New Roman" pitchFamily="18" charset="0"/>
                <a:cs typeface="Times New Roman" pitchFamily="18" charset="0"/>
              </a:rPr>
              <a:t> ý </a:t>
            </a:r>
            <a:r>
              <a:rPr lang="en-US" sz="3600" b="1" err="1">
                <a:solidFill>
                  <a:srgbClr val="000000"/>
                </a:solidFill>
                <a:latin typeface="Times New Roman" pitchFamily="18" charset="0"/>
                <a:cs typeface="Times New Roman" pitchFamily="18" charset="0"/>
              </a:rPr>
              <a:t>thức</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rõ</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thực</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tại</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mình</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không</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thể</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trở</a:t>
            </a:r>
            <a:r>
              <a:rPr lang="en-US" sz="3600" b="1">
                <a:solidFill>
                  <a:srgbClr val="000000"/>
                </a:solidFill>
                <a:latin typeface="Times New Roman" pitchFamily="18" charset="0"/>
                <a:cs typeface="Times New Roman" pitchFamily="18" charset="0"/>
              </a:rPr>
              <a:t> </a:t>
            </a:r>
            <a:r>
              <a:rPr lang="en-US" sz="3600" b="1" err="1">
                <a:solidFill>
                  <a:srgbClr val="000000"/>
                </a:solidFill>
                <a:latin typeface="Times New Roman" pitchFamily="18" charset="0"/>
                <a:cs typeface="Times New Roman" pitchFamily="18" charset="0"/>
              </a:rPr>
              <a:t>về</a:t>
            </a:r>
            <a:r>
              <a:rPr lang="en-US" sz="3600" b="1">
                <a:solidFill>
                  <a:srgbClr val="0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41355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alpha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2"/>
          <p:cNvSpPr txBox="1">
            <a:spLocks noChangeArrowheads="1"/>
          </p:cNvSpPr>
          <p:nvPr/>
        </p:nvSpPr>
        <p:spPr bwMode="auto">
          <a:xfrm>
            <a:off x="1003751" y="228613"/>
            <a:ext cx="4330249" cy="622739"/>
          </a:xfrm>
          <a:prstGeom prst="rect">
            <a:avLst/>
          </a:prstGeom>
          <a:solidFill>
            <a:schemeClr val="bg2"/>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dirty="0">
              <a:solidFill>
                <a:srgbClr val="0070C0"/>
              </a:solidFill>
              <a:latin typeface="Times New Roman" pitchFamily="18" charset="0"/>
              <a:cs typeface="Times New Roman" pitchFamily="18" charset="0"/>
            </a:endParaRPr>
          </a:p>
          <a:p>
            <a:pPr eaLnBrk="1" hangingPunct="1">
              <a:defRPr/>
            </a:pPr>
            <a:r>
              <a:rPr lang="en-US" sz="3200" b="1" kern="0" dirty="0">
                <a:solidFill>
                  <a:srgbClr val="0070C0"/>
                </a:solidFill>
                <a:latin typeface="Times New Roman" pitchFamily="18" charset="0"/>
                <a:cs typeface="Times New Roman" pitchFamily="18" charset="0"/>
              </a:rPr>
              <a:t>I. TÌM HIỂU CHUNG</a:t>
            </a:r>
            <a:br>
              <a:rPr lang="en-US" sz="3200" b="1" kern="0" dirty="0">
                <a:solidFill>
                  <a:srgbClr val="0070C0"/>
                </a:solidFill>
                <a:latin typeface="Times New Roman" pitchFamily="18" charset="0"/>
                <a:cs typeface="Times New Roman" pitchFamily="18" charset="0"/>
              </a:rPr>
            </a:br>
            <a:endParaRPr lang="en-US" sz="3200" b="1" kern="0" dirty="0">
              <a:solidFill>
                <a:srgbClr val="0070C0"/>
              </a:solidFill>
              <a:latin typeface="Times New Roman" pitchFamily="18" charset="0"/>
              <a:cs typeface="Times New Roman" pitchFamily="18" charset="0"/>
            </a:endParaRPr>
          </a:p>
        </p:txBody>
      </p:sp>
      <p:sp>
        <p:nvSpPr>
          <p:cNvPr id="6" name="Rectangle 5"/>
          <p:cNvSpPr/>
          <p:nvPr/>
        </p:nvSpPr>
        <p:spPr>
          <a:xfrm>
            <a:off x="1085763" y="969551"/>
            <a:ext cx="1883845" cy="584773"/>
          </a:xfrm>
          <a:prstGeom prst="rect">
            <a:avLst/>
          </a:prstGeom>
        </p:spPr>
        <p:txBody>
          <a:bodyPr wrap="none" lIns="91438" tIns="45719" rIns="91438" bIns="45719">
            <a:spAutoFit/>
          </a:bodyPr>
          <a:lstStyle/>
          <a:p>
            <a:pPr fontAlgn="base">
              <a:spcBef>
                <a:spcPct val="0"/>
              </a:spcBef>
              <a:spcAft>
                <a:spcPct val="0"/>
              </a:spcAft>
              <a:defRPr/>
            </a:pPr>
            <a:r>
              <a:rPr lang="en-US" sz="3200" b="1" kern="0" dirty="0">
                <a:solidFill>
                  <a:srgbClr val="FF0000"/>
                </a:solidFill>
                <a:latin typeface="Times New Roman" pitchFamily="18" charset="0"/>
                <a:cs typeface="Times New Roman" pitchFamily="18" charset="0"/>
              </a:rPr>
              <a:t>1. Tác giả</a:t>
            </a: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0765" y="1970693"/>
            <a:ext cx="5353945" cy="4261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712694" y="2317053"/>
            <a:ext cx="5687651" cy="3323987"/>
          </a:xfrm>
          <a:prstGeom prst="rect">
            <a:avLst/>
          </a:prstGeom>
        </p:spPr>
        <p:txBody>
          <a:bodyPr wrap="square">
            <a:spAutoFit/>
          </a:bodyPr>
          <a:lstStyle/>
          <a:p>
            <a:pPr marL="342891" lvl="0" indent="-342891" algn="just">
              <a:lnSpc>
                <a:spcPct val="150000"/>
              </a:lnSpc>
              <a:defRPr/>
            </a:pPr>
            <a:r>
              <a:rPr lang="en-US" sz="2800" kern="0" dirty="0">
                <a:solidFill>
                  <a:srgbClr val="000000"/>
                </a:solidFill>
                <a:latin typeface="Times New Roman" pitchFamily="18" charset="0"/>
                <a:cs typeface="Times New Roman" pitchFamily="18" charset="0"/>
              </a:rPr>
              <a:t>- </a:t>
            </a:r>
            <a:r>
              <a:rPr lang="en-US" sz="2800" b="1" i="1" kern="0" dirty="0">
                <a:solidFill>
                  <a:srgbClr val="000000"/>
                </a:solidFill>
                <a:latin typeface="Times New Roman" pitchFamily="18" charset="0"/>
                <a:cs typeface="Times New Roman" pitchFamily="18" charset="0"/>
              </a:rPr>
              <a:t>Gia đình </a:t>
            </a:r>
            <a:r>
              <a:rPr lang="en-US" sz="2800" kern="0" dirty="0">
                <a:solidFill>
                  <a:srgbClr val="000000"/>
                </a:solidFill>
                <a:latin typeface="Times New Roman" pitchFamily="18" charset="0"/>
                <a:cs typeface="Times New Roman" pitchFamily="18" charset="0"/>
              </a:rPr>
              <a:t>công giáo nghèo</a:t>
            </a:r>
          </a:p>
          <a:p>
            <a:pPr marL="342891" lvl="0" indent="-342891" algn="just">
              <a:lnSpc>
                <a:spcPct val="150000"/>
              </a:lnSpc>
              <a:defRPr/>
            </a:pPr>
            <a:r>
              <a:rPr lang="en-US" sz="2800" b="1" i="1" kern="0" dirty="0">
                <a:solidFill>
                  <a:srgbClr val="000000"/>
                </a:solidFill>
                <a:latin typeface="Times New Roman" pitchFamily="18" charset="0"/>
                <a:cs typeface="Times New Roman" pitchFamily="18" charset="0"/>
              </a:rPr>
              <a:t>- Cuộc đời có nhiều bất hạnh</a:t>
            </a:r>
            <a:r>
              <a:rPr lang="en-US" sz="2800" i="1" kern="0" dirty="0">
                <a:solidFill>
                  <a:srgbClr val="000000"/>
                </a:solidFill>
                <a:latin typeface="Times New Roman" pitchFamily="18" charset="0"/>
                <a:cs typeface="Times New Roman" pitchFamily="18" charset="0"/>
              </a:rPr>
              <a:t>:</a:t>
            </a:r>
          </a:p>
          <a:p>
            <a:pPr marL="342891" lvl="0" indent="-342891" algn="just">
              <a:lnSpc>
                <a:spcPct val="150000"/>
              </a:lnSpc>
              <a:defRPr/>
            </a:pPr>
            <a:r>
              <a:rPr lang="en-US" sz="2800" kern="0" dirty="0">
                <a:solidFill>
                  <a:srgbClr val="000000"/>
                </a:solidFill>
                <a:latin typeface="Times New Roman" pitchFamily="18" charset="0"/>
                <a:cs typeface="Times New Roman" pitchFamily="18" charset="0"/>
              </a:rPr>
              <a:t>+ Cha mất sớm</a:t>
            </a:r>
          </a:p>
          <a:p>
            <a:pPr marL="342891" lvl="0" indent="-342891" algn="just">
              <a:lnSpc>
                <a:spcPct val="150000"/>
              </a:lnSpc>
              <a:defRPr/>
            </a:pPr>
            <a:r>
              <a:rPr lang="en-US" sz="2800" kern="0" dirty="0">
                <a:solidFill>
                  <a:srgbClr val="000000"/>
                </a:solidFill>
                <a:latin typeface="Times New Roman" pitchFamily="18" charset="0"/>
                <a:cs typeface="Times New Roman" pitchFamily="18" charset="0"/>
              </a:rPr>
              <a:t>+ Mắc bệnh phong (</a:t>
            </a:r>
            <a:r>
              <a:rPr lang="en-US" sz="2800" kern="0" dirty="0" smtClean="0">
                <a:solidFill>
                  <a:srgbClr val="000000"/>
                </a:solidFill>
                <a:latin typeface="Times New Roman" pitchFamily="18" charset="0"/>
                <a:cs typeface="Times New Roman" pitchFamily="18" charset="0"/>
              </a:rPr>
              <a:t>24 </a:t>
            </a:r>
            <a:r>
              <a:rPr lang="en-US" sz="2800" kern="0" dirty="0">
                <a:solidFill>
                  <a:srgbClr val="000000"/>
                </a:solidFill>
                <a:latin typeface="Times New Roman" pitchFamily="18" charset="0"/>
                <a:cs typeface="Times New Roman" pitchFamily="18" charset="0"/>
              </a:rPr>
              <a:t>tuổi) và </a:t>
            </a:r>
            <a:r>
              <a:rPr lang="en-US" sz="2800" kern="0" dirty="0" smtClean="0">
                <a:solidFill>
                  <a:srgbClr val="000000"/>
                </a:solidFill>
                <a:latin typeface="Times New Roman" pitchFamily="18" charset="0"/>
                <a:cs typeface="Times New Roman" pitchFamily="18" charset="0"/>
              </a:rPr>
              <a:t>mất </a:t>
            </a:r>
            <a:r>
              <a:rPr lang="en-US" sz="2800" kern="0" dirty="0">
                <a:solidFill>
                  <a:srgbClr val="000000"/>
                </a:solidFill>
                <a:latin typeface="Times New Roman" pitchFamily="18" charset="0"/>
                <a:cs typeface="Times New Roman" pitchFamily="18" charset="0"/>
              </a:rPr>
              <a:t>khi còn trẻ (28 tuổi)</a:t>
            </a:r>
          </a:p>
        </p:txBody>
      </p:sp>
      <p:sp>
        <p:nvSpPr>
          <p:cNvPr id="7" name="Rectangle 6"/>
          <p:cNvSpPr/>
          <p:nvPr/>
        </p:nvSpPr>
        <p:spPr>
          <a:xfrm>
            <a:off x="1085763" y="1682252"/>
            <a:ext cx="3948517" cy="523220"/>
          </a:xfrm>
          <a:prstGeom prst="rect">
            <a:avLst/>
          </a:prstGeom>
        </p:spPr>
        <p:txBody>
          <a:bodyPr wrap="none">
            <a:spAutoFit/>
          </a:bodyPr>
          <a:lstStyle/>
          <a:p>
            <a:pPr marL="342891" lvl="0" indent="-342891" algn="just">
              <a:defRPr/>
            </a:pPr>
            <a:r>
              <a:rPr lang="en-US" sz="2800" b="1" i="1" kern="0">
                <a:solidFill>
                  <a:srgbClr val="C00000"/>
                </a:solidFill>
                <a:latin typeface="Times New Roman" pitchFamily="18" charset="0"/>
                <a:cs typeface="Times New Roman" pitchFamily="18" charset="0"/>
              </a:rPr>
              <a:t>a. </a:t>
            </a:r>
            <a:r>
              <a:rPr lang="en-US" sz="2800" b="1" i="1" kern="0" err="1">
                <a:solidFill>
                  <a:srgbClr val="C00000"/>
                </a:solidFill>
                <a:latin typeface="Times New Roman" pitchFamily="18" charset="0"/>
                <a:cs typeface="Times New Roman" pitchFamily="18" charset="0"/>
              </a:rPr>
              <a:t>Cuộc</a:t>
            </a:r>
            <a:r>
              <a:rPr lang="en-US" sz="2800" b="1" i="1" kern="0">
                <a:solidFill>
                  <a:srgbClr val="C00000"/>
                </a:solidFill>
                <a:latin typeface="Times New Roman" pitchFamily="18" charset="0"/>
                <a:cs typeface="Times New Roman" pitchFamily="18" charset="0"/>
              </a:rPr>
              <a:t> </a:t>
            </a:r>
            <a:r>
              <a:rPr lang="en-US" sz="2800" b="1" i="1" kern="0" err="1">
                <a:solidFill>
                  <a:srgbClr val="C00000"/>
                </a:solidFill>
                <a:latin typeface="Times New Roman" pitchFamily="18" charset="0"/>
                <a:cs typeface="Times New Roman" pitchFamily="18" charset="0"/>
              </a:rPr>
              <a:t>đời</a:t>
            </a:r>
            <a:r>
              <a:rPr lang="en-US" sz="2800" b="1" i="1" kern="0">
                <a:solidFill>
                  <a:srgbClr val="C00000"/>
                </a:solidFill>
                <a:latin typeface="Times New Roman" pitchFamily="18" charset="0"/>
                <a:cs typeface="Times New Roman" pitchFamily="18" charset="0"/>
              </a:rPr>
              <a:t> (1912 - 1940)</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9617179" y="-670586"/>
            <a:ext cx="1795636" cy="3203135"/>
          </a:xfrm>
          <a:prstGeom prst="rect">
            <a:avLst/>
          </a:prstGeom>
          <a:solidFill>
            <a:srgbClr val="FFFFFF"/>
          </a:solidFill>
        </p:spPr>
      </p:pic>
    </p:spTree>
    <p:extLst>
      <p:ext uri="{BB962C8B-B14F-4D97-AF65-F5344CB8AC3E}">
        <p14:creationId xmlns:p14="http://schemas.microsoft.com/office/powerpoint/2010/main" val="186008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10870960"/>
              </p:ext>
            </p:extLst>
          </p:nvPr>
        </p:nvGraphicFramePr>
        <p:xfrm>
          <a:off x="268015" y="268014"/>
          <a:ext cx="11619185" cy="6378729"/>
        </p:xfrm>
        <a:graphic>
          <a:graphicData uri="http://schemas.openxmlformats.org/drawingml/2006/table">
            <a:tbl>
              <a:tblPr/>
              <a:tblGrid>
                <a:gridCol w="4027312">
                  <a:extLst>
                    <a:ext uri="{9D8B030D-6E8A-4147-A177-3AD203B41FA5}">
                      <a16:colId xmlns:a16="http://schemas.microsoft.com/office/drawing/2014/main" xmlns="" val="20000"/>
                    </a:ext>
                  </a:extLst>
                </a:gridCol>
                <a:gridCol w="4059384">
                  <a:extLst>
                    <a:ext uri="{9D8B030D-6E8A-4147-A177-3AD203B41FA5}">
                      <a16:colId xmlns:a16="http://schemas.microsoft.com/office/drawing/2014/main" xmlns="" val="20001"/>
                    </a:ext>
                  </a:extLst>
                </a:gridCol>
                <a:gridCol w="3532489">
                  <a:extLst>
                    <a:ext uri="{9D8B030D-6E8A-4147-A177-3AD203B41FA5}">
                      <a16:colId xmlns:a16="http://schemas.microsoft.com/office/drawing/2014/main" xmlns="" val="20002"/>
                    </a:ext>
                  </a:extLst>
                </a:gridCol>
              </a:tblGrid>
              <a:tr h="416209">
                <a:tc gridSpan="3">
                  <a:txBody>
                    <a:bodyPr/>
                    <a:lstStyle/>
                    <a:p>
                      <a:pPr marL="0" marR="0" algn="ctr">
                        <a:lnSpc>
                          <a:spcPts val="1800"/>
                        </a:lnSpc>
                        <a:spcBef>
                          <a:spcPts val="0"/>
                        </a:spcBef>
                        <a:spcAft>
                          <a:spcPts val="0"/>
                        </a:spcAft>
                      </a:pPr>
                      <a:endParaRPr lang="en-US" sz="2800" b="1" smtClean="0">
                        <a:solidFill>
                          <a:srgbClr val="000000"/>
                        </a:solidFill>
                        <a:latin typeface="Times New Roman"/>
                        <a:ea typeface="Calibri"/>
                        <a:cs typeface="Times New Roman"/>
                      </a:endParaRPr>
                    </a:p>
                    <a:p>
                      <a:pPr marL="0" marR="0" algn="ctr">
                        <a:lnSpc>
                          <a:spcPts val="1800"/>
                        </a:lnSpc>
                        <a:spcBef>
                          <a:spcPts val="0"/>
                        </a:spcBef>
                        <a:spcAft>
                          <a:spcPts val="0"/>
                        </a:spcAft>
                      </a:pPr>
                      <a:r>
                        <a:rPr lang="vi-VN" sz="2800" b="1" smtClean="0">
                          <a:solidFill>
                            <a:srgbClr val="000000"/>
                          </a:solidFill>
                          <a:latin typeface="Times New Roman"/>
                          <a:ea typeface="Calibri"/>
                          <a:cs typeface="Times New Roman"/>
                        </a:rPr>
                        <a:t>PHIẾU </a:t>
                      </a:r>
                      <a:r>
                        <a:rPr lang="vi-VN" sz="2800" b="1">
                          <a:solidFill>
                            <a:srgbClr val="000000"/>
                          </a:solidFill>
                          <a:latin typeface="Times New Roman"/>
                          <a:ea typeface="Calibri"/>
                          <a:cs typeface="Times New Roman"/>
                        </a:rPr>
                        <a:t>HỌC TẬP</a:t>
                      </a:r>
                      <a:r>
                        <a:rPr lang="en-US" sz="2800" b="1">
                          <a:solidFill>
                            <a:srgbClr val="000000"/>
                          </a:solidFill>
                          <a:latin typeface="Times New Roman"/>
                          <a:ea typeface="Calibri"/>
                          <a:cs typeface="Times New Roman"/>
                        </a:rPr>
                        <a:t> SỐ 2</a:t>
                      </a:r>
                      <a:endParaRPr lang="en-US" sz="28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3745887">
                <a:tc>
                  <a:txBody>
                    <a:bodyPr/>
                    <a:lstStyle/>
                    <a:p>
                      <a:pPr marL="0" marR="0" algn="just">
                        <a:lnSpc>
                          <a:spcPts val="1800"/>
                        </a:lnSpc>
                        <a:spcBef>
                          <a:spcPts val="600"/>
                        </a:spcBef>
                        <a:spcAft>
                          <a:spcPts val="600"/>
                        </a:spcAft>
                      </a:pPr>
                      <a:endParaRPr lang="en-US" sz="2000" i="1" smtClean="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smtClean="0">
                          <a:solidFill>
                            <a:srgbClr val="000000"/>
                          </a:solidFill>
                          <a:latin typeface="Times New Roman"/>
                          <a:ea typeface="Calibri"/>
                          <a:cs typeface="Times New Roman"/>
                        </a:rPr>
                        <a:t>Gió </a:t>
                      </a:r>
                      <a:r>
                        <a:rPr lang="en-US" sz="2000" i="1" err="1">
                          <a:solidFill>
                            <a:srgbClr val="000000"/>
                          </a:solidFill>
                          <a:latin typeface="Times New Roman"/>
                          <a:ea typeface="Calibri"/>
                          <a:cs typeface="Times New Roman"/>
                        </a:rPr>
                        <a:t>theo</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lối</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gió</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mây</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đường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mây</a:t>
                      </a:r>
                      <a:endParaRPr lang="en-US" sz="240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err="1">
                          <a:solidFill>
                            <a:srgbClr val="000000"/>
                          </a:solidFill>
                          <a:latin typeface="Times New Roman"/>
                          <a:ea typeface="Calibri"/>
                          <a:cs typeface="Times New Roman"/>
                        </a:rPr>
                        <a:t>Dòng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nước</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buồn</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thiu</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hoa</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bắp</a:t>
                      </a:r>
                      <a:r>
                        <a:rPr lang="en-US" sz="2000" i="1">
                          <a:solidFill>
                            <a:srgbClr val="000000"/>
                          </a:solidFill>
                          <a:latin typeface="Times New Roman"/>
                          <a:ea typeface="Calibri"/>
                          <a:cs typeface="Times New Roman"/>
                        </a:rPr>
                        <a:t> lay</a:t>
                      </a:r>
                      <a:endParaRPr lang="en-US" sz="240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err="1">
                          <a:solidFill>
                            <a:srgbClr val="000000"/>
                          </a:solidFill>
                          <a:latin typeface="Times New Roman"/>
                          <a:ea typeface="Calibri"/>
                          <a:cs typeface="Times New Roman"/>
                        </a:rPr>
                        <a:t>Thuyền</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ai</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đậu</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bến</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sông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trăng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đó</a:t>
                      </a:r>
                      <a:endParaRPr lang="en-US" sz="2400">
                        <a:solidFill>
                          <a:srgbClr val="000000"/>
                        </a:solidFill>
                        <a:latin typeface="Times New Roman"/>
                        <a:ea typeface="Calibri"/>
                        <a:cs typeface="Times New Roman"/>
                      </a:endParaRPr>
                    </a:p>
                    <a:p>
                      <a:pPr marL="0" marR="0" algn="just">
                        <a:lnSpc>
                          <a:spcPts val="1800"/>
                        </a:lnSpc>
                        <a:spcBef>
                          <a:spcPts val="600"/>
                        </a:spcBef>
                        <a:spcAft>
                          <a:spcPts val="600"/>
                        </a:spcAft>
                      </a:pPr>
                      <a:r>
                        <a:rPr lang="en-US" sz="2000" i="1" err="1">
                          <a:solidFill>
                            <a:srgbClr val="000000"/>
                          </a:solidFill>
                          <a:latin typeface="Times New Roman"/>
                          <a:ea typeface="Calibri"/>
                          <a:cs typeface="Times New Roman"/>
                        </a:rPr>
                        <a:t>Có</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chở</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trăng</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về</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kịp</a:t>
                      </a:r>
                      <a:r>
                        <a:rPr lang="en-US" sz="2000" i="1">
                          <a:solidFill>
                            <a:srgbClr val="000000"/>
                          </a:solidFill>
                          <a:latin typeface="Times New Roman"/>
                          <a:ea typeface="Calibri"/>
                          <a:cs typeface="Times New Roman"/>
                        </a:rPr>
                        <a:t> </a:t>
                      </a:r>
                      <a:r>
                        <a:rPr lang="en-US" sz="2000" i="1" err="1">
                          <a:solidFill>
                            <a:srgbClr val="000000"/>
                          </a:solidFill>
                          <a:latin typeface="Times New Roman"/>
                          <a:ea typeface="Calibri"/>
                          <a:cs typeface="Times New Roman"/>
                        </a:rPr>
                        <a:t>tối</a:t>
                      </a:r>
                      <a:r>
                        <a:rPr lang="en-US" sz="2000" i="1">
                          <a:solidFill>
                            <a:srgbClr val="000000"/>
                          </a:solidFill>
                          <a:latin typeface="Times New Roman"/>
                          <a:ea typeface="Calibri"/>
                          <a:cs typeface="Times New Roman"/>
                        </a:rPr>
                        <a:t> nay?</a:t>
                      </a:r>
                      <a:endParaRPr lang="en-US" sz="2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err="1">
                          <a:solidFill>
                            <a:srgbClr val="000000"/>
                          </a:solidFill>
                          <a:latin typeface="Times New Roman"/>
                          <a:ea typeface="Calibri"/>
                          <a:cs typeface="Times New Roman"/>
                        </a:rPr>
                        <a:t>Bức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tranh</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thiên</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nhiên</a:t>
                      </a:r>
                      <a:r>
                        <a:rPr lang="en-US" sz="2400">
                          <a:solidFill>
                            <a:srgbClr val="000000"/>
                          </a:solidFill>
                          <a:latin typeface="Times New Roman"/>
                          <a:ea typeface="Calibri"/>
                          <a:cs typeface="Times New Roman"/>
                        </a:rPr>
                        <a:t> ở </a:t>
                      </a:r>
                      <a:r>
                        <a:rPr lang="en-US" sz="2400" err="1">
                          <a:solidFill>
                            <a:srgbClr val="000000"/>
                          </a:solidFill>
                          <a:latin typeface="Times New Roman"/>
                          <a:ea typeface="Calibri"/>
                          <a:cs typeface="Times New Roman"/>
                        </a:rPr>
                        <a:t>khổ</a:t>
                      </a:r>
                      <a:r>
                        <a:rPr lang="en-US" sz="2400">
                          <a:solidFill>
                            <a:srgbClr val="000000"/>
                          </a:solidFill>
                          <a:latin typeface="Times New Roman"/>
                          <a:ea typeface="Calibri"/>
                          <a:cs typeface="Times New Roman"/>
                        </a:rPr>
                        <a:t> 2 </a:t>
                      </a:r>
                      <a:r>
                        <a:rPr lang="en-US" sz="2400" err="1">
                          <a:solidFill>
                            <a:srgbClr val="000000"/>
                          </a:solidFill>
                          <a:latin typeface="Times New Roman"/>
                          <a:ea typeface="Calibri"/>
                          <a:cs typeface="Times New Roman"/>
                        </a:rPr>
                        <a:t>có</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gì</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khác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khổ</a:t>
                      </a:r>
                      <a:r>
                        <a:rPr lang="en-US" sz="2400">
                          <a:solidFill>
                            <a:srgbClr val="000000"/>
                          </a:solidFill>
                          <a:latin typeface="Times New Roman"/>
                          <a:ea typeface="Calibri"/>
                          <a:cs typeface="Times New Roman"/>
                        </a:rPr>
                        <a:t> 1?</a:t>
                      </a:r>
                    </a:p>
                    <a:p>
                      <a:pPr marL="0" marR="0" algn="just">
                        <a:lnSpc>
                          <a:spcPts val="1800"/>
                        </a:lnSpc>
                        <a:spcBef>
                          <a:spcPts val="0"/>
                        </a:spcBef>
                        <a:spcAft>
                          <a:spcPts val="0"/>
                        </a:spcAft>
                      </a:pPr>
                      <a:r>
                        <a:rPr lang="en-US" sz="2800" smtClean="0">
                          <a:solidFill>
                            <a:srgbClr val="000000"/>
                          </a:solidFill>
                          <a:latin typeface="Times New Roman"/>
                          <a:ea typeface="Calibri"/>
                          <a:cs typeface="Times New Roman"/>
                        </a:rPr>
                        <a:t>……………………………………………………………………………………………………………………………………………………………………………………………………………………………………………………………………………………………………………………………………………………………………………………………</a:t>
                      </a:r>
                      <a:endParaRPr lang="en-US" sz="28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err="1">
                          <a:solidFill>
                            <a:srgbClr val="000000"/>
                          </a:solidFill>
                          <a:latin typeface="Times New Roman"/>
                          <a:ea typeface="Calibri"/>
                          <a:cs typeface="Times New Roman"/>
                        </a:rPr>
                        <a:t>Sự</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khác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biệt</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ấy</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thể</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hiện</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tâm</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trạng</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gì</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của</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nhân</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vật</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trữ</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tình</a:t>
                      </a: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800" smtClean="0">
                          <a:solidFill>
                            <a:srgbClr val="000000"/>
                          </a:solidFill>
                          <a:latin typeface="Times New Roman"/>
                          <a:ea typeface="Calibri"/>
                          <a:cs typeface="Times New Roman"/>
                        </a:rPr>
                        <a:t>…………………………….........................................................................................................................................................................................................................................................................................................................................................................................................................</a:t>
                      </a:r>
                      <a:endParaRPr lang="en-US" sz="28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081049">
                <a:tc>
                  <a:txBody>
                    <a:bodyPr/>
                    <a:lstStyle/>
                    <a:p>
                      <a:pPr marL="0" marR="0" algn="just">
                        <a:lnSpc>
                          <a:spcPct val="100000"/>
                        </a:lnSpc>
                        <a:spcBef>
                          <a:spcPts val="600"/>
                        </a:spcBef>
                        <a:spcAft>
                          <a:spcPts val="600"/>
                        </a:spcAft>
                      </a:pPr>
                      <a:r>
                        <a:rPr lang="en-US" sz="2400" b="1" err="1">
                          <a:solidFill>
                            <a:srgbClr val="000000"/>
                          </a:solidFill>
                          <a:latin typeface="Times New Roman"/>
                          <a:ea typeface="Calibri"/>
                          <a:cs typeface="Times New Roman"/>
                        </a:rPr>
                        <a:t>Hình</a:t>
                      </a:r>
                      <a:r>
                        <a:rPr lang="en-US" sz="2400" b="1">
                          <a:solidFill>
                            <a:srgbClr val="000000"/>
                          </a:solidFill>
                          <a:latin typeface="Times New Roman"/>
                          <a:ea typeface="Calibri"/>
                          <a:cs typeface="Times New Roman"/>
                        </a:rPr>
                        <a:t> dung </a:t>
                      </a:r>
                      <a:r>
                        <a:rPr lang="en-US" sz="2400" b="1" err="1">
                          <a:solidFill>
                            <a:srgbClr val="000000"/>
                          </a:solidFill>
                          <a:latin typeface="Times New Roman"/>
                          <a:ea typeface="Calibri"/>
                          <a:cs typeface="Times New Roman"/>
                        </a:rPr>
                        <a:t>và</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miêu</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tả</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bức</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tranh</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thiên</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nhiên</a:t>
                      </a:r>
                      <a:r>
                        <a:rPr lang="en-US" sz="2400" b="1">
                          <a:solidFill>
                            <a:srgbClr val="000000"/>
                          </a:solidFill>
                          <a:latin typeface="Times New Roman"/>
                          <a:ea typeface="Calibri"/>
                          <a:cs typeface="Times New Roman"/>
                        </a:rPr>
                        <a:t>, con </a:t>
                      </a:r>
                      <a:r>
                        <a:rPr lang="en-US" sz="2400" b="1" err="1">
                          <a:solidFill>
                            <a:srgbClr val="000000"/>
                          </a:solidFill>
                          <a:latin typeface="Times New Roman"/>
                          <a:ea typeface="Calibri"/>
                          <a:cs typeface="Times New Roman"/>
                        </a:rPr>
                        <a:t>người</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xứ</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Huế</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trong</a:t>
                      </a:r>
                      <a:r>
                        <a:rPr lang="en-US" sz="2400" b="1">
                          <a:solidFill>
                            <a:srgbClr val="000000"/>
                          </a:solidFill>
                          <a:latin typeface="Times New Roman"/>
                          <a:ea typeface="Calibri"/>
                          <a:cs typeface="Times New Roman"/>
                        </a:rPr>
                        <a:t> </a:t>
                      </a:r>
                      <a:r>
                        <a:rPr lang="en-US" sz="2400" b="1" err="1">
                          <a:solidFill>
                            <a:srgbClr val="000000"/>
                          </a:solidFill>
                          <a:latin typeface="Times New Roman"/>
                          <a:ea typeface="Calibri"/>
                          <a:cs typeface="Times New Roman"/>
                        </a:rPr>
                        <a:t>khổ</a:t>
                      </a:r>
                      <a:r>
                        <a:rPr lang="en-US" sz="2400" b="1">
                          <a:solidFill>
                            <a:srgbClr val="000000"/>
                          </a:solidFill>
                          <a:latin typeface="Times New Roman"/>
                          <a:ea typeface="Calibri"/>
                          <a:cs typeface="Times New Roman"/>
                        </a:rPr>
                        <a:t> 2?</a:t>
                      </a:r>
                      <a:endParaRPr lang="en-US" sz="2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lnSpc>
                          <a:spcPts val="1800"/>
                        </a:lnSpc>
                        <a:spcBef>
                          <a:spcPts val="0"/>
                        </a:spcBef>
                        <a:spcAft>
                          <a:spcPts val="0"/>
                        </a:spcAft>
                      </a:pPr>
                      <a:r>
                        <a:rPr lang="en-US" sz="2800" smtClean="0">
                          <a:solidFill>
                            <a:srgbClr val="000000"/>
                          </a:solidFill>
                          <a:latin typeface="Times New Roman"/>
                          <a:ea typeface="Calibri"/>
                          <a:cs typeface="Times New Roman"/>
                        </a:rPr>
                        <a:t>……………………………………………………………………………………………………………………………………………………………………………………………………………………………………………………………………………………………………………………………………………………………………………………………………………………………………………………………………………………………..</a:t>
                      </a:r>
                      <a:endParaRPr lang="en-US" sz="28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0002"/>
                  </a:ext>
                </a:extLst>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3" name="Text Box 5"/>
          <p:cNvSpPr txBox="1">
            <a:spLocks noChangeArrowheads="1"/>
          </p:cNvSpPr>
          <p:nvPr/>
        </p:nvSpPr>
        <p:spPr bwMode="auto">
          <a:xfrm>
            <a:off x="0" y="4648216"/>
            <a:ext cx="12192000" cy="461963"/>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2400" b="1">
                <a:solidFill>
                  <a:srgbClr val="0000FF"/>
                </a:solidFill>
                <a:latin typeface=".VnTime" pitchFamily="34" charset="0"/>
              </a:rPr>
              <a:t>                 </a:t>
            </a:r>
            <a:r>
              <a:rPr lang="en-US" sz="2400" b="1" i="1" err="1">
                <a:solidFill>
                  <a:srgbClr val="0000FF"/>
                </a:solidFill>
                <a:latin typeface=".VnTime" pitchFamily="34" charset="0"/>
              </a:rPr>
              <a:t>Giã</a:t>
            </a:r>
            <a:r>
              <a:rPr lang="en-US" sz="2400" b="1" i="1">
                <a:solidFill>
                  <a:srgbClr val="0000FF"/>
                </a:solidFill>
                <a:latin typeface=".VnTime" pitchFamily="34" charset="0"/>
              </a:rPr>
              <a:t> </a:t>
            </a:r>
            <a:r>
              <a:rPr lang="en-US" sz="2400" b="1" i="1" err="1">
                <a:solidFill>
                  <a:srgbClr val="0000FF"/>
                </a:solidFill>
                <a:latin typeface=".VnTime" pitchFamily="34" charset="0"/>
              </a:rPr>
              <a:t>theo</a:t>
            </a:r>
            <a:r>
              <a:rPr lang="en-US" sz="2400" b="1" i="1">
                <a:solidFill>
                  <a:srgbClr val="0000FF"/>
                </a:solidFill>
                <a:latin typeface=".VnTime" pitchFamily="34" charset="0"/>
              </a:rPr>
              <a:t> </a:t>
            </a:r>
            <a:r>
              <a:rPr lang="en-US" sz="2400" b="1" i="1" err="1">
                <a:solidFill>
                  <a:srgbClr val="0000FF"/>
                </a:solidFill>
                <a:latin typeface=".VnTime" pitchFamily="34" charset="0"/>
              </a:rPr>
              <a:t>lèi</a:t>
            </a:r>
            <a:r>
              <a:rPr lang="en-US" sz="2400" b="1" i="1">
                <a:solidFill>
                  <a:srgbClr val="0000FF"/>
                </a:solidFill>
                <a:latin typeface=".VnTime" pitchFamily="34" charset="0"/>
              </a:rPr>
              <a:t> </a:t>
            </a:r>
            <a:r>
              <a:rPr lang="en-US" sz="2400" b="1" i="1" err="1">
                <a:solidFill>
                  <a:srgbClr val="0000FF"/>
                </a:solidFill>
                <a:latin typeface=".VnTime" pitchFamily="34" charset="0"/>
              </a:rPr>
              <a:t>giã</a:t>
            </a:r>
            <a:r>
              <a:rPr lang="en-US" sz="2400" b="1" i="1">
                <a:solidFill>
                  <a:srgbClr val="0000FF"/>
                </a:solidFill>
                <a:latin typeface=".VnTime" pitchFamily="34" charset="0"/>
              </a:rPr>
              <a:t>, </a:t>
            </a:r>
            <a:r>
              <a:rPr lang="en-US" sz="2400" b="1" i="1" err="1">
                <a:solidFill>
                  <a:srgbClr val="0000FF"/>
                </a:solidFill>
                <a:latin typeface=".VnTime" pitchFamily="34" charset="0"/>
              </a:rPr>
              <a:t>m©y</a:t>
            </a:r>
            <a:r>
              <a:rPr lang="en-US" sz="2400" b="1" i="1">
                <a:solidFill>
                  <a:srgbClr val="0000FF"/>
                </a:solidFill>
                <a:latin typeface=".VnTime" pitchFamily="34" charset="0"/>
              </a:rPr>
              <a:t> </a:t>
            </a:r>
            <a:r>
              <a:rPr lang="en-US" sz="2400" b="1" i="1" err="1">
                <a:solidFill>
                  <a:srgbClr val="0000FF"/>
                </a:solidFill>
                <a:latin typeface="Times New Roman" pitchFamily="18" charset="0"/>
                <a:cs typeface="Times New Roman" pitchFamily="18" charset="0"/>
              </a:rPr>
              <a:t>đườ</a:t>
            </a:r>
            <a:r>
              <a:rPr lang="en-US" sz="2400" b="1" i="1" err="1">
                <a:solidFill>
                  <a:srgbClr val="0000FF"/>
                </a:solidFill>
                <a:latin typeface=".VnTime" pitchFamily="34" charset="0"/>
              </a:rPr>
              <a:t>ng</a:t>
            </a:r>
            <a:r>
              <a:rPr lang="en-US" sz="2400" b="1" i="1">
                <a:solidFill>
                  <a:srgbClr val="0000FF"/>
                </a:solidFill>
                <a:latin typeface=".VnTime" pitchFamily="34" charset="0"/>
              </a:rPr>
              <a:t> </a:t>
            </a:r>
            <a:r>
              <a:rPr lang="en-US" sz="2400" b="1" i="1" err="1">
                <a:solidFill>
                  <a:srgbClr val="0000FF"/>
                </a:solidFill>
                <a:latin typeface=".VnTime" pitchFamily="34" charset="0"/>
              </a:rPr>
              <a:t>m©y</a:t>
            </a:r>
            <a:endParaRPr lang="en-US" sz="2400" b="1" i="1">
              <a:solidFill>
                <a:srgbClr val="0000FF"/>
              </a:solidFill>
              <a:latin typeface=".VnTime" pitchFamily="34" charset="0"/>
            </a:endParaRPr>
          </a:p>
        </p:txBody>
      </p:sp>
      <p:pic>
        <p:nvPicPr>
          <p:cNvPr id="43014" name="Picture 6" descr="150708-8lar"/>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3074279" y="1844578"/>
            <a:ext cx="2944652" cy="2803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015" name="Text Box 7"/>
          <p:cNvSpPr txBox="1">
            <a:spLocks noChangeArrowheads="1"/>
          </p:cNvSpPr>
          <p:nvPr/>
        </p:nvSpPr>
        <p:spPr bwMode="auto">
          <a:xfrm>
            <a:off x="0" y="5105416"/>
            <a:ext cx="12192000" cy="461963"/>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2400" b="1">
                <a:solidFill>
                  <a:srgbClr val="0000FF"/>
                </a:solidFill>
                <a:latin typeface=".VnTime" pitchFamily="34" charset="0"/>
              </a:rPr>
              <a:t>                 </a:t>
            </a:r>
            <a:r>
              <a:rPr lang="en-US" sz="2400" b="1" i="1">
                <a:solidFill>
                  <a:srgbClr val="0000FF"/>
                </a:solidFill>
                <a:latin typeface=".VnTime" pitchFamily="34" charset="0"/>
              </a:rPr>
              <a:t>Dßng n­íc buån thiu, hoa b¾p lay</a:t>
            </a:r>
          </a:p>
        </p:txBody>
      </p:sp>
      <p:pic>
        <p:nvPicPr>
          <p:cNvPr id="43016" name="Picture 8" descr="day thon vi 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796" y="1844578"/>
            <a:ext cx="2948151" cy="2803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3017" name="Text Box 9"/>
          <p:cNvSpPr txBox="1">
            <a:spLocks noChangeArrowheads="1"/>
          </p:cNvSpPr>
          <p:nvPr/>
        </p:nvSpPr>
        <p:spPr bwMode="auto">
          <a:xfrm>
            <a:off x="0" y="5562616"/>
            <a:ext cx="12192000" cy="461963"/>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2400" b="1">
                <a:solidFill>
                  <a:srgbClr val="0000FF"/>
                </a:solidFill>
                <a:latin typeface=".VnTime" pitchFamily="34" charset="0"/>
              </a:rPr>
              <a:t>                 </a:t>
            </a:r>
            <a:r>
              <a:rPr lang="en-US" sz="2400" b="1" i="1">
                <a:solidFill>
                  <a:srgbClr val="0000FF"/>
                </a:solidFill>
                <a:latin typeface=".VnTime" pitchFamily="34" charset="0"/>
              </a:rPr>
              <a:t>ThuyÒn ai ®Ëu bÕn s«ng tr¨ng ®ã</a:t>
            </a:r>
          </a:p>
        </p:txBody>
      </p:sp>
      <p:pic>
        <p:nvPicPr>
          <p:cNvPr id="43018" name="Picture 10" descr="card-2001-fr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5542" y="1844578"/>
            <a:ext cx="2916623" cy="2802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3019" name="Text Box 11"/>
          <p:cNvSpPr txBox="1">
            <a:spLocks noChangeArrowheads="1"/>
          </p:cNvSpPr>
          <p:nvPr/>
        </p:nvSpPr>
        <p:spPr bwMode="auto">
          <a:xfrm>
            <a:off x="0" y="6019816"/>
            <a:ext cx="12192000" cy="461963"/>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2400">
                <a:solidFill>
                  <a:srgbClr val="0000FF"/>
                </a:solidFill>
                <a:latin typeface=".VnTime" pitchFamily="34" charset="0"/>
              </a:rPr>
              <a:t>                 </a:t>
            </a:r>
            <a:r>
              <a:rPr lang="en-US" sz="2400" b="1" i="1">
                <a:solidFill>
                  <a:srgbClr val="0000FF"/>
                </a:solidFill>
                <a:latin typeface=".VnTime" pitchFamily="34" charset="0"/>
              </a:rPr>
              <a:t>Cã chë tr¨ng vÒ kÞp tèi nay?</a:t>
            </a:r>
          </a:p>
        </p:txBody>
      </p:sp>
      <p:sp>
        <p:nvSpPr>
          <p:cNvPr id="13" name="Rectangle 2"/>
          <p:cNvSpPr txBox="1">
            <a:spLocks noChangeArrowheads="1"/>
          </p:cNvSpPr>
          <p:nvPr/>
        </p:nvSpPr>
        <p:spPr bwMode="auto">
          <a:xfrm>
            <a:off x="1003751" y="228613"/>
            <a:ext cx="5772187"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14" name="Rectangle 3"/>
          <p:cNvSpPr txBox="1">
            <a:spLocks noChangeArrowheads="1"/>
          </p:cNvSpPr>
          <p:nvPr/>
        </p:nvSpPr>
        <p:spPr bwMode="auto">
          <a:xfrm>
            <a:off x="886287" y="1100959"/>
            <a:ext cx="204610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2.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2 </a:t>
            </a:r>
          </a:p>
        </p:txBody>
      </p:sp>
      <p:pic>
        <p:nvPicPr>
          <p:cNvPr id="15" name="Picture 4" descr="Hue_Perfume_Rive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99" y="1844576"/>
            <a:ext cx="2885088" cy="2817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760392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linds(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anim calcmode="lin" valueType="num">
                                      <p:cBhvr>
                                        <p:cTn id="13" dur="2000" fill="hold"/>
                                        <p:tgtEl>
                                          <p:spTgt spid="15"/>
                                        </p:tgtEl>
                                        <p:attrNameLst>
                                          <p:attrName>ppt_w</p:attrName>
                                        </p:attrNameLst>
                                      </p:cBhvr>
                                      <p:tavLst>
                                        <p:tav tm="0" fmla="#ppt_w*sin(2.5*pi*$)">
                                          <p:val>
                                            <p:fltVal val="0"/>
                                          </p:val>
                                        </p:tav>
                                        <p:tav tm="100000">
                                          <p:val>
                                            <p:fltVal val="1"/>
                                          </p:val>
                                        </p:tav>
                                      </p:tavLst>
                                    </p:anim>
                                    <p:anim calcmode="lin" valueType="num">
                                      <p:cBhvr>
                                        <p:cTn id="14"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43013"/>
                                        </p:tgtEl>
                                        <p:attrNameLst>
                                          <p:attrName>style.visibility</p:attrName>
                                        </p:attrNameLst>
                                      </p:cBhvr>
                                      <p:to>
                                        <p:strVal val="visible"/>
                                      </p:to>
                                    </p:set>
                                    <p:animEffect transition="in" filter="box(in)">
                                      <p:cBhvr>
                                        <p:cTn id="19" dur="500"/>
                                        <p:tgtEl>
                                          <p:spTgt spid="4301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nodeType="clickEffect">
                                  <p:stCondLst>
                                    <p:cond delay="0"/>
                                  </p:stCondLst>
                                  <p:childTnLst>
                                    <p:set>
                                      <p:cBhvr>
                                        <p:cTn id="23" dur="1" fill="hold">
                                          <p:stCondLst>
                                            <p:cond delay="0"/>
                                          </p:stCondLst>
                                        </p:cTn>
                                        <p:tgtEl>
                                          <p:spTgt spid="43014"/>
                                        </p:tgtEl>
                                        <p:attrNameLst>
                                          <p:attrName>style.visibility</p:attrName>
                                        </p:attrNameLst>
                                      </p:cBhvr>
                                      <p:to>
                                        <p:strVal val="visible"/>
                                      </p:to>
                                    </p:set>
                                    <p:animEffect transition="in" filter="wheel(4)">
                                      <p:cBhvr>
                                        <p:cTn id="24" dur="2000"/>
                                        <p:tgtEl>
                                          <p:spTgt spid="430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43015"/>
                                        </p:tgtEl>
                                        <p:attrNameLst>
                                          <p:attrName>style.visibility</p:attrName>
                                        </p:attrNameLst>
                                      </p:cBhvr>
                                      <p:to>
                                        <p:strVal val="visible"/>
                                      </p:to>
                                    </p:set>
                                    <p:animEffect transition="in" filter="checkerboard(across)">
                                      <p:cBhvr>
                                        <p:cTn id="29" dur="500"/>
                                        <p:tgtEl>
                                          <p:spTgt spid="4301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 presetClass="entr" presetSubtype="10" fill="hold" nodeType="clickEffect">
                                  <p:stCondLst>
                                    <p:cond delay="0"/>
                                  </p:stCondLst>
                                  <p:childTnLst>
                                    <p:set>
                                      <p:cBhvr>
                                        <p:cTn id="33" dur="1" fill="hold">
                                          <p:stCondLst>
                                            <p:cond delay="0"/>
                                          </p:stCondLst>
                                        </p:cTn>
                                        <p:tgtEl>
                                          <p:spTgt spid="43016"/>
                                        </p:tgtEl>
                                        <p:attrNameLst>
                                          <p:attrName>style.visibility</p:attrName>
                                        </p:attrNameLst>
                                      </p:cBhvr>
                                      <p:to>
                                        <p:strVal val="visible"/>
                                      </p:to>
                                    </p:set>
                                    <p:animEffect transition="in" filter="checkerboard(across)">
                                      <p:cBhvr>
                                        <p:cTn id="34" dur="500"/>
                                        <p:tgtEl>
                                          <p:spTgt spid="4301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43017"/>
                                        </p:tgtEl>
                                        <p:attrNameLst>
                                          <p:attrName>style.visibility</p:attrName>
                                        </p:attrNameLst>
                                      </p:cBhvr>
                                      <p:to>
                                        <p:strVal val="visible"/>
                                      </p:to>
                                    </p:set>
                                    <p:animEffect transition="in" filter="checkerboard(across)">
                                      <p:cBhvr>
                                        <p:cTn id="39" dur="500"/>
                                        <p:tgtEl>
                                          <p:spTgt spid="4301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nodeType="clickEffect">
                                  <p:stCondLst>
                                    <p:cond delay="0"/>
                                  </p:stCondLst>
                                  <p:childTnLst>
                                    <p:set>
                                      <p:cBhvr>
                                        <p:cTn id="43" dur="1" fill="hold">
                                          <p:stCondLst>
                                            <p:cond delay="0"/>
                                          </p:stCondLst>
                                        </p:cTn>
                                        <p:tgtEl>
                                          <p:spTgt spid="43018"/>
                                        </p:tgtEl>
                                        <p:attrNameLst>
                                          <p:attrName>style.visibility</p:attrName>
                                        </p:attrNameLst>
                                      </p:cBhvr>
                                      <p:to>
                                        <p:strVal val="visible"/>
                                      </p:to>
                                    </p:set>
                                    <p:animEffect transition="in" filter="checkerboard(across)">
                                      <p:cBhvr>
                                        <p:cTn id="44" dur="500"/>
                                        <p:tgtEl>
                                          <p:spTgt spid="4301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43019"/>
                                        </p:tgtEl>
                                        <p:attrNameLst>
                                          <p:attrName>style.visibility</p:attrName>
                                        </p:attrNameLst>
                                      </p:cBhvr>
                                      <p:to>
                                        <p:strVal val="visible"/>
                                      </p:to>
                                    </p:set>
                                    <p:animEffect transition="in" filter="box(in)">
                                      <p:cBhvr>
                                        <p:cTn id="49" dur="500"/>
                                        <p:tgtEl>
                                          <p:spTgt spid="43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P spid="43015" grpId="0" animBg="1"/>
      <p:bldP spid="43017" grpId="0" animBg="1"/>
      <p:bldP spid="43019" grpId="0" animBg="1"/>
      <p:bldP spid="14"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8" name="Picture 4" descr="Hue_Perfume_Rive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734224"/>
            <a:ext cx="5486400" cy="2490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2949" name="Picture 5" descr="150708-8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246" y="1734224"/>
            <a:ext cx="6162567" cy="2490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2951" name="Rectangle 7"/>
          <p:cNvSpPr>
            <a:spLocks noChangeArrowheads="1"/>
          </p:cNvSpPr>
          <p:nvPr/>
        </p:nvSpPr>
        <p:spPr bwMode="auto">
          <a:xfrm>
            <a:off x="455456" y="4121129"/>
            <a:ext cx="771552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nchor="ctr">
            <a:spAutoFit/>
          </a:bodyPr>
          <a:lstStyle/>
          <a:p>
            <a:pPr fontAlgn="base">
              <a:lnSpc>
                <a:spcPct val="150000"/>
              </a:lnSpc>
              <a:spcBef>
                <a:spcPct val="0"/>
              </a:spcBef>
              <a:spcAft>
                <a:spcPct val="0"/>
              </a:spcAft>
            </a:pPr>
            <a:r>
              <a:rPr lang="de-DE" sz="2800" b="1" i="1">
                <a:solidFill>
                  <a:schemeClr val="tx2"/>
                </a:solidFill>
                <a:latin typeface="Times New Roman" pitchFamily="18" charset="0"/>
              </a:rPr>
              <a:t>*  Hai câu đầu</a:t>
            </a:r>
            <a:r>
              <a:rPr lang="de-DE" sz="2800" b="1">
                <a:solidFill>
                  <a:schemeClr val="tx2"/>
                </a:solidFill>
                <a:latin typeface="Times New Roman" pitchFamily="18" charset="0"/>
              </a:rPr>
              <a:t>: </a:t>
            </a:r>
            <a:endParaRPr lang="en-US" sz="2800" b="1">
              <a:solidFill>
                <a:schemeClr val="tx2"/>
              </a:solidFill>
              <a:latin typeface="Times New Roman" pitchFamily="18" charset="0"/>
            </a:endParaRPr>
          </a:p>
          <a:p>
            <a:pPr fontAlgn="base">
              <a:lnSpc>
                <a:spcPct val="150000"/>
              </a:lnSpc>
              <a:spcBef>
                <a:spcPct val="0"/>
              </a:spcBef>
              <a:spcAft>
                <a:spcPct val="0"/>
              </a:spcAft>
            </a:pPr>
            <a:r>
              <a:rPr lang="de-DE" sz="2800" b="1">
                <a:solidFill>
                  <a:schemeClr val="accent1">
                    <a:lumMod val="50000"/>
                  </a:schemeClr>
                </a:solidFill>
                <a:latin typeface="Times New Roman" pitchFamily="18" charset="0"/>
              </a:rPr>
              <a:t>- Thiên nhiên: </a:t>
            </a:r>
            <a:endParaRPr lang="en-US" sz="2800" b="1">
              <a:solidFill>
                <a:schemeClr val="accent1">
                  <a:lumMod val="50000"/>
                </a:schemeClr>
              </a:solidFill>
              <a:latin typeface="Times New Roman" pitchFamily="18" charset="0"/>
            </a:endParaRPr>
          </a:p>
          <a:p>
            <a:pPr fontAlgn="base">
              <a:lnSpc>
                <a:spcPct val="150000"/>
              </a:lnSpc>
              <a:spcBef>
                <a:spcPct val="0"/>
              </a:spcBef>
              <a:spcAft>
                <a:spcPct val="0"/>
              </a:spcAft>
            </a:pPr>
            <a:r>
              <a:rPr lang="de-DE" sz="2800" b="1">
                <a:latin typeface="Times New Roman" pitchFamily="18" charset="0"/>
              </a:rPr>
              <a:t>+ Hình ảnh</a:t>
            </a:r>
            <a:r>
              <a:rPr lang="de-DE" sz="2800" b="1">
                <a:solidFill>
                  <a:srgbClr val="FF0000"/>
                </a:solidFill>
                <a:latin typeface="Times New Roman" pitchFamily="18" charset="0"/>
              </a:rPr>
              <a:t> </a:t>
            </a:r>
            <a:r>
              <a:rPr lang="de-DE" sz="2800" b="1" i="1">
                <a:solidFill>
                  <a:srgbClr val="FF0000"/>
                </a:solidFill>
                <a:latin typeface="Times New Roman" pitchFamily="18" charset="0"/>
              </a:rPr>
              <a:t>gió </a:t>
            </a:r>
            <a:r>
              <a:rPr lang="de-DE" sz="2800" b="1" i="1">
                <a:latin typeface="Times New Roman" pitchFamily="18" charset="0"/>
              </a:rPr>
              <a:t>&gt;&lt; </a:t>
            </a:r>
            <a:r>
              <a:rPr lang="de-DE" sz="2800" b="1" i="1">
                <a:solidFill>
                  <a:srgbClr val="0070C0"/>
                </a:solidFill>
                <a:latin typeface="Times New Roman" pitchFamily="18" charset="0"/>
              </a:rPr>
              <a:t>mây</a:t>
            </a:r>
            <a:r>
              <a:rPr lang="de-DE" sz="2800" b="1">
                <a:solidFill>
                  <a:srgbClr val="0070C0"/>
                </a:solidFill>
                <a:latin typeface="Times New Roman" pitchFamily="18" charset="0"/>
              </a:rPr>
              <a:t>: </a:t>
            </a:r>
            <a:r>
              <a:rPr lang="de-DE" sz="2800" b="1">
                <a:latin typeface="Times New Roman" pitchFamily="18" charset="0"/>
              </a:rPr>
              <a:t>gợi sự  xa cách, chia lìa. </a:t>
            </a:r>
            <a:endParaRPr lang="en-US" sz="2800" b="1">
              <a:latin typeface="Times New Roman" pitchFamily="18" charset="0"/>
            </a:endParaRPr>
          </a:p>
          <a:p>
            <a:pPr fontAlgn="base">
              <a:lnSpc>
                <a:spcPct val="150000"/>
              </a:lnSpc>
              <a:spcBef>
                <a:spcPct val="0"/>
              </a:spcBef>
              <a:spcAft>
                <a:spcPct val="0"/>
              </a:spcAft>
            </a:pPr>
            <a:r>
              <a:rPr lang="de-DE" sz="2800" b="1">
                <a:latin typeface="Times New Roman" pitchFamily="18" charset="0"/>
              </a:rPr>
              <a:t>+ Dòng nước - nhân hoá: mang tâm trạng buồn.  </a:t>
            </a:r>
            <a:endParaRPr lang="en-US" sz="2800" b="1">
              <a:latin typeface="Times New Roman" pitchFamily="18" charset="0"/>
            </a:endParaRPr>
          </a:p>
        </p:txBody>
      </p:sp>
      <p:sp>
        <p:nvSpPr>
          <p:cNvPr id="6" name="Rectangle 2"/>
          <p:cNvSpPr txBox="1">
            <a:spLocks noChangeArrowheads="1"/>
          </p:cNvSpPr>
          <p:nvPr/>
        </p:nvSpPr>
        <p:spPr bwMode="auto">
          <a:xfrm>
            <a:off x="1003751" y="228613"/>
            <a:ext cx="5314987"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7" name="Rectangle 3"/>
          <p:cNvSpPr txBox="1">
            <a:spLocks noChangeArrowheads="1"/>
          </p:cNvSpPr>
          <p:nvPr/>
        </p:nvSpPr>
        <p:spPr bwMode="auto">
          <a:xfrm>
            <a:off x="886287" y="1100959"/>
            <a:ext cx="1974144"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2.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2 </a:t>
            </a:r>
          </a:p>
        </p:txBody>
      </p:sp>
    </p:spTree>
    <p:extLst>
      <p:ext uri="{BB962C8B-B14F-4D97-AF65-F5344CB8AC3E}">
        <p14:creationId xmlns:p14="http://schemas.microsoft.com/office/powerpoint/2010/main" val="340631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2948"/>
                                        </p:tgtEl>
                                        <p:attrNameLst>
                                          <p:attrName>style.visibility</p:attrName>
                                        </p:attrNameLst>
                                      </p:cBhvr>
                                      <p:to>
                                        <p:strVal val="visible"/>
                                      </p:to>
                                    </p:set>
                                    <p:animEffect transition="in" filter="checkerboard(across)">
                                      <p:cBhvr>
                                        <p:cTn id="7" dur="500"/>
                                        <p:tgtEl>
                                          <p:spTgt spid="829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82949"/>
                                        </p:tgtEl>
                                        <p:attrNameLst>
                                          <p:attrName>style.visibility</p:attrName>
                                        </p:attrNameLst>
                                      </p:cBhvr>
                                      <p:to>
                                        <p:strVal val="visible"/>
                                      </p:to>
                                    </p:set>
                                    <p:animEffect transition="in" filter="wheel(4)">
                                      <p:cBhvr>
                                        <p:cTn id="12" dur="2000"/>
                                        <p:tgtEl>
                                          <p:spTgt spid="829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82951">
                                            <p:txEl>
                                              <p:pRg st="0" end="0"/>
                                            </p:txEl>
                                          </p:spTgt>
                                        </p:tgtEl>
                                        <p:attrNameLst>
                                          <p:attrName>style.visibility</p:attrName>
                                        </p:attrNameLst>
                                      </p:cBhvr>
                                      <p:to>
                                        <p:strVal val="visible"/>
                                      </p:to>
                                    </p:set>
                                    <p:animEffect transition="in" filter="box(in)">
                                      <p:cBhvr>
                                        <p:cTn id="17" dur="500"/>
                                        <p:tgtEl>
                                          <p:spTgt spid="8295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82951">
                                            <p:txEl>
                                              <p:pRg st="1" end="1"/>
                                            </p:txEl>
                                          </p:spTgt>
                                        </p:tgtEl>
                                        <p:attrNameLst>
                                          <p:attrName>style.visibility</p:attrName>
                                        </p:attrNameLst>
                                      </p:cBhvr>
                                      <p:to>
                                        <p:strVal val="visible"/>
                                      </p:to>
                                    </p:set>
                                    <p:animEffect transition="in" filter="box(in)">
                                      <p:cBhvr>
                                        <p:cTn id="22" dur="500"/>
                                        <p:tgtEl>
                                          <p:spTgt spid="82951">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82951">
                                            <p:txEl>
                                              <p:pRg st="2" end="2"/>
                                            </p:txEl>
                                          </p:spTgt>
                                        </p:tgtEl>
                                        <p:attrNameLst>
                                          <p:attrName>style.visibility</p:attrName>
                                        </p:attrNameLst>
                                      </p:cBhvr>
                                      <p:to>
                                        <p:strVal val="visible"/>
                                      </p:to>
                                    </p:set>
                                    <p:animEffect transition="in" filter="box(in)">
                                      <p:cBhvr>
                                        <p:cTn id="27" dur="500"/>
                                        <p:tgtEl>
                                          <p:spTgt spid="82951">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82951">
                                            <p:txEl>
                                              <p:pRg st="3" end="3"/>
                                            </p:txEl>
                                          </p:spTgt>
                                        </p:tgtEl>
                                        <p:attrNameLst>
                                          <p:attrName>style.visibility</p:attrName>
                                        </p:attrNameLst>
                                      </p:cBhvr>
                                      <p:to>
                                        <p:strVal val="visible"/>
                                      </p:to>
                                    </p:set>
                                    <p:animEffect transition="in" filter="box(in)">
                                      <p:cBhvr>
                                        <p:cTn id="32" dur="500"/>
                                        <p:tgtEl>
                                          <p:spTgt spid="829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8" name="Picture 4" descr="Hue_Perfume_Rive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734224"/>
            <a:ext cx="5486400" cy="2490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2949" name="Picture 5" descr="150708-8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246" y="1734224"/>
            <a:ext cx="6162567" cy="2490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2"/>
          <p:cNvSpPr txBox="1">
            <a:spLocks noChangeArrowheads="1"/>
          </p:cNvSpPr>
          <p:nvPr/>
        </p:nvSpPr>
        <p:spPr bwMode="auto">
          <a:xfrm>
            <a:off x="1003751" y="228613"/>
            <a:ext cx="5279818"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7" name="Rectangle 3"/>
          <p:cNvSpPr txBox="1">
            <a:spLocks noChangeArrowheads="1"/>
          </p:cNvSpPr>
          <p:nvPr/>
        </p:nvSpPr>
        <p:spPr bwMode="auto">
          <a:xfrm>
            <a:off x="886287" y="1100959"/>
            <a:ext cx="199759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2.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2 </a:t>
            </a:r>
          </a:p>
        </p:txBody>
      </p:sp>
      <p:sp>
        <p:nvSpPr>
          <p:cNvPr id="2" name="Rectangle 1"/>
          <p:cNvSpPr/>
          <p:nvPr/>
        </p:nvSpPr>
        <p:spPr>
          <a:xfrm>
            <a:off x="250506" y="4666682"/>
            <a:ext cx="11573641" cy="1815880"/>
          </a:xfrm>
          <a:prstGeom prst="rect">
            <a:avLst/>
          </a:prstGeom>
        </p:spPr>
        <p:txBody>
          <a:bodyPr wrap="square" lIns="91438" tIns="45719" rIns="91438" bIns="45719">
            <a:spAutoFit/>
          </a:bodyPr>
          <a:lstStyle/>
          <a:p>
            <a:pPr marL="457189" indent="-457189" algn="just" fontAlgn="base">
              <a:spcBef>
                <a:spcPct val="0"/>
              </a:spcBef>
              <a:spcAft>
                <a:spcPct val="0"/>
              </a:spcAft>
              <a:buFont typeface="Wingdings" pitchFamily="2" charset="2"/>
              <a:buChar char="Ø"/>
            </a:pPr>
            <a:r>
              <a:rPr lang="de-DE" sz="2800" b="1">
                <a:solidFill>
                  <a:schemeClr val="accent6">
                    <a:lumMod val="50000"/>
                  </a:schemeClr>
                </a:solidFill>
                <a:latin typeface="Times New Roman" pitchFamily="18" charset="0"/>
              </a:rPr>
              <a:t>Không gian trống vắng, thời gian như ngừng lại, cảnh vật hờ hững với con người.</a:t>
            </a:r>
            <a:endParaRPr lang="en-US" sz="2800" b="1">
              <a:solidFill>
                <a:schemeClr val="accent6">
                  <a:lumMod val="50000"/>
                </a:schemeClr>
              </a:solidFill>
              <a:latin typeface="Times New Roman" pitchFamily="18" charset="0"/>
            </a:endParaRPr>
          </a:p>
          <a:p>
            <a:pPr marL="457189" indent="-457189" algn="just" fontAlgn="base">
              <a:spcBef>
                <a:spcPct val="0"/>
              </a:spcBef>
              <a:spcAft>
                <a:spcPct val="0"/>
              </a:spcAft>
              <a:buFont typeface="Wingdings" pitchFamily="2" charset="2"/>
              <a:buChar char="Ø"/>
            </a:pPr>
            <a:r>
              <a:rPr lang="de-DE" sz="2800" b="1">
                <a:solidFill>
                  <a:schemeClr val="accent6">
                    <a:lumMod val="50000"/>
                  </a:schemeClr>
                </a:solidFill>
                <a:latin typeface="Times New Roman" pitchFamily="18" charset="0"/>
              </a:rPr>
              <a:t>Tâm trạng: Dự cảm của nhà thơ về sự thờ ơ, xa cách của người đời đối với mình -&gt; buồn đau, cô đơn, lẻ loi.</a:t>
            </a:r>
          </a:p>
        </p:txBody>
      </p:sp>
    </p:spTree>
    <p:extLst>
      <p:ext uri="{BB962C8B-B14F-4D97-AF65-F5344CB8AC3E}">
        <p14:creationId xmlns:p14="http://schemas.microsoft.com/office/powerpoint/2010/main" val="950391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2948"/>
                                        </p:tgtEl>
                                        <p:attrNameLst>
                                          <p:attrName>style.visibility</p:attrName>
                                        </p:attrNameLst>
                                      </p:cBhvr>
                                      <p:to>
                                        <p:strVal val="visible"/>
                                      </p:to>
                                    </p:set>
                                    <p:animEffect transition="in" filter="checkerboard(across)">
                                      <p:cBhvr>
                                        <p:cTn id="7" dur="500"/>
                                        <p:tgtEl>
                                          <p:spTgt spid="829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82949"/>
                                        </p:tgtEl>
                                        <p:attrNameLst>
                                          <p:attrName>style.visibility</p:attrName>
                                        </p:attrNameLst>
                                      </p:cBhvr>
                                      <p:to>
                                        <p:strVal val="visible"/>
                                      </p:to>
                                    </p:set>
                                    <p:animEffect transition="in" filter="wheel(4)">
                                      <p:cBhvr>
                                        <p:cTn id="12" dur="2000"/>
                                        <p:tgtEl>
                                          <p:spTgt spid="829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4" descr="day thon vi 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91" y="1797281"/>
            <a:ext cx="5817476" cy="2349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7" name="Picture 5" descr="card-2001-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036" y="1797269"/>
            <a:ext cx="5579241" cy="2349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3976" name="Rectangle 8"/>
          <p:cNvSpPr>
            <a:spLocks noChangeArrowheads="1"/>
          </p:cNvSpPr>
          <p:nvPr/>
        </p:nvSpPr>
        <p:spPr bwMode="auto">
          <a:xfrm>
            <a:off x="211963" y="4368904"/>
            <a:ext cx="840449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p>
            <a:pPr fontAlgn="base">
              <a:lnSpc>
                <a:spcPct val="150000"/>
              </a:lnSpc>
              <a:spcBef>
                <a:spcPct val="0"/>
              </a:spcBef>
              <a:spcAft>
                <a:spcPct val="0"/>
              </a:spcAft>
            </a:pPr>
            <a:r>
              <a:rPr lang="de-DE" sz="2800" b="1">
                <a:solidFill>
                  <a:schemeClr val="accent6">
                    <a:lumMod val="75000"/>
                  </a:schemeClr>
                </a:solidFill>
                <a:latin typeface="Times New Roman" pitchFamily="18" charset="0"/>
              </a:rPr>
              <a:t>* Hai câu sau:</a:t>
            </a:r>
            <a:endParaRPr lang="en-US" sz="2800" b="1">
              <a:solidFill>
                <a:schemeClr val="accent6">
                  <a:lumMod val="75000"/>
                </a:schemeClr>
              </a:solidFill>
              <a:latin typeface="Times New Roman" pitchFamily="18" charset="0"/>
            </a:endParaRPr>
          </a:p>
          <a:p>
            <a:pPr fontAlgn="base">
              <a:lnSpc>
                <a:spcPct val="150000"/>
              </a:lnSpc>
              <a:spcBef>
                <a:spcPct val="0"/>
              </a:spcBef>
              <a:spcAft>
                <a:spcPct val="0"/>
              </a:spcAft>
            </a:pPr>
            <a:r>
              <a:rPr lang="de-DE" sz="2800" b="1" i="1">
                <a:solidFill>
                  <a:schemeClr val="accent1">
                    <a:lumMod val="50000"/>
                  </a:schemeClr>
                </a:solidFill>
                <a:latin typeface="Times New Roman" pitchFamily="18" charset="0"/>
              </a:rPr>
              <a:t>- Hình ảnh:  </a:t>
            </a:r>
            <a:r>
              <a:rPr lang="de-DE" sz="2800" b="1">
                <a:solidFill>
                  <a:srgbClr val="000000"/>
                </a:solidFill>
                <a:latin typeface="Times New Roman" pitchFamily="18" charset="0"/>
              </a:rPr>
              <a:t>+ </a:t>
            </a:r>
            <a:r>
              <a:rPr lang="de-DE" sz="2800" b="1">
                <a:solidFill>
                  <a:srgbClr val="FF0000"/>
                </a:solidFill>
                <a:latin typeface="Times New Roman" pitchFamily="18" charset="0"/>
              </a:rPr>
              <a:t>“</a:t>
            </a:r>
            <a:r>
              <a:rPr lang="de-DE" sz="2800" b="1" i="1">
                <a:solidFill>
                  <a:srgbClr val="FF0000"/>
                </a:solidFill>
                <a:latin typeface="Times New Roman" pitchFamily="18" charset="0"/>
              </a:rPr>
              <a:t>Thuyền ai</a:t>
            </a:r>
            <a:r>
              <a:rPr lang="de-DE" sz="2800" b="1">
                <a:solidFill>
                  <a:srgbClr val="FF0000"/>
                </a:solidFill>
                <a:latin typeface="Times New Roman" pitchFamily="18" charset="0"/>
              </a:rPr>
              <a:t>: </a:t>
            </a:r>
            <a:r>
              <a:rPr lang="de-DE" sz="2800" b="1">
                <a:solidFill>
                  <a:srgbClr val="000000"/>
                </a:solidFill>
                <a:latin typeface="Times New Roman" pitchFamily="18" charset="0"/>
              </a:rPr>
              <a:t>phiếm chỉ, không xác định</a:t>
            </a:r>
            <a:endParaRPr lang="en-US" sz="2800" b="1">
              <a:solidFill>
                <a:srgbClr val="000000"/>
              </a:solidFill>
              <a:latin typeface="Times New Roman" pitchFamily="18" charset="0"/>
            </a:endParaRPr>
          </a:p>
          <a:p>
            <a:pPr fontAlgn="base">
              <a:lnSpc>
                <a:spcPct val="150000"/>
              </a:lnSpc>
              <a:spcBef>
                <a:spcPct val="0"/>
              </a:spcBef>
              <a:spcAft>
                <a:spcPct val="0"/>
              </a:spcAft>
            </a:pPr>
            <a:r>
              <a:rPr lang="de-DE" sz="2800" b="1" i="1">
                <a:solidFill>
                  <a:srgbClr val="000000"/>
                </a:solidFill>
                <a:latin typeface="Times New Roman" pitchFamily="18" charset="0"/>
              </a:rPr>
              <a:t>                      +  </a:t>
            </a:r>
            <a:r>
              <a:rPr lang="de-DE" sz="2800" b="1" i="1">
                <a:solidFill>
                  <a:schemeClr val="accent2"/>
                </a:solidFill>
                <a:latin typeface="Times New Roman" pitchFamily="18" charset="0"/>
              </a:rPr>
              <a:t>Bến sông trăng, chở trăng</a:t>
            </a:r>
            <a:r>
              <a:rPr lang="de-DE" sz="2800" b="1">
                <a:solidFill>
                  <a:schemeClr val="accent2"/>
                </a:solidFill>
                <a:latin typeface="Times New Roman" pitchFamily="18" charset="0"/>
              </a:rPr>
              <a:t>” </a:t>
            </a:r>
            <a:r>
              <a:rPr lang="de-DE" sz="2800" b="1">
                <a:solidFill>
                  <a:srgbClr val="000000"/>
                </a:solidFill>
                <a:latin typeface="Times New Roman" pitchFamily="18" charset="0"/>
              </a:rPr>
              <a:t>đẹp -  ảo.</a:t>
            </a:r>
            <a:endParaRPr lang="en-US" sz="2800" b="1">
              <a:solidFill>
                <a:srgbClr val="000000"/>
              </a:solidFill>
              <a:latin typeface="Times New Roman" pitchFamily="18" charset="0"/>
            </a:endParaRPr>
          </a:p>
        </p:txBody>
      </p:sp>
      <p:sp>
        <p:nvSpPr>
          <p:cNvPr id="5" name="Rectangle 2"/>
          <p:cNvSpPr txBox="1">
            <a:spLocks noChangeArrowheads="1"/>
          </p:cNvSpPr>
          <p:nvPr/>
        </p:nvSpPr>
        <p:spPr bwMode="auto">
          <a:xfrm>
            <a:off x="1003751" y="228613"/>
            <a:ext cx="5367285"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6" name="Rectangle 3"/>
          <p:cNvSpPr txBox="1">
            <a:spLocks noChangeArrowheads="1"/>
          </p:cNvSpPr>
          <p:nvPr/>
        </p:nvSpPr>
        <p:spPr bwMode="auto">
          <a:xfrm>
            <a:off x="886287" y="1100959"/>
            <a:ext cx="1845190"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2.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2 </a:t>
            </a:r>
          </a:p>
        </p:txBody>
      </p:sp>
    </p:spTree>
    <p:extLst>
      <p:ext uri="{BB962C8B-B14F-4D97-AF65-F5344CB8AC3E}">
        <p14:creationId xmlns:p14="http://schemas.microsoft.com/office/powerpoint/2010/main" val="3171958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3976">
                                            <p:txEl>
                                              <p:pRg st="0" end="0"/>
                                            </p:txEl>
                                          </p:spTgt>
                                        </p:tgtEl>
                                        <p:attrNameLst>
                                          <p:attrName>style.visibility</p:attrName>
                                        </p:attrNameLst>
                                      </p:cBhvr>
                                      <p:to>
                                        <p:strVal val="visible"/>
                                      </p:to>
                                    </p:set>
                                    <p:animEffect transition="in" filter="box(in)">
                                      <p:cBhvr>
                                        <p:cTn id="7" dur="500"/>
                                        <p:tgtEl>
                                          <p:spTgt spid="839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83976">
                                            <p:txEl>
                                              <p:pRg st="1" end="1"/>
                                            </p:txEl>
                                          </p:spTgt>
                                        </p:tgtEl>
                                        <p:attrNameLst>
                                          <p:attrName>style.visibility</p:attrName>
                                        </p:attrNameLst>
                                      </p:cBhvr>
                                      <p:to>
                                        <p:strVal val="visible"/>
                                      </p:to>
                                    </p:set>
                                    <p:animEffect transition="in" filter="box(in)">
                                      <p:cBhvr>
                                        <p:cTn id="12" dur="500"/>
                                        <p:tgtEl>
                                          <p:spTgt spid="8397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83976">
                                            <p:txEl>
                                              <p:pRg st="2" end="2"/>
                                            </p:txEl>
                                          </p:spTgt>
                                        </p:tgtEl>
                                        <p:attrNameLst>
                                          <p:attrName>style.visibility</p:attrName>
                                        </p:attrNameLst>
                                      </p:cBhvr>
                                      <p:to>
                                        <p:strVal val="visible"/>
                                      </p:to>
                                    </p:set>
                                    <p:animEffect transition="in" filter="box(in)">
                                      <p:cBhvr>
                                        <p:cTn id="17" dur="500"/>
                                        <p:tgtEl>
                                          <p:spTgt spid="839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4" descr="day thon vi 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91" y="1797281"/>
            <a:ext cx="5817476" cy="2349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7" name="Picture 5" descr="card-2001-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036" y="1797269"/>
            <a:ext cx="5579241" cy="2349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3976" name="Rectangle 8"/>
          <p:cNvSpPr>
            <a:spLocks noChangeArrowheads="1"/>
          </p:cNvSpPr>
          <p:nvPr/>
        </p:nvSpPr>
        <p:spPr bwMode="auto">
          <a:xfrm>
            <a:off x="290801" y="4290074"/>
            <a:ext cx="11596409" cy="221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p>
            <a:pPr algn="just" fontAlgn="base">
              <a:lnSpc>
                <a:spcPct val="150000"/>
              </a:lnSpc>
              <a:spcBef>
                <a:spcPct val="0"/>
              </a:spcBef>
              <a:spcAft>
                <a:spcPct val="0"/>
              </a:spcAft>
            </a:pPr>
            <a:r>
              <a:rPr lang="de-DE" sz="2800" b="1" i="1">
                <a:solidFill>
                  <a:schemeClr val="accent2"/>
                </a:solidFill>
                <a:latin typeface="Times New Roman" pitchFamily="18" charset="0"/>
              </a:rPr>
              <a:t>* Hai câu sau:</a:t>
            </a:r>
            <a:endParaRPr lang="en-US" sz="2800" b="1" i="1">
              <a:solidFill>
                <a:schemeClr val="accent2"/>
              </a:solidFill>
              <a:latin typeface="Times New Roman" pitchFamily="18" charset="0"/>
            </a:endParaRPr>
          </a:p>
          <a:p>
            <a:pPr marL="342891" indent="-342891" algn="just" fontAlgn="base">
              <a:spcBef>
                <a:spcPct val="0"/>
              </a:spcBef>
              <a:spcAft>
                <a:spcPct val="0"/>
              </a:spcAft>
              <a:buFontTx/>
              <a:buChar char="-"/>
            </a:pPr>
            <a:r>
              <a:rPr lang="de-DE" sz="2400" b="1">
                <a:solidFill>
                  <a:srgbClr val="000000"/>
                </a:solidFill>
                <a:latin typeface="Times New Roman" pitchFamily="18" charset="0"/>
              </a:rPr>
              <a:t>Chữ </a:t>
            </a:r>
            <a:r>
              <a:rPr lang="de-DE" sz="2400" b="1" i="1">
                <a:solidFill>
                  <a:srgbClr val="FF0000"/>
                </a:solidFill>
                <a:latin typeface="Times New Roman" pitchFamily="18" charset="0"/>
              </a:rPr>
              <a:t>kịp</a:t>
            </a:r>
            <a:r>
              <a:rPr lang="de-DE" sz="2400" b="1">
                <a:solidFill>
                  <a:srgbClr val="FF0000"/>
                </a:solidFill>
                <a:latin typeface="Times New Roman" pitchFamily="18" charset="0"/>
              </a:rPr>
              <a:t>: </a:t>
            </a:r>
            <a:r>
              <a:rPr lang="de-DE" sz="2400" b="1">
                <a:solidFill>
                  <a:srgbClr val="000000"/>
                </a:solidFill>
                <a:latin typeface="Times New Roman" pitchFamily="18" charset="0"/>
              </a:rPr>
              <a:t>khát vọng mong chờ mãnh liệt trong thời gian nhất định – </a:t>
            </a:r>
            <a:r>
              <a:rPr lang="de-DE" sz="2400" b="1" i="1">
                <a:solidFill>
                  <a:srgbClr val="FF0000"/>
                </a:solidFill>
                <a:latin typeface="Times New Roman" pitchFamily="18" charset="0"/>
              </a:rPr>
              <a:t>Tối nay</a:t>
            </a:r>
            <a:r>
              <a:rPr lang="de-DE" sz="2400" b="1">
                <a:solidFill>
                  <a:srgbClr val="000000"/>
                </a:solidFill>
                <a:latin typeface="Times New Roman" pitchFamily="18" charset="0"/>
              </a:rPr>
              <a:t>, không phải một tối khác.</a:t>
            </a:r>
            <a:endParaRPr lang="en-US" sz="2400" b="1">
              <a:solidFill>
                <a:srgbClr val="000000"/>
              </a:solidFill>
              <a:latin typeface="Times New Roman" pitchFamily="18" charset="0"/>
            </a:endParaRPr>
          </a:p>
          <a:p>
            <a:pPr marL="342891" indent="-342891" algn="just" fontAlgn="base">
              <a:spcBef>
                <a:spcPct val="0"/>
              </a:spcBef>
              <a:spcAft>
                <a:spcPct val="0"/>
              </a:spcAft>
              <a:buFont typeface="Wingdings" pitchFamily="2" charset="2"/>
              <a:buChar char="Ø"/>
            </a:pPr>
            <a:r>
              <a:rPr lang="de-DE" sz="2400" b="1" i="1">
                <a:solidFill>
                  <a:srgbClr val="0070C0"/>
                </a:solidFill>
                <a:latin typeface="Times New Roman" pitchFamily="18" charset="0"/>
              </a:rPr>
              <a:t>Hình ảnh thơ có sự hoà quyện giữa thực và ảo. Qua đó thể hiện khát vọng, tình yêu hạnh phúc, khát vọng  tình người sâu sắc trong tâm hồn nhà thơ. </a:t>
            </a:r>
            <a:endParaRPr lang="en-US" sz="2400" b="1" i="1">
              <a:solidFill>
                <a:srgbClr val="0070C0"/>
              </a:solidFill>
              <a:latin typeface="Times New Roman" pitchFamily="18" charset="0"/>
            </a:endParaRPr>
          </a:p>
        </p:txBody>
      </p:sp>
      <p:sp>
        <p:nvSpPr>
          <p:cNvPr id="5" name="Rectangle 2"/>
          <p:cNvSpPr txBox="1">
            <a:spLocks noChangeArrowheads="1"/>
          </p:cNvSpPr>
          <p:nvPr/>
        </p:nvSpPr>
        <p:spPr bwMode="auto">
          <a:xfrm>
            <a:off x="1003751" y="228613"/>
            <a:ext cx="5572136"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6" name="Rectangle 3"/>
          <p:cNvSpPr txBox="1">
            <a:spLocks noChangeArrowheads="1"/>
          </p:cNvSpPr>
          <p:nvPr/>
        </p:nvSpPr>
        <p:spPr bwMode="auto">
          <a:xfrm>
            <a:off x="886287" y="1100959"/>
            <a:ext cx="1950698"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2.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2 </a:t>
            </a:r>
          </a:p>
        </p:txBody>
      </p:sp>
    </p:spTree>
    <p:extLst>
      <p:ext uri="{BB962C8B-B14F-4D97-AF65-F5344CB8AC3E}">
        <p14:creationId xmlns:p14="http://schemas.microsoft.com/office/powerpoint/2010/main" val="4088823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3976">
                                            <p:txEl>
                                              <p:pRg st="0" end="0"/>
                                            </p:txEl>
                                          </p:spTgt>
                                        </p:tgtEl>
                                        <p:attrNameLst>
                                          <p:attrName>style.visibility</p:attrName>
                                        </p:attrNameLst>
                                      </p:cBhvr>
                                      <p:to>
                                        <p:strVal val="visible"/>
                                      </p:to>
                                    </p:set>
                                    <p:animEffect transition="in" filter="box(in)">
                                      <p:cBhvr>
                                        <p:cTn id="7" dur="500"/>
                                        <p:tgtEl>
                                          <p:spTgt spid="839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83976">
                                            <p:txEl>
                                              <p:pRg st="1" end="1"/>
                                            </p:txEl>
                                          </p:spTgt>
                                        </p:tgtEl>
                                        <p:attrNameLst>
                                          <p:attrName>style.visibility</p:attrName>
                                        </p:attrNameLst>
                                      </p:cBhvr>
                                      <p:to>
                                        <p:strVal val="visible"/>
                                      </p:to>
                                    </p:set>
                                    <p:animEffect transition="in" filter="box(in)">
                                      <p:cBhvr>
                                        <p:cTn id="12" dur="500"/>
                                        <p:tgtEl>
                                          <p:spTgt spid="8397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83976">
                                            <p:txEl>
                                              <p:pRg st="2" end="2"/>
                                            </p:txEl>
                                          </p:spTgt>
                                        </p:tgtEl>
                                        <p:attrNameLst>
                                          <p:attrName>style.visibility</p:attrName>
                                        </p:attrNameLst>
                                      </p:cBhvr>
                                      <p:to>
                                        <p:strVal val="visible"/>
                                      </p:to>
                                    </p:set>
                                    <p:animEffect transition="in" filter="box(in)">
                                      <p:cBhvr>
                                        <p:cTn id="17" dur="500"/>
                                        <p:tgtEl>
                                          <p:spTgt spid="839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4" descr="day thon vi 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91" y="1797281"/>
            <a:ext cx="5817476" cy="2349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7" name="Picture 5" descr="card-2001-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036" y="1797269"/>
            <a:ext cx="5579241" cy="2349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3976" name="Rectangle 8"/>
          <p:cNvSpPr>
            <a:spLocks noChangeArrowheads="1"/>
          </p:cNvSpPr>
          <p:nvPr/>
        </p:nvSpPr>
        <p:spPr bwMode="auto">
          <a:xfrm>
            <a:off x="227729" y="4305834"/>
            <a:ext cx="11722539" cy="138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p>
            <a:pPr algn="just" fontAlgn="base">
              <a:spcBef>
                <a:spcPct val="0"/>
              </a:spcBef>
              <a:spcAft>
                <a:spcPct val="0"/>
              </a:spcAft>
            </a:pPr>
            <a:r>
              <a:rPr lang="de-DE" sz="2800" b="1" i="1">
                <a:solidFill>
                  <a:schemeClr val="accent2">
                    <a:lumMod val="75000"/>
                  </a:schemeClr>
                </a:solidFill>
                <a:latin typeface="Times New Roman" pitchFamily="18" charset="0"/>
              </a:rPr>
              <a:t>* Hai câu sau:</a:t>
            </a:r>
            <a:endParaRPr lang="en-US" sz="2800" b="1" i="1">
              <a:solidFill>
                <a:schemeClr val="accent2">
                  <a:lumMod val="75000"/>
                </a:schemeClr>
              </a:solidFill>
              <a:latin typeface="Times New Roman" pitchFamily="18" charset="0"/>
            </a:endParaRPr>
          </a:p>
          <a:p>
            <a:pPr algn="just" fontAlgn="base">
              <a:spcBef>
                <a:spcPct val="0"/>
              </a:spcBef>
              <a:spcAft>
                <a:spcPct val="0"/>
              </a:spcAft>
            </a:pPr>
            <a:r>
              <a:rPr lang="de-DE" sz="2800" b="1">
                <a:solidFill>
                  <a:srgbClr val="0070C0"/>
                </a:solidFill>
                <a:latin typeface="Times New Roman" pitchFamily="18" charset="0"/>
              </a:rPr>
              <a:t>- Câu hỏi tu từ  </a:t>
            </a:r>
            <a:r>
              <a:rPr lang="de-DE" sz="2800" b="1" i="1">
                <a:solidFill>
                  <a:srgbClr val="0070C0"/>
                </a:solidFill>
                <a:latin typeface="Times New Roman" pitchFamily="18" charset="0"/>
              </a:rPr>
              <a:t>Thuyền ai...nay</a:t>
            </a:r>
            <a:r>
              <a:rPr lang="de-DE" sz="2800" b="1">
                <a:solidFill>
                  <a:srgbClr val="0070C0"/>
                </a:solidFill>
                <a:latin typeface="Times New Roman" pitchFamily="18" charset="0"/>
              </a:rPr>
              <a:t>? Khắc khoải một nỗi đau, niềm mong chờ, sự lo âu, phấp phỏng và khát vọng cháy bỏng của nhà thơ.</a:t>
            </a:r>
            <a:endParaRPr lang="en-US" sz="2800" b="1">
              <a:solidFill>
                <a:srgbClr val="0070C0"/>
              </a:solidFill>
              <a:latin typeface="Times New Roman" pitchFamily="18" charset="0"/>
            </a:endParaRPr>
          </a:p>
        </p:txBody>
      </p:sp>
      <p:sp>
        <p:nvSpPr>
          <p:cNvPr id="5" name="Rectangle 2"/>
          <p:cNvSpPr txBox="1">
            <a:spLocks noChangeArrowheads="1"/>
          </p:cNvSpPr>
          <p:nvPr/>
        </p:nvSpPr>
        <p:spPr bwMode="auto">
          <a:xfrm>
            <a:off x="1003751" y="228613"/>
            <a:ext cx="5367285"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6" name="Rectangle 3"/>
          <p:cNvSpPr txBox="1">
            <a:spLocks noChangeArrowheads="1"/>
          </p:cNvSpPr>
          <p:nvPr/>
        </p:nvSpPr>
        <p:spPr bwMode="auto">
          <a:xfrm>
            <a:off x="886287" y="1100959"/>
            <a:ext cx="1892082"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2.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2 </a:t>
            </a:r>
          </a:p>
        </p:txBody>
      </p:sp>
    </p:spTree>
    <p:extLst>
      <p:ext uri="{BB962C8B-B14F-4D97-AF65-F5344CB8AC3E}">
        <p14:creationId xmlns:p14="http://schemas.microsoft.com/office/powerpoint/2010/main" val="2747402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3976">
                                            <p:txEl>
                                              <p:pRg st="0" end="0"/>
                                            </p:txEl>
                                          </p:spTgt>
                                        </p:tgtEl>
                                        <p:attrNameLst>
                                          <p:attrName>style.visibility</p:attrName>
                                        </p:attrNameLst>
                                      </p:cBhvr>
                                      <p:to>
                                        <p:strVal val="visible"/>
                                      </p:to>
                                    </p:set>
                                    <p:animEffect transition="in" filter="box(in)">
                                      <p:cBhvr>
                                        <p:cTn id="7" dur="500"/>
                                        <p:tgtEl>
                                          <p:spTgt spid="839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83976">
                                            <p:txEl>
                                              <p:pRg st="1" end="1"/>
                                            </p:txEl>
                                          </p:spTgt>
                                        </p:tgtEl>
                                        <p:attrNameLst>
                                          <p:attrName>style.visibility</p:attrName>
                                        </p:attrNameLst>
                                      </p:cBhvr>
                                      <p:to>
                                        <p:strVal val="visible"/>
                                      </p:to>
                                    </p:set>
                                    <p:animEffect transition="in" filter="checkerboard(across)">
                                      <p:cBhvr>
                                        <p:cTn id="12" dur="500"/>
                                        <p:tgtEl>
                                          <p:spTgt spid="839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9" name="AutoShape 5"/>
          <p:cNvSpPr>
            <a:spLocks noChangeArrowheads="1"/>
          </p:cNvSpPr>
          <p:nvPr/>
        </p:nvSpPr>
        <p:spPr bwMode="auto">
          <a:xfrm>
            <a:off x="1930400" y="4072801"/>
            <a:ext cx="8229600" cy="2829907"/>
          </a:xfrm>
          <a:prstGeom prst="horizontalScroll">
            <a:avLst>
              <a:gd name="adj" fmla="val 12500"/>
            </a:avLst>
          </a:prstGeom>
          <a:gradFill rotWithShape="1">
            <a:gsLst>
              <a:gs pos="0">
                <a:srgbClr val="00FFFF"/>
              </a:gs>
              <a:gs pos="50000">
                <a:schemeClr val="bg1"/>
              </a:gs>
              <a:gs pos="100000">
                <a:srgbClr val="00FFFF"/>
              </a:gs>
            </a:gsLst>
            <a:lin ang="5400000" scaled="1"/>
          </a:gradFill>
          <a:ln w="9525">
            <a:solidFill>
              <a:srgbClr val="0000FF"/>
            </a:solidFill>
            <a:round/>
            <a:headEnd/>
            <a:tailEnd/>
          </a:ln>
          <a:effectLst/>
        </p:spPr>
        <p:txBody>
          <a:bodyPr wrap="none" lIns="91438" tIns="45719" rIns="91438" bIns="45719" anchor="ctr"/>
          <a:lstStyle/>
          <a:p>
            <a:pPr algn="ctr" fontAlgn="base">
              <a:spcBef>
                <a:spcPct val="0"/>
              </a:spcBef>
              <a:spcAft>
                <a:spcPct val="0"/>
              </a:spcAft>
              <a:defRPr/>
            </a:pPr>
            <a:r>
              <a:rPr lang="de-DE" sz="3600" b="1">
                <a:solidFill>
                  <a:srgbClr val="FF0000"/>
                </a:solidFill>
                <a:latin typeface="Times New Roman" pitchFamily="18" charset="0"/>
                <a:cs typeface="Times New Roman" pitchFamily="18" charset="0"/>
              </a:rPr>
              <a:t>Cảnh đêm trăng sông Hương thật đẹp, </a:t>
            </a:r>
          </a:p>
          <a:p>
            <a:pPr algn="ctr" fontAlgn="base">
              <a:spcBef>
                <a:spcPct val="0"/>
              </a:spcBef>
              <a:spcAft>
                <a:spcPct val="0"/>
              </a:spcAft>
              <a:defRPr/>
            </a:pPr>
            <a:r>
              <a:rPr lang="de-DE" sz="3600" b="1">
                <a:solidFill>
                  <a:srgbClr val="FF0000"/>
                </a:solidFill>
                <a:latin typeface="Times New Roman" pitchFamily="18" charset="0"/>
                <a:cs typeface="Times New Roman" pitchFamily="18" charset="0"/>
              </a:rPr>
              <a:t>không gian mênh mông có đủ cả mây,</a:t>
            </a:r>
          </a:p>
          <a:p>
            <a:pPr algn="ctr" fontAlgn="base">
              <a:spcBef>
                <a:spcPct val="0"/>
              </a:spcBef>
              <a:spcAft>
                <a:spcPct val="0"/>
              </a:spcAft>
              <a:defRPr/>
            </a:pPr>
            <a:r>
              <a:rPr lang="de-DE" sz="3600" b="1">
                <a:solidFill>
                  <a:srgbClr val="FF0000"/>
                </a:solidFill>
                <a:latin typeface="Times New Roman" pitchFamily="18" charset="0"/>
                <a:cs typeface="Times New Roman" pitchFamily="18" charset="0"/>
              </a:rPr>
              <a:t>gió, trăng, hoa  nhưng buồn vô hạn.</a:t>
            </a:r>
          </a:p>
        </p:txBody>
      </p:sp>
      <p:pic>
        <p:nvPicPr>
          <p:cNvPr id="7171" name="Picture 7" descr="O day suong kh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129892"/>
            <a:ext cx="51816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8" descr="card-2001-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129892"/>
            <a:ext cx="59944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7961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circle(in)">
                                      <p:cBhvr>
                                        <p:cTn id="7" dur="20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circle(in)">
                                      <p:cBhvr>
                                        <p:cTn id="12" dur="20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8549"/>
                                        </p:tgtEl>
                                        <p:attrNameLst>
                                          <p:attrName>style.visibility</p:attrName>
                                        </p:attrNameLst>
                                      </p:cBhvr>
                                      <p:to>
                                        <p:strVal val="visible"/>
                                      </p:to>
                                    </p:set>
                                    <p:animEffect transition="in" filter="box(in)">
                                      <p:cBhvr>
                                        <p:cTn id="17" dur="500"/>
                                        <p:tgtEl>
                                          <p:spTgt spid="108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55" name="Picture 11" descr="images24458_dainoi1_0609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94083"/>
            <a:ext cx="2946400" cy="2963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7357" name="Picture 13" descr="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167" y="3894083"/>
            <a:ext cx="2844800" cy="2932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7358" name="Picture 14" descr="O day suong kh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392" y="3894095"/>
            <a:ext cx="2897352" cy="2916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7359" name="Picture 15" descr="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3135" y="3894095"/>
            <a:ext cx="3048000" cy="2882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7364" name="Text Box 20"/>
          <p:cNvSpPr txBox="1">
            <a:spLocks noChangeArrowheads="1"/>
          </p:cNvSpPr>
          <p:nvPr/>
        </p:nvSpPr>
        <p:spPr bwMode="auto">
          <a:xfrm>
            <a:off x="3515724" y="1024778"/>
            <a:ext cx="697643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a:t>
            </a:r>
            <a:r>
              <a:rPr lang="en-US" sz="3200" b="1" err="1">
                <a:solidFill>
                  <a:srgbClr val="0000FF"/>
                </a:solidFill>
                <a:latin typeface="Times New Roman" pitchFamily="18" charset="0"/>
                <a:cs typeface="Times New Roman" pitchFamily="18" charset="0"/>
              </a:rPr>
              <a:t>Mơ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err="1">
                <a:solidFill>
                  <a:srgbClr val="0000FF"/>
                </a:solidFill>
                <a:latin typeface="Times New Roman" pitchFamily="18" charset="0"/>
                <a:cs typeface="Times New Roman" pitchFamily="18" charset="0"/>
              </a:rPr>
              <a:t>Áo</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em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trắng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quá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nhìn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không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ra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Ở </a:t>
            </a:r>
            <a:r>
              <a:rPr lang="en-US" sz="3200" b="1" err="1">
                <a:solidFill>
                  <a:srgbClr val="0000FF"/>
                </a:solidFill>
                <a:latin typeface="Times New Roman" pitchFamily="18" charset="0"/>
                <a:cs typeface="Times New Roman" pitchFamily="18" charset="0"/>
              </a:rPr>
              <a:t>đây</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sương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khói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mờ</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nhân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ảnh</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Ai </a:t>
            </a:r>
            <a:r>
              <a:rPr lang="en-US" sz="3200" b="1" err="1">
                <a:solidFill>
                  <a:srgbClr val="0000FF"/>
                </a:solidFill>
                <a:latin typeface="Times New Roman" pitchFamily="18" charset="0"/>
                <a:cs typeface="Times New Roman" pitchFamily="18" charset="0"/>
              </a:rPr>
              <a:t>biết</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tình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ai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có</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đậm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đà</a:t>
            </a:r>
            <a:r>
              <a:rPr lang="en-US" sz="3200" b="1">
                <a:solidFill>
                  <a:srgbClr val="0000FF"/>
                </a:solidFill>
                <a:latin typeface="Times New Roman" pitchFamily="18" charset="0"/>
                <a:cs typeface="Times New Roman" pitchFamily="18" charset="0"/>
              </a:rPr>
              <a:t>?”</a:t>
            </a:r>
          </a:p>
        </p:txBody>
      </p:sp>
      <p:sp>
        <p:nvSpPr>
          <p:cNvPr id="7" name="Rectangle 2"/>
          <p:cNvSpPr txBox="1">
            <a:spLocks noChangeArrowheads="1"/>
          </p:cNvSpPr>
          <p:nvPr/>
        </p:nvSpPr>
        <p:spPr bwMode="auto">
          <a:xfrm>
            <a:off x="1003751" y="228613"/>
            <a:ext cx="5268095"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8" name="Rectangle 3"/>
          <p:cNvSpPr txBox="1">
            <a:spLocks noChangeArrowheads="1"/>
          </p:cNvSpPr>
          <p:nvPr/>
        </p:nvSpPr>
        <p:spPr bwMode="auto">
          <a:xfrm>
            <a:off x="101600" y="867105"/>
            <a:ext cx="1867877"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3</a:t>
            </a:r>
            <a:r>
              <a:rPr lang="en-US" sz="3600" b="1" kern="0" smtClean="0">
                <a:solidFill>
                  <a:srgbClr val="0066FF"/>
                </a:solidFill>
                <a:latin typeface="Times New Roman" pitchFamily="18" charset="0"/>
                <a:cs typeface="Times New Roman" pitchFamily="18" charset="0"/>
              </a:rPr>
              <a:t>.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a:t>
            </a:r>
            <a:r>
              <a:rPr lang="en-US" sz="3600" b="1" kern="0" smtClean="0">
                <a:solidFill>
                  <a:srgbClr val="0066FF"/>
                </a:solidFill>
                <a:latin typeface="Times New Roman" pitchFamily="18" charset="0"/>
                <a:cs typeface="Times New Roman" pitchFamily="18" charset="0"/>
              </a:rPr>
              <a:t>3 </a:t>
            </a:r>
            <a:endParaRPr lang="en-US" sz="3600" b="1" kern="0">
              <a:solidFill>
                <a:srgbClr val="0066FF"/>
              </a:solidFill>
              <a:latin typeface="Times New Roman" pitchFamily="18" charset="0"/>
              <a:cs typeface="Times New Roman" pitchFamily="18" charset="0"/>
            </a:endParaRPr>
          </a:p>
        </p:txBody>
      </p:sp>
    </p:spTree>
    <p:extLst>
      <p:ext uri="{BB962C8B-B14F-4D97-AF65-F5344CB8AC3E}">
        <p14:creationId xmlns:p14="http://schemas.microsoft.com/office/powerpoint/2010/main" val="3613840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7355"/>
                                        </p:tgtEl>
                                        <p:attrNameLst>
                                          <p:attrName>style.visibility</p:attrName>
                                        </p:attrNameLst>
                                      </p:cBhvr>
                                      <p:to>
                                        <p:strVal val="visible"/>
                                      </p:to>
                                    </p:set>
                                    <p:animEffect transition="in" filter="box(in)">
                                      <p:cBhvr>
                                        <p:cTn id="12" dur="500"/>
                                        <p:tgtEl>
                                          <p:spTgt spid="57355"/>
                                        </p:tgtEl>
                                      </p:cBhvr>
                                    </p:animEffect>
                                  </p:childTnLst>
                                </p:cTn>
                              </p:par>
                              <p:par>
                                <p:cTn id="13" presetID="4" presetClass="entr" presetSubtype="16" fill="hold" nodeType="withEffect">
                                  <p:stCondLst>
                                    <p:cond delay="0"/>
                                  </p:stCondLst>
                                  <p:childTnLst>
                                    <p:set>
                                      <p:cBhvr>
                                        <p:cTn id="14" dur="1" fill="hold">
                                          <p:stCondLst>
                                            <p:cond delay="0"/>
                                          </p:stCondLst>
                                        </p:cTn>
                                        <p:tgtEl>
                                          <p:spTgt spid="57357"/>
                                        </p:tgtEl>
                                        <p:attrNameLst>
                                          <p:attrName>style.visibility</p:attrName>
                                        </p:attrNameLst>
                                      </p:cBhvr>
                                      <p:to>
                                        <p:strVal val="visible"/>
                                      </p:to>
                                    </p:set>
                                    <p:animEffect transition="in" filter="box(in)">
                                      <p:cBhvr>
                                        <p:cTn id="15" dur="500"/>
                                        <p:tgtEl>
                                          <p:spTgt spid="57357"/>
                                        </p:tgtEl>
                                      </p:cBhvr>
                                    </p:animEffect>
                                  </p:childTnLst>
                                </p:cTn>
                              </p:par>
                              <p:par>
                                <p:cTn id="16" presetID="4" presetClass="entr" presetSubtype="16" fill="hold" nodeType="withEffect">
                                  <p:stCondLst>
                                    <p:cond delay="0"/>
                                  </p:stCondLst>
                                  <p:childTnLst>
                                    <p:set>
                                      <p:cBhvr>
                                        <p:cTn id="17" dur="1" fill="hold">
                                          <p:stCondLst>
                                            <p:cond delay="0"/>
                                          </p:stCondLst>
                                        </p:cTn>
                                        <p:tgtEl>
                                          <p:spTgt spid="57358"/>
                                        </p:tgtEl>
                                        <p:attrNameLst>
                                          <p:attrName>style.visibility</p:attrName>
                                        </p:attrNameLst>
                                      </p:cBhvr>
                                      <p:to>
                                        <p:strVal val="visible"/>
                                      </p:to>
                                    </p:set>
                                    <p:animEffect transition="in" filter="box(in)">
                                      <p:cBhvr>
                                        <p:cTn id="18" dur="500"/>
                                        <p:tgtEl>
                                          <p:spTgt spid="57358"/>
                                        </p:tgtEl>
                                      </p:cBhvr>
                                    </p:animEffect>
                                  </p:childTnLst>
                                </p:cTn>
                              </p:par>
                              <p:par>
                                <p:cTn id="19" presetID="4" presetClass="entr" presetSubtype="16" fill="hold" nodeType="withEffect">
                                  <p:stCondLst>
                                    <p:cond delay="0"/>
                                  </p:stCondLst>
                                  <p:childTnLst>
                                    <p:set>
                                      <p:cBhvr>
                                        <p:cTn id="20" dur="1" fill="hold">
                                          <p:stCondLst>
                                            <p:cond delay="0"/>
                                          </p:stCondLst>
                                        </p:cTn>
                                        <p:tgtEl>
                                          <p:spTgt spid="57359"/>
                                        </p:tgtEl>
                                        <p:attrNameLst>
                                          <p:attrName>style.visibility</p:attrName>
                                        </p:attrNameLst>
                                      </p:cBhvr>
                                      <p:to>
                                        <p:strVal val="visible"/>
                                      </p:to>
                                    </p:set>
                                    <p:animEffect transition="in" filter="box(in)">
                                      <p:cBhvr>
                                        <p:cTn id="21" dur="500"/>
                                        <p:tgtEl>
                                          <p:spTgt spid="5735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7364"/>
                                        </p:tgtEl>
                                        <p:attrNameLst>
                                          <p:attrName>style.visibility</p:attrName>
                                        </p:attrNameLst>
                                      </p:cBhvr>
                                      <p:to>
                                        <p:strVal val="visible"/>
                                      </p:to>
                                    </p:set>
                                    <p:animEffect transition="in" filter="wipe(down)">
                                      <p:cBhvr>
                                        <p:cTn id="26" dur="500"/>
                                        <p:tgtEl>
                                          <p:spTgt spid="57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4" grpId="0"/>
      <p:bldP spid="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78374" y="109691"/>
          <a:ext cx="11587655" cy="6934903"/>
        </p:xfrm>
        <a:graphic>
          <a:graphicData uri="http://schemas.openxmlformats.org/drawingml/2006/table">
            <a:tbl>
              <a:tblPr/>
              <a:tblGrid>
                <a:gridCol w="4016384">
                  <a:extLst>
                    <a:ext uri="{9D8B030D-6E8A-4147-A177-3AD203B41FA5}">
                      <a16:colId xmlns:a16="http://schemas.microsoft.com/office/drawing/2014/main" xmlns="" val="20000"/>
                    </a:ext>
                  </a:extLst>
                </a:gridCol>
                <a:gridCol w="4048368">
                  <a:extLst>
                    <a:ext uri="{9D8B030D-6E8A-4147-A177-3AD203B41FA5}">
                      <a16:colId xmlns:a16="http://schemas.microsoft.com/office/drawing/2014/main" xmlns="" val="20001"/>
                    </a:ext>
                  </a:extLst>
                </a:gridCol>
                <a:gridCol w="3522903">
                  <a:extLst>
                    <a:ext uri="{9D8B030D-6E8A-4147-A177-3AD203B41FA5}">
                      <a16:colId xmlns:a16="http://schemas.microsoft.com/office/drawing/2014/main" xmlns="" val="20002"/>
                    </a:ext>
                  </a:extLst>
                </a:gridCol>
              </a:tblGrid>
              <a:tr h="362852">
                <a:tc gridSpan="3">
                  <a:txBody>
                    <a:bodyPr/>
                    <a:lstStyle/>
                    <a:p>
                      <a:pPr marL="0" marR="0" algn="ctr">
                        <a:lnSpc>
                          <a:spcPts val="1800"/>
                        </a:lnSpc>
                        <a:spcBef>
                          <a:spcPts val="0"/>
                        </a:spcBef>
                        <a:spcAft>
                          <a:spcPts val="0"/>
                        </a:spcAft>
                      </a:pPr>
                      <a:endParaRPr lang="en-US" sz="2800" b="1" smtClean="0">
                        <a:solidFill>
                          <a:srgbClr val="000000"/>
                        </a:solidFill>
                        <a:latin typeface="Times New Roman"/>
                        <a:ea typeface="Calibri"/>
                        <a:cs typeface="Times New Roman"/>
                      </a:endParaRPr>
                    </a:p>
                    <a:p>
                      <a:pPr marL="0" marR="0" algn="ctr">
                        <a:lnSpc>
                          <a:spcPts val="1800"/>
                        </a:lnSpc>
                        <a:spcBef>
                          <a:spcPts val="0"/>
                        </a:spcBef>
                        <a:spcAft>
                          <a:spcPts val="0"/>
                        </a:spcAft>
                      </a:pPr>
                      <a:r>
                        <a:rPr lang="vi-VN" sz="2800" b="1" smtClean="0">
                          <a:solidFill>
                            <a:srgbClr val="000000"/>
                          </a:solidFill>
                          <a:latin typeface="Times New Roman"/>
                          <a:ea typeface="Calibri"/>
                          <a:cs typeface="Times New Roman"/>
                        </a:rPr>
                        <a:t>PHIẾU </a:t>
                      </a:r>
                      <a:r>
                        <a:rPr lang="vi-VN" sz="2800" b="1">
                          <a:solidFill>
                            <a:srgbClr val="000000"/>
                          </a:solidFill>
                          <a:latin typeface="Times New Roman"/>
                          <a:ea typeface="Calibri"/>
                          <a:cs typeface="Times New Roman"/>
                        </a:rPr>
                        <a:t>HỌC TẬP</a:t>
                      </a:r>
                      <a:r>
                        <a:rPr lang="en-US" sz="2800" b="1">
                          <a:solidFill>
                            <a:srgbClr val="000000"/>
                          </a:solidFill>
                          <a:latin typeface="Times New Roman"/>
                          <a:ea typeface="Calibri"/>
                          <a:cs typeface="Times New Roman"/>
                        </a:rPr>
                        <a:t> SỐ 3</a:t>
                      </a:r>
                      <a:endParaRPr lang="en-US" sz="28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4349808">
                <a:tc>
                  <a:txBody>
                    <a:bodyPr/>
                    <a:lstStyle/>
                    <a:p>
                      <a:pPr marL="0" marR="0" algn="just">
                        <a:lnSpc>
                          <a:spcPct val="100000"/>
                        </a:lnSpc>
                        <a:spcBef>
                          <a:spcPts val="600"/>
                        </a:spcBef>
                        <a:spcAft>
                          <a:spcPts val="600"/>
                        </a:spcAft>
                      </a:pPr>
                      <a:r>
                        <a:rPr lang="en-US" sz="2400" i="1" err="1">
                          <a:solidFill>
                            <a:srgbClr val="000000"/>
                          </a:solidFill>
                          <a:latin typeface="Times New Roman"/>
                          <a:ea typeface="Calibri"/>
                          <a:cs typeface="Times New Roman"/>
                        </a:rPr>
                        <a:t>Mơ</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khách</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đường</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xa</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khách</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đường</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xa</a:t>
                      </a:r>
                      <a:endParaRPr lang="en-US" sz="3200">
                        <a:solidFill>
                          <a:srgbClr val="000000"/>
                        </a:solidFill>
                        <a:latin typeface="Times New Roman"/>
                        <a:ea typeface="Calibri"/>
                        <a:cs typeface="Times New Roman"/>
                      </a:endParaRPr>
                    </a:p>
                    <a:p>
                      <a:pPr marL="0" marR="0" algn="just">
                        <a:lnSpc>
                          <a:spcPct val="100000"/>
                        </a:lnSpc>
                        <a:spcBef>
                          <a:spcPts val="600"/>
                        </a:spcBef>
                        <a:spcAft>
                          <a:spcPts val="600"/>
                        </a:spcAft>
                      </a:pPr>
                      <a:r>
                        <a:rPr lang="en-US" sz="2400" i="1" err="1">
                          <a:solidFill>
                            <a:srgbClr val="000000"/>
                          </a:solidFill>
                          <a:latin typeface="Times New Roman"/>
                          <a:ea typeface="Calibri"/>
                          <a:cs typeface="Times New Roman"/>
                        </a:rPr>
                        <a:t>Áo</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em</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trắng</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quá</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nhìn</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không</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ra</a:t>
                      </a:r>
                      <a:endParaRPr lang="en-US" sz="3200">
                        <a:solidFill>
                          <a:srgbClr val="000000"/>
                        </a:solidFill>
                        <a:latin typeface="Times New Roman"/>
                        <a:ea typeface="Calibri"/>
                        <a:cs typeface="Times New Roman"/>
                      </a:endParaRPr>
                    </a:p>
                    <a:p>
                      <a:pPr marL="0" marR="0" algn="just">
                        <a:lnSpc>
                          <a:spcPct val="100000"/>
                        </a:lnSpc>
                        <a:spcBef>
                          <a:spcPts val="600"/>
                        </a:spcBef>
                        <a:spcAft>
                          <a:spcPts val="600"/>
                        </a:spcAft>
                      </a:pPr>
                      <a:r>
                        <a:rPr lang="en-US" sz="2400" i="1">
                          <a:solidFill>
                            <a:srgbClr val="000000"/>
                          </a:solidFill>
                          <a:latin typeface="Times New Roman"/>
                          <a:ea typeface="Calibri"/>
                          <a:cs typeface="Times New Roman"/>
                        </a:rPr>
                        <a:t>Ở </a:t>
                      </a:r>
                      <a:r>
                        <a:rPr lang="en-US" sz="2400" i="1" err="1">
                          <a:solidFill>
                            <a:srgbClr val="000000"/>
                          </a:solidFill>
                          <a:latin typeface="Times New Roman"/>
                          <a:ea typeface="Calibri"/>
                          <a:cs typeface="Times New Roman"/>
                        </a:rPr>
                        <a:t>đây</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sương</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khói</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mờ</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nhân</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ảnh</a:t>
                      </a:r>
                      <a:endParaRPr lang="en-US" sz="3200">
                        <a:solidFill>
                          <a:srgbClr val="000000"/>
                        </a:solidFill>
                        <a:latin typeface="Times New Roman"/>
                        <a:ea typeface="Calibri"/>
                        <a:cs typeface="Times New Roman"/>
                      </a:endParaRPr>
                    </a:p>
                    <a:p>
                      <a:pPr marL="0" marR="0" algn="just">
                        <a:lnSpc>
                          <a:spcPct val="100000"/>
                        </a:lnSpc>
                        <a:spcBef>
                          <a:spcPts val="600"/>
                        </a:spcBef>
                        <a:spcAft>
                          <a:spcPts val="600"/>
                        </a:spcAft>
                      </a:pPr>
                      <a:r>
                        <a:rPr lang="en-US" sz="2400" i="1">
                          <a:solidFill>
                            <a:srgbClr val="000000"/>
                          </a:solidFill>
                          <a:latin typeface="Times New Roman"/>
                          <a:ea typeface="Calibri"/>
                          <a:cs typeface="Times New Roman"/>
                        </a:rPr>
                        <a:t>Ai </a:t>
                      </a:r>
                      <a:r>
                        <a:rPr lang="en-US" sz="2400" i="1" err="1">
                          <a:solidFill>
                            <a:srgbClr val="000000"/>
                          </a:solidFill>
                          <a:latin typeface="Times New Roman"/>
                          <a:ea typeface="Calibri"/>
                          <a:cs typeface="Times New Roman"/>
                        </a:rPr>
                        <a:t>biết</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tình</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ai</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có</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đậm</a:t>
                      </a:r>
                      <a:r>
                        <a:rPr lang="en-US" sz="2400" i="1">
                          <a:solidFill>
                            <a:srgbClr val="000000"/>
                          </a:solidFill>
                          <a:latin typeface="Times New Roman"/>
                          <a:ea typeface="Calibri"/>
                          <a:cs typeface="Times New Roman"/>
                        </a:rPr>
                        <a:t> </a:t>
                      </a:r>
                      <a:r>
                        <a:rPr lang="en-US" sz="2400" i="1" err="1">
                          <a:solidFill>
                            <a:srgbClr val="000000"/>
                          </a:solidFill>
                          <a:latin typeface="Times New Roman"/>
                          <a:ea typeface="Calibri"/>
                          <a:cs typeface="Times New Roman"/>
                        </a:rPr>
                        <a:t>đà</a:t>
                      </a:r>
                      <a:r>
                        <a:rPr lang="en-US" sz="2400" i="1">
                          <a:solidFill>
                            <a:srgbClr val="000000"/>
                          </a:solidFill>
                          <a:latin typeface="Times New Roman"/>
                          <a:ea typeface="Calibri"/>
                          <a:cs typeface="Times New Roman"/>
                        </a:rPr>
                        <a:t>?</a:t>
                      </a:r>
                      <a:endParaRPr lang="en-US" sz="32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err="1">
                          <a:solidFill>
                            <a:srgbClr val="000000"/>
                          </a:solidFill>
                          <a:latin typeface="Times New Roman"/>
                          <a:ea typeface="Calibri"/>
                          <a:cs typeface="Times New Roman"/>
                        </a:rPr>
                        <a:t>Chỉ</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ra</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và</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nêu</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tác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dụng</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của</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các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biện</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pháp</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tu</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từ</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được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sử</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dụng</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trong</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khổ</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thơ</a:t>
                      </a: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400" smtClean="0">
                          <a:solidFill>
                            <a:srgbClr val="000000"/>
                          </a:solidFill>
                          <a:latin typeface="Times New Roman"/>
                          <a:ea typeface="Calibri"/>
                          <a:cs typeface="Times New Roman"/>
                        </a:rPr>
                        <a:t>…………………………...</a:t>
                      </a:r>
                      <a:endParaRPr lang="en-US" sz="2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err="1">
                          <a:solidFill>
                            <a:srgbClr val="000000"/>
                          </a:solidFill>
                          <a:latin typeface="Times New Roman"/>
                          <a:ea typeface="Calibri"/>
                          <a:cs typeface="Times New Roman"/>
                        </a:rPr>
                        <a:t>Tâm</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trạng</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cảm</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xúc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của</a:t>
                      </a:r>
                      <a:r>
                        <a:rPr lang="en-US" sz="2400">
                          <a:solidFill>
                            <a:srgbClr val="000000"/>
                          </a:solidFill>
                          <a:latin typeface="Times New Roman"/>
                          <a:ea typeface="Calibri"/>
                          <a:cs typeface="Times New Roman"/>
                        </a:rPr>
                        <a:t> con </a:t>
                      </a:r>
                      <a:r>
                        <a:rPr lang="en-US" sz="2400" err="1">
                          <a:solidFill>
                            <a:srgbClr val="000000"/>
                          </a:solidFill>
                          <a:latin typeface="Times New Roman"/>
                          <a:ea typeface="Calibri"/>
                          <a:cs typeface="Times New Roman"/>
                        </a:rPr>
                        <a:t>người</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hiện</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lên</a:t>
                      </a:r>
                      <a:r>
                        <a:rPr lang="en-US" sz="2400">
                          <a:solidFill>
                            <a:srgbClr val="000000"/>
                          </a:solidFill>
                          <a:latin typeface="Times New Roman"/>
                          <a:ea typeface="Calibri"/>
                          <a:cs typeface="Times New Roman"/>
                        </a:rPr>
                        <a:t> qua </a:t>
                      </a:r>
                      <a:r>
                        <a:rPr lang="en-US" sz="2400" err="1">
                          <a:solidFill>
                            <a:srgbClr val="000000"/>
                          </a:solidFill>
                          <a:latin typeface="Times New Roman"/>
                          <a:ea typeface="Calibri"/>
                          <a:cs typeface="Times New Roman"/>
                        </a:rPr>
                        <a:t>các</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từ</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ngữ</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hình</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ảnh</a:t>
                      </a:r>
                      <a:r>
                        <a:rPr lang="en-US" sz="2400">
                          <a:solidFill>
                            <a:srgbClr val="000000"/>
                          </a:solidFill>
                          <a:latin typeface="Times New Roman"/>
                          <a:ea typeface="Calibri"/>
                          <a:cs typeface="Times New Roman"/>
                        </a:rPr>
                        <a:t> </a:t>
                      </a:r>
                      <a:r>
                        <a:rPr lang="en-US" sz="2400" err="1" smtClean="0">
                          <a:solidFill>
                            <a:srgbClr val="000000"/>
                          </a:solidFill>
                          <a:latin typeface="Times New Roman"/>
                          <a:ea typeface="Calibri"/>
                          <a:cs typeface="Times New Roman"/>
                        </a:rPr>
                        <a:t>trong</a:t>
                      </a:r>
                      <a:r>
                        <a:rPr lang="en-US" sz="2400" smtClean="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bài</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thơ</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ra</a:t>
                      </a:r>
                      <a:r>
                        <a:rPr lang="en-US" sz="2400">
                          <a:solidFill>
                            <a:srgbClr val="000000"/>
                          </a:solidFill>
                          <a:latin typeface="Times New Roman"/>
                          <a:ea typeface="Calibri"/>
                          <a:cs typeface="Times New Roman"/>
                        </a:rPr>
                        <a:t> </a:t>
                      </a:r>
                      <a:r>
                        <a:rPr lang="en-US" sz="2400" err="1">
                          <a:solidFill>
                            <a:srgbClr val="000000"/>
                          </a:solidFill>
                          <a:latin typeface="Times New Roman"/>
                          <a:ea typeface="Calibri"/>
                          <a:cs typeface="Times New Roman"/>
                        </a:rPr>
                        <a:t>sao</a:t>
                      </a:r>
                      <a:r>
                        <a:rPr lang="en-US" sz="24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r>
                        <a:rPr lang="en-US" sz="2000" smtClean="0">
                          <a:solidFill>
                            <a:srgbClr val="000000"/>
                          </a:solidFill>
                          <a:latin typeface="Times New Roman"/>
                          <a:ea typeface="Calibri"/>
                          <a:cs typeface="Times New Roman"/>
                        </a:rPr>
                        <a:t>…………………………...</a:t>
                      </a:r>
                    </a:p>
                    <a:p>
                      <a:pPr marL="0" marR="0" algn="just">
                        <a:lnSpc>
                          <a:spcPts val="1800"/>
                        </a:lnSpc>
                        <a:spcBef>
                          <a:spcPts val="0"/>
                        </a:spcBef>
                        <a:spcAft>
                          <a:spcPts val="0"/>
                        </a:spcAft>
                      </a:pPr>
                      <a:endParaRPr lang="en-US" sz="20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814263">
                <a:tc>
                  <a:txBody>
                    <a:bodyPr/>
                    <a:lstStyle/>
                    <a:p>
                      <a:pPr marL="0" marR="0" algn="just">
                        <a:lnSpc>
                          <a:spcPct val="100000"/>
                        </a:lnSpc>
                        <a:spcBef>
                          <a:spcPts val="600"/>
                        </a:spcBef>
                        <a:spcAft>
                          <a:spcPts val="600"/>
                        </a:spcAft>
                      </a:pPr>
                      <a:r>
                        <a:rPr lang="en-US" sz="2000" b="1" err="1">
                          <a:solidFill>
                            <a:srgbClr val="000000"/>
                          </a:solidFill>
                          <a:latin typeface="Times New Roman"/>
                          <a:ea typeface="Calibri"/>
                          <a:cs typeface="Times New Roman"/>
                        </a:rPr>
                        <a:t>Hình</a:t>
                      </a:r>
                      <a:r>
                        <a:rPr lang="en-US" sz="2000" b="1">
                          <a:solidFill>
                            <a:srgbClr val="000000"/>
                          </a:solidFill>
                          <a:latin typeface="Times New Roman"/>
                          <a:ea typeface="Calibri"/>
                          <a:cs typeface="Times New Roman"/>
                        </a:rPr>
                        <a:t> dung </a:t>
                      </a:r>
                      <a:r>
                        <a:rPr lang="en-US" sz="2000" b="1" err="1">
                          <a:solidFill>
                            <a:srgbClr val="000000"/>
                          </a:solidFill>
                          <a:latin typeface="Times New Roman"/>
                          <a:ea typeface="Calibri"/>
                          <a:cs typeface="Times New Roman"/>
                        </a:rPr>
                        <a:t>và</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miêu</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tả</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bức</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tranh</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thiên</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nhiên</a:t>
                      </a:r>
                      <a:r>
                        <a:rPr lang="en-US" sz="2000" b="1">
                          <a:solidFill>
                            <a:srgbClr val="000000"/>
                          </a:solidFill>
                          <a:latin typeface="Times New Roman"/>
                          <a:ea typeface="Calibri"/>
                          <a:cs typeface="Times New Roman"/>
                        </a:rPr>
                        <a:t>, con </a:t>
                      </a:r>
                      <a:r>
                        <a:rPr lang="en-US" sz="2000" b="1" err="1">
                          <a:solidFill>
                            <a:srgbClr val="000000"/>
                          </a:solidFill>
                          <a:latin typeface="Times New Roman"/>
                          <a:ea typeface="Calibri"/>
                          <a:cs typeface="Times New Roman"/>
                        </a:rPr>
                        <a:t>người</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xứ</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Huế</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trong</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khổ</a:t>
                      </a:r>
                      <a:r>
                        <a:rPr lang="en-US" sz="2000" b="1">
                          <a:solidFill>
                            <a:srgbClr val="000000"/>
                          </a:solidFill>
                          <a:latin typeface="Times New Roman"/>
                          <a:ea typeface="Calibri"/>
                          <a:cs typeface="Times New Roman"/>
                        </a:rPr>
                        <a:t> </a:t>
                      </a:r>
                      <a:r>
                        <a:rPr lang="en-US" sz="2000" b="1" err="1">
                          <a:solidFill>
                            <a:srgbClr val="000000"/>
                          </a:solidFill>
                          <a:latin typeface="Times New Roman"/>
                          <a:ea typeface="Calibri"/>
                          <a:cs typeface="Times New Roman"/>
                        </a:rPr>
                        <a:t>thơ</a:t>
                      </a:r>
                      <a:r>
                        <a:rPr lang="en-US" sz="2000" b="1">
                          <a:solidFill>
                            <a:srgbClr val="000000"/>
                          </a:solidFill>
                          <a:latin typeface="Times New Roman"/>
                          <a:ea typeface="Calibri"/>
                          <a:cs typeface="Times New Roman"/>
                        </a:rPr>
                        <a:t>?</a:t>
                      </a:r>
                      <a:endParaRPr lang="en-US" sz="20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lnSpc>
                          <a:spcPts val="1800"/>
                        </a:lnSpc>
                        <a:spcBef>
                          <a:spcPts val="0"/>
                        </a:spcBef>
                        <a:spcAft>
                          <a:spcPts val="0"/>
                        </a:spcAft>
                      </a:pPr>
                      <a:r>
                        <a:rPr lang="en-US" sz="1400" smtClean="0">
                          <a:solidFill>
                            <a:srgbClr val="000000"/>
                          </a:solidFill>
                          <a:latin typeface="Times New Roman"/>
                          <a:ea typeface="Calibri"/>
                          <a:cs typeface="Times New Roman"/>
                        </a:rPr>
                        <a:t>………………………………………………………………………………………………………………………………………………………………………………………………………………………………………………………………………………………………………………………………………………………………………………………………………………………………………………………………………………………………………………………………………………………………….</a:t>
                      </a:r>
                      <a:endParaRPr lang="en-US" sz="1400">
                        <a:solidFill>
                          <a:srgbClr val="0000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0002"/>
                  </a:ext>
                </a:extLst>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2892" y="5943600"/>
            <a:ext cx="8651631" cy="914400"/>
          </a:xfrm>
        </p:spPr>
        <p:txBody>
          <a:bodyPr/>
          <a:lstStyle/>
          <a:p>
            <a:r>
              <a:rPr lang="en-US" b="1" err="1" smtClean="0">
                <a:latin typeface="Times New Roman" pitchFamily="18" charset="0"/>
                <a:cs typeface="Times New Roman" pitchFamily="18" charset="0"/>
              </a:rPr>
              <a:t>Ghềnh</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Ráng</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Bãi</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biển</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Quy</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Nhơn</a:t>
            </a:r>
            <a:endParaRPr lang="en-US" b="1">
              <a:latin typeface="Times New Roman" pitchFamily="18" charset="0"/>
              <a:cs typeface="Times New Roman" pitchFamily="18" charset="0"/>
            </a:endParaRPr>
          </a:p>
        </p:txBody>
      </p:sp>
      <p:pic>
        <p:nvPicPr>
          <p:cNvPr id="4" name="Picture 2" descr="C:\Users\Admin\Pictures\2016-10-23 XUYEN VIET 7-2016\XUYEN VIET 7-2016 1225.jpg"/>
          <p:cNvPicPr>
            <a:picLocks noGrp="1" noChangeAspect="1" noChangeArrowheads="1"/>
          </p:cNvPicPr>
          <p:nvPr>
            <p:ph idx="1"/>
          </p:nvPr>
        </p:nvPicPr>
        <p:blipFill>
          <a:blip r:embed="rId2" cstate="print"/>
          <a:srcRect/>
          <a:stretch>
            <a:fillRect/>
          </a:stretch>
        </p:blipFill>
        <p:spPr bwMode="auto">
          <a:xfrm>
            <a:off x="0" y="0"/>
            <a:ext cx="6842760" cy="5775961"/>
          </a:xfrm>
          <a:prstGeom prst="rect">
            <a:avLst/>
          </a:prstGeom>
          <a:noFill/>
        </p:spPr>
      </p:pic>
      <p:pic>
        <p:nvPicPr>
          <p:cNvPr id="5" name="Picture 2" descr="C:\Users\Admin\Pictures\2016-10-23 XUYEN VIET 7-2016\XUYEN VIET 7-2016 1226.jpg"/>
          <p:cNvPicPr>
            <a:picLocks noChangeAspect="1" noChangeArrowheads="1"/>
          </p:cNvPicPr>
          <p:nvPr/>
        </p:nvPicPr>
        <p:blipFill>
          <a:blip r:embed="rId3" cstate="print"/>
          <a:srcRect/>
          <a:stretch>
            <a:fillRect/>
          </a:stretch>
        </p:blipFill>
        <p:spPr bwMode="auto">
          <a:xfrm>
            <a:off x="6797040" y="1"/>
            <a:ext cx="5394960" cy="5775960"/>
          </a:xfrm>
          <a:prstGeom prst="rect">
            <a:avLst/>
          </a:prstGeom>
          <a:noFill/>
        </p:spPr>
      </p:pic>
    </p:spTree>
    <p:extLst>
      <p:ext uri="{BB962C8B-B14F-4D97-AF65-F5344CB8AC3E}">
        <p14:creationId xmlns:p14="http://schemas.microsoft.com/office/powerpoint/2010/main" val="294833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57" name="Picture 13" descr="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5412" y="1066795"/>
            <a:ext cx="2844800" cy="2932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7364" name="Text Box 20"/>
          <p:cNvSpPr txBox="1">
            <a:spLocks noChangeArrowheads="1"/>
          </p:cNvSpPr>
          <p:nvPr/>
        </p:nvSpPr>
        <p:spPr bwMode="auto">
          <a:xfrm>
            <a:off x="1886641" y="924914"/>
            <a:ext cx="690877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a:t>
            </a:r>
            <a:r>
              <a:rPr lang="en-US" sz="3200" b="1" err="1">
                <a:solidFill>
                  <a:srgbClr val="0000FF"/>
                </a:solidFill>
                <a:latin typeface="Times New Roman" pitchFamily="18" charset="0"/>
                <a:cs typeface="Times New Roman" pitchFamily="18" charset="0"/>
              </a:rPr>
              <a:t>Mơ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err="1">
                <a:solidFill>
                  <a:srgbClr val="0000FF"/>
                </a:solidFill>
                <a:latin typeface="Times New Roman" pitchFamily="18" charset="0"/>
                <a:cs typeface="Times New Roman" pitchFamily="18" charset="0"/>
              </a:rPr>
              <a:t>Áo</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em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trắng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quá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nhìn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không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ra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Ở </a:t>
            </a:r>
            <a:r>
              <a:rPr lang="en-US" sz="3200" b="1" err="1">
                <a:solidFill>
                  <a:srgbClr val="0000FF"/>
                </a:solidFill>
                <a:latin typeface="Times New Roman" pitchFamily="18" charset="0"/>
                <a:cs typeface="Times New Roman" pitchFamily="18" charset="0"/>
              </a:rPr>
              <a:t>đây</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sương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khói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mờ</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nhân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ảnh</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smtClean="0">
                <a:solidFill>
                  <a:srgbClr val="0000FF"/>
                </a:solidFill>
                <a:latin typeface="Times New Roman" pitchFamily="18" charset="0"/>
                <a:cs typeface="Times New Roman" pitchFamily="18" charset="0"/>
              </a:rPr>
              <a:t>Ai </a:t>
            </a:r>
            <a:r>
              <a:rPr lang="en-US" sz="3200" b="1" err="1">
                <a:solidFill>
                  <a:srgbClr val="0000FF"/>
                </a:solidFill>
                <a:latin typeface="Times New Roman" pitchFamily="18" charset="0"/>
                <a:cs typeface="Times New Roman" pitchFamily="18" charset="0"/>
              </a:rPr>
              <a:t>biết</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tình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ai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có</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đậm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đà</a:t>
            </a:r>
            <a:r>
              <a:rPr lang="en-US" sz="3200" b="1">
                <a:solidFill>
                  <a:srgbClr val="0000FF"/>
                </a:solidFill>
                <a:latin typeface="Times New Roman" pitchFamily="18" charset="0"/>
                <a:cs typeface="Times New Roman" pitchFamily="18" charset="0"/>
              </a:rPr>
              <a:t>?”</a:t>
            </a:r>
          </a:p>
        </p:txBody>
      </p:sp>
      <p:sp>
        <p:nvSpPr>
          <p:cNvPr id="7" name="Rectangle 2"/>
          <p:cNvSpPr txBox="1">
            <a:spLocks noChangeArrowheads="1"/>
          </p:cNvSpPr>
          <p:nvPr/>
        </p:nvSpPr>
        <p:spPr bwMode="auto">
          <a:xfrm>
            <a:off x="1003751" y="228613"/>
            <a:ext cx="5268095"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8" name="Rectangle 3"/>
          <p:cNvSpPr txBox="1">
            <a:spLocks noChangeArrowheads="1"/>
          </p:cNvSpPr>
          <p:nvPr/>
        </p:nvSpPr>
        <p:spPr bwMode="auto">
          <a:xfrm>
            <a:off x="101600" y="867105"/>
            <a:ext cx="1926492"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3</a:t>
            </a:r>
            <a:r>
              <a:rPr lang="en-US" sz="3600" b="1" kern="0" smtClean="0">
                <a:solidFill>
                  <a:srgbClr val="0066FF"/>
                </a:solidFill>
                <a:latin typeface="Times New Roman" pitchFamily="18" charset="0"/>
                <a:cs typeface="Times New Roman" pitchFamily="18" charset="0"/>
              </a:rPr>
              <a:t>.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a:t>
            </a:r>
            <a:r>
              <a:rPr lang="en-US" sz="3600" b="1" kern="0" smtClean="0">
                <a:solidFill>
                  <a:srgbClr val="0066FF"/>
                </a:solidFill>
                <a:latin typeface="Times New Roman" pitchFamily="18" charset="0"/>
                <a:cs typeface="Times New Roman" pitchFamily="18" charset="0"/>
              </a:rPr>
              <a:t>3 </a:t>
            </a:r>
            <a:endParaRPr lang="en-US" sz="3600" b="1" kern="0">
              <a:solidFill>
                <a:srgbClr val="0066FF"/>
              </a:solidFill>
              <a:latin typeface="Times New Roman" pitchFamily="18" charset="0"/>
              <a:cs typeface="Times New Roman" pitchFamily="18" charset="0"/>
            </a:endParaRPr>
          </a:p>
        </p:txBody>
      </p:sp>
      <p:sp>
        <p:nvSpPr>
          <p:cNvPr id="9" name="Rectangle 4"/>
          <p:cNvSpPr>
            <a:spLocks noChangeArrowheads="1"/>
          </p:cNvSpPr>
          <p:nvPr/>
        </p:nvSpPr>
        <p:spPr bwMode="auto">
          <a:xfrm>
            <a:off x="294280" y="4261453"/>
            <a:ext cx="11628089" cy="212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nchor="ctr">
            <a:spAutoFit/>
          </a:bodyPr>
          <a:lstStyle/>
          <a:p>
            <a:pPr marL="457200" indent="-457200" fontAlgn="base">
              <a:lnSpc>
                <a:spcPct val="150000"/>
              </a:lnSpc>
              <a:spcBef>
                <a:spcPct val="0"/>
              </a:spcBef>
              <a:spcAft>
                <a:spcPct val="0"/>
              </a:spcAft>
              <a:buFontTx/>
              <a:buChar char="-"/>
            </a:pPr>
            <a:r>
              <a:rPr lang="de-DE" sz="2800" b="1" smtClean="0">
                <a:latin typeface="Times New Roman" pitchFamily="18" charset="0"/>
              </a:rPr>
              <a:t>Điệp </a:t>
            </a:r>
            <a:r>
              <a:rPr lang="de-DE" sz="2800" b="1">
                <a:latin typeface="Times New Roman" pitchFamily="18" charset="0"/>
              </a:rPr>
              <a:t>ngữ </a:t>
            </a:r>
            <a:r>
              <a:rPr lang="en-US" sz="3200" b="1" smtClean="0">
                <a:latin typeface="Amazone" pitchFamily="66" charset="0"/>
              </a:rPr>
              <a:t>“</a:t>
            </a:r>
            <a:r>
              <a:rPr lang="de-DE" sz="2800" b="1" i="1" smtClean="0">
                <a:latin typeface="Times New Roman" pitchFamily="18" charset="0"/>
              </a:rPr>
              <a:t>khách </a:t>
            </a:r>
            <a:r>
              <a:rPr lang="de-DE" sz="2800" b="1" i="1">
                <a:latin typeface="Times New Roman" pitchFamily="18" charset="0"/>
              </a:rPr>
              <a:t>đường </a:t>
            </a:r>
            <a:r>
              <a:rPr lang="de-DE" sz="2800" b="1" i="1" smtClean="0">
                <a:latin typeface="Times New Roman" pitchFamily="18" charset="0"/>
              </a:rPr>
              <a:t>xa</a:t>
            </a:r>
            <a:r>
              <a:rPr lang="en-US" sz="3200" b="1" smtClean="0">
                <a:latin typeface="Amazone" pitchFamily="66" charset="0"/>
              </a:rPr>
              <a:t>”</a:t>
            </a:r>
            <a:r>
              <a:rPr lang="de-DE" sz="2800" b="1" smtClean="0">
                <a:latin typeface="Times New Roman" pitchFamily="18" charset="0"/>
              </a:rPr>
              <a:t> </a:t>
            </a:r>
            <a:r>
              <a:rPr lang="de-DE" sz="2800" b="1">
                <a:latin typeface="Times New Roman" pitchFamily="18" charset="0"/>
              </a:rPr>
              <a:t>nhanh, gấp gáp gợi sự xa xôi, cách trở của khách</a:t>
            </a:r>
            <a:r>
              <a:rPr lang="de-DE" sz="2800" b="1" smtClean="0">
                <a:latin typeface="Times New Roman" pitchFamily="18" charset="0"/>
              </a:rPr>
              <a:t>.</a:t>
            </a:r>
            <a:endParaRPr lang="en-US" sz="2800" b="1">
              <a:latin typeface="Times New Roman" pitchFamily="18" charset="0"/>
            </a:endParaRPr>
          </a:p>
          <a:p>
            <a:pPr marL="457200" indent="-457200" fontAlgn="base">
              <a:lnSpc>
                <a:spcPct val="150000"/>
              </a:lnSpc>
              <a:spcBef>
                <a:spcPct val="0"/>
              </a:spcBef>
              <a:spcAft>
                <a:spcPct val="0"/>
              </a:spcAft>
              <a:buFontTx/>
              <a:buChar char="-"/>
            </a:pPr>
            <a:r>
              <a:rPr lang="de-DE" sz="2800" b="1" smtClean="0">
                <a:latin typeface="Times New Roman" pitchFamily="18" charset="0"/>
              </a:rPr>
              <a:t>Hình ảnh: </a:t>
            </a:r>
            <a:r>
              <a:rPr lang="de-DE" sz="2800" b="1" i="1" smtClean="0">
                <a:latin typeface="Times New Roman" pitchFamily="18" charset="0"/>
              </a:rPr>
              <a:t>áo </a:t>
            </a:r>
            <a:r>
              <a:rPr lang="de-DE" sz="2800" b="1" i="1">
                <a:latin typeface="Times New Roman" pitchFamily="18" charset="0"/>
              </a:rPr>
              <a:t>em / trắng quá nhìn không </a:t>
            </a:r>
            <a:r>
              <a:rPr lang="de-DE" sz="2800" b="1" i="1" smtClean="0">
                <a:latin typeface="Times New Roman" pitchFamily="18" charset="0"/>
              </a:rPr>
              <a:t>ra -&gt; </a:t>
            </a:r>
            <a:r>
              <a:rPr lang="de-DE" sz="2800" b="1" smtClean="0">
                <a:latin typeface="Times New Roman" pitchFamily="18" charset="0"/>
              </a:rPr>
              <a:t>mờ </a:t>
            </a:r>
            <a:r>
              <a:rPr lang="de-DE" sz="2800" b="1">
                <a:latin typeface="Times New Roman" pitchFamily="18" charset="0"/>
              </a:rPr>
              <a:t>nhoà, không rõ nét</a:t>
            </a:r>
            <a:r>
              <a:rPr lang="de-DE" sz="2800" b="1" smtClean="0">
                <a:latin typeface="Times New Roman" pitchFamily="18" charset="0"/>
              </a:rPr>
              <a:t>.</a:t>
            </a:r>
            <a:endParaRPr lang="en-US" sz="2800" b="1">
              <a:latin typeface="Times New Roman" pitchFamily="18" charset="0"/>
            </a:endParaRPr>
          </a:p>
        </p:txBody>
      </p:sp>
    </p:spTree>
    <p:extLst>
      <p:ext uri="{BB962C8B-B14F-4D97-AF65-F5344CB8AC3E}">
        <p14:creationId xmlns:p14="http://schemas.microsoft.com/office/powerpoint/2010/main" val="3046220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7357"/>
                                        </p:tgtEl>
                                        <p:attrNameLst>
                                          <p:attrName>style.visibility</p:attrName>
                                        </p:attrNameLst>
                                      </p:cBhvr>
                                      <p:to>
                                        <p:strVal val="visible"/>
                                      </p:to>
                                    </p:set>
                                    <p:animEffect transition="in" filter="box(in)">
                                      <p:cBhvr>
                                        <p:cTn id="7" dur="500"/>
                                        <p:tgtEl>
                                          <p:spTgt spid="573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7364"/>
                                        </p:tgtEl>
                                        <p:attrNameLst>
                                          <p:attrName>style.visibility</p:attrName>
                                        </p:attrNameLst>
                                      </p:cBhvr>
                                      <p:to>
                                        <p:strVal val="visible"/>
                                      </p:to>
                                    </p:set>
                                    <p:animEffect transition="in" filter="wipe(down)">
                                      <p:cBhvr>
                                        <p:cTn id="12" dur="500"/>
                                        <p:tgtEl>
                                          <p:spTgt spid="5736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linds(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ox(i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4"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57" name="Picture 13" descr="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5412" y="1066795"/>
            <a:ext cx="2844800" cy="2932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7364" name="Text Box 20"/>
          <p:cNvSpPr txBox="1">
            <a:spLocks noChangeArrowheads="1"/>
          </p:cNvSpPr>
          <p:nvPr/>
        </p:nvSpPr>
        <p:spPr bwMode="auto">
          <a:xfrm>
            <a:off x="1939159" y="940679"/>
            <a:ext cx="705244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a:t>
            </a:r>
            <a:r>
              <a:rPr lang="en-US" sz="3200" b="1" err="1">
                <a:solidFill>
                  <a:srgbClr val="0000FF"/>
                </a:solidFill>
                <a:latin typeface="Times New Roman" pitchFamily="18" charset="0"/>
                <a:cs typeface="Times New Roman" pitchFamily="18" charset="0"/>
              </a:rPr>
              <a:t>Mơ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err="1">
                <a:solidFill>
                  <a:srgbClr val="0000FF"/>
                </a:solidFill>
                <a:latin typeface="Times New Roman" pitchFamily="18" charset="0"/>
                <a:cs typeface="Times New Roman" pitchFamily="18" charset="0"/>
              </a:rPr>
              <a:t>Áo</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em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trắng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quá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nhìn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không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ra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Ở </a:t>
            </a:r>
            <a:r>
              <a:rPr lang="en-US" sz="3200" b="1" err="1">
                <a:solidFill>
                  <a:srgbClr val="0000FF"/>
                </a:solidFill>
                <a:latin typeface="Times New Roman" pitchFamily="18" charset="0"/>
                <a:cs typeface="Times New Roman" pitchFamily="18" charset="0"/>
              </a:rPr>
              <a:t>đây</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sương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khói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mờ</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nhân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ảnh</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smtClean="0">
                <a:solidFill>
                  <a:srgbClr val="0000FF"/>
                </a:solidFill>
                <a:latin typeface="Times New Roman" pitchFamily="18" charset="0"/>
                <a:cs typeface="Times New Roman" pitchFamily="18" charset="0"/>
              </a:rPr>
              <a:t>Ai </a:t>
            </a:r>
            <a:r>
              <a:rPr lang="en-US" sz="3200" b="1" err="1">
                <a:solidFill>
                  <a:srgbClr val="0000FF"/>
                </a:solidFill>
                <a:latin typeface="Times New Roman" pitchFamily="18" charset="0"/>
                <a:cs typeface="Times New Roman" pitchFamily="18" charset="0"/>
              </a:rPr>
              <a:t>biết</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tình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ai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có</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đậm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đà</a:t>
            </a:r>
            <a:r>
              <a:rPr lang="en-US" sz="3200" b="1">
                <a:solidFill>
                  <a:srgbClr val="0000FF"/>
                </a:solidFill>
                <a:latin typeface="Times New Roman" pitchFamily="18" charset="0"/>
                <a:cs typeface="Times New Roman" pitchFamily="18" charset="0"/>
              </a:rPr>
              <a:t>?”</a:t>
            </a:r>
          </a:p>
        </p:txBody>
      </p:sp>
      <p:sp>
        <p:nvSpPr>
          <p:cNvPr id="7" name="Rectangle 2"/>
          <p:cNvSpPr txBox="1">
            <a:spLocks noChangeArrowheads="1"/>
          </p:cNvSpPr>
          <p:nvPr/>
        </p:nvSpPr>
        <p:spPr bwMode="auto">
          <a:xfrm>
            <a:off x="1003751" y="228613"/>
            <a:ext cx="5162587"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10" name="Rectangle 5"/>
          <p:cNvSpPr>
            <a:spLocks noChangeArrowheads="1"/>
          </p:cNvSpPr>
          <p:nvPr/>
        </p:nvSpPr>
        <p:spPr bwMode="auto">
          <a:xfrm>
            <a:off x="406403" y="5343111"/>
            <a:ext cx="11233812" cy="107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nchor="ctr">
            <a:spAutoFit/>
          </a:bodyPr>
          <a:lstStyle/>
          <a:p>
            <a:pPr marL="342900" indent="-342900" algn="just" fontAlgn="base">
              <a:spcBef>
                <a:spcPct val="0"/>
              </a:spcBef>
              <a:spcAft>
                <a:spcPct val="0"/>
              </a:spcAft>
              <a:buFont typeface="Wingdings" pitchFamily="2" charset="2"/>
              <a:buChar char="Ø"/>
            </a:pPr>
            <a:r>
              <a:rPr lang="de-DE" sz="3200" b="1" i="1" smtClean="0">
                <a:solidFill>
                  <a:schemeClr val="accent1">
                    <a:lumMod val="50000"/>
                  </a:schemeClr>
                </a:solidFill>
                <a:latin typeface="Times New Roman" pitchFamily="18" charset="0"/>
              </a:rPr>
              <a:t>Cái </a:t>
            </a:r>
            <a:r>
              <a:rPr lang="de-DE" sz="3200" b="1" i="1">
                <a:solidFill>
                  <a:schemeClr val="accent1">
                    <a:lumMod val="50000"/>
                  </a:schemeClr>
                </a:solidFill>
                <a:latin typeface="Times New Roman" pitchFamily="18" charset="0"/>
              </a:rPr>
              <a:t>nhìn bằng tâm tưởng, bằng ảo giác thể hiện niềm hy vọng vào tình yêu, hạnh phúc nhưng hụt hẫng, tuyệt vọng, xót xa</a:t>
            </a:r>
            <a:r>
              <a:rPr lang="de-DE" sz="3200" b="1" i="1" smtClean="0">
                <a:solidFill>
                  <a:schemeClr val="accent1">
                    <a:lumMod val="50000"/>
                  </a:schemeClr>
                </a:solidFill>
                <a:latin typeface="Times New Roman" pitchFamily="18" charset="0"/>
              </a:rPr>
              <a:t>.</a:t>
            </a:r>
            <a:endParaRPr lang="de-DE" sz="3200" b="1" i="1">
              <a:solidFill>
                <a:schemeClr val="accent1">
                  <a:lumMod val="50000"/>
                </a:schemeClr>
              </a:solidFill>
              <a:latin typeface="Times New Roman" pitchFamily="18" charset="0"/>
            </a:endParaRPr>
          </a:p>
        </p:txBody>
      </p:sp>
      <p:sp>
        <p:nvSpPr>
          <p:cNvPr id="12" name="Rectangle 3"/>
          <p:cNvSpPr txBox="1">
            <a:spLocks noChangeArrowheads="1"/>
          </p:cNvSpPr>
          <p:nvPr/>
        </p:nvSpPr>
        <p:spPr bwMode="auto">
          <a:xfrm>
            <a:off x="101600" y="867105"/>
            <a:ext cx="2196123"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3</a:t>
            </a:r>
            <a:r>
              <a:rPr lang="en-US" sz="3600" b="1" kern="0" smtClean="0">
                <a:solidFill>
                  <a:srgbClr val="0066FF"/>
                </a:solidFill>
                <a:latin typeface="Times New Roman" pitchFamily="18" charset="0"/>
                <a:cs typeface="Times New Roman" pitchFamily="18" charset="0"/>
              </a:rPr>
              <a:t>.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a:t>
            </a:r>
            <a:r>
              <a:rPr lang="en-US" sz="3600" b="1" kern="0" smtClean="0">
                <a:solidFill>
                  <a:srgbClr val="0066FF"/>
                </a:solidFill>
                <a:latin typeface="Times New Roman" pitchFamily="18" charset="0"/>
                <a:cs typeface="Times New Roman" pitchFamily="18" charset="0"/>
              </a:rPr>
              <a:t>3 </a:t>
            </a:r>
            <a:endParaRPr lang="en-US" sz="3600" b="1" kern="0">
              <a:solidFill>
                <a:srgbClr val="0066FF"/>
              </a:solidFill>
              <a:latin typeface="Times New Roman" pitchFamily="18" charset="0"/>
              <a:cs typeface="Times New Roman" pitchFamily="18" charset="0"/>
            </a:endParaRPr>
          </a:p>
        </p:txBody>
      </p:sp>
      <p:sp>
        <p:nvSpPr>
          <p:cNvPr id="2" name="Rectangle 1"/>
          <p:cNvSpPr/>
          <p:nvPr/>
        </p:nvSpPr>
        <p:spPr>
          <a:xfrm>
            <a:off x="625398" y="4251211"/>
            <a:ext cx="9796417" cy="738664"/>
          </a:xfrm>
          <a:prstGeom prst="rect">
            <a:avLst/>
          </a:prstGeom>
        </p:spPr>
        <p:txBody>
          <a:bodyPr wrap="square">
            <a:spAutoFit/>
          </a:bodyPr>
          <a:lstStyle/>
          <a:p>
            <a:pPr lvl="0" fontAlgn="base">
              <a:lnSpc>
                <a:spcPct val="150000"/>
              </a:lnSpc>
              <a:spcBef>
                <a:spcPct val="0"/>
              </a:spcBef>
              <a:spcAft>
                <a:spcPct val="0"/>
              </a:spcAft>
            </a:pPr>
            <a:r>
              <a:rPr lang="de-DE" sz="2800" b="1">
                <a:solidFill>
                  <a:schemeClr val="accent2">
                    <a:lumMod val="50000"/>
                  </a:schemeClr>
                </a:solidFill>
                <a:latin typeface="Times New Roman" pitchFamily="18" charset="0"/>
              </a:rPr>
              <a:t>- Cảnh </a:t>
            </a:r>
            <a:r>
              <a:rPr lang="de-DE" sz="2800" b="1" i="1">
                <a:solidFill>
                  <a:schemeClr val="accent2">
                    <a:lumMod val="50000"/>
                  </a:schemeClr>
                </a:solidFill>
                <a:latin typeface="Times New Roman" pitchFamily="18" charset="0"/>
              </a:rPr>
              <a:t>sương khói mờ nhân ảnh</a:t>
            </a:r>
            <a:r>
              <a:rPr lang="de-DE" sz="2800" b="1">
                <a:solidFill>
                  <a:schemeClr val="accent2">
                    <a:lumMod val="50000"/>
                  </a:schemeClr>
                </a:solidFill>
                <a:latin typeface="Times New Roman" pitchFamily="18" charset="0"/>
              </a:rPr>
              <a:t> -&gt; tăng sự hư ảo của cõi mộng.</a:t>
            </a:r>
          </a:p>
        </p:txBody>
      </p:sp>
    </p:spTree>
    <p:extLst>
      <p:ext uri="{BB962C8B-B14F-4D97-AF65-F5344CB8AC3E}">
        <p14:creationId xmlns:p14="http://schemas.microsoft.com/office/powerpoint/2010/main" val="482368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7357"/>
                                        </p:tgtEl>
                                        <p:attrNameLst>
                                          <p:attrName>style.visibility</p:attrName>
                                        </p:attrNameLst>
                                      </p:cBhvr>
                                      <p:to>
                                        <p:strVal val="visible"/>
                                      </p:to>
                                    </p:set>
                                    <p:animEffect transition="in" filter="box(in)">
                                      <p:cBhvr>
                                        <p:cTn id="7" dur="500"/>
                                        <p:tgtEl>
                                          <p:spTgt spid="573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ox(in)">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57" name="Picture 13" descr="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5412" y="1066795"/>
            <a:ext cx="2844800" cy="2932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7364" name="Text Box 20"/>
          <p:cNvSpPr txBox="1">
            <a:spLocks noChangeArrowheads="1"/>
          </p:cNvSpPr>
          <p:nvPr/>
        </p:nvSpPr>
        <p:spPr bwMode="auto">
          <a:xfrm>
            <a:off x="1949703" y="940679"/>
            <a:ext cx="697155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a:t>
            </a:r>
            <a:r>
              <a:rPr lang="en-US" sz="3200" b="1" err="1">
                <a:solidFill>
                  <a:srgbClr val="0000FF"/>
                </a:solidFill>
                <a:latin typeface="Times New Roman" pitchFamily="18" charset="0"/>
                <a:cs typeface="Times New Roman" pitchFamily="18" charset="0"/>
              </a:rPr>
              <a:t>Mơ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khách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đường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xa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err="1">
                <a:solidFill>
                  <a:srgbClr val="0000FF"/>
                </a:solidFill>
                <a:latin typeface="Times New Roman" pitchFamily="18" charset="0"/>
                <a:cs typeface="Times New Roman" pitchFamily="18" charset="0"/>
              </a:rPr>
              <a:t>Áo</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em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trắng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quá</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nhìn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không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ra</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a:solidFill>
                  <a:srgbClr val="0000FF"/>
                </a:solidFill>
                <a:latin typeface="Times New Roman" pitchFamily="18" charset="0"/>
                <a:cs typeface="Times New Roman" pitchFamily="18" charset="0"/>
              </a:rPr>
              <a:t>Ở </a:t>
            </a:r>
            <a:r>
              <a:rPr lang="en-US" sz="3200" b="1" err="1">
                <a:solidFill>
                  <a:srgbClr val="0000FF"/>
                </a:solidFill>
                <a:latin typeface="Times New Roman" pitchFamily="18" charset="0"/>
                <a:cs typeface="Times New Roman" pitchFamily="18" charset="0"/>
              </a:rPr>
              <a:t>đây</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sương</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khói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mờ</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nhân</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ảnh</a:t>
            </a:r>
            <a:endParaRPr lang="en-US" sz="3200" b="1">
              <a:solidFill>
                <a:srgbClr val="0000FF"/>
              </a:solidFill>
              <a:latin typeface="Times New Roman" pitchFamily="18" charset="0"/>
              <a:cs typeface="Times New Roman" pitchFamily="18" charset="0"/>
            </a:endParaRPr>
          </a:p>
          <a:p>
            <a:pPr eaLnBrk="1" fontAlgn="base" hangingPunct="1">
              <a:spcBef>
                <a:spcPct val="50000"/>
              </a:spcBef>
              <a:spcAft>
                <a:spcPct val="0"/>
              </a:spcAft>
            </a:pPr>
            <a:r>
              <a:rPr lang="en-US" sz="3200" b="1" smtClean="0">
                <a:solidFill>
                  <a:srgbClr val="0000FF"/>
                </a:solidFill>
                <a:latin typeface="Times New Roman" pitchFamily="18" charset="0"/>
                <a:cs typeface="Times New Roman" pitchFamily="18" charset="0"/>
              </a:rPr>
              <a:t>Ai </a:t>
            </a:r>
            <a:r>
              <a:rPr lang="en-US" sz="3200" b="1" err="1">
                <a:solidFill>
                  <a:srgbClr val="0000FF"/>
                </a:solidFill>
                <a:latin typeface="Times New Roman" pitchFamily="18" charset="0"/>
                <a:cs typeface="Times New Roman" pitchFamily="18" charset="0"/>
              </a:rPr>
              <a:t>biết</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tình</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ai</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có</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đậm</a:t>
            </a:r>
            <a:r>
              <a:rPr lang="en-US" sz="3200" b="1">
                <a:solidFill>
                  <a:srgbClr val="0000FF"/>
                </a:solidFill>
                <a:latin typeface="Times New Roman" pitchFamily="18" charset="0"/>
                <a:cs typeface="Times New Roman" pitchFamily="18" charset="0"/>
              </a:rPr>
              <a:t> </a:t>
            </a:r>
            <a:r>
              <a:rPr lang="en-US" sz="3200" b="1" err="1">
                <a:solidFill>
                  <a:srgbClr val="0000FF"/>
                </a:solidFill>
                <a:latin typeface="Times New Roman" pitchFamily="18" charset="0"/>
                <a:cs typeface="Times New Roman" pitchFamily="18" charset="0"/>
              </a:rPr>
              <a:t>đà</a:t>
            </a:r>
            <a:r>
              <a:rPr lang="en-US" sz="3200" b="1">
                <a:solidFill>
                  <a:srgbClr val="0000FF"/>
                </a:solidFill>
                <a:latin typeface="Times New Roman" pitchFamily="18" charset="0"/>
                <a:cs typeface="Times New Roman" pitchFamily="18" charset="0"/>
              </a:rPr>
              <a:t>?”</a:t>
            </a:r>
          </a:p>
        </p:txBody>
      </p:sp>
      <p:sp>
        <p:nvSpPr>
          <p:cNvPr id="7" name="Rectangle 2"/>
          <p:cNvSpPr txBox="1">
            <a:spLocks noChangeArrowheads="1"/>
          </p:cNvSpPr>
          <p:nvPr/>
        </p:nvSpPr>
        <p:spPr bwMode="auto">
          <a:xfrm>
            <a:off x="1003751" y="228613"/>
            <a:ext cx="5420495"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
        <p:nvSpPr>
          <p:cNvPr id="11" name="Rectangle 6"/>
          <p:cNvSpPr>
            <a:spLocks noChangeArrowheads="1"/>
          </p:cNvSpPr>
          <p:nvPr/>
        </p:nvSpPr>
        <p:spPr bwMode="auto">
          <a:xfrm>
            <a:off x="397637" y="5043103"/>
            <a:ext cx="11274107" cy="138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nchor="ctr">
            <a:spAutoFit/>
          </a:bodyPr>
          <a:lstStyle/>
          <a:p>
            <a:pPr marL="342900" indent="-342900" algn="just" fontAlgn="base">
              <a:spcBef>
                <a:spcPct val="0"/>
              </a:spcBef>
              <a:spcAft>
                <a:spcPct val="0"/>
              </a:spcAft>
              <a:buFont typeface="Wingdings" pitchFamily="2" charset="2"/>
              <a:buChar char="Ø"/>
            </a:pPr>
            <a:r>
              <a:rPr lang="de-DE" sz="2800" b="1" i="1" dirty="0" smtClean="0">
                <a:solidFill>
                  <a:srgbClr val="CC9900">
                    <a:lumMod val="50000"/>
                  </a:srgbClr>
                </a:solidFill>
                <a:latin typeface="Times New Roman" pitchFamily="18" charset="0"/>
              </a:rPr>
              <a:t>Thể </a:t>
            </a:r>
            <a:r>
              <a:rPr lang="de-DE" sz="2800" b="1" i="1" dirty="0">
                <a:solidFill>
                  <a:srgbClr val="CC9900">
                    <a:lumMod val="50000"/>
                  </a:srgbClr>
                </a:solidFill>
                <a:latin typeface="Times New Roman" pitchFamily="18" charset="0"/>
              </a:rPr>
              <a:t>hiện sự băn khoăn, tâm trạng hoài nghi của một tâm hồn cô đơn, tha thiết với đời, với cuộc sống nhưng bế tắc, đau thương. Đồng thời cũng như là câu trả lời cho câu hỏi đầu bài thơ.</a:t>
            </a:r>
          </a:p>
        </p:txBody>
      </p:sp>
      <p:sp>
        <p:nvSpPr>
          <p:cNvPr id="12" name="Rectangle 3"/>
          <p:cNvSpPr txBox="1">
            <a:spLocks noChangeArrowheads="1"/>
          </p:cNvSpPr>
          <p:nvPr/>
        </p:nvSpPr>
        <p:spPr bwMode="auto">
          <a:xfrm>
            <a:off x="101600" y="867105"/>
            <a:ext cx="2207846" cy="609600"/>
          </a:xfrm>
          <a:prstGeom prst="rect">
            <a:avLst/>
          </a:prstGeom>
          <a:noFill/>
          <a:ln w="9525">
            <a:noFill/>
            <a:miter lim="800000"/>
            <a:headEnd/>
            <a:tailEnd/>
          </a:ln>
        </p:spPr>
        <p:txBody>
          <a:bodyPr lIns="91438" tIns="45719" rIns="91438" bIns="45719"/>
          <a:lstStyle/>
          <a:p>
            <a:pPr marL="342891" indent="-342891" fontAlgn="base">
              <a:spcBef>
                <a:spcPct val="20000"/>
              </a:spcBef>
              <a:spcAft>
                <a:spcPct val="0"/>
              </a:spcAft>
              <a:defRPr/>
            </a:pPr>
            <a:r>
              <a:rPr lang="en-US" sz="3600" b="1" kern="0">
                <a:solidFill>
                  <a:srgbClr val="0066FF"/>
                </a:solidFill>
                <a:latin typeface="Times New Roman" pitchFamily="18" charset="0"/>
                <a:cs typeface="Times New Roman" pitchFamily="18" charset="0"/>
              </a:rPr>
              <a:t>3</a:t>
            </a:r>
            <a:r>
              <a:rPr lang="en-US" sz="3600" b="1" kern="0" smtClean="0">
                <a:solidFill>
                  <a:srgbClr val="0066FF"/>
                </a:solidFill>
                <a:latin typeface="Times New Roman" pitchFamily="18" charset="0"/>
                <a:cs typeface="Times New Roman" pitchFamily="18" charset="0"/>
              </a:rPr>
              <a:t>. </a:t>
            </a:r>
            <a:r>
              <a:rPr lang="en-US" sz="3600" b="1" kern="0" err="1">
                <a:solidFill>
                  <a:srgbClr val="0066FF"/>
                </a:solidFill>
                <a:latin typeface="Times New Roman" pitchFamily="18" charset="0"/>
                <a:cs typeface="Times New Roman" pitchFamily="18" charset="0"/>
              </a:rPr>
              <a:t>Khổ</a:t>
            </a:r>
            <a:r>
              <a:rPr lang="en-US" sz="3600" b="1" kern="0">
                <a:solidFill>
                  <a:srgbClr val="0066FF"/>
                </a:solidFill>
                <a:latin typeface="Times New Roman" pitchFamily="18" charset="0"/>
                <a:cs typeface="Times New Roman" pitchFamily="18" charset="0"/>
              </a:rPr>
              <a:t> </a:t>
            </a:r>
            <a:r>
              <a:rPr lang="en-US" sz="3600" b="1" kern="0" smtClean="0">
                <a:solidFill>
                  <a:srgbClr val="0066FF"/>
                </a:solidFill>
                <a:latin typeface="Times New Roman" pitchFamily="18" charset="0"/>
                <a:cs typeface="Times New Roman" pitchFamily="18" charset="0"/>
              </a:rPr>
              <a:t>3 </a:t>
            </a:r>
            <a:endParaRPr lang="en-US" sz="3600" b="1" kern="0">
              <a:solidFill>
                <a:srgbClr val="0066FF"/>
              </a:solidFill>
              <a:latin typeface="Times New Roman" pitchFamily="18" charset="0"/>
              <a:cs typeface="Times New Roman" pitchFamily="18" charset="0"/>
            </a:endParaRPr>
          </a:p>
        </p:txBody>
      </p:sp>
      <p:sp>
        <p:nvSpPr>
          <p:cNvPr id="2" name="Rectangle 1"/>
          <p:cNvSpPr/>
          <p:nvPr/>
        </p:nvSpPr>
        <p:spPr>
          <a:xfrm>
            <a:off x="444935" y="4219679"/>
            <a:ext cx="8124634" cy="738664"/>
          </a:xfrm>
          <a:prstGeom prst="rect">
            <a:avLst/>
          </a:prstGeom>
        </p:spPr>
        <p:txBody>
          <a:bodyPr wrap="square">
            <a:spAutoFit/>
          </a:bodyPr>
          <a:lstStyle/>
          <a:p>
            <a:pPr lvl="0" algn="just" fontAlgn="base">
              <a:lnSpc>
                <a:spcPct val="150000"/>
              </a:lnSpc>
              <a:spcBef>
                <a:spcPct val="0"/>
              </a:spcBef>
              <a:spcAft>
                <a:spcPct val="0"/>
              </a:spcAft>
            </a:pPr>
            <a:r>
              <a:rPr lang="de-DE" sz="2800" b="1">
                <a:solidFill>
                  <a:srgbClr val="000000"/>
                </a:solidFill>
                <a:latin typeface="Times New Roman" pitchFamily="18" charset="0"/>
              </a:rPr>
              <a:t>- Câu hỏi lửng  </a:t>
            </a:r>
            <a:r>
              <a:rPr lang="de-DE" sz="2800" b="1" i="1">
                <a:solidFill>
                  <a:srgbClr val="000000"/>
                </a:solidFill>
                <a:latin typeface="Times New Roman" pitchFamily="18" charset="0"/>
              </a:rPr>
              <a:t>Ai...đà</a:t>
            </a:r>
            <a:r>
              <a:rPr lang="de-DE" sz="2800" b="1" i="1" smtClean="0">
                <a:solidFill>
                  <a:srgbClr val="000000"/>
                </a:solidFill>
                <a:latin typeface="Times New Roman" pitchFamily="18" charset="0"/>
              </a:rPr>
              <a:t>? </a:t>
            </a:r>
            <a:r>
              <a:rPr lang="de-DE" sz="2800" b="1" smtClean="0">
                <a:solidFill>
                  <a:srgbClr val="000000"/>
                </a:solidFill>
                <a:latin typeface="Times New Roman" pitchFamily="18" charset="0"/>
              </a:rPr>
              <a:t>đại </a:t>
            </a:r>
            <a:r>
              <a:rPr lang="de-DE" sz="2800" b="1">
                <a:solidFill>
                  <a:srgbClr val="000000"/>
                </a:solidFill>
                <a:latin typeface="Times New Roman" pitchFamily="18" charset="0"/>
              </a:rPr>
              <a:t>từ phiếm chỉ </a:t>
            </a:r>
            <a:r>
              <a:rPr lang="de-DE" sz="2800" b="1" i="1">
                <a:solidFill>
                  <a:srgbClr val="000000"/>
                </a:solidFill>
                <a:latin typeface="Times New Roman" pitchFamily="18" charset="0"/>
              </a:rPr>
              <a:t>ai</a:t>
            </a:r>
            <a:r>
              <a:rPr lang="de-DE" sz="2800" b="1">
                <a:solidFill>
                  <a:srgbClr val="000000"/>
                </a:solidFill>
                <a:latin typeface="Times New Roman" pitchFamily="18" charset="0"/>
              </a:rPr>
              <a:t> lặp lại.</a:t>
            </a:r>
          </a:p>
        </p:txBody>
      </p:sp>
    </p:spTree>
    <p:extLst>
      <p:ext uri="{BB962C8B-B14F-4D97-AF65-F5344CB8AC3E}">
        <p14:creationId xmlns:p14="http://schemas.microsoft.com/office/powerpoint/2010/main" val="775151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7357"/>
                                        </p:tgtEl>
                                        <p:attrNameLst>
                                          <p:attrName>style.visibility</p:attrName>
                                        </p:attrNameLst>
                                      </p:cBhvr>
                                      <p:to>
                                        <p:strVal val="visible"/>
                                      </p:to>
                                    </p:set>
                                    <p:animEffect transition="in" filter="box(in)">
                                      <p:cBhvr>
                                        <p:cTn id="7" dur="500"/>
                                        <p:tgtEl>
                                          <p:spTgt spid="573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endParaRPr lang="en-US" smtClean="0"/>
          </a:p>
        </p:txBody>
      </p:sp>
      <p:sp>
        <p:nvSpPr>
          <p:cNvPr id="11267" name="Rectangle 3"/>
          <p:cNvSpPr>
            <a:spLocks noGrp="1" noChangeArrowheads="1"/>
          </p:cNvSpPr>
          <p:nvPr>
            <p:ph type="body" idx="1"/>
          </p:nvPr>
        </p:nvSpPr>
        <p:spPr/>
        <p:txBody>
          <a:bodyPr/>
          <a:lstStyle/>
          <a:p>
            <a:pPr eaLnBrk="1" hangingPunct="1"/>
            <a:endParaRPr lang="en-US" smtClean="0"/>
          </a:p>
        </p:txBody>
      </p:sp>
      <p:pic>
        <p:nvPicPr>
          <p:cNvPr id="11268" name="Picture 4" descr="O day suong kh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AutoShape 6"/>
          <p:cNvSpPr>
            <a:spLocks noChangeArrowheads="1"/>
          </p:cNvSpPr>
          <p:nvPr/>
        </p:nvSpPr>
        <p:spPr bwMode="auto">
          <a:xfrm>
            <a:off x="457200" y="3234607"/>
            <a:ext cx="11277600" cy="3124200"/>
          </a:xfrm>
          <a:prstGeom prst="horizontalScroll">
            <a:avLst>
              <a:gd name="adj" fmla="val 12500"/>
            </a:avLst>
          </a:prstGeom>
          <a:solidFill>
            <a:schemeClr val="accent3"/>
          </a:solidFill>
          <a:ln w="9525">
            <a:solidFill>
              <a:schemeClr val="tx1"/>
            </a:solidFill>
            <a:round/>
            <a:headEnd/>
            <a:tailEnd/>
          </a:ln>
        </p:spPr>
        <p:txBody>
          <a:bodyPr wrap="none" lIns="91438" tIns="45719" rIns="91438" bIns="45719" anchor="ctr"/>
          <a:lstStyle/>
          <a:p>
            <a:pPr fontAlgn="base">
              <a:spcBef>
                <a:spcPct val="0"/>
              </a:spcBef>
              <a:spcAft>
                <a:spcPct val="0"/>
              </a:spcAft>
            </a:pPr>
            <a:endParaRPr lang="en-US" smtClean="0">
              <a:solidFill>
                <a:srgbClr val="000000"/>
              </a:solidFill>
            </a:endParaRPr>
          </a:p>
        </p:txBody>
      </p:sp>
      <p:sp>
        <p:nvSpPr>
          <p:cNvPr id="86023" name="Text Box 7"/>
          <p:cNvSpPr txBox="1">
            <a:spLocks noChangeArrowheads="1"/>
          </p:cNvSpPr>
          <p:nvPr/>
        </p:nvSpPr>
        <p:spPr bwMode="auto">
          <a:xfrm>
            <a:off x="1219200" y="3761885"/>
            <a:ext cx="9956800" cy="230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algn="just" eaLnBrk="1" fontAlgn="base" hangingPunct="1">
              <a:spcBef>
                <a:spcPct val="50000"/>
              </a:spcBef>
              <a:spcAft>
                <a:spcPct val="0"/>
              </a:spcAft>
              <a:buFont typeface="Wingdings" pitchFamily="2" charset="2"/>
              <a:buChar char="Ø"/>
            </a:pPr>
            <a:r>
              <a:rPr lang="en-US" sz="3600" b="1" dirty="0" smtClean="0">
                <a:solidFill>
                  <a:srgbClr val="000000"/>
                </a:solidFill>
                <a:latin typeface="Times New Roman" pitchFamily="18" charset="0"/>
                <a:cs typeface="Times New Roman" pitchFamily="18" charset="0"/>
              </a:rPr>
              <a:t>Cảnh sương khói mờ ảo hiện lên trong giác mơ, ẩn dấu tâm trạng cô đơn, buồn đau, sự hoài nghi và những mâu thuẫn giằng xé trong tâm hồn nhà thơ. </a:t>
            </a:r>
            <a:endParaRPr lang="en-US" sz="3600" b="1" dirty="0">
              <a:solidFill>
                <a:srgbClr val="000000"/>
              </a:solidFill>
              <a:latin typeface="Times New Roman" pitchFamily="18" charset="0"/>
              <a:cs typeface="Times New Roman" pitchFamily="18" charset="0"/>
            </a:endParaRPr>
          </a:p>
        </p:txBody>
      </p:sp>
      <p:sp>
        <p:nvSpPr>
          <p:cNvPr id="7" name="Rectangle 2"/>
          <p:cNvSpPr txBox="1">
            <a:spLocks noChangeArrowheads="1"/>
          </p:cNvSpPr>
          <p:nvPr/>
        </p:nvSpPr>
        <p:spPr bwMode="auto">
          <a:xfrm>
            <a:off x="1003751" y="228613"/>
            <a:ext cx="5350157"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smtClean="0">
                <a:solidFill>
                  <a:srgbClr val="FF0000"/>
                </a:solidFill>
                <a:latin typeface="Times New Roman" pitchFamily="18" charset="0"/>
                <a:cs typeface="Times New Roman" pitchFamily="18" charset="0"/>
              </a:rPr>
              <a:t>II. ĐỌC – HIỂU VĂN BẢN</a:t>
            </a:r>
            <a:endParaRPr lang="en-US" sz="3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34247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6022"/>
                                        </p:tgtEl>
                                        <p:attrNameLst>
                                          <p:attrName>style.visibility</p:attrName>
                                        </p:attrNameLst>
                                      </p:cBhvr>
                                      <p:to>
                                        <p:strVal val="visible"/>
                                      </p:to>
                                    </p:set>
                                    <p:animEffect transition="in" filter="box(in)">
                                      <p:cBhvr>
                                        <p:cTn id="12" dur="500"/>
                                        <p:tgtEl>
                                          <p:spTgt spid="86022"/>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86023"/>
                                        </p:tgtEl>
                                        <p:attrNameLst>
                                          <p:attrName>style.visibility</p:attrName>
                                        </p:attrNameLst>
                                      </p:cBhvr>
                                      <p:to>
                                        <p:strVal val="visible"/>
                                      </p:to>
                                    </p:set>
                                    <p:animEffect transition="in" filter="box(in)">
                                      <p:cBhvr>
                                        <p:cTn id="15" dur="500"/>
                                        <p:tgtEl>
                                          <p:spTgt spid="86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2" grpId="0" animBg="1"/>
      <p:bldP spid="86023" grpId="0"/>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Grp="1" noChangeArrowheads="1"/>
          </p:cNvSpPr>
          <p:nvPr>
            <p:ph type="title"/>
          </p:nvPr>
        </p:nvSpPr>
        <p:spPr bwMode="auto">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dirty="0">
              <a:solidFill>
                <a:srgbClr val="FF0000"/>
              </a:solidFill>
              <a:latin typeface="Times New Roman" pitchFamily="18" charset="0"/>
              <a:cs typeface="Times New Roman" pitchFamily="18" charset="0"/>
            </a:endParaRPr>
          </a:p>
          <a:p>
            <a:pPr eaLnBrk="1" hangingPunct="1">
              <a:defRPr/>
            </a:pPr>
            <a:r>
              <a:rPr lang="en-US" sz="3200" b="1" kern="0" dirty="0" smtClean="0">
                <a:solidFill>
                  <a:srgbClr val="FF0000"/>
                </a:solidFill>
                <a:latin typeface="Times New Roman" pitchFamily="18" charset="0"/>
                <a:cs typeface="Times New Roman" pitchFamily="18" charset="0"/>
              </a:rPr>
              <a:t>III. TỔNG KẾT</a:t>
            </a:r>
            <a:r>
              <a:rPr lang="en-US" sz="3200" b="1" kern="0" dirty="0">
                <a:solidFill>
                  <a:srgbClr val="FF0000"/>
                </a:solidFill>
                <a:latin typeface="Times New Roman" pitchFamily="18" charset="0"/>
                <a:cs typeface="Times New Roman" pitchFamily="18" charset="0"/>
              </a:rPr>
              <a:t/>
            </a:r>
            <a:br>
              <a:rPr lang="en-US" sz="3200" b="1" kern="0" dirty="0">
                <a:solidFill>
                  <a:srgbClr val="FF0000"/>
                </a:solidFill>
                <a:latin typeface="Times New Roman" pitchFamily="18" charset="0"/>
                <a:cs typeface="Times New Roman" pitchFamily="18" charset="0"/>
              </a:rPr>
            </a:br>
            <a:endParaRPr lang="en-US" sz="3200" b="1" kern="0" dirty="0">
              <a:solidFill>
                <a:srgbClr val="FF0000"/>
              </a:solidFill>
              <a:latin typeface="Times New Roman" pitchFamily="18" charset="0"/>
              <a:cs typeface="Times New Roman" pitchFamily="18" charset="0"/>
            </a:endParaRPr>
          </a:p>
        </p:txBody>
      </p:sp>
      <p:sp>
        <p:nvSpPr>
          <p:cNvPr id="5" name="Content Placeholder 4"/>
          <p:cNvSpPr>
            <a:spLocks noGrp="1"/>
          </p:cNvSpPr>
          <p:nvPr>
            <p:ph idx="1"/>
          </p:nvPr>
        </p:nvSpPr>
        <p:spPr>
          <a:xfrm>
            <a:off x="609600" y="1600200"/>
            <a:ext cx="10972800" cy="679450"/>
          </a:xfrm>
          <a:prstGeom prst="rect">
            <a:avLst/>
          </a:prstGeom>
        </p:spPr>
        <p:txBody>
          <a:bodyPr wrap="none">
            <a:spAutoFit/>
          </a:bodyPr>
          <a:lstStyle/>
          <a:p>
            <a:r>
              <a:rPr lang="en-US" sz="4000" b="1" i="1" dirty="0" smtClean="0">
                <a:solidFill>
                  <a:srgbClr val="CC9900">
                    <a:lumMod val="50000"/>
                  </a:srgbClr>
                </a:solidFill>
                <a:latin typeface="Times New Roman" pitchFamily="18" charset="0"/>
                <a:cs typeface="Times New Roman" pitchFamily="18" charset="0"/>
              </a:rPr>
              <a:t>1. Nội dung </a:t>
            </a:r>
            <a:endParaRPr lang="en-US" sz="2800" dirty="0"/>
          </a:p>
        </p:txBody>
      </p:sp>
      <p:sp>
        <p:nvSpPr>
          <p:cNvPr id="7" name="Rectangle 6"/>
          <p:cNvSpPr/>
          <p:nvPr/>
        </p:nvSpPr>
        <p:spPr>
          <a:xfrm>
            <a:off x="716127" y="2454978"/>
            <a:ext cx="6662135" cy="2677656"/>
          </a:xfrm>
          <a:prstGeom prst="rect">
            <a:avLst/>
          </a:prstGeom>
        </p:spPr>
        <p:txBody>
          <a:bodyPr wrap="square">
            <a:spAutoFit/>
          </a:bodyPr>
          <a:lstStyle/>
          <a:p>
            <a:pPr algn="just">
              <a:lnSpc>
                <a:spcPct val="150000"/>
              </a:lnSpc>
            </a:pPr>
            <a:r>
              <a:rPr lang="en-US" sz="2800" dirty="0" smtClean="0">
                <a:latin typeface="Times New Roman" pitchFamily="18" charset="0"/>
                <a:cs typeface="Times New Roman" pitchFamily="18" charset="0"/>
              </a:rPr>
              <a:t>- Bài thơ “Đây thôn Vĩ Dạ” là bức tranh đẹp về một miền quê trên đất nước Việt Nam.</a:t>
            </a:r>
          </a:p>
          <a:p>
            <a:pPr algn="just">
              <a:lnSpc>
                <a:spcPct val="150000"/>
              </a:lnSpc>
            </a:pPr>
            <a:r>
              <a:rPr lang="en-US" sz="2800" dirty="0" smtClean="0">
                <a:latin typeface="Times New Roman" pitchFamily="18" charset="0"/>
                <a:cs typeface="Times New Roman" pitchFamily="18" charset="0"/>
              </a:rPr>
              <a:t>- Là tiếng lòng của một  con người tha thiết yêu đời, yêu người. </a:t>
            </a:r>
            <a:endParaRPr lang="en-US" sz="1800" dirty="0"/>
          </a:p>
        </p:txBody>
      </p:sp>
      <p:pic>
        <p:nvPicPr>
          <p:cNvPr id="9" name="Picture 2" descr="Hướng Dẫn Soạn Bài Đây Thôn Vĩ Dạ-Phân Tích Chi Tiết Từng Khổ Th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8301" y="2312277"/>
            <a:ext cx="4109911" cy="28903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90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Grp="1" noChangeArrowheads="1"/>
          </p:cNvSpPr>
          <p:nvPr>
            <p:ph type="title"/>
          </p:nvPr>
        </p:nvSpPr>
        <p:spPr bwMode="auto">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dirty="0">
              <a:solidFill>
                <a:srgbClr val="FF0000"/>
              </a:solidFill>
              <a:latin typeface="Times New Roman" pitchFamily="18" charset="0"/>
              <a:cs typeface="Times New Roman" pitchFamily="18" charset="0"/>
            </a:endParaRPr>
          </a:p>
          <a:p>
            <a:pPr eaLnBrk="1" hangingPunct="1">
              <a:defRPr/>
            </a:pPr>
            <a:r>
              <a:rPr lang="en-US" sz="3200" b="1" dirty="0" smtClean="0">
                <a:solidFill>
                  <a:srgbClr val="FF0000"/>
                </a:solidFill>
                <a:latin typeface="Times New Roman" pitchFamily="18" charset="0"/>
                <a:cs typeface="Times New Roman" pitchFamily="18" charset="0"/>
              </a:rPr>
              <a:t>III</a:t>
            </a:r>
            <a:r>
              <a:rPr lang="en-US" sz="3200" b="1" kern="0" dirty="0" smtClean="0">
                <a:solidFill>
                  <a:srgbClr val="FF0000"/>
                </a:solidFill>
                <a:latin typeface="Times New Roman" pitchFamily="18" charset="0"/>
                <a:cs typeface="Times New Roman" pitchFamily="18" charset="0"/>
              </a:rPr>
              <a:t>. TỔNG KẾT</a:t>
            </a:r>
            <a:r>
              <a:rPr lang="en-US" sz="3200" b="1" kern="0" dirty="0">
                <a:solidFill>
                  <a:srgbClr val="FF0000"/>
                </a:solidFill>
                <a:latin typeface="Times New Roman" pitchFamily="18" charset="0"/>
                <a:cs typeface="Times New Roman" pitchFamily="18" charset="0"/>
              </a:rPr>
              <a:t/>
            </a:r>
            <a:br>
              <a:rPr lang="en-US" sz="3200" b="1" kern="0" dirty="0">
                <a:solidFill>
                  <a:srgbClr val="FF0000"/>
                </a:solidFill>
                <a:latin typeface="Times New Roman" pitchFamily="18" charset="0"/>
                <a:cs typeface="Times New Roman" pitchFamily="18" charset="0"/>
              </a:rPr>
            </a:br>
            <a:endParaRPr lang="en-US" sz="3200" b="1" kern="0" dirty="0">
              <a:solidFill>
                <a:srgbClr val="FF0000"/>
              </a:solidFill>
              <a:latin typeface="Times New Roman" pitchFamily="18" charset="0"/>
              <a:cs typeface="Times New Roman" pitchFamily="18" charset="0"/>
            </a:endParaRPr>
          </a:p>
        </p:txBody>
      </p:sp>
      <p:sp>
        <p:nvSpPr>
          <p:cNvPr id="5" name="Content Placeholder 4"/>
          <p:cNvSpPr>
            <a:spLocks noGrp="1"/>
          </p:cNvSpPr>
          <p:nvPr>
            <p:ph idx="1"/>
          </p:nvPr>
        </p:nvSpPr>
        <p:spPr>
          <a:xfrm>
            <a:off x="429296" y="1625958"/>
            <a:ext cx="10972800" cy="1271588"/>
          </a:xfrm>
          <a:prstGeom prst="rect">
            <a:avLst/>
          </a:prstGeom>
        </p:spPr>
        <p:txBody>
          <a:bodyPr wrap="none">
            <a:spAutoFit/>
          </a:bodyPr>
          <a:lstStyle/>
          <a:p>
            <a:r>
              <a:rPr lang="en-US" sz="4000" b="1" i="1" dirty="0" smtClean="0">
                <a:solidFill>
                  <a:srgbClr val="CC9900">
                    <a:lumMod val="50000"/>
                  </a:srgbClr>
                </a:solidFill>
                <a:latin typeface="Times New Roman" pitchFamily="18" charset="0"/>
                <a:cs typeface="Times New Roman" pitchFamily="18" charset="0"/>
              </a:rPr>
              <a:t>2. Nghệ thuật </a:t>
            </a:r>
            <a:endParaRPr lang="en-US" sz="2800" dirty="0">
              <a:solidFill>
                <a:srgbClr val="000000"/>
              </a:solidFill>
            </a:endParaRPr>
          </a:p>
        </p:txBody>
      </p:sp>
      <p:sp>
        <p:nvSpPr>
          <p:cNvPr id="7" name="Rectangle 6"/>
          <p:cNvSpPr/>
          <p:nvPr/>
        </p:nvSpPr>
        <p:spPr>
          <a:xfrm>
            <a:off x="716127" y="2454978"/>
            <a:ext cx="6662135" cy="2612510"/>
          </a:xfrm>
          <a:prstGeom prst="rect">
            <a:avLst/>
          </a:prstGeom>
        </p:spPr>
        <p:txBody>
          <a:bodyPr wrap="square">
            <a:spAutoFit/>
          </a:bodyPr>
          <a:lstStyle/>
          <a:p>
            <a:r>
              <a:rPr lang="en-US" sz="2800" dirty="0" smtClean="0">
                <a:latin typeface="Times New Roman" pitchFamily="18" charset="0"/>
                <a:cs typeface="Times New Roman" pitchFamily="18" charset="0"/>
              </a:rPr>
              <a:t>- Trí </a:t>
            </a:r>
            <a:r>
              <a:rPr lang="en-US" sz="2800" dirty="0" err="1" smtClean="0">
                <a:latin typeface="Times New Roman" pitchFamily="18" charset="0"/>
                <a:cs typeface="Times New Roman" pitchFamily="18" charset="0"/>
              </a:rPr>
              <a:t>tưởng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tượng</a:t>
            </a:r>
            <a:r>
              <a:rPr lang="en-US" sz="2800" dirty="0" smtClean="0">
                <a:latin typeface="Times New Roman" pitchFamily="18" charset="0"/>
                <a:cs typeface="Times New Roman" pitchFamily="18" charset="0"/>
              </a:rPr>
              <a:t> phong phú.</a:t>
            </a:r>
          </a:p>
          <a:p>
            <a:r>
              <a:rPr lang="en-US" sz="2800" dirty="0" smtClean="0">
                <a:latin typeface="Times New Roman" pitchFamily="18" charset="0"/>
                <a:cs typeface="Times New Roman" pitchFamily="18" charset="0"/>
              </a:rPr>
              <a:t>- Nghệ </a:t>
            </a:r>
            <a:r>
              <a:rPr lang="en-US" sz="2800" dirty="0" err="1" smtClean="0">
                <a:latin typeface="Times New Roman" pitchFamily="18" charset="0"/>
                <a:cs typeface="Times New Roman" pitchFamily="18" charset="0"/>
              </a:rPr>
              <a:t>thuật</a:t>
            </a:r>
            <a:r>
              <a:rPr lang="en-US" sz="2800" dirty="0" smtClean="0">
                <a:latin typeface="Times New Roman" pitchFamily="18" charset="0"/>
                <a:cs typeface="Times New Roman" pitchFamily="18" charset="0"/>
              </a:rPr>
              <a:t> so </a:t>
            </a:r>
            <a:r>
              <a:rPr lang="en-US" sz="2800" dirty="0" err="1" smtClean="0">
                <a:latin typeface="Times New Roman" pitchFamily="18" charset="0"/>
                <a:cs typeface="Times New Roman" pitchFamily="18" charset="0"/>
              </a:rPr>
              <a:t>sánh</a:t>
            </a:r>
            <a:r>
              <a:rPr lang="en-US" sz="2800" dirty="0" smtClean="0">
                <a:latin typeface="Times New Roman" pitchFamily="18" charset="0"/>
                <a:cs typeface="Times New Roman" pitchFamily="18" charset="0"/>
              </a:rPr>
              <a:t> nhân </a:t>
            </a:r>
            <a:r>
              <a:rPr lang="en-US" sz="2800" dirty="0" err="1" smtClean="0">
                <a:latin typeface="Times New Roman" pitchFamily="18" charset="0"/>
                <a:cs typeface="Times New Roman" pitchFamily="18" charset="0"/>
              </a:rPr>
              <a:t>hóa</a:t>
            </a:r>
            <a:r>
              <a:rPr lang="en-US" sz="2800" dirty="0" smtClean="0">
                <a:latin typeface="Times New Roman" pitchFamily="18" charset="0"/>
                <a:cs typeface="Times New Roman" pitchFamily="18" charset="0"/>
              </a:rPr>
              <a:t>; thủ </a:t>
            </a:r>
            <a:r>
              <a:rPr lang="en-US" sz="2800" dirty="0" err="1" smtClean="0">
                <a:latin typeface="Times New Roman" pitchFamily="18" charset="0"/>
                <a:cs typeface="Times New Roman" pitchFamily="18" charset="0"/>
              </a:rPr>
              <a:t>pháp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tĩnh</a:t>
            </a:r>
            <a:r>
              <a:rPr lang="en-US" sz="2800" dirty="0" smtClean="0">
                <a:latin typeface="Times New Roman" pitchFamily="18" charset="0"/>
                <a:cs typeface="Times New Roman" pitchFamily="18" charset="0"/>
              </a:rPr>
              <a:t>, sử </a:t>
            </a:r>
            <a:r>
              <a:rPr lang="en-US" sz="2800" dirty="0" err="1" smtClean="0">
                <a:latin typeface="Times New Roman" pitchFamily="18" charset="0"/>
                <a:cs typeface="Times New Roman" pitchFamily="18" charset="0"/>
              </a:rPr>
              <a:t>dụng</a:t>
            </a:r>
            <a:r>
              <a:rPr lang="en-US" sz="2800" dirty="0" smtClean="0">
                <a:latin typeface="Times New Roman" pitchFamily="18" charset="0"/>
                <a:cs typeface="Times New Roman" pitchFamily="18" charset="0"/>
              </a:rPr>
              <a:t> câu </a:t>
            </a:r>
            <a:r>
              <a:rPr lang="en-US" sz="2800" dirty="0" err="1" smtClean="0">
                <a:latin typeface="Times New Roman" pitchFamily="18" charset="0"/>
                <a:cs typeface="Times New Roman" pitchFamily="18" charset="0"/>
              </a:rPr>
              <a:t>hỏi</a:t>
            </a:r>
            <a:r>
              <a:rPr lang="en-US" sz="2800" dirty="0" smtClean="0">
                <a:latin typeface="Times New Roman" pitchFamily="18" charset="0"/>
                <a:cs typeface="Times New Roman" pitchFamily="18" charset="0"/>
              </a:rPr>
              <a:t> tu từ,..</a:t>
            </a: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tạo</a:t>
            </a:r>
            <a:r>
              <a:rPr lang="en-US" sz="2800" dirty="0" smtClean="0">
                <a:latin typeface="Times New Roman" pitchFamily="18" charset="0"/>
                <a:cs typeface="Times New Roman" pitchFamily="18" charset="0"/>
              </a:rPr>
              <a:t>, có sự </a:t>
            </a:r>
            <a:r>
              <a:rPr lang="en-US" sz="2800" dirty="0" err="1" smtClean="0">
                <a:latin typeface="Times New Roman" pitchFamily="18" charset="0"/>
                <a:cs typeface="Times New Roman" pitchFamily="18" charset="0"/>
              </a:rPr>
              <a:t>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quyện</a:t>
            </a:r>
            <a:r>
              <a:rPr lang="en-US" sz="2800" dirty="0" smtClean="0">
                <a:latin typeface="Times New Roman" pitchFamily="18" charset="0"/>
                <a:cs typeface="Times New Roman" pitchFamily="18" charset="0"/>
              </a:rPr>
              <a:t> giữa </a:t>
            </a:r>
            <a:r>
              <a:rPr lang="en-US" sz="2800" dirty="0" err="1" smtClean="0">
                <a:latin typeface="Times New Roman" pitchFamily="18" charset="0"/>
                <a:cs typeface="Times New Roman" pitchFamily="18" charset="0"/>
              </a:rPr>
              <a:t>thực</a:t>
            </a:r>
            <a:r>
              <a:rPr lang="en-US" sz="2800" dirty="0" smtClean="0">
                <a:latin typeface="Times New Roman" pitchFamily="18" charset="0"/>
                <a:cs typeface="Times New Roman" pitchFamily="18" charset="0"/>
              </a:rPr>
              <a:t> và </a:t>
            </a:r>
            <a:r>
              <a:rPr lang="en-US" sz="2800" dirty="0" err="1" smtClean="0">
                <a:latin typeface="Times New Roman" pitchFamily="18" charset="0"/>
                <a:cs typeface="Times New Roman" pitchFamily="18" charset="0"/>
              </a:rPr>
              <a:t>ảo</a:t>
            </a:r>
            <a:r>
              <a:rPr lang="en-US" sz="2800" dirty="0" smtClean="0">
                <a:latin typeface="Times New Roman" pitchFamily="18" charset="0"/>
                <a:cs typeface="Times New Roman" pitchFamily="18" charset="0"/>
              </a:rPr>
              <a:t>.</a:t>
            </a:r>
          </a:p>
          <a:p>
            <a:pPr algn="just">
              <a:lnSpc>
                <a:spcPct val="150000"/>
              </a:lnSpc>
            </a:pPr>
            <a:endParaRPr lang="en-US" sz="1800" dirty="0">
              <a:solidFill>
                <a:srgbClr val="000000"/>
              </a:solidFill>
              <a:latin typeface="Times New Roman" pitchFamily="18" charset="0"/>
              <a:cs typeface="Times New Roman" pitchFamily="18" charset="0"/>
            </a:endParaRPr>
          </a:p>
        </p:txBody>
      </p:sp>
      <p:pic>
        <p:nvPicPr>
          <p:cNvPr id="10" name="Picture 2" descr="Hướng Dẫn Soạn Bài Đây Thôn Vĩ Dạ-Phân Tích Chi Tiết Từng Khổ Th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7021" y="1955230"/>
            <a:ext cx="4361192" cy="36120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50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rol 7"/>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2" name="Control 8"/>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3" name="Control 9"/>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4" name="Control 10"/>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6" name="Control 12"/>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7" name="Control 13"/>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8" name="Control 14"/>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9" name="Control 15"/>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pic>
        <p:nvPicPr>
          <p:cNvPr id="37907" name="Picture 19" descr="30 hình nền powerpoint đơn giản nhưng tinh tế và chuyên nghiệp nhất | Hình  nền, Thiên nhiên, Hình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05" y="0"/>
            <a:ext cx="124690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
          <p:cNvSpPr txBox="1">
            <a:spLocks noChangeArrowheads="1"/>
          </p:cNvSpPr>
          <p:nvPr/>
        </p:nvSpPr>
        <p:spPr bwMode="auto">
          <a:xfrm>
            <a:off x="457199" y="228613"/>
            <a:ext cx="2994339"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dirty="0">
              <a:solidFill>
                <a:srgbClr val="FF0000"/>
              </a:solidFill>
              <a:latin typeface="Times New Roman" pitchFamily="18" charset="0"/>
              <a:cs typeface="Times New Roman" pitchFamily="18" charset="0"/>
            </a:endParaRPr>
          </a:p>
          <a:p>
            <a:pPr algn="l" eaLnBrk="1" hangingPunct="1">
              <a:defRPr/>
            </a:pPr>
            <a:r>
              <a:rPr lang="en-US" sz="3200" b="1" kern="0" dirty="0" smtClean="0">
                <a:solidFill>
                  <a:srgbClr val="FF0000"/>
                </a:solidFill>
                <a:latin typeface="Times New Roman" pitchFamily="18" charset="0"/>
                <a:cs typeface="Times New Roman" pitchFamily="18" charset="0"/>
              </a:rPr>
              <a:t> LUYỆN TẬP </a:t>
            </a:r>
            <a:r>
              <a:rPr lang="en-US" sz="3200" b="1" kern="0" dirty="0">
                <a:solidFill>
                  <a:srgbClr val="FF0000"/>
                </a:solidFill>
                <a:latin typeface="Times New Roman" pitchFamily="18" charset="0"/>
                <a:cs typeface="Times New Roman" pitchFamily="18" charset="0"/>
              </a:rPr>
              <a:t/>
            </a:r>
            <a:br>
              <a:rPr lang="en-US" sz="3200" b="1" kern="0" dirty="0">
                <a:solidFill>
                  <a:srgbClr val="FF0000"/>
                </a:solidFill>
                <a:latin typeface="Times New Roman" pitchFamily="18" charset="0"/>
                <a:cs typeface="Times New Roman" pitchFamily="18" charset="0"/>
              </a:rPr>
            </a:br>
            <a:endParaRPr lang="en-US" sz="3200" b="1" kern="0" dirty="0">
              <a:solidFill>
                <a:srgbClr val="FF0000"/>
              </a:solidFill>
              <a:latin typeface="Times New Roman" pitchFamily="18" charset="0"/>
              <a:cs typeface="Times New Roman" pitchFamily="18" charset="0"/>
            </a:endParaRPr>
          </a:p>
        </p:txBody>
      </p:sp>
      <p:sp>
        <p:nvSpPr>
          <p:cNvPr id="24" name="Rectangle 23"/>
          <p:cNvSpPr/>
          <p:nvPr/>
        </p:nvSpPr>
        <p:spPr>
          <a:xfrm>
            <a:off x="583325" y="1523879"/>
            <a:ext cx="10553598" cy="3970318"/>
          </a:xfrm>
          <a:prstGeom prst="rect">
            <a:avLst/>
          </a:prstGeom>
        </p:spPr>
        <p:txBody>
          <a:bodyPr wrap="square">
            <a:spAutoFit/>
          </a:bodyPr>
          <a:lstStyle/>
          <a:p>
            <a:pPr>
              <a:lnSpc>
                <a:spcPct val="150000"/>
              </a:lnSpc>
            </a:pPr>
            <a:r>
              <a:rPr lang="vi-VN" sz="2800" b="1" i="1" dirty="0">
                <a:solidFill>
                  <a:schemeClr val="accent1">
                    <a:lumMod val="50000"/>
                  </a:schemeClr>
                </a:solidFill>
                <a:latin typeface="Times New Roman" pitchFamily="18" charset="0"/>
                <a:cs typeface="Times New Roman" pitchFamily="18" charset="0"/>
              </a:rPr>
              <a:t>Câu </a:t>
            </a:r>
            <a:r>
              <a:rPr lang="en-US" sz="2800" b="1" i="1" dirty="0" smtClean="0">
                <a:solidFill>
                  <a:schemeClr val="accent1">
                    <a:lumMod val="50000"/>
                  </a:schemeClr>
                </a:solidFill>
                <a:latin typeface="Times New Roman" pitchFamily="18" charset="0"/>
                <a:cs typeface="Times New Roman" pitchFamily="18" charset="0"/>
              </a:rPr>
              <a:t>1</a:t>
            </a:r>
            <a:r>
              <a:rPr lang="vi-VN" sz="2800" b="1" i="1" dirty="0" smtClean="0">
                <a:solidFill>
                  <a:schemeClr val="accent1">
                    <a:lumMod val="50000"/>
                  </a:schemeClr>
                </a:solidFill>
                <a:latin typeface="Times New Roman" pitchFamily="18" charset="0"/>
                <a:cs typeface="Times New Roman" pitchFamily="18" charset="0"/>
              </a:rPr>
              <a:t>:</a:t>
            </a:r>
            <a:r>
              <a:rPr lang="vi-VN" sz="2800" b="1" i="1" dirty="0">
                <a:solidFill>
                  <a:schemeClr val="accent1">
                    <a:lumMod val="50000"/>
                  </a:schemeClr>
                </a:solidFill>
                <a:latin typeface="Times New Roman" pitchFamily="18" charset="0"/>
                <a:cs typeface="Times New Roman" pitchFamily="18" charset="0"/>
              </a:rPr>
              <a:t> Câu thơ nào trong bài thơ Đây thôn Vĩ Dạ của Hàn Mặc Tử gợi vẻ đẹp nên thơ, hài hòa giữa thiên nhiên và con người thôn Vĩ?</a:t>
            </a:r>
          </a:p>
          <a:p>
            <a:pPr>
              <a:lnSpc>
                <a:spcPct val="150000"/>
              </a:lnSpc>
            </a:pPr>
            <a:r>
              <a:rPr lang="vi-VN" sz="2800" dirty="0">
                <a:solidFill>
                  <a:srgbClr val="000000"/>
                </a:solidFill>
                <a:latin typeface="Times New Roman" pitchFamily="18" charset="0"/>
                <a:cs typeface="Times New Roman" pitchFamily="18" charset="0"/>
              </a:rPr>
              <a:t>A. "Nhìn nắng hàng cau nắng mới lên".</a:t>
            </a:r>
          </a:p>
          <a:p>
            <a:pPr>
              <a:lnSpc>
                <a:spcPct val="150000"/>
              </a:lnSpc>
            </a:pPr>
            <a:r>
              <a:rPr lang="vi-VN" sz="2800" dirty="0">
                <a:latin typeface="Times New Roman" pitchFamily="18" charset="0"/>
                <a:cs typeface="Times New Roman" pitchFamily="18" charset="0"/>
              </a:rPr>
              <a:t>B. "Lá trúc che ngang mặt chữ điền".</a:t>
            </a:r>
          </a:p>
          <a:p>
            <a:pPr>
              <a:lnSpc>
                <a:spcPct val="150000"/>
              </a:lnSpc>
            </a:pPr>
            <a:r>
              <a:rPr lang="vi-VN" sz="2800" dirty="0">
                <a:solidFill>
                  <a:srgbClr val="000000"/>
                </a:solidFill>
                <a:latin typeface="Times New Roman" pitchFamily="18" charset="0"/>
                <a:cs typeface="Times New Roman" pitchFamily="18" charset="0"/>
              </a:rPr>
              <a:t>C. "Sao anh không về chơi thôn Vĩ?".</a:t>
            </a:r>
          </a:p>
          <a:p>
            <a:pPr>
              <a:lnSpc>
                <a:spcPct val="150000"/>
              </a:lnSpc>
            </a:pPr>
            <a:r>
              <a:rPr lang="vi-VN" sz="2800" dirty="0">
                <a:solidFill>
                  <a:srgbClr val="000000"/>
                </a:solidFill>
                <a:latin typeface="Times New Roman" pitchFamily="18" charset="0"/>
                <a:cs typeface="Times New Roman" pitchFamily="18" charset="0"/>
              </a:rPr>
              <a:t>D. "Vườn ai mướt quá xanh như ngọc".</a:t>
            </a:r>
          </a:p>
        </p:txBody>
      </p:sp>
      <p:sp>
        <p:nvSpPr>
          <p:cNvPr id="25" name="Oval 24"/>
          <p:cNvSpPr/>
          <p:nvPr/>
        </p:nvSpPr>
        <p:spPr>
          <a:xfrm>
            <a:off x="457199" y="3547240"/>
            <a:ext cx="646385" cy="5990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653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940" name="Picture 4" descr="Top Hình nền Powerpoint chủ đề giáo dục - Hedieuhanh.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1"/>
          <p:cNvSpPr>
            <a:spLocks noChangeArrowheads="1"/>
          </p:cNvSpPr>
          <p:nvPr/>
        </p:nvSpPr>
        <p:spPr bwMode="auto">
          <a:xfrm>
            <a:off x="409904" y="1213519"/>
            <a:ext cx="10878206" cy="4985980"/>
          </a:xfrm>
          <a:prstGeom prst="rect">
            <a:avLst/>
          </a:prstGeom>
          <a:noFill/>
          <a:ln>
            <a:noFill/>
          </a:ln>
          <a:effectLst/>
        </p:spPr>
        <p:txBody>
          <a:bodyPr vert="horz" wrap="square" lIns="0" tIns="0" rIns="0" bIns="0" numCol="1" anchor="ctr" anchorCtr="0" compatLnSpc="1">
            <a:prstTxWarp prst="textNoShape">
              <a:avLst/>
            </a:prstTxWarp>
            <a:spAutoFit/>
          </a:bodyPr>
          <a:lstStyle/>
          <a:p>
            <a:pPr algn="just"/>
            <a:r>
              <a:rPr lang="en-US" sz="3600" b="1" dirty="0" smtClean="0">
                <a:latin typeface="Times New Roman" pitchFamily="18" charset="0"/>
                <a:cs typeface="Times New Roman" pitchFamily="18" charset="0"/>
              </a:rPr>
              <a:t>Câu 2:</a:t>
            </a:r>
            <a:r>
              <a:rPr lang="en-US" sz="3600" b="1" i="1" dirty="0" smtClean="0">
                <a:latin typeface="Times New Roman" pitchFamily="18" charset="0"/>
                <a:cs typeface="Times New Roman" pitchFamily="18" charset="0"/>
              </a:rPr>
              <a:t> Hình thức câu trùng điệp ở khổ thơ cuối  “Mơ khách đường xa, khách đường xa” không nhằm dụng ý nào trong các dụng ý sau?</a:t>
            </a:r>
          </a:p>
          <a:p>
            <a:r>
              <a:rPr lang="en-US" sz="3600" dirty="0" smtClean="0">
                <a:latin typeface="Times New Roman" pitchFamily="18" charset="0"/>
                <a:cs typeface="Times New Roman" pitchFamily="18" charset="0"/>
              </a:rPr>
              <a:t>A. Làm cho khoảng cách không gian thêm cách xa vời vợi ngàn trùng</a:t>
            </a:r>
          </a:p>
          <a:p>
            <a:r>
              <a:rPr lang="en-US" sz="3600" dirty="0" smtClean="0">
                <a:latin typeface="Times New Roman" pitchFamily="18" charset="0"/>
                <a:cs typeface="Times New Roman" pitchFamily="18" charset="0"/>
              </a:rPr>
              <a:t>B. Thể hiện một niềm sợ hãi không gian</a:t>
            </a:r>
          </a:p>
          <a:p>
            <a:r>
              <a:rPr lang="en-US" sz="3600" dirty="0" smtClean="0">
                <a:latin typeface="Times New Roman" pitchFamily="18" charset="0"/>
                <a:cs typeface="Times New Roman" pitchFamily="18" charset="0"/>
              </a:rPr>
              <a:t>C. Thể hiện một niềm khao khát hội ngộ cháy bỏng</a:t>
            </a:r>
          </a:p>
          <a:p>
            <a:r>
              <a:rPr lang="en-US" sz="3600" dirty="0" smtClean="0">
                <a:latin typeface="Times New Roman" pitchFamily="18" charset="0"/>
                <a:cs typeface="Times New Roman" pitchFamily="18" charset="0"/>
              </a:rPr>
              <a:t>D.  Làm cho hình ảnh “khách đường xa” càng có sức vẫy gọi</a:t>
            </a:r>
          </a:p>
        </p:txBody>
      </p:sp>
      <p:sp>
        <p:nvSpPr>
          <p:cNvPr id="8" name="Oval 7"/>
          <p:cNvSpPr/>
          <p:nvPr/>
        </p:nvSpPr>
        <p:spPr>
          <a:xfrm>
            <a:off x="220852" y="2933204"/>
            <a:ext cx="688574" cy="66501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p:cNvSpPr txBox="1">
            <a:spLocks noChangeArrowheads="1"/>
          </p:cNvSpPr>
          <p:nvPr/>
        </p:nvSpPr>
        <p:spPr bwMode="auto">
          <a:xfrm>
            <a:off x="409904" y="198923"/>
            <a:ext cx="3002997" cy="647173"/>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dirty="0">
              <a:solidFill>
                <a:srgbClr val="FF0000"/>
              </a:solidFill>
              <a:latin typeface="Times New Roman" pitchFamily="18" charset="0"/>
              <a:cs typeface="Times New Roman" pitchFamily="18" charset="0"/>
            </a:endParaRPr>
          </a:p>
          <a:p>
            <a:pPr algn="l" eaLnBrk="1" hangingPunct="1">
              <a:defRPr/>
            </a:pPr>
            <a:r>
              <a:rPr lang="en-US" sz="3200" b="1" kern="0" dirty="0" smtClean="0">
                <a:solidFill>
                  <a:srgbClr val="FF0000"/>
                </a:solidFill>
                <a:latin typeface="Times New Roman" pitchFamily="18" charset="0"/>
                <a:cs typeface="Times New Roman" pitchFamily="18" charset="0"/>
              </a:rPr>
              <a:t> LUYỆN TẬP</a:t>
            </a:r>
            <a:r>
              <a:rPr lang="en-US" sz="3200" b="1" kern="0" dirty="0">
                <a:solidFill>
                  <a:srgbClr val="FF0000"/>
                </a:solidFill>
                <a:latin typeface="Times New Roman" pitchFamily="18" charset="0"/>
                <a:cs typeface="Times New Roman" pitchFamily="18" charset="0"/>
              </a:rPr>
              <a:t/>
            </a:r>
            <a:br>
              <a:rPr lang="en-US" sz="3200" b="1" kern="0" dirty="0">
                <a:solidFill>
                  <a:srgbClr val="FF0000"/>
                </a:solidFill>
                <a:latin typeface="Times New Roman" pitchFamily="18" charset="0"/>
                <a:cs typeface="Times New Roman" pitchFamily="18" charset="0"/>
              </a:rPr>
            </a:br>
            <a:endParaRPr lang="en-US" sz="3200" b="1" kern="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4589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62" name="Picture 2" descr="Hình nền powerpoint] 101+ Background màu xanh lá đẹp - In Ấn Nhất Việt -  Công ty In Số #1 TP Hồ Chí M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81" y="0"/>
            <a:ext cx="1208961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35573" y="1508117"/>
            <a:ext cx="10247586" cy="2862322"/>
          </a:xfrm>
          <a:prstGeom prst="rect">
            <a:avLst/>
          </a:prstGeom>
        </p:spPr>
        <p:txBody>
          <a:bodyPr wrap="square">
            <a:spAutoFit/>
          </a:bodyPr>
          <a:lstStyle/>
          <a:p>
            <a:r>
              <a:rPr lang="en-US" sz="3600" b="1" err="1" smtClean="0">
                <a:latin typeface="Times New Roman" pitchFamily="18" charset="0"/>
                <a:cs typeface="Times New Roman" pitchFamily="18" charset="0"/>
              </a:rPr>
              <a:t>Câu</a:t>
            </a:r>
            <a:r>
              <a:rPr lang="en-US" sz="3600" b="1" smtClean="0">
                <a:latin typeface="Times New Roman" pitchFamily="18" charset="0"/>
                <a:cs typeface="Times New Roman" pitchFamily="18" charset="0"/>
              </a:rPr>
              <a:t> 3:</a:t>
            </a:r>
            <a:r>
              <a:rPr lang="en-US" sz="3600"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Lòng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khát</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khao</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sống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và</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nỗi</a:t>
            </a:r>
            <a:r>
              <a:rPr lang="en-US" sz="3600" b="1" i="1" smtClean="0">
                <a:latin typeface="Times New Roman" pitchFamily="18" charset="0"/>
                <a:cs typeface="Times New Roman" pitchFamily="18" charset="0"/>
              </a:rPr>
              <a:t> lo </a:t>
            </a:r>
            <a:r>
              <a:rPr lang="en-US" sz="3600" b="1" i="1" err="1" smtClean="0">
                <a:latin typeface="Times New Roman" pitchFamily="18" charset="0"/>
                <a:cs typeface="Times New Roman" pitchFamily="18" charset="0"/>
              </a:rPr>
              <a:t>sợ</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chia</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xa</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là</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một</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trong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những</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nội</a:t>
            </a:r>
            <a:r>
              <a:rPr lang="en-US" sz="3600" b="1" i="1" smtClean="0">
                <a:latin typeface="Times New Roman" pitchFamily="18" charset="0"/>
                <a:cs typeface="Times New Roman" pitchFamily="18" charset="0"/>
              </a:rPr>
              <a:t> dung </a:t>
            </a:r>
            <a:r>
              <a:rPr lang="en-US" sz="3600" b="1" i="1" err="1" smtClean="0">
                <a:latin typeface="Times New Roman" pitchFamily="18" charset="0"/>
                <a:cs typeface="Times New Roman" pitchFamily="18" charset="0"/>
              </a:rPr>
              <a:t>của</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khổ</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thơ</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thứ</a:t>
            </a:r>
            <a:r>
              <a:rPr lang="en-US" sz="3600" b="1" i="1" smtClean="0">
                <a:latin typeface="Times New Roman" pitchFamily="18" charset="0"/>
                <a:cs typeface="Times New Roman" pitchFamily="18" charset="0"/>
              </a:rPr>
              <a:t> </a:t>
            </a:r>
            <a:r>
              <a:rPr lang="en-US" sz="3600" b="1" i="1" err="1" smtClean="0">
                <a:latin typeface="Times New Roman" pitchFamily="18" charset="0"/>
                <a:cs typeface="Times New Roman" pitchFamily="18" charset="0"/>
              </a:rPr>
              <a:t>mấy</a:t>
            </a:r>
            <a:r>
              <a:rPr lang="en-US" sz="3600" b="1" i="1" smtClean="0">
                <a:latin typeface="Times New Roman" pitchFamily="18" charset="0"/>
                <a:cs typeface="Times New Roman" pitchFamily="18" charset="0"/>
              </a:rPr>
              <a:t>?</a:t>
            </a:r>
          </a:p>
          <a:p>
            <a:r>
              <a:rPr lang="en-US" sz="3600" smtClean="0">
                <a:latin typeface="Times New Roman" pitchFamily="18" charset="0"/>
                <a:cs typeface="Times New Roman" pitchFamily="18" charset="0"/>
              </a:rPr>
              <a:t>A. </a:t>
            </a:r>
            <a:r>
              <a:rPr lang="en-US" sz="3600" err="1" smtClean="0">
                <a:latin typeface="Times New Roman" pitchFamily="18" charset="0"/>
                <a:cs typeface="Times New Roman" pitchFamily="18" charset="0"/>
              </a:rPr>
              <a:t>Khổ</a:t>
            </a:r>
            <a:r>
              <a:rPr lang="en-US" sz="3600" smtClean="0">
                <a:latin typeface="Times New Roman" pitchFamily="18" charset="0"/>
                <a:cs typeface="Times New Roman" pitchFamily="18" charset="0"/>
              </a:rPr>
              <a:t> 1</a:t>
            </a:r>
          </a:p>
          <a:p>
            <a:r>
              <a:rPr lang="en-US" sz="3600" smtClean="0">
                <a:latin typeface="Times New Roman" pitchFamily="18" charset="0"/>
                <a:cs typeface="Times New Roman" pitchFamily="18" charset="0"/>
              </a:rPr>
              <a:t>B. </a:t>
            </a:r>
            <a:r>
              <a:rPr lang="en-US" sz="3600" err="1" smtClean="0">
                <a:latin typeface="Times New Roman" pitchFamily="18" charset="0"/>
                <a:cs typeface="Times New Roman" pitchFamily="18" charset="0"/>
              </a:rPr>
              <a:t>Khổ</a:t>
            </a:r>
            <a:r>
              <a:rPr lang="en-US" sz="3600" smtClean="0">
                <a:latin typeface="Times New Roman" pitchFamily="18" charset="0"/>
                <a:cs typeface="Times New Roman" pitchFamily="18" charset="0"/>
              </a:rPr>
              <a:t> 2</a:t>
            </a:r>
          </a:p>
          <a:p>
            <a:r>
              <a:rPr lang="en-US" sz="3600" smtClean="0">
                <a:latin typeface="Times New Roman" pitchFamily="18" charset="0"/>
                <a:cs typeface="Times New Roman" pitchFamily="18" charset="0"/>
              </a:rPr>
              <a:t>C. </a:t>
            </a:r>
            <a:r>
              <a:rPr lang="en-US" sz="3600" err="1" smtClean="0">
                <a:latin typeface="Times New Roman" pitchFamily="18" charset="0"/>
                <a:cs typeface="Times New Roman" pitchFamily="18" charset="0"/>
              </a:rPr>
              <a:t>Khổ</a:t>
            </a:r>
            <a:r>
              <a:rPr lang="en-US" sz="3600" smtClean="0">
                <a:latin typeface="Times New Roman" pitchFamily="18" charset="0"/>
                <a:cs typeface="Times New Roman" pitchFamily="18" charset="0"/>
              </a:rPr>
              <a:t> 3</a:t>
            </a:r>
          </a:p>
        </p:txBody>
      </p:sp>
      <p:sp>
        <p:nvSpPr>
          <p:cNvPr id="7" name="Oval 6"/>
          <p:cNvSpPr/>
          <p:nvPr/>
        </p:nvSpPr>
        <p:spPr>
          <a:xfrm>
            <a:off x="709461" y="3184702"/>
            <a:ext cx="646385" cy="5990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txBox="1">
            <a:spLocks noChangeArrowheads="1"/>
          </p:cNvSpPr>
          <p:nvPr/>
        </p:nvSpPr>
        <p:spPr bwMode="auto">
          <a:xfrm>
            <a:off x="373488" y="277828"/>
            <a:ext cx="3000777" cy="584034"/>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dirty="0">
              <a:solidFill>
                <a:srgbClr val="FF0000"/>
              </a:solidFill>
              <a:latin typeface="Times New Roman" pitchFamily="18" charset="0"/>
              <a:cs typeface="Times New Roman" pitchFamily="18" charset="0"/>
            </a:endParaRPr>
          </a:p>
          <a:p>
            <a:pPr eaLnBrk="1" hangingPunct="1">
              <a:defRPr/>
            </a:pPr>
            <a:r>
              <a:rPr lang="en-US" sz="3200" b="1" kern="0" dirty="0" smtClean="0">
                <a:solidFill>
                  <a:srgbClr val="FF0000"/>
                </a:solidFill>
                <a:latin typeface="Times New Roman" pitchFamily="18" charset="0"/>
                <a:cs typeface="Times New Roman" pitchFamily="18" charset="0"/>
              </a:rPr>
              <a:t>LUYỆN TẬP</a:t>
            </a:r>
            <a:br>
              <a:rPr lang="en-US" sz="3200" b="1" kern="0" dirty="0" smtClean="0">
                <a:solidFill>
                  <a:srgbClr val="FF0000"/>
                </a:solidFill>
                <a:latin typeface="Times New Roman" pitchFamily="18" charset="0"/>
                <a:cs typeface="Times New Roman" pitchFamily="18" charset="0"/>
              </a:rPr>
            </a:br>
            <a:endParaRPr lang="en-US" sz="3200" b="1" kern="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9056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ình nền powerpoint] 101+ Background màu xanh lá đẹp - In Ấn Nhất Việt -  Công ty In Số #1 TP Hồ Chí M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81" y="0"/>
            <a:ext cx="1208961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bwMode="auto">
          <a:xfrm>
            <a:off x="268027" y="228613"/>
            <a:ext cx="3505484"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dirty="0">
              <a:solidFill>
                <a:srgbClr val="FF0000"/>
              </a:solidFill>
              <a:latin typeface="Times New Roman" pitchFamily="18" charset="0"/>
              <a:cs typeface="Times New Roman" pitchFamily="18" charset="0"/>
            </a:endParaRPr>
          </a:p>
          <a:p>
            <a:pPr eaLnBrk="1" hangingPunct="1">
              <a:defRPr/>
            </a:pPr>
            <a:r>
              <a:rPr lang="en-US" sz="3200" b="1" kern="0" dirty="0" smtClean="0">
                <a:solidFill>
                  <a:srgbClr val="FF0000"/>
                </a:solidFill>
                <a:latin typeface="Times New Roman" pitchFamily="18" charset="0"/>
                <a:cs typeface="Times New Roman" pitchFamily="18" charset="0"/>
              </a:rPr>
              <a:t> LUYỆN TẬP</a:t>
            </a:r>
            <a:br>
              <a:rPr lang="en-US" sz="3200" b="1" kern="0" dirty="0" smtClean="0">
                <a:solidFill>
                  <a:srgbClr val="FF0000"/>
                </a:solidFill>
                <a:latin typeface="Times New Roman" pitchFamily="18" charset="0"/>
                <a:cs typeface="Times New Roman" pitchFamily="18" charset="0"/>
              </a:rPr>
            </a:br>
            <a:endParaRPr lang="en-US" sz="3200" b="1" kern="0" dirty="0">
              <a:solidFill>
                <a:srgbClr val="FF0000"/>
              </a:solidFill>
              <a:latin typeface="Times New Roman" pitchFamily="18" charset="0"/>
              <a:cs typeface="Times New Roman" pitchFamily="18" charset="0"/>
            </a:endParaRPr>
          </a:p>
        </p:txBody>
      </p:sp>
      <p:sp>
        <p:nvSpPr>
          <p:cNvPr id="9" name="TextBox 8"/>
          <p:cNvSpPr txBox="1"/>
          <p:nvPr/>
        </p:nvSpPr>
        <p:spPr>
          <a:xfrm>
            <a:off x="283779" y="1939159"/>
            <a:ext cx="10704787" cy="4078039"/>
          </a:xfrm>
          <a:prstGeom prst="rect">
            <a:avLst/>
          </a:prstGeom>
          <a:noFill/>
        </p:spPr>
        <p:txBody>
          <a:bodyPr wrap="square" rtlCol="0">
            <a:spAutoFit/>
          </a:bodyPr>
          <a:lstStyle/>
          <a:p>
            <a:pPr lvl="0" defTabSz="914400" fontAlgn="base">
              <a:spcBef>
                <a:spcPct val="0"/>
              </a:spcBef>
              <a:spcAft>
                <a:spcPct val="0"/>
              </a:spcAft>
            </a:pPr>
            <a:r>
              <a:rPr lang="en-US" sz="4000" b="1" dirty="0" smtClean="0">
                <a:latin typeface="Times New Roman" pitchFamily="18" charset="0"/>
                <a:ea typeface="Times New Roman" pitchFamily="18" charset="0"/>
                <a:cs typeface="Times New Roman" pitchFamily="18" charset="0"/>
              </a:rPr>
              <a:t>Câu 4: </a:t>
            </a:r>
            <a:r>
              <a:rPr lang="en-US" sz="4000" b="1" i="1" dirty="0" smtClean="0">
                <a:latin typeface="Times New Roman" pitchFamily="18" charset="0"/>
                <a:ea typeface="Times New Roman" pitchFamily="18" charset="0"/>
                <a:cs typeface="Times New Roman" pitchFamily="18" charset="0"/>
              </a:rPr>
              <a:t>Ngôn ngữ trong bài thơ có nét đặc sắc là gì?</a:t>
            </a:r>
            <a:endParaRPr lang="en-US" sz="3600" b="1" i="1" dirty="0" smtClean="0">
              <a:latin typeface="Times New Roman" pitchFamily="18" charset="0"/>
              <a:ea typeface="Times New Roman" pitchFamily="18" charset="0"/>
              <a:cs typeface="Times New Roman" pitchFamily="18" charset="0"/>
            </a:endParaRPr>
          </a:p>
          <a:p>
            <a:pPr lvl="0" defTabSz="914400" eaLnBrk="0" fontAlgn="base" hangingPunct="0">
              <a:spcBef>
                <a:spcPct val="0"/>
              </a:spcBef>
              <a:spcAft>
                <a:spcPct val="0"/>
              </a:spcAft>
            </a:pPr>
            <a:r>
              <a:rPr lang="en-US" sz="4000" dirty="0" smtClean="0">
                <a:latin typeface="Times New Roman" pitchFamily="18" charset="0"/>
                <a:ea typeface="Times New Roman" pitchFamily="18" charset="0"/>
                <a:cs typeface="Times New Roman" pitchFamily="18" charset="0"/>
              </a:rPr>
              <a:t>A. Tinh tế, giàu tính liên tưởng.</a:t>
            </a:r>
            <a:endParaRPr lang="en-US" sz="3600" dirty="0" smtClean="0">
              <a:latin typeface="Times New Roman" pitchFamily="18" charset="0"/>
              <a:ea typeface="Times New Roman" pitchFamily="18" charset="0"/>
              <a:cs typeface="Times New Roman" pitchFamily="18" charset="0"/>
            </a:endParaRPr>
          </a:p>
          <a:p>
            <a:pPr lvl="0" defTabSz="914400" eaLnBrk="0" fontAlgn="base" hangingPunct="0">
              <a:spcBef>
                <a:spcPct val="0"/>
              </a:spcBef>
              <a:spcAft>
                <a:spcPct val="0"/>
              </a:spcAft>
            </a:pPr>
            <a:r>
              <a:rPr lang="en-US" sz="4000" dirty="0" smtClean="0">
                <a:latin typeface="Times New Roman" pitchFamily="18" charset="0"/>
                <a:ea typeface="Times New Roman" pitchFamily="18" charset="0"/>
                <a:cs typeface="Times New Roman" pitchFamily="18" charset="0"/>
              </a:rPr>
              <a:t>B. Sáng tạo, giàu hình tượng.</a:t>
            </a:r>
            <a:endParaRPr lang="en-US" sz="3600" dirty="0" smtClean="0">
              <a:latin typeface="Times New Roman" pitchFamily="18" charset="0"/>
              <a:ea typeface="Times New Roman" pitchFamily="18" charset="0"/>
              <a:cs typeface="Times New Roman" pitchFamily="18" charset="0"/>
            </a:endParaRPr>
          </a:p>
          <a:p>
            <a:pPr lvl="0" defTabSz="914400" eaLnBrk="0" fontAlgn="base" hangingPunct="0">
              <a:spcBef>
                <a:spcPct val="0"/>
              </a:spcBef>
              <a:spcAft>
                <a:spcPct val="0"/>
              </a:spcAft>
            </a:pPr>
            <a:r>
              <a:rPr lang="en-US" sz="4000" dirty="0" smtClean="0">
                <a:latin typeface="Times New Roman" pitchFamily="18" charset="0"/>
                <a:ea typeface="Times New Roman" pitchFamily="18" charset="0"/>
                <a:cs typeface="Times New Roman" pitchFamily="18" charset="0"/>
              </a:rPr>
              <a:t>C. Bình dị, gần gũi với đời thường.</a:t>
            </a:r>
            <a:endParaRPr lang="en-US" sz="4000" dirty="0" smtClean="0">
              <a:solidFill>
                <a:srgbClr val="000000"/>
              </a:solidFill>
              <a:latin typeface="Times New Roman" pitchFamily="18" charset="0"/>
              <a:ea typeface="Calibri" pitchFamily="34" charset="0"/>
              <a:cs typeface="Times New Roman" pitchFamily="18" charset="0"/>
            </a:endParaRPr>
          </a:p>
          <a:p>
            <a:pPr lvl="0" defTabSz="914400" eaLnBrk="0" fontAlgn="base" hangingPunct="0">
              <a:spcBef>
                <a:spcPct val="0"/>
              </a:spcBef>
              <a:spcAft>
                <a:spcPct val="0"/>
              </a:spcAft>
            </a:pPr>
            <a:r>
              <a:rPr lang="en-US" sz="4000" dirty="0" smtClean="0">
                <a:solidFill>
                  <a:srgbClr val="000000"/>
                </a:solidFill>
                <a:latin typeface="Times New Roman" pitchFamily="18" charset="0"/>
                <a:ea typeface="Calibri" pitchFamily="34" charset="0"/>
                <a:cs typeface="Times New Roman" pitchFamily="18" charset="0"/>
              </a:rPr>
              <a:t>D. Giản dị, sống động, hóm hỉnh.</a:t>
            </a:r>
            <a:r>
              <a:rPr lang="en-US" sz="3200" dirty="0" smtClean="0">
                <a:latin typeface="Times New Roman" pitchFamily="18" charset="0"/>
                <a:cs typeface="Times New Roman" pitchFamily="18" charset="0"/>
              </a:rPr>
              <a:t> </a:t>
            </a:r>
            <a:endParaRPr lang="en-US" sz="4800" dirty="0" smtClean="0">
              <a:latin typeface="Times New Roman" pitchFamily="18" charset="0"/>
              <a:cs typeface="Times New Roman" pitchFamily="18" charset="0"/>
            </a:endParaRPr>
          </a:p>
          <a:p>
            <a:endParaRPr lang="en-US" dirty="0"/>
          </a:p>
        </p:txBody>
      </p:sp>
      <p:sp>
        <p:nvSpPr>
          <p:cNvPr id="10" name="Oval 9"/>
          <p:cNvSpPr/>
          <p:nvPr/>
        </p:nvSpPr>
        <p:spPr>
          <a:xfrm>
            <a:off x="268026" y="3310827"/>
            <a:ext cx="646385" cy="5359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 han mac tu"/>
          <p:cNvPicPr>
            <a:picLocks noGrp="1" noChangeAspect="1"/>
          </p:cNvPicPr>
          <p:nvPr>
            <p:ph sz="half" idx="1"/>
          </p:nvPr>
        </p:nvPicPr>
        <p:blipFill>
          <a:blip r:embed="rId2"/>
          <a:stretch>
            <a:fillRect/>
          </a:stretch>
        </p:blipFill>
        <p:spPr>
          <a:xfrm>
            <a:off x="6313170" y="0"/>
            <a:ext cx="5878830" cy="5801709"/>
          </a:xfrm>
          <a:prstGeom prst="rect">
            <a:avLst/>
          </a:prstGeom>
        </p:spPr>
      </p:pic>
      <p:sp>
        <p:nvSpPr>
          <p:cNvPr id="7" name="Rectangle 6"/>
          <p:cNvSpPr/>
          <p:nvPr/>
        </p:nvSpPr>
        <p:spPr>
          <a:xfrm>
            <a:off x="0" y="6033135"/>
            <a:ext cx="12192000" cy="584775"/>
          </a:xfrm>
          <a:prstGeom prst="rect">
            <a:avLst/>
          </a:prstGeom>
          <a:noFill/>
          <a:ln>
            <a:noFill/>
          </a:ln>
        </p:spPr>
        <p:txBody>
          <a:bodyPr wrap="square" rtlCol="0" anchor="t">
            <a:spAutoFit/>
            <a:scene3d>
              <a:camera prst="orthographicFront"/>
              <a:lightRig rig="threePt" dir="t"/>
            </a:scene3d>
          </a:bodyPr>
          <a:lstStyle/>
          <a:p>
            <a:pPr algn="ctr" defTabSz="914400"/>
            <a:r>
              <a:rPr lang="vi-VN" altLang="en-US" sz="3200" b="1">
                <a:solidFill>
                  <a:prstClr val="black"/>
                </a:solidFill>
                <a:latin typeface="+mj-lt"/>
              </a:rPr>
              <a:t>Mộ của Hàn Mặc Tử </a:t>
            </a:r>
            <a:r>
              <a:rPr lang="en-US" altLang="en-US" sz="3200" b="1" err="1" smtClean="0">
                <a:solidFill>
                  <a:prstClr val="black"/>
                </a:solidFill>
                <a:latin typeface="Times New Roman" pitchFamily="18" charset="0"/>
                <a:cs typeface="Times New Roman" pitchFamily="18" charset="0"/>
              </a:rPr>
              <a:t>trên</a:t>
            </a:r>
            <a:r>
              <a:rPr lang="en-US" altLang="en-US" sz="3200" b="1" smtClean="0">
                <a:solidFill>
                  <a:prstClr val="black"/>
                </a:solidFill>
                <a:latin typeface="Times New Roman" pitchFamily="18" charset="0"/>
                <a:cs typeface="Times New Roman" pitchFamily="18" charset="0"/>
              </a:rPr>
              <a:t> </a:t>
            </a:r>
            <a:r>
              <a:rPr lang="en-US" altLang="en-US" sz="3200" b="1" err="1" smtClean="0">
                <a:solidFill>
                  <a:prstClr val="black"/>
                </a:solidFill>
                <a:latin typeface="Times New Roman" pitchFamily="18" charset="0"/>
                <a:cs typeface="Times New Roman" pitchFamily="18" charset="0"/>
              </a:rPr>
              <a:t>đồi</a:t>
            </a:r>
            <a:r>
              <a:rPr lang="en-US" altLang="en-US" sz="3200" b="1" smtClean="0">
                <a:solidFill>
                  <a:prstClr val="black"/>
                </a:solidFill>
                <a:latin typeface="Times New Roman" pitchFamily="18" charset="0"/>
                <a:cs typeface="Times New Roman" pitchFamily="18" charset="0"/>
              </a:rPr>
              <a:t> </a:t>
            </a:r>
            <a:r>
              <a:rPr lang="en-US" altLang="en-US" sz="3200" b="1" err="1" smtClean="0">
                <a:solidFill>
                  <a:prstClr val="black"/>
                </a:solidFill>
                <a:latin typeface="Times New Roman" pitchFamily="18" charset="0"/>
                <a:cs typeface="Times New Roman" pitchFamily="18" charset="0"/>
              </a:rPr>
              <a:t>Thi</a:t>
            </a:r>
            <a:r>
              <a:rPr lang="en-US" altLang="en-US" sz="3200" b="1" smtClean="0">
                <a:solidFill>
                  <a:prstClr val="black"/>
                </a:solidFill>
                <a:latin typeface="Times New Roman" pitchFamily="18" charset="0"/>
                <a:cs typeface="Times New Roman" pitchFamily="18" charset="0"/>
              </a:rPr>
              <a:t> </a:t>
            </a:r>
            <a:r>
              <a:rPr lang="en-US" altLang="en-US" sz="3200" b="1" err="1" smtClean="0">
                <a:solidFill>
                  <a:prstClr val="black"/>
                </a:solidFill>
                <a:latin typeface="Times New Roman" pitchFamily="18" charset="0"/>
                <a:cs typeface="Times New Roman" pitchFamily="18" charset="0"/>
              </a:rPr>
              <a:t>Nhân</a:t>
            </a:r>
            <a:r>
              <a:rPr lang="en-US" altLang="en-US" sz="3200" b="1" smtClean="0">
                <a:solidFill>
                  <a:prstClr val="black"/>
                </a:solidFill>
                <a:latin typeface="Times New Roman" pitchFamily="18" charset="0"/>
                <a:cs typeface="Times New Roman" pitchFamily="18" charset="0"/>
              </a:rPr>
              <a:t> - </a:t>
            </a:r>
            <a:r>
              <a:rPr lang="en-US" altLang="en-US" sz="3200" b="1" err="1" smtClean="0">
                <a:solidFill>
                  <a:prstClr val="black"/>
                </a:solidFill>
                <a:latin typeface="Times New Roman" pitchFamily="18" charset="0"/>
                <a:cs typeface="Times New Roman" pitchFamily="18" charset="0"/>
              </a:rPr>
              <a:t>Ghềnh</a:t>
            </a:r>
            <a:r>
              <a:rPr lang="en-US" altLang="en-US" sz="3200" b="1" smtClean="0">
                <a:solidFill>
                  <a:prstClr val="black"/>
                </a:solidFill>
                <a:latin typeface="Times New Roman" pitchFamily="18" charset="0"/>
                <a:cs typeface="Times New Roman" pitchFamily="18" charset="0"/>
              </a:rPr>
              <a:t> </a:t>
            </a:r>
            <a:r>
              <a:rPr lang="en-US" altLang="en-US" sz="3200" b="1" err="1" smtClean="0">
                <a:solidFill>
                  <a:prstClr val="black"/>
                </a:solidFill>
                <a:latin typeface="Times New Roman" pitchFamily="18" charset="0"/>
                <a:cs typeface="Times New Roman" pitchFamily="18" charset="0"/>
              </a:rPr>
              <a:t>Ráng</a:t>
            </a:r>
            <a:r>
              <a:rPr lang="en-US" altLang="en-US" sz="3200" b="1" smtClean="0">
                <a:solidFill>
                  <a:prstClr val="black"/>
                </a:solidFill>
                <a:latin typeface="Times New Roman" pitchFamily="18" charset="0"/>
                <a:cs typeface="Times New Roman" pitchFamily="18" charset="0"/>
              </a:rPr>
              <a:t> - </a:t>
            </a:r>
            <a:r>
              <a:rPr lang="vi-VN" altLang="en-US" sz="3200" b="1" smtClean="0">
                <a:solidFill>
                  <a:prstClr val="black"/>
                </a:solidFill>
                <a:latin typeface="Times New Roman" pitchFamily="18" charset="0"/>
                <a:cs typeface="Times New Roman" pitchFamily="18" charset="0"/>
              </a:rPr>
              <a:t>Quy </a:t>
            </a:r>
            <a:r>
              <a:rPr lang="vi-VN" altLang="en-US" sz="3200" b="1">
                <a:solidFill>
                  <a:prstClr val="black"/>
                </a:solidFill>
                <a:latin typeface="Times New Roman" pitchFamily="18" charset="0"/>
                <a:cs typeface="Times New Roman" pitchFamily="18" charset="0"/>
              </a:rPr>
              <a:t>Nhơn</a:t>
            </a:r>
          </a:p>
        </p:txBody>
      </p:sp>
      <p:sp>
        <p:nvSpPr>
          <p:cNvPr id="8" name="Rectangle 7"/>
          <p:cNvSpPr/>
          <p:nvPr/>
        </p:nvSpPr>
        <p:spPr>
          <a:xfrm>
            <a:off x="6532245" y="6033135"/>
            <a:ext cx="4895850" cy="584775"/>
          </a:xfrm>
          <a:prstGeom prst="rect">
            <a:avLst/>
          </a:prstGeom>
          <a:noFill/>
          <a:ln>
            <a:noFill/>
          </a:ln>
        </p:spPr>
        <p:txBody>
          <a:bodyPr wrap="square" rtlCol="0" anchor="t">
            <a:spAutoFit/>
          </a:bodyPr>
          <a:lstStyle/>
          <a:p>
            <a:pPr algn="ctr" defTabSz="914400"/>
            <a:endParaRPr lang="vi-VN" altLang="en-US" sz="3200" b="1" i="1">
              <a:ln w="9525">
                <a:solidFill>
                  <a:prstClr val="white"/>
                </a:solidFill>
                <a:prstDash val="solid"/>
              </a:ln>
              <a:solidFill>
                <a:prstClr val="black"/>
              </a:solidFill>
            </a:endParaRPr>
          </a:p>
        </p:txBody>
      </p:sp>
      <p:pic>
        <p:nvPicPr>
          <p:cNvPr id="12" name="Picture 4" descr="C:\Users\Admin\Pictures\2016-10-23 XUYEN VIET 7-2016\XUYEN VIET 7-2016 1243.jpg"/>
          <p:cNvPicPr>
            <a:picLocks noChangeAspect="1" noChangeArrowheads="1"/>
          </p:cNvPicPr>
          <p:nvPr/>
        </p:nvPicPr>
        <p:blipFill>
          <a:blip r:embed="rId3" cstate="print"/>
          <a:srcRect/>
          <a:stretch>
            <a:fillRect/>
          </a:stretch>
        </p:blipFill>
        <p:spPr bwMode="auto">
          <a:xfrm>
            <a:off x="0" y="0"/>
            <a:ext cx="6306207" cy="5801710"/>
          </a:xfrm>
          <a:prstGeom prst="rect">
            <a:avLst/>
          </a:prstGeom>
          <a:noFill/>
        </p:spPr>
      </p:pic>
    </p:spTree>
    <p:extLst>
      <p:ext uri="{BB962C8B-B14F-4D97-AF65-F5344CB8AC3E}">
        <p14:creationId xmlns:p14="http://schemas.microsoft.com/office/powerpoint/2010/main" val="269857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ình nền powerpoint] 101+ Background màu xanh lá đẹp - In Ấn Nhất Việt -  Công ty In Số #1 TP Hồ Chí M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81" y="0"/>
            <a:ext cx="1208961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bwMode="auto">
          <a:xfrm>
            <a:off x="315312" y="0"/>
            <a:ext cx="3342288" cy="622739"/>
          </a:xfrm>
          <a:prstGeom prst="rect">
            <a:avLst/>
          </a:prstGeom>
          <a:solidFill>
            <a:srgbClr val="BBE0E3">
              <a:lumMod val="90000"/>
            </a:srgbClr>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dirty="0">
              <a:solidFill>
                <a:srgbClr val="FF0000"/>
              </a:solidFill>
              <a:latin typeface="Times New Roman" pitchFamily="18" charset="0"/>
              <a:cs typeface="Times New Roman" pitchFamily="18" charset="0"/>
            </a:endParaRPr>
          </a:p>
          <a:p>
            <a:pPr eaLnBrk="1" hangingPunct="1">
              <a:defRPr/>
            </a:pPr>
            <a:r>
              <a:rPr lang="en-US" sz="3200" b="1" kern="0" dirty="0" smtClean="0">
                <a:solidFill>
                  <a:srgbClr val="FF0000"/>
                </a:solidFill>
                <a:latin typeface="Times New Roman" pitchFamily="18" charset="0"/>
                <a:cs typeface="Times New Roman" pitchFamily="18" charset="0"/>
              </a:rPr>
              <a:t>VẬN DỤNG</a:t>
            </a:r>
            <a:br>
              <a:rPr lang="en-US" sz="3200" b="1" kern="0" dirty="0" smtClean="0">
                <a:solidFill>
                  <a:srgbClr val="FF0000"/>
                </a:solidFill>
                <a:latin typeface="Times New Roman" pitchFamily="18" charset="0"/>
                <a:cs typeface="Times New Roman" pitchFamily="18" charset="0"/>
              </a:rPr>
            </a:br>
            <a:endParaRPr lang="en-US" sz="3200" b="1" kern="0" dirty="0">
              <a:solidFill>
                <a:srgbClr val="FF0000"/>
              </a:solidFill>
              <a:latin typeface="Times New Roman" pitchFamily="18" charset="0"/>
              <a:cs typeface="Times New Roman" pitchFamily="18" charset="0"/>
            </a:endParaRPr>
          </a:p>
        </p:txBody>
      </p:sp>
      <p:sp>
        <p:nvSpPr>
          <p:cNvPr id="6" name="Rectangle 5"/>
          <p:cNvSpPr/>
          <p:nvPr/>
        </p:nvSpPr>
        <p:spPr>
          <a:xfrm>
            <a:off x="315312" y="662722"/>
            <a:ext cx="11876688" cy="584775"/>
          </a:xfrm>
          <a:prstGeom prst="rect">
            <a:avLst/>
          </a:prstGeom>
        </p:spPr>
        <p:txBody>
          <a:bodyPr wrap="square">
            <a:spAutoFit/>
          </a:bodyPr>
          <a:lstStyle/>
          <a:p>
            <a:r>
              <a:rPr lang="en-US" sz="3200" b="1" dirty="0" smtClean="0">
                <a:latin typeface="Times New Roman" pitchFamily="18" charset="0"/>
                <a:cs typeface="Times New Roman" pitchFamily="18" charset="0"/>
              </a:rPr>
              <a:t>Trong bài thơ “Đây thôn Vĩ Dạ”, em thích nhất câu thơ nào? Vì sao</a:t>
            </a:r>
            <a:endParaRPr lang="en-US" sz="3200" b="1" dirty="0">
              <a:latin typeface="Times New Roman" pitchFamily="18" charset="0"/>
              <a:cs typeface="Times New Roman" pitchFamily="18" charset="0"/>
            </a:endParaRPr>
          </a:p>
        </p:txBody>
      </p:sp>
      <p:sp>
        <p:nvSpPr>
          <p:cNvPr id="7" name="Rectangle 6"/>
          <p:cNvSpPr/>
          <p:nvPr/>
        </p:nvSpPr>
        <p:spPr>
          <a:xfrm>
            <a:off x="0" y="1500719"/>
            <a:ext cx="11823455" cy="5355312"/>
          </a:xfrm>
          <a:prstGeom prst="rect">
            <a:avLst/>
          </a:prstGeom>
        </p:spPr>
        <p:txBody>
          <a:bodyPr wrap="square">
            <a:spAutoFit/>
          </a:bodyPr>
          <a:lstStyle/>
          <a:p>
            <a:pPr algn="ctr"/>
            <a:r>
              <a:rPr lang="vi-VN" i="1" dirty="0"/>
              <a:t>Vườn ai mướt quá xanh như ngọc</a:t>
            </a:r>
            <a:r>
              <a:rPr lang="vi-VN" dirty="0"/>
              <a:t/>
            </a:r>
            <a:br>
              <a:rPr lang="vi-VN" dirty="0"/>
            </a:br>
            <a:r>
              <a:rPr lang="vi-VN" i="1" dirty="0"/>
              <a:t> Lá trúc che ngang mặt chữ điền</a:t>
            </a:r>
            <a:r>
              <a:rPr lang="vi-VN" i="1" dirty="0" smtClean="0"/>
              <a:t>.</a:t>
            </a:r>
          </a:p>
          <a:p>
            <a:r>
              <a:rPr lang="vi-VN" dirty="0"/>
              <a:t> </a:t>
            </a:r>
            <a:r>
              <a:rPr lang="vi-VN" dirty="0" smtClean="0"/>
              <a:t>     Vườn </a:t>
            </a:r>
            <a:r>
              <a:rPr lang="vi-VN" dirty="0"/>
              <a:t>ai mướt quá là lời nhận xét nhưng cũng là tâm trạng bâng khuâng, sững sờ trước vẻ đẹp mơn mởn của cây lá non tơ. Vườn ai tưởng như chung chung nhưng lại chất chứa bao nhiêu nồi hoài cảm. Ai vốn là từ phiếm chỉ, nhưng ở đây đã mang màu sắc ám chỉ, đem đến một cách nói ý nhị/nửa như thân quen, nửa như xa vời. Phải bằng hình thức so sánh xanh như ngọc này mới nói hết được cái vẻ đẹp tươi mát, lung linh của cây lá mùa xuân với sương và nắng. Mảnh vườn đã nên thơ lại càng thêm mơ màng bởi ai đó ẩn hiện thấp thoáng sau lá trúc che ngang. Mặt chữ điền là gương mặt vuông vức, mộc mạc, chân chất nhưng vẫn có vẻ đẹp riêng - một vẻ đẹp lành mạnh, khỏe khoắn ở chốn vườn quê. Hình ảnh ẩn hiện này như một nét vẽ tài hoa của người họa sĩ. Những lá trúc mảnh mai, sắc sảo, che ngang, làm mất đi những </a:t>
            </a:r>
            <a:r>
              <a:rPr lang="vi-VN" dirty="0" smtClean="0"/>
              <a:t>nét </a:t>
            </a:r>
            <a:r>
              <a:rPr lang="vi-VN" dirty="0"/>
              <a:t>thô cứng trên gương mặt chữ điền, để chỉ còn là cái vẻ đẹp duyên dáng, như thực như hư, như gần như xa xăm huyền ảo mơ màng. Người đã mang cái duyên của trúc và trúc cũng xinh hơn bởi có người. Đúng là mộng người trong mảnh vườn xuân. Trước vẻ đẹp như mộng, như mơ này, ai ghìm được lòng mình nữa. Chẳng thế mà Bích Khê đã buột một tiếng lòng tha thiết:</a:t>
            </a:r>
            <a:br>
              <a:rPr lang="vi-VN" dirty="0"/>
            </a:br>
            <a:r>
              <a:rPr lang="vi-VN" dirty="0" smtClean="0"/>
              <a:t>                            </a:t>
            </a:r>
            <a:r>
              <a:rPr lang="vi-VN" i="1" dirty="0" smtClean="0"/>
              <a:t>Vĩ Dạ thôn! Vĩ Dạ thôn!</a:t>
            </a:r>
            <a:r>
              <a:rPr lang="vi-VN" dirty="0" smtClean="0"/>
              <a:t/>
            </a:r>
            <a:br>
              <a:rPr lang="vi-VN" dirty="0" smtClean="0"/>
            </a:br>
            <a:r>
              <a:rPr lang="vi-VN" dirty="0" smtClean="0"/>
              <a:t>                             </a:t>
            </a:r>
            <a:r>
              <a:rPr lang="vi-VN" i="1" dirty="0" smtClean="0"/>
              <a:t>Biếc  che cành trúc không buồn mà say</a:t>
            </a:r>
            <a:r>
              <a:rPr lang="vi-VN" dirty="0" smtClean="0"/>
              <a:t/>
            </a:r>
            <a:br>
              <a:rPr lang="vi-VN" dirty="0" smtClean="0"/>
            </a:br>
            <a:r>
              <a:rPr lang="vi-VN" dirty="0" smtClean="0"/>
              <a:t>                                                                                 (Huế đa tình)</a:t>
            </a:r>
            <a:br>
              <a:rPr lang="vi-VN" dirty="0" smtClean="0"/>
            </a:br>
            <a:r>
              <a:rPr lang="vi-VN" smtClean="0"/>
              <a:t>     </a:t>
            </a:r>
            <a:r>
              <a:rPr lang="vi-VN" dirty="0" smtClean="0"/>
              <a:t>Say về cảnh mà cũng say về tình người thôn Vĩ.</a:t>
            </a:r>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anim calcmode="lin" valueType="num">
                                      <p:cBhvr>
                                        <p:cTn id="1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ơ đồ tư duy ngữ văn 11 bản đầy đủ - 7scv: Học các môn từ lớp 1 đến lớp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964" y="52478"/>
            <a:ext cx="11587477" cy="67266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87311" y="4193628"/>
            <a:ext cx="583324" cy="630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7190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35+ mẫu slide cảm ơn powerpoint đẹp cho bài thuyết trình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039"/>
            <a:ext cx="12192000" cy="6872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2750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1960" y="259398"/>
            <a:ext cx="7452360" cy="5470842"/>
          </a:xfrm>
        </p:spPr>
        <p:txBody>
          <a:bodyPr>
            <a:normAutofit/>
          </a:bodyPr>
          <a:lstStyle/>
          <a:p>
            <a:pPr algn="l"/>
            <a:r>
              <a:rPr lang="en-US" sz="3200" smtClean="0">
                <a:latin typeface="Times New Roman" pitchFamily="18" charset="0"/>
                <a:cs typeface="Times New Roman" pitchFamily="18" charset="0"/>
              </a:rPr>
              <a:t/>
            </a:r>
            <a:br>
              <a:rPr lang="en-US" sz="3200" smtClean="0">
                <a:latin typeface="Times New Roman" pitchFamily="18" charset="0"/>
                <a:cs typeface="Times New Roman" pitchFamily="18" charset="0"/>
              </a:rPr>
            </a:br>
            <a:r>
              <a:rPr lang="en-US" sz="3200" smtClean="0">
                <a:latin typeface="Times New Roman" pitchFamily="18" charset="0"/>
                <a:cs typeface="Times New Roman" pitchFamily="18" charset="0"/>
              </a:rPr>
              <a:t/>
            </a:r>
            <a:br>
              <a:rPr lang="en-US" sz="3200" smtClean="0">
                <a:latin typeface="Times New Roman" pitchFamily="18" charset="0"/>
                <a:cs typeface="Times New Roman" pitchFamily="18" charset="0"/>
              </a:rPr>
            </a:br>
            <a:r>
              <a:rPr lang="en-US" sz="3200" smtClean="0">
                <a:latin typeface="Times New Roman" pitchFamily="18" charset="0"/>
                <a:cs typeface="Times New Roman" pitchFamily="18" charset="0"/>
              </a:rPr>
              <a:t/>
            </a:r>
            <a:br>
              <a:rPr lang="en-US" sz="3200" smtClean="0">
                <a:latin typeface="Times New Roman" pitchFamily="18" charset="0"/>
                <a:cs typeface="Times New Roman" pitchFamily="18" charset="0"/>
              </a:rPr>
            </a:br>
            <a:endParaRPr lang="en-US" sz="3200">
              <a:latin typeface="Times New Roman" pitchFamily="18" charset="0"/>
              <a:cs typeface="Times New Roman" pitchFamily="18" charset="0"/>
            </a:endParaRPr>
          </a:p>
        </p:txBody>
      </p:sp>
      <p:sp>
        <p:nvSpPr>
          <p:cNvPr id="5" name="Rectangle 4"/>
          <p:cNvSpPr/>
          <p:nvPr/>
        </p:nvSpPr>
        <p:spPr>
          <a:xfrm>
            <a:off x="740448" y="4754880"/>
            <a:ext cx="10637520" cy="1687963"/>
          </a:xfrm>
          <a:prstGeom prst="rect">
            <a:avLst/>
          </a:prstGeom>
        </p:spPr>
        <p:txBody>
          <a:bodyPr wrap="square">
            <a:spAutoFit/>
          </a:bodyPr>
          <a:lstStyle/>
          <a:p>
            <a:pPr algn="just" defTabSz="914400">
              <a:lnSpc>
                <a:spcPct val="150000"/>
              </a:lnSpc>
            </a:pPr>
            <a:r>
              <a:rPr lang="en-US" sz="2400" err="1" smtClean="0">
                <a:solidFill>
                  <a:prstClr val="black"/>
                </a:solidFill>
                <a:latin typeface="Times New Roman" pitchFamily="18" charset="0"/>
                <a:cs typeface="Times New Roman" pitchFamily="18" charset="0"/>
              </a:rPr>
              <a:t>Những</a:t>
            </a:r>
            <a:r>
              <a:rPr lang="en-US" sz="2400" smtClean="0">
                <a:solidFill>
                  <a:prstClr val="black"/>
                </a:solidFill>
                <a:latin typeface="Times New Roman" pitchFamily="18" charset="0"/>
                <a:cs typeface="Times New Roman" pitchFamily="18" charset="0"/>
              </a:rPr>
              <a:t> “</a:t>
            </a:r>
            <a:r>
              <a:rPr lang="en-US" sz="2400" err="1" smtClean="0">
                <a:solidFill>
                  <a:prstClr val="black"/>
                </a:solidFill>
                <a:latin typeface="Times New Roman" pitchFamily="18" charset="0"/>
                <a:cs typeface="Times New Roman" pitchFamily="18" charset="0"/>
              </a:rPr>
              <a:t>nàng</a:t>
            </a:r>
            <a:r>
              <a:rPr lang="en-US" sz="2400" smtClean="0">
                <a:solidFill>
                  <a:prstClr val="black"/>
                </a:solidFill>
                <a:latin typeface="Times New Roman" pitchFamily="18" charset="0"/>
                <a:cs typeface="Times New Roman" pitchFamily="18" charset="0"/>
              </a:rPr>
              <a:t> </a:t>
            </a:r>
            <a:r>
              <a:rPr lang="en-US" sz="2400" err="1" smtClean="0">
                <a:solidFill>
                  <a:prstClr val="black"/>
                </a:solidFill>
                <a:latin typeface="Times New Roman" pitchFamily="18" charset="0"/>
                <a:cs typeface="Times New Roman" pitchFamily="18" charset="0"/>
              </a:rPr>
              <a:t>thơ</a:t>
            </a:r>
            <a:r>
              <a:rPr lang="en-US" sz="2400" smtClean="0">
                <a:solidFill>
                  <a:prstClr val="black"/>
                </a:solidFill>
                <a:latin typeface="Times New Roman" pitchFamily="18" charset="0"/>
                <a:cs typeface="Times New Roman" pitchFamily="18" charset="0"/>
              </a:rPr>
              <a:t>” </a:t>
            </a:r>
            <a:r>
              <a:rPr lang="en-US" sz="2400" err="1" smtClean="0">
                <a:solidFill>
                  <a:prstClr val="black"/>
                </a:solidFill>
                <a:latin typeface="Times New Roman" pitchFamily="18" charset="0"/>
                <a:cs typeface="Times New Roman" pitchFamily="18" charset="0"/>
              </a:rPr>
              <a:t>của</a:t>
            </a:r>
            <a:r>
              <a:rPr lang="en-US" sz="2400" smtClean="0">
                <a:solidFill>
                  <a:prstClr val="black"/>
                </a:solidFill>
                <a:latin typeface="Times New Roman" pitchFamily="18" charset="0"/>
                <a:cs typeface="Times New Roman" pitchFamily="18" charset="0"/>
              </a:rPr>
              <a:t> </a:t>
            </a:r>
            <a:r>
              <a:rPr lang="en-US" sz="2400" err="1" smtClean="0">
                <a:solidFill>
                  <a:prstClr val="black"/>
                </a:solidFill>
                <a:latin typeface="Times New Roman" pitchFamily="18" charset="0"/>
                <a:cs typeface="Times New Roman" pitchFamily="18" charset="0"/>
              </a:rPr>
              <a:t>Hàn</a:t>
            </a:r>
            <a:r>
              <a:rPr lang="en-US" sz="2400" smtClean="0">
                <a:solidFill>
                  <a:prstClr val="black"/>
                </a:solidFill>
                <a:latin typeface="Times New Roman" pitchFamily="18" charset="0"/>
                <a:cs typeface="Times New Roman" pitchFamily="18" charset="0"/>
              </a:rPr>
              <a:t> </a:t>
            </a:r>
            <a:r>
              <a:rPr lang="en-US" sz="2400" err="1" smtClean="0">
                <a:solidFill>
                  <a:prstClr val="black"/>
                </a:solidFill>
                <a:latin typeface="Times New Roman" pitchFamily="18" charset="0"/>
                <a:cs typeface="Times New Roman" pitchFamily="18" charset="0"/>
              </a:rPr>
              <a:t>Mặc</a:t>
            </a:r>
            <a:r>
              <a:rPr lang="en-US" sz="2400" smtClean="0">
                <a:solidFill>
                  <a:prstClr val="black"/>
                </a:solidFill>
                <a:latin typeface="Times New Roman" pitchFamily="18" charset="0"/>
                <a:cs typeface="Times New Roman" pitchFamily="18" charset="0"/>
              </a:rPr>
              <a:t> </a:t>
            </a:r>
            <a:r>
              <a:rPr lang="en-US" sz="2400" err="1" smtClean="0">
                <a:solidFill>
                  <a:prstClr val="black"/>
                </a:solidFill>
                <a:latin typeface="Times New Roman" pitchFamily="18" charset="0"/>
                <a:cs typeface="Times New Roman" pitchFamily="18" charset="0"/>
              </a:rPr>
              <a:t>Tử</a:t>
            </a:r>
            <a:r>
              <a:rPr lang="en-US" sz="2400" smtClean="0">
                <a:solidFill>
                  <a:prstClr val="black"/>
                </a:solidFill>
                <a:latin typeface="Times New Roman" pitchFamily="18" charset="0"/>
                <a:cs typeface="Times New Roman" pitchFamily="18" charset="0"/>
              </a:rPr>
              <a:t>: </a:t>
            </a:r>
            <a:r>
              <a:rPr lang="vi-VN" sz="2400" smtClean="0">
                <a:solidFill>
                  <a:prstClr val="black"/>
                </a:solidFill>
                <a:latin typeface="Times New Roman" pitchFamily="18" charset="0"/>
                <a:cs typeface="Times New Roman" pitchFamily="18" charset="0"/>
              </a:rPr>
              <a:t>Cô Trà </a:t>
            </a:r>
            <a:r>
              <a:rPr lang="vi-VN" sz="2400" b="1" i="1" smtClean="0">
                <a:solidFill>
                  <a:prstClr val="black"/>
                </a:solidFill>
                <a:latin typeface="Times New Roman" pitchFamily="18" charset="0"/>
                <a:cs typeface="Times New Roman" pitchFamily="18" charset="0"/>
              </a:rPr>
              <a:t>(Thu Yến)</a:t>
            </a:r>
            <a:r>
              <a:rPr lang="vi-VN" sz="2400" smtClean="0">
                <a:solidFill>
                  <a:prstClr val="black"/>
                </a:solidFill>
                <a:latin typeface="Times New Roman" pitchFamily="18" charset="0"/>
                <a:cs typeface="Times New Roman" pitchFamily="18" charset="0"/>
              </a:rPr>
              <a:t>, </a:t>
            </a:r>
            <a:r>
              <a:rPr lang="vi-VN" sz="2400" b="1" i="1" smtClean="0">
                <a:solidFill>
                  <a:prstClr val="black"/>
                </a:solidFill>
                <a:latin typeface="Times New Roman" pitchFamily="18" charset="0"/>
                <a:cs typeface="Times New Roman" pitchFamily="18" charset="0"/>
              </a:rPr>
              <a:t>Mỹ Thiện, Hoàng Hoa </a:t>
            </a:r>
            <a:r>
              <a:rPr lang="vi-VN" sz="2400" smtClean="0">
                <a:solidFill>
                  <a:prstClr val="black"/>
                </a:solidFill>
                <a:latin typeface="Times New Roman" pitchFamily="18" charset="0"/>
                <a:cs typeface="Times New Roman" pitchFamily="18" charset="0"/>
              </a:rPr>
              <a:t>(Cúc), </a:t>
            </a:r>
            <a:r>
              <a:rPr lang="vi-VN" sz="2400" b="1" i="1" smtClean="0">
                <a:solidFill>
                  <a:prstClr val="black"/>
                </a:solidFill>
                <a:latin typeface="Times New Roman" pitchFamily="18" charset="0"/>
                <a:cs typeface="Times New Roman" pitchFamily="18" charset="0"/>
              </a:rPr>
              <a:t>Mộng Cầm </a:t>
            </a:r>
            <a:r>
              <a:rPr lang="vi-VN" sz="2400" smtClean="0">
                <a:solidFill>
                  <a:prstClr val="black"/>
                </a:solidFill>
                <a:latin typeface="Times New Roman" pitchFamily="18" charset="0"/>
                <a:cs typeface="Times New Roman" pitchFamily="18" charset="0"/>
              </a:rPr>
              <a:t>(Nghệ, cháu Bích Khê), </a:t>
            </a:r>
            <a:r>
              <a:rPr lang="vi-VN" sz="2400" b="1" i="1" smtClean="0">
                <a:solidFill>
                  <a:prstClr val="black"/>
                </a:solidFill>
                <a:latin typeface="Times New Roman" pitchFamily="18" charset="0"/>
                <a:cs typeface="Times New Roman" pitchFamily="18" charset="0"/>
              </a:rPr>
              <a:t>Mai Đình </a:t>
            </a:r>
            <a:r>
              <a:rPr lang="vi-VN" sz="2400" smtClean="0">
                <a:solidFill>
                  <a:prstClr val="black"/>
                </a:solidFill>
                <a:latin typeface="Times New Roman" pitchFamily="18" charset="0"/>
                <a:cs typeface="Times New Roman" pitchFamily="18" charset="0"/>
              </a:rPr>
              <a:t>(Lê Thị Mai), </a:t>
            </a:r>
            <a:r>
              <a:rPr lang="vi-VN" sz="2400" b="1" i="1" smtClean="0">
                <a:solidFill>
                  <a:prstClr val="black"/>
                </a:solidFill>
                <a:latin typeface="Times New Roman" pitchFamily="18" charset="0"/>
                <a:cs typeface="Times New Roman" pitchFamily="18" charset="0"/>
              </a:rPr>
              <a:t>Ngọc Sương </a:t>
            </a:r>
            <a:r>
              <a:rPr lang="vi-VN" sz="2400" smtClean="0">
                <a:solidFill>
                  <a:prstClr val="black"/>
                </a:solidFill>
                <a:latin typeface="Times New Roman" pitchFamily="18" charset="0"/>
                <a:cs typeface="Times New Roman" pitchFamily="18" charset="0"/>
              </a:rPr>
              <a:t>(chị Bích Khê), </a:t>
            </a:r>
            <a:r>
              <a:rPr lang="vi-VN" sz="2400" b="1" i="1" smtClean="0">
                <a:solidFill>
                  <a:prstClr val="black"/>
                </a:solidFill>
                <a:latin typeface="Times New Roman" pitchFamily="18" charset="0"/>
                <a:cs typeface="Times New Roman" pitchFamily="18" charset="0"/>
              </a:rPr>
              <a:t>Thương Thương </a:t>
            </a:r>
            <a:r>
              <a:rPr lang="vi-VN" sz="2400" smtClean="0">
                <a:solidFill>
                  <a:prstClr val="black"/>
                </a:solidFill>
                <a:latin typeface="Times New Roman" pitchFamily="18" charset="0"/>
                <a:cs typeface="Times New Roman" pitchFamily="18" charset="0"/>
              </a:rPr>
              <a:t>(Trần Thanh Địch giới thiệu)...</a:t>
            </a:r>
          </a:p>
        </p:txBody>
      </p:sp>
      <p:pic>
        <p:nvPicPr>
          <p:cNvPr id="7" name="Picture 8" descr="hmtu3"/>
          <p:cNvPicPr>
            <a:picLocks noGrp="1" noChangeAspect="1" noChangeArrowheads="1"/>
          </p:cNvPicPr>
          <p:nvPr>
            <p:ph idx="1"/>
          </p:nvPr>
        </p:nvPicPr>
        <p:blipFill>
          <a:blip r:embed="rId2">
            <a:lum bright="-12000"/>
          </a:blip>
          <a:srcRect/>
          <a:stretch>
            <a:fillRect/>
          </a:stretch>
        </p:blipFill>
        <p:spPr bwMode="auto">
          <a:xfrm>
            <a:off x="2209800" y="1005840"/>
            <a:ext cx="7391400" cy="3459479"/>
          </a:xfrm>
          <a:prstGeom prst="rect">
            <a:avLst/>
          </a:prstGeom>
          <a:noFill/>
          <a:ln w="9525">
            <a:noFill/>
            <a:miter lim="800000"/>
            <a:headEnd/>
            <a:tailEnd/>
          </a:ln>
        </p:spPr>
      </p:pic>
    </p:spTree>
    <p:extLst>
      <p:ext uri="{BB962C8B-B14F-4D97-AF65-F5344CB8AC3E}">
        <p14:creationId xmlns:p14="http://schemas.microsoft.com/office/powerpoint/2010/main" val="205236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2"/>
          <p:cNvSpPr txBox="1">
            <a:spLocks noChangeArrowheads="1"/>
          </p:cNvSpPr>
          <p:nvPr/>
        </p:nvSpPr>
        <p:spPr bwMode="auto">
          <a:xfrm>
            <a:off x="1003751" y="228613"/>
            <a:ext cx="10110952" cy="622739"/>
          </a:xfrm>
          <a:prstGeom prst="rect">
            <a:avLst/>
          </a:prstGeom>
          <a:solidFill>
            <a:schemeClr val="bg2"/>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0070C0"/>
              </a:solidFill>
              <a:latin typeface="Times New Roman" pitchFamily="18" charset="0"/>
              <a:cs typeface="Times New Roman" pitchFamily="18" charset="0"/>
            </a:endParaRPr>
          </a:p>
          <a:p>
            <a:pPr eaLnBrk="1" hangingPunct="1">
              <a:defRPr/>
            </a:pPr>
            <a:r>
              <a:rPr lang="en-US" sz="3200" b="1" kern="0">
                <a:solidFill>
                  <a:srgbClr val="0070C0"/>
                </a:solidFill>
                <a:latin typeface="Times New Roman" pitchFamily="18" charset="0"/>
                <a:cs typeface="Times New Roman" pitchFamily="18" charset="0"/>
              </a:rPr>
              <a:t>I. TÌM HIỂU CHUNG</a:t>
            </a:r>
            <a:br>
              <a:rPr lang="en-US" sz="3200" b="1" kern="0">
                <a:solidFill>
                  <a:srgbClr val="0070C0"/>
                </a:solidFill>
                <a:latin typeface="Times New Roman" pitchFamily="18" charset="0"/>
                <a:cs typeface="Times New Roman" pitchFamily="18" charset="0"/>
              </a:rPr>
            </a:br>
            <a:endParaRPr lang="en-US" sz="3200" b="1" kern="0">
              <a:solidFill>
                <a:srgbClr val="0070C0"/>
              </a:solidFill>
              <a:latin typeface="Times New Roman" pitchFamily="18" charset="0"/>
              <a:cs typeface="Times New Roman" pitchFamily="18" charset="0"/>
            </a:endParaRPr>
          </a:p>
        </p:txBody>
      </p:sp>
      <p:sp>
        <p:nvSpPr>
          <p:cNvPr id="7" name="Rectangle 6"/>
          <p:cNvSpPr/>
          <p:nvPr/>
        </p:nvSpPr>
        <p:spPr>
          <a:xfrm>
            <a:off x="991997" y="1127782"/>
            <a:ext cx="1883845" cy="584773"/>
          </a:xfrm>
          <a:prstGeom prst="rect">
            <a:avLst/>
          </a:prstGeom>
        </p:spPr>
        <p:txBody>
          <a:bodyPr wrap="none" lIns="91438" tIns="45719" rIns="91438" bIns="45719">
            <a:spAutoFit/>
          </a:bodyPr>
          <a:lstStyle/>
          <a:p>
            <a:pPr fontAlgn="base">
              <a:spcBef>
                <a:spcPct val="0"/>
              </a:spcBef>
              <a:spcAft>
                <a:spcPct val="0"/>
              </a:spcAft>
              <a:defRPr/>
            </a:pPr>
            <a:r>
              <a:rPr lang="en-US" sz="3200" b="1" kern="0">
                <a:solidFill>
                  <a:srgbClr val="FF0000"/>
                </a:solidFill>
                <a:latin typeface="Times New Roman" pitchFamily="18" charset="0"/>
                <a:cs typeface="Times New Roman" pitchFamily="18" charset="0"/>
              </a:rPr>
              <a:t>1. </a:t>
            </a:r>
            <a:r>
              <a:rPr lang="en-US" sz="3200" b="1" kern="0" err="1">
                <a:solidFill>
                  <a:srgbClr val="FF0000"/>
                </a:solidFill>
                <a:latin typeface="Times New Roman" pitchFamily="18" charset="0"/>
                <a:cs typeface="Times New Roman" pitchFamily="18" charset="0"/>
              </a:rPr>
              <a:t>Tác</a:t>
            </a:r>
            <a:r>
              <a:rPr lang="en-US" sz="3200" b="1" kern="0">
                <a:solidFill>
                  <a:srgbClr val="FF0000"/>
                </a:solidFill>
                <a:latin typeface="Times New Roman" pitchFamily="18" charset="0"/>
                <a:cs typeface="Times New Roman" pitchFamily="18" charset="0"/>
              </a:rPr>
              <a:t> </a:t>
            </a:r>
            <a:r>
              <a:rPr lang="en-US" sz="3200" b="1" kern="0" err="1">
                <a:solidFill>
                  <a:srgbClr val="FF0000"/>
                </a:solidFill>
                <a:latin typeface="Times New Roman" pitchFamily="18" charset="0"/>
                <a:cs typeface="Times New Roman" pitchFamily="18" charset="0"/>
              </a:rPr>
              <a:t>giả</a:t>
            </a:r>
            <a:endParaRPr lang="en-US" sz="3200" b="1" kern="0">
              <a:solidFill>
                <a:srgbClr val="FF0000"/>
              </a:solidFill>
              <a:latin typeface="Times New Roman" pitchFamily="18" charset="0"/>
              <a:cs typeface="Times New Roman" pitchFamily="18" charset="0"/>
            </a:endParaRPr>
          </a:p>
        </p:txBody>
      </p:sp>
      <p:sp>
        <p:nvSpPr>
          <p:cNvPr id="8" name="Rectangle 7"/>
          <p:cNvSpPr/>
          <p:nvPr/>
        </p:nvSpPr>
        <p:spPr>
          <a:xfrm>
            <a:off x="751442" y="1644867"/>
            <a:ext cx="10820457" cy="2031323"/>
          </a:xfrm>
          <a:prstGeom prst="rect">
            <a:avLst/>
          </a:prstGeom>
          <a:noFill/>
        </p:spPr>
        <p:txBody>
          <a:bodyPr wrap="square" lIns="91438" tIns="45719" rIns="91438" bIns="45719">
            <a:spAutoFit/>
          </a:bodyPr>
          <a:lstStyle/>
          <a:p>
            <a:pPr>
              <a:lnSpc>
                <a:spcPct val="150000"/>
              </a:lnSpc>
              <a:defRPr/>
            </a:pPr>
            <a:r>
              <a:rPr lang="en-US" sz="2800" b="1" i="1" kern="0">
                <a:solidFill>
                  <a:srgbClr val="002060"/>
                </a:solidFill>
                <a:latin typeface="Times New Roman" pitchFamily="18" charset="0"/>
                <a:cs typeface="Times New Roman" pitchFamily="18" charset="0"/>
              </a:rPr>
              <a:t>b. Sự nghiệp sáng tác</a:t>
            </a:r>
          </a:p>
          <a:p>
            <a:pPr>
              <a:lnSpc>
                <a:spcPct val="150000"/>
              </a:lnSpc>
              <a:defRPr/>
            </a:pPr>
            <a:r>
              <a:rPr lang="en-US" sz="2800" kern="0" smtClean="0">
                <a:solidFill>
                  <a:srgbClr val="7030A0"/>
                </a:solidFill>
                <a:latin typeface="Times New Roman" pitchFamily="18" charset="0"/>
                <a:cs typeface="Times New Roman" pitchFamily="18" charset="0"/>
              </a:rPr>
              <a:t>- </a:t>
            </a:r>
            <a:r>
              <a:rPr lang="en-US" sz="2800" kern="0" err="1" smtClean="0">
                <a:solidFill>
                  <a:srgbClr val="7030A0"/>
                </a:solidFill>
                <a:latin typeface="Times New Roman" pitchFamily="18" charset="0"/>
                <a:cs typeface="Times New Roman" pitchFamily="18" charset="0"/>
              </a:rPr>
              <a:t>Là</a:t>
            </a:r>
            <a:r>
              <a:rPr lang="en-US" sz="2800" kern="0" smtClean="0">
                <a:solidFill>
                  <a:srgbClr val="7030A0"/>
                </a:solidFill>
                <a:latin typeface="Times New Roman" pitchFamily="18" charset="0"/>
                <a:cs typeface="Times New Roman" pitchFamily="18" charset="0"/>
              </a:rPr>
              <a:t> </a:t>
            </a:r>
            <a:r>
              <a:rPr lang="en-US" sz="2800" b="1" i="1" kern="0">
                <a:solidFill>
                  <a:srgbClr val="7030A0"/>
                </a:solidFill>
                <a:latin typeface="Times New Roman" pitchFamily="18" charset="0"/>
                <a:cs typeface="Times New Roman" pitchFamily="18" charset="0"/>
              </a:rPr>
              <a:t>hồn thơ mãnh liệt, đau thương, vụt sáng qua bầu trời thơ Mới như “ánh sao </a:t>
            </a:r>
            <a:r>
              <a:rPr lang="en-US" sz="2800" b="1" i="1" kern="0" err="1">
                <a:solidFill>
                  <a:srgbClr val="7030A0"/>
                </a:solidFill>
                <a:latin typeface="Times New Roman" pitchFamily="18" charset="0"/>
                <a:cs typeface="Times New Roman" pitchFamily="18" charset="0"/>
              </a:rPr>
              <a:t>băng</a:t>
            </a:r>
            <a:r>
              <a:rPr lang="en-US" sz="2800" b="1" i="1" kern="0" smtClean="0">
                <a:solidFill>
                  <a:srgbClr val="7030A0"/>
                </a:solidFill>
                <a:latin typeface="Times New Roman" pitchFamily="18" charset="0"/>
                <a:cs typeface="Times New Roman" pitchFamily="18" charset="0"/>
              </a:rPr>
              <a:t>”.</a:t>
            </a:r>
            <a:endParaRPr lang="en-US" sz="2800" b="1" i="1" kern="0">
              <a:solidFill>
                <a:srgbClr val="7030A0"/>
              </a:solidFill>
              <a:latin typeface="Times New Roman" pitchFamily="18" charset="0"/>
              <a:cs typeface="Times New Roman" pitchFamily="18" charset="0"/>
            </a:endParaRPr>
          </a:p>
        </p:txBody>
      </p:sp>
      <p:sp>
        <p:nvSpPr>
          <p:cNvPr id="9" name="Title 5"/>
          <p:cNvSpPr>
            <a:spLocks noGrp="1"/>
          </p:cNvSpPr>
          <p:nvPr/>
        </p:nvSpPr>
        <p:spPr>
          <a:xfrm>
            <a:off x="751442" y="3048000"/>
            <a:ext cx="10694324" cy="381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en-US" sz="2800" b="0" i="1" u="none" strike="noStrike" kern="1200" cap="none" spc="0" normalizeH="0" baseline="0" noProof="0" smtClean="0">
                <a:ln>
                  <a:noFill/>
                </a:ln>
                <a:solidFill>
                  <a:prstClr val="black"/>
                </a:solidFill>
                <a:effectLst/>
                <a:uLnTx/>
                <a:uFillTx/>
                <a:latin typeface="Times New Roman"/>
                <a:ea typeface="+mj-ea"/>
                <a:cs typeface="+mj-cs"/>
              </a:rPr>
              <a:t>- </a:t>
            </a:r>
            <a:r>
              <a:rPr kumimoji="0" lang="vi-VN" altLang="en-US" sz="2800" b="0" i="1" u="none" strike="noStrike" kern="1200" cap="none" spc="0" normalizeH="0" baseline="0" noProof="0">
                <a:ln>
                  <a:noFill/>
                </a:ln>
                <a:solidFill>
                  <a:prstClr val="black"/>
                </a:solidFill>
                <a:effectLst/>
                <a:uLnTx/>
                <a:uFillTx/>
                <a:latin typeface="Times New Roman"/>
                <a:ea typeface="+mj-ea"/>
                <a:cs typeface="+mj-cs"/>
              </a:rPr>
              <a:t>Phong cách thơ: </a:t>
            </a:r>
            <a:r>
              <a:rPr kumimoji="0" lang="en-US" altLang="en-US" sz="2800" b="0" i="1" u="none" strike="noStrike" kern="1200" cap="none" spc="0" normalizeH="0" baseline="0" noProof="0" smtClean="0">
                <a:ln>
                  <a:noFill/>
                </a:ln>
                <a:solidFill>
                  <a:prstClr val="black"/>
                </a:solidFill>
                <a:effectLst/>
                <a:uLnTx/>
                <a:uFillTx/>
                <a:latin typeface="Times New Roman" panose="02020603050405020304" charset="0"/>
                <a:ea typeface="+mj-ea"/>
                <a:cs typeface="+mj-cs"/>
              </a:rPr>
              <a:t>l</a:t>
            </a:r>
            <a:r>
              <a:rPr kumimoji="0" lang="vi-VN" altLang="en-US" sz="2800" b="0" i="1" u="none" strike="noStrike" kern="1200" cap="none" spc="0" normalizeH="0" baseline="0" noProof="0" smtClean="0">
                <a:ln>
                  <a:noFill/>
                </a:ln>
                <a:solidFill>
                  <a:prstClr val="black"/>
                </a:solidFill>
                <a:effectLst/>
                <a:uLnTx/>
                <a:uFillTx/>
                <a:latin typeface="Times New Roman"/>
                <a:ea typeface="+mj-ea"/>
                <a:cs typeface="+mj-cs"/>
              </a:rPr>
              <a:t>à </a:t>
            </a:r>
            <a:r>
              <a:rPr kumimoji="0" lang="vi-VN" altLang="en-US" sz="2800" b="0" i="1" u="none" strike="noStrike" kern="1200" cap="none" spc="0" normalizeH="0" baseline="0" noProof="0">
                <a:ln>
                  <a:noFill/>
                </a:ln>
                <a:solidFill>
                  <a:prstClr val="black"/>
                </a:solidFill>
                <a:effectLst/>
                <a:uLnTx/>
                <a:uFillTx/>
                <a:latin typeface="Times New Roman"/>
                <a:ea typeface="+mj-ea"/>
                <a:cs typeface="+mj-cs"/>
              </a:rPr>
              <a:t>một thế giới nghệ thuật kỳ dị. Ở đó có sự đan xen, biến hóa của nhiều hình ảnh phức tạp, bí ẩn. Tuy nhiên đằng sau thế giới hình ảnh đó là một tâm hồn tràn ngập tình yêu đời, chan chứa khát khao sống.</a:t>
            </a:r>
          </a:p>
        </p:txBody>
      </p:sp>
    </p:spTree>
    <p:extLst>
      <p:ext uri="{BB962C8B-B14F-4D97-AF65-F5344CB8AC3E}">
        <p14:creationId xmlns:p14="http://schemas.microsoft.com/office/powerpoint/2010/main" val="115823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wipe(down)">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alpha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991997" y="1127782"/>
            <a:ext cx="1883845" cy="584773"/>
          </a:xfrm>
          <a:prstGeom prst="rect">
            <a:avLst/>
          </a:prstGeom>
        </p:spPr>
        <p:txBody>
          <a:bodyPr wrap="none" lIns="91438" tIns="45719" rIns="91438" bIns="45719">
            <a:spAutoFit/>
          </a:bodyPr>
          <a:lstStyle/>
          <a:p>
            <a:pPr fontAlgn="base">
              <a:spcBef>
                <a:spcPct val="0"/>
              </a:spcBef>
              <a:spcAft>
                <a:spcPct val="0"/>
              </a:spcAft>
              <a:defRPr/>
            </a:pPr>
            <a:r>
              <a:rPr lang="en-US" sz="3200" b="1" kern="0">
                <a:solidFill>
                  <a:srgbClr val="FF0000"/>
                </a:solidFill>
                <a:latin typeface="Times New Roman" pitchFamily="18" charset="0"/>
                <a:cs typeface="Times New Roman" pitchFamily="18" charset="0"/>
              </a:rPr>
              <a:t>1. </a:t>
            </a:r>
            <a:r>
              <a:rPr lang="en-US" sz="3200" b="1" kern="0" err="1">
                <a:solidFill>
                  <a:srgbClr val="FF0000"/>
                </a:solidFill>
                <a:latin typeface="Times New Roman" pitchFamily="18" charset="0"/>
                <a:cs typeface="Times New Roman" pitchFamily="18" charset="0"/>
              </a:rPr>
              <a:t>Tác</a:t>
            </a:r>
            <a:r>
              <a:rPr lang="en-US" sz="3200" b="1" kern="0">
                <a:solidFill>
                  <a:srgbClr val="FF0000"/>
                </a:solidFill>
                <a:latin typeface="Times New Roman" pitchFamily="18" charset="0"/>
                <a:cs typeface="Times New Roman" pitchFamily="18" charset="0"/>
              </a:rPr>
              <a:t> </a:t>
            </a:r>
            <a:r>
              <a:rPr lang="en-US" sz="3200" b="1" kern="0" err="1">
                <a:solidFill>
                  <a:srgbClr val="FF0000"/>
                </a:solidFill>
                <a:latin typeface="Times New Roman" pitchFamily="18" charset="0"/>
                <a:cs typeface="Times New Roman" pitchFamily="18" charset="0"/>
              </a:rPr>
              <a:t>giả</a:t>
            </a:r>
            <a:endParaRPr lang="en-US" sz="3200" b="1" kern="0">
              <a:solidFill>
                <a:srgbClr val="FF0000"/>
              </a:solidFill>
              <a:latin typeface="Times New Roman" pitchFamily="18" charset="0"/>
              <a:cs typeface="Times New Roman" pitchFamily="18" charset="0"/>
            </a:endParaRPr>
          </a:p>
        </p:txBody>
      </p:sp>
      <p:sp>
        <p:nvSpPr>
          <p:cNvPr id="8" name="Rectangle 7"/>
          <p:cNvSpPr/>
          <p:nvPr/>
        </p:nvSpPr>
        <p:spPr>
          <a:xfrm>
            <a:off x="751442" y="1644868"/>
            <a:ext cx="10820457" cy="3323987"/>
          </a:xfrm>
          <a:prstGeom prst="rect">
            <a:avLst/>
          </a:prstGeom>
          <a:noFill/>
        </p:spPr>
        <p:txBody>
          <a:bodyPr wrap="square" lIns="91438" tIns="45719" rIns="91438" bIns="45719">
            <a:spAutoFit/>
          </a:bodyPr>
          <a:lstStyle/>
          <a:p>
            <a:pPr>
              <a:lnSpc>
                <a:spcPct val="150000"/>
              </a:lnSpc>
              <a:defRPr/>
            </a:pPr>
            <a:r>
              <a:rPr lang="en-US" sz="2800" b="1" i="1" kern="0">
                <a:solidFill>
                  <a:srgbClr val="C00000"/>
                </a:solidFill>
                <a:latin typeface="Times New Roman" pitchFamily="18" charset="0"/>
                <a:cs typeface="Times New Roman" pitchFamily="18" charset="0"/>
              </a:rPr>
              <a:t>b. Sự nghiệp sáng tác</a:t>
            </a:r>
          </a:p>
          <a:p>
            <a:pPr>
              <a:lnSpc>
                <a:spcPct val="150000"/>
              </a:lnSpc>
              <a:buFontTx/>
              <a:buChar char="-"/>
              <a:defRPr/>
            </a:pP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Làm</a:t>
            </a:r>
            <a:r>
              <a:rPr lang="en-US" sz="2800" kern="0">
                <a:solidFill>
                  <a:srgbClr val="000000"/>
                </a:solidFill>
                <a:latin typeface="Times New Roman" pitchFamily="18" charset="0"/>
                <a:cs typeface="Times New Roman" pitchFamily="18" charset="0"/>
              </a:rPr>
              <a:t> thơ từ rất sớm với nhiều </a:t>
            </a:r>
            <a:r>
              <a:rPr lang="en-US" sz="2800" b="1" i="1" kern="0">
                <a:solidFill>
                  <a:srgbClr val="000000"/>
                </a:solidFill>
                <a:latin typeface="Times New Roman" pitchFamily="18" charset="0"/>
                <a:cs typeface="Times New Roman" pitchFamily="18" charset="0"/>
              </a:rPr>
              <a:t>bút </a:t>
            </a:r>
            <a:r>
              <a:rPr lang="en-US" sz="2800" b="1" i="1" kern="0" err="1">
                <a:solidFill>
                  <a:srgbClr val="000000"/>
                </a:solidFill>
                <a:latin typeface="Times New Roman" pitchFamily="18" charset="0"/>
                <a:cs typeface="Times New Roman" pitchFamily="18" charset="0"/>
              </a:rPr>
              <a:t>danh</a:t>
            </a:r>
            <a:r>
              <a:rPr lang="en-US" sz="2800" b="1" i="1"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Phong</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Trần</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Lệ</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Thanh</a:t>
            </a: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Hàn</a:t>
            </a:r>
            <a:r>
              <a:rPr lang="en-US" sz="2800" kern="0">
                <a:solidFill>
                  <a:srgbClr val="000000"/>
                </a:solidFill>
                <a:latin typeface="Times New Roman" pitchFamily="18" charset="0"/>
                <a:cs typeface="Times New Roman" pitchFamily="18" charset="0"/>
              </a:rPr>
              <a:t> Mặc Tử…</a:t>
            </a:r>
          </a:p>
          <a:p>
            <a:pPr algn="just">
              <a:lnSpc>
                <a:spcPct val="150000"/>
              </a:lnSpc>
              <a:buFontTx/>
              <a:buChar char="-"/>
              <a:defRPr/>
            </a:pPr>
            <a:r>
              <a:rPr lang="en-US" sz="2800" kern="0">
                <a:solidFill>
                  <a:srgbClr val="000000"/>
                </a:solidFill>
                <a:latin typeface="Times New Roman" pitchFamily="18" charset="0"/>
                <a:cs typeface="Times New Roman" pitchFamily="18" charset="0"/>
              </a:rPr>
              <a:t> </a:t>
            </a:r>
            <a:r>
              <a:rPr lang="en-US" sz="2800" kern="0" err="1">
                <a:solidFill>
                  <a:srgbClr val="000000"/>
                </a:solidFill>
                <a:latin typeface="Times New Roman" pitchFamily="18" charset="0"/>
                <a:cs typeface="Times New Roman" pitchFamily="18" charset="0"/>
              </a:rPr>
              <a:t>Lúc</a:t>
            </a:r>
            <a:r>
              <a:rPr lang="en-US" sz="2800" kern="0">
                <a:solidFill>
                  <a:srgbClr val="000000"/>
                </a:solidFill>
                <a:latin typeface="Times New Roman" pitchFamily="18" charset="0"/>
                <a:cs typeface="Times New Roman" pitchFamily="18" charset="0"/>
              </a:rPr>
              <a:t> đầu sáng tác theo khuynh hướng thơ cổ điển, sau chuyển sang </a:t>
            </a:r>
            <a:r>
              <a:rPr lang="en-US" sz="2800" b="1" i="1" kern="0">
                <a:solidFill>
                  <a:srgbClr val="000000"/>
                </a:solidFill>
                <a:latin typeface="Times New Roman" pitchFamily="18" charset="0"/>
                <a:cs typeface="Times New Roman" pitchFamily="18" charset="0"/>
              </a:rPr>
              <a:t>Thơ mới </a:t>
            </a:r>
            <a:r>
              <a:rPr lang="en-US" sz="2800" b="1" i="1" kern="0" err="1">
                <a:solidFill>
                  <a:srgbClr val="000000"/>
                </a:solidFill>
                <a:latin typeface="Times New Roman" pitchFamily="18" charset="0"/>
                <a:cs typeface="Times New Roman" pitchFamily="18" charset="0"/>
              </a:rPr>
              <a:t>lãng</a:t>
            </a:r>
            <a:r>
              <a:rPr lang="en-US" sz="2800" b="1" i="1" kern="0">
                <a:solidFill>
                  <a:srgbClr val="000000"/>
                </a:solidFill>
                <a:latin typeface="Times New Roman" pitchFamily="18" charset="0"/>
                <a:cs typeface="Times New Roman" pitchFamily="18" charset="0"/>
              </a:rPr>
              <a:t> </a:t>
            </a:r>
            <a:r>
              <a:rPr lang="en-US" sz="2800" b="1" i="1" kern="0" err="1" smtClean="0">
                <a:solidFill>
                  <a:srgbClr val="000000"/>
                </a:solidFill>
                <a:latin typeface="Times New Roman" pitchFamily="18" charset="0"/>
                <a:cs typeface="Times New Roman" pitchFamily="18" charset="0"/>
              </a:rPr>
              <a:t>mạn</a:t>
            </a:r>
            <a:r>
              <a:rPr lang="en-US" sz="2800" b="1" i="1" kern="0" smtClean="0">
                <a:solidFill>
                  <a:srgbClr val="000000"/>
                </a:solidFill>
                <a:latin typeface="Times New Roman" pitchFamily="18" charset="0"/>
                <a:cs typeface="Times New Roman" pitchFamily="18" charset="0"/>
              </a:rPr>
              <a:t>.</a:t>
            </a:r>
            <a:endParaRPr lang="en-US" sz="2800" b="1" i="1" kern="0">
              <a:solidFill>
                <a:srgbClr val="000000"/>
              </a:solidFill>
              <a:latin typeface="Times New Roman" pitchFamily="18" charset="0"/>
              <a:cs typeface="Times New Roman" pitchFamily="18" charset="0"/>
            </a:endParaRPr>
          </a:p>
        </p:txBody>
      </p:sp>
      <p:sp>
        <p:nvSpPr>
          <p:cNvPr id="7" name="Rectangle 2"/>
          <p:cNvSpPr txBox="1">
            <a:spLocks noChangeArrowheads="1"/>
          </p:cNvSpPr>
          <p:nvPr/>
        </p:nvSpPr>
        <p:spPr bwMode="auto">
          <a:xfrm>
            <a:off x="1003751" y="228613"/>
            <a:ext cx="4283357" cy="622739"/>
          </a:xfrm>
          <a:prstGeom prst="rect">
            <a:avLst/>
          </a:prstGeom>
          <a:solidFill>
            <a:schemeClr val="bg2"/>
          </a:solidFill>
          <a:ln>
            <a:noFill/>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endParaRPr lang="en-US" sz="3200" b="1" kern="0">
              <a:solidFill>
                <a:srgbClr val="0070C0"/>
              </a:solidFill>
              <a:latin typeface="Times New Roman" pitchFamily="18" charset="0"/>
              <a:cs typeface="Times New Roman" pitchFamily="18" charset="0"/>
            </a:endParaRPr>
          </a:p>
          <a:p>
            <a:pPr eaLnBrk="1" hangingPunct="1">
              <a:defRPr/>
            </a:pPr>
            <a:r>
              <a:rPr lang="en-US" sz="3200" b="1" kern="0">
                <a:solidFill>
                  <a:srgbClr val="0070C0"/>
                </a:solidFill>
                <a:latin typeface="Times New Roman" pitchFamily="18" charset="0"/>
                <a:cs typeface="Times New Roman" pitchFamily="18" charset="0"/>
              </a:rPr>
              <a:t>I. TÌM HIỂU CHUNG</a:t>
            </a:r>
            <a:br>
              <a:rPr lang="en-US" sz="3200" b="1" kern="0">
                <a:solidFill>
                  <a:srgbClr val="0070C0"/>
                </a:solidFill>
                <a:latin typeface="Times New Roman" pitchFamily="18" charset="0"/>
                <a:cs typeface="Times New Roman" pitchFamily="18" charset="0"/>
              </a:rPr>
            </a:br>
            <a:endParaRPr lang="en-US" sz="3200" b="1" kern="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36334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down)">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down)">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
</p:tagLst>
</file>

<file path=ppt/theme/theme1.xml><?xml version="1.0" encoding="utf-8"?>
<a:theme xmlns:a="http://schemas.openxmlformats.org/drawingml/2006/main" name="2_295TGp_education_light_ani">
  <a:themeElements>
    <a:clrScheme name="291TGp_car_light_ani 1">
      <a:dk1>
        <a:srgbClr val="000000"/>
      </a:dk1>
      <a:lt1>
        <a:srgbClr val="FFFFFF"/>
      </a:lt1>
      <a:dk2>
        <a:srgbClr val="3D337A"/>
      </a:dk2>
      <a:lt2>
        <a:srgbClr val="FCF4E9"/>
      </a:lt2>
      <a:accent1>
        <a:srgbClr val="89B6D7"/>
      </a:accent1>
      <a:accent2>
        <a:srgbClr val="C9D89F"/>
      </a:accent2>
      <a:accent3>
        <a:srgbClr val="FFFFFF"/>
      </a:accent3>
      <a:accent4>
        <a:srgbClr val="000000"/>
      </a:accent4>
      <a:accent5>
        <a:srgbClr val="C4D7E8"/>
      </a:accent5>
      <a:accent6>
        <a:srgbClr val="B6C490"/>
      </a:accent6>
      <a:hlink>
        <a:srgbClr val="F8CC8D"/>
      </a:hlink>
      <a:folHlink>
        <a:srgbClr val="B797C5"/>
      </a:folHlink>
    </a:clrScheme>
    <a:fontScheme name="291TGp_car_light_an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91TGp_car_light_ani 1">
        <a:dk1>
          <a:srgbClr val="000000"/>
        </a:dk1>
        <a:lt1>
          <a:srgbClr val="FFFFFF"/>
        </a:lt1>
        <a:dk2>
          <a:srgbClr val="3D337A"/>
        </a:dk2>
        <a:lt2>
          <a:srgbClr val="FCF4E9"/>
        </a:lt2>
        <a:accent1>
          <a:srgbClr val="89B6D7"/>
        </a:accent1>
        <a:accent2>
          <a:srgbClr val="C9D89F"/>
        </a:accent2>
        <a:accent3>
          <a:srgbClr val="FFFFFF"/>
        </a:accent3>
        <a:accent4>
          <a:srgbClr val="000000"/>
        </a:accent4>
        <a:accent5>
          <a:srgbClr val="C4D7E8"/>
        </a:accent5>
        <a:accent6>
          <a:srgbClr val="B6C490"/>
        </a:accent6>
        <a:hlink>
          <a:srgbClr val="F8CC8D"/>
        </a:hlink>
        <a:folHlink>
          <a:srgbClr val="B797C5"/>
        </a:folHlink>
      </a:clrScheme>
      <a:clrMap bg1="lt1" tx1="dk1" bg2="lt2" tx2="dk2" accent1="accent1" accent2="accent2" accent3="accent3" accent4="accent4" accent5="accent5" accent6="accent6" hlink="hlink" folHlink="folHlink"/>
    </a:extraClrScheme>
    <a:extraClrScheme>
      <a:clrScheme name="291TGp_car_light_ani 2">
        <a:dk1>
          <a:srgbClr val="5F5F5F"/>
        </a:dk1>
        <a:lt1>
          <a:srgbClr val="FFFFFF"/>
        </a:lt1>
        <a:dk2>
          <a:srgbClr val="8D8D8D"/>
        </a:dk2>
        <a:lt2>
          <a:srgbClr val="C1F1E2"/>
        </a:lt2>
        <a:accent1>
          <a:srgbClr val="8EC072"/>
        </a:accent1>
        <a:accent2>
          <a:srgbClr val="5DB8CD"/>
        </a:accent2>
        <a:accent3>
          <a:srgbClr val="FFFFFF"/>
        </a:accent3>
        <a:accent4>
          <a:srgbClr val="505050"/>
        </a:accent4>
        <a:accent5>
          <a:srgbClr val="C6DCBC"/>
        </a:accent5>
        <a:accent6>
          <a:srgbClr val="53A6BA"/>
        </a:accent6>
        <a:hlink>
          <a:srgbClr val="D68B40"/>
        </a:hlink>
        <a:folHlink>
          <a:srgbClr val="CBC659"/>
        </a:folHlink>
      </a:clrScheme>
      <a:clrMap bg1="lt1" tx1="dk1" bg2="lt2" tx2="dk2" accent1="accent1" accent2="accent2" accent3="accent3" accent4="accent4" accent5="accent5" accent6="accent6" hlink="hlink" folHlink="folHlink"/>
    </a:extraClrScheme>
    <a:extraClrScheme>
      <a:clrScheme name="291TGp_car_light_ani 3">
        <a:dk1>
          <a:srgbClr val="000000"/>
        </a:dk1>
        <a:lt1>
          <a:srgbClr val="FFFFFF"/>
        </a:lt1>
        <a:dk2>
          <a:srgbClr val="660033"/>
        </a:dk2>
        <a:lt2>
          <a:srgbClr val="DED9CC"/>
        </a:lt2>
        <a:accent1>
          <a:srgbClr val="E1BC05"/>
        </a:accent1>
        <a:accent2>
          <a:srgbClr val="FF9966"/>
        </a:accent2>
        <a:accent3>
          <a:srgbClr val="FFFFFF"/>
        </a:accent3>
        <a:accent4>
          <a:srgbClr val="000000"/>
        </a:accent4>
        <a:accent5>
          <a:srgbClr val="EEDAAA"/>
        </a:accent5>
        <a:accent6>
          <a:srgbClr val="E78A5C"/>
        </a:accent6>
        <a:hlink>
          <a:srgbClr val="CC3300"/>
        </a:hlink>
        <a:folHlink>
          <a:srgbClr val="33996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3435</TotalTime>
  <Words>2241</Words>
  <Application>Microsoft Office PowerPoint</Application>
  <PresentationFormat>Custom</PresentationFormat>
  <Paragraphs>325</Paragraphs>
  <Slides>62</Slides>
  <Notes>1</Notes>
  <HiddenSlides>0</HiddenSlides>
  <MMClips>1</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62</vt:i4>
      </vt:variant>
    </vt:vector>
  </HeadingPairs>
  <TitlesOfParts>
    <vt:vector size="83" baseType="lpstr">
      <vt:lpstr>Arial</vt:lpstr>
      <vt:lpstr>.VnTime</vt:lpstr>
      <vt:lpstr>Garamond</vt:lpstr>
      <vt:lpstr>Times New Roman</vt:lpstr>
      <vt:lpstr>Amazone</vt:lpstr>
      <vt:lpstr>Wingdings</vt:lpstr>
      <vt:lpstr>Tahoma</vt:lpstr>
      <vt:lpstr>Arial Black</vt:lpstr>
      <vt:lpstr>AvantGarde-Demi</vt:lpstr>
      <vt:lpstr>Calibri Light</vt:lpstr>
      <vt:lpstr>Calibri</vt:lpstr>
      <vt:lpstr>2_295TGp_education_light_ani</vt:lpstr>
      <vt:lpstr>Default Design</vt:lpstr>
      <vt:lpstr>Edge</vt:lpstr>
      <vt:lpstr>3_Office Theme</vt:lpstr>
      <vt:lpstr>Office Theme</vt:lpstr>
      <vt:lpstr>1_Office Theme</vt:lpstr>
      <vt:lpstr>2_Office Theme</vt:lpstr>
      <vt:lpstr>4_Office Theme</vt:lpstr>
      <vt:lpstr>5_Office Theme</vt:lpstr>
      <vt:lpstr>6_Office Theme</vt:lpstr>
      <vt:lpstr>PowerPoint Presentation</vt:lpstr>
      <vt:lpstr>PowerPoint Presentation</vt:lpstr>
      <vt:lpstr>PowerPoint Presentation</vt:lpstr>
      <vt:lpstr>PowerPoint Presentation</vt:lpstr>
      <vt:lpstr>Ghềnh Ráng- Bãi biển Quy Nhơn</vt:lpstr>
      <vt:lpstr>PowerPoint Presentation</vt:lpstr>
      <vt:lpstr>   </vt:lpstr>
      <vt:lpstr>PowerPoint Presentation</vt:lpstr>
      <vt:lpstr>PowerPoint Presentation</vt:lpstr>
      <vt:lpstr>Bút danh của Hàn Mặc Tử</vt:lpstr>
      <vt:lpstr>PowerPoint Presentation</vt:lpstr>
      <vt:lpstr>- Tác phẩm tiêu biểu: </vt:lpstr>
      <vt:lpstr>PowerPoint Presentation</vt:lpstr>
      <vt:lpstr>- Hoàn cảnh ra đời: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Câu thơ mở đầu:                   “Sao anh không về chơi thôn Vĩ?”</vt:lpstr>
      <vt:lpstr>PowerPoint Presentation</vt:lpstr>
      <vt:lpstr> Hai câu thơ tiếp:       Nhìn nắng hàng cau, nắng mới lên       Vườn ai mướt quá xanh như ngọc </vt:lpstr>
      <vt:lpstr> Hai câu thơ tiếp:       Nhìn nắng hàng cau, nắng mới lên       Vườn ai mướt quá xanh như ngọc </vt:lpstr>
      <vt:lpstr>           “Lá trúc che ngang mặt chữ điền”</vt:lpstr>
      <vt:lpstr>           “Lá trúc che ngang mặt chữ điền”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III. TỔNG KẾT </vt:lpstr>
      <vt:lpstr> III. TỔNG KẾT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MAYTINH</cp:lastModifiedBy>
  <cp:revision>104</cp:revision>
  <dcterms:created xsi:type="dcterms:W3CDTF">2018-05-24T12:43:45Z</dcterms:created>
  <dcterms:modified xsi:type="dcterms:W3CDTF">2024-04-07T10:22:17Z</dcterms:modified>
</cp:coreProperties>
</file>